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332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345" autoAdjust="0"/>
  </p:normalViewPr>
  <p:slideViewPr>
    <p:cSldViewPr>
      <p:cViewPr varScale="1">
        <p:scale>
          <a:sx n="107" d="100"/>
          <a:sy n="107" d="100"/>
        </p:scale>
        <p:origin x="714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012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dirty="0"/>
              <a:t>Version date_04 2024</a:t>
            </a:r>
          </a:p>
          <a:p>
            <a:r>
              <a:rPr lang="en-US" dirty="0"/>
              <a:t>Target diagnosis: clinical members of the healthcare team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B423A-3ED8-92D2-838A-3B6B985E0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9DC25C59-6995-FBC0-6395-2C14B21708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36914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dirty="0"/>
              <a:t>Patchy alopecia </a:t>
            </a: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dirty="0"/>
              <a:t>IV=intravenous</a:t>
            </a:r>
          </a:p>
          <a:p>
            <a:r>
              <a:rPr lang="en-US" dirty="0"/>
              <a:t>IM=intramuscular</a:t>
            </a:r>
            <a:endParaRPr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dirty="0"/>
              <a:t>PCP=primary care provider</a:t>
            </a:r>
          </a:p>
          <a:p>
            <a:r>
              <a:rPr lang="en-US" dirty="0"/>
              <a:t>HPV=human papilloma virus</a:t>
            </a:r>
            <a:endParaRPr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dirty="0"/>
              <a:t>STI=sexually transmitted infection</a:t>
            </a:r>
            <a:endParaRPr dirty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1981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880872" y="6329171"/>
            <a:ext cx="1606295" cy="4617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21963" y="1378786"/>
            <a:ext cx="10948073" cy="10439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3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D51F1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D51F1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96898" y="1580546"/>
            <a:ext cx="4271010" cy="3638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21212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582864" y="1626266"/>
            <a:ext cx="4844415" cy="42932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1981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880872" y="6329171"/>
            <a:ext cx="1606295" cy="4617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D51F1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1981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7318" y="441368"/>
            <a:ext cx="11537363" cy="13893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D51F1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8986" y="2183276"/>
            <a:ext cx="11134026" cy="3794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3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hyperlink" Target="http://www.publicdomainpictures.net/picture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8.jpg"/><Relationship Id="rId4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22.jpg"/><Relationship Id="rId4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11" Type="http://schemas.openxmlformats.org/officeDocument/2006/relationships/hyperlink" Target="http://www.cdc.gov/std/training/clinicalslides/slide" TargetMode="External"/><Relationship Id="rId5" Type="http://schemas.openxmlformats.org/officeDocument/2006/relationships/image" Target="../media/image7.jpg"/><Relationship Id="rId10" Type="http://schemas.openxmlformats.org/officeDocument/2006/relationships/image" Target="../media/image30.png"/><Relationship Id="rId4" Type="http://schemas.openxmlformats.org/officeDocument/2006/relationships/image" Target="../media/image6.jpg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7.jpg"/><Relationship Id="rId10" Type="http://schemas.openxmlformats.org/officeDocument/2006/relationships/hyperlink" Target="http://www.cdc.gov/std/training/clinicalslides/slide" TargetMode="External"/><Relationship Id="rId4" Type="http://schemas.openxmlformats.org/officeDocument/2006/relationships/image" Target="../media/image6.jpg"/><Relationship Id="rId9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6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image" Target="../media/image7.jpg"/><Relationship Id="rId9" Type="http://schemas.openxmlformats.org/officeDocument/2006/relationships/hyperlink" Target="http://www.cdc.gov/std/syphilis/images.htm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.jp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7.jpg"/><Relationship Id="rId9" Type="http://schemas.openxmlformats.org/officeDocument/2006/relationships/image" Target="../media/image40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.jp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11.png"/><Relationship Id="rId4" Type="http://schemas.openxmlformats.org/officeDocument/2006/relationships/image" Target="../media/image7.jpg"/><Relationship Id="rId9" Type="http://schemas.openxmlformats.org/officeDocument/2006/relationships/image" Target="../media/image44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hyperlink" Target="http://www.sciencedirect.com/scienc" TargetMode="External"/><Relationship Id="rId3" Type="http://schemas.openxmlformats.org/officeDocument/2006/relationships/image" Target="../media/image6.jpg"/><Relationship Id="rId7" Type="http://schemas.openxmlformats.org/officeDocument/2006/relationships/image" Target="../media/image47.jpg"/><Relationship Id="rId12" Type="http://schemas.openxmlformats.org/officeDocument/2006/relationships/image" Target="../media/image5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openxmlformats.org/officeDocument/2006/relationships/hyperlink" Target="http://www.sciencedirect.com/science/article/pii/S1201971215000934#fig0010" TargetMode="External"/><Relationship Id="rId4" Type="http://schemas.openxmlformats.org/officeDocument/2006/relationships/image" Target="../media/image7.jpg"/><Relationship Id="rId9" Type="http://schemas.openxmlformats.org/officeDocument/2006/relationships/image" Target="../media/image4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11.png"/><Relationship Id="rId4" Type="http://schemas.openxmlformats.org/officeDocument/2006/relationships/image" Target="../media/image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6.jp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1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7.jpg"/><Relationship Id="rId9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7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www.acog.org/-/media/project/acog/acogorg/files/pdfs/news/syphilis-020624.pdf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dc.gov/nchhstp/dear_colleague/2024/dcl-01122024-fda-bicillin.html" TargetMode="Externa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7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hyperlink" Target="mailto:Diana.morales1@sanantonio.gov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lucinda.zeinelabdin2@sanantonio.gov" TargetMode="External"/><Relationship Id="rId5" Type="http://schemas.openxmlformats.org/officeDocument/2006/relationships/image" Target="../media/image7.jp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7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hyperlink" Target="http://www.wakehealth.edu/locations/facilities/comprehensive-cancer-center/nurse-navigation-services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7.jp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7.jpg"/><Relationship Id="rId9" Type="http://schemas.openxmlformats.org/officeDocument/2006/relationships/hyperlink" Target="http://www.pcds.org.uk/imager/gallery/clinical/syphilis/11007/syp_17_2615ad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7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70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7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7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hyperlink" Target="http://www.cdc.gov/mmwr/volumes/72/wr/mm7246e1.htm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6.jp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7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Amy.Carter@dshs.texas.gov" TargetMode="External"/><Relationship Id="rId5" Type="http://schemas.openxmlformats.org/officeDocument/2006/relationships/hyperlink" Target="https://gcc02.safelinks.protection.outlook.com/?url=https%3A%2F%2Fforms.office.com%2Fr%2FTDQJgDyDFK&amp;amp;data=05%7C02%7CLucinda.Zeinelabdin2%40sanantonio.gov%7Cfa14e1807ce747c19dc608dc53388388%7C1ab0214fac4a4407a7c62ef1eb76dac5%7C0%7C0%7C638476749412540453%7CUnknown%7CTWFpbGZsb3d8eyJWIjoiMC4wLjAwMDAiLCJQIjoiV2luMzIiLCJBTiI6Ik1haWwiLCJXVCI6Mn0%3D%7C0%7C%7C%7C&amp;amp;sdata=lsc%2BGk4fDSVyA6PeVasRYLBNiO2rphudlNbbV54xV2s%3D&amp;amp;reserved=0" TargetMode="External"/><Relationship Id="rId4" Type="http://schemas.openxmlformats.org/officeDocument/2006/relationships/image" Target="../media/image7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7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7.jp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hyperlink" Target="mailto:Brittany.garcia3@sanantonio.gov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junda.woo@sanantonio.gov" TargetMode="External"/><Relationship Id="rId5" Type="http://schemas.openxmlformats.org/officeDocument/2006/relationships/hyperlink" Target="mailto:capri.berain@sanantonio.gov" TargetMode="External"/><Relationship Id="rId4" Type="http://schemas.openxmlformats.org/officeDocument/2006/relationships/image" Target="../media/image7.jp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tdccn.org/render/Public" TargetMode="External"/><Relationship Id="rId13" Type="http://schemas.openxmlformats.org/officeDocument/2006/relationships/image" Target="../media/image16.png"/><Relationship Id="rId3" Type="http://schemas.openxmlformats.org/officeDocument/2006/relationships/image" Target="../media/image6.jpg"/><Relationship Id="rId7" Type="http://schemas.openxmlformats.org/officeDocument/2006/relationships/hyperlink" Target="https://www.cdc.gov/std/syphilis/Syphilis-Pocket-Guide-FINAL-508.pdf" TargetMode="External"/><Relationship Id="rId12" Type="http://schemas.openxmlformats.org/officeDocument/2006/relationships/hyperlink" Target="https://www.dshs.texas.gov/sites/default/files/legislative/2022-Reports/2023-Congenital-Syphilis-Report.pdf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dc.gov/std/treatment-guidelines/STI-Guidelines-2021.pdf" TargetMode="External"/><Relationship Id="rId11" Type="http://schemas.openxmlformats.org/officeDocument/2006/relationships/hyperlink" Target="https://www.cdc.gov/mmwr/volumes/72/wr/mm7246e1.htm?s_cid=mm7246e1_w" TargetMode="External"/><Relationship Id="rId5" Type="http://schemas.openxmlformats.org/officeDocument/2006/relationships/hyperlink" Target="https://www.cdc.gov/std/syphilis/CTAproviders.htm" TargetMode="External"/><Relationship Id="rId10" Type="http://schemas.openxmlformats.org/officeDocument/2006/relationships/hyperlink" Target="https://www.std.uw.edu/go/comprehensive-study/syphilis/core-concept/all" TargetMode="External"/><Relationship Id="rId4" Type="http://schemas.openxmlformats.org/officeDocument/2006/relationships/image" Target="../media/image7.jpg"/><Relationship Id="rId9" Type="http://schemas.openxmlformats.org/officeDocument/2006/relationships/hyperlink" Target="https://www.stdpreventiontraining.com/archived-trainings/" TargetMode="Externa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7njn2NBBHUU" TargetMode="External"/><Relationship Id="rId3" Type="http://schemas.openxmlformats.org/officeDocument/2006/relationships/image" Target="../media/image6.jpg"/><Relationship Id="rId7" Type="http://schemas.openxmlformats.org/officeDocument/2006/relationships/hyperlink" Target="https://www.medscape.com/viewarticle/907183?src=par_cdc_stm_mscpedt&amp;amp;faf=1" TargetMode="Externa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dc.gov/std/syphilis/stdfact-congenital-syphilis.htm" TargetMode="External"/><Relationship Id="rId5" Type="http://schemas.openxmlformats.org/officeDocument/2006/relationships/hyperlink" Target="https://www.cdc.gov/nchhstp/atlas" TargetMode="External"/><Relationship Id="rId10" Type="http://schemas.openxmlformats.org/officeDocument/2006/relationships/image" Target="../media/image11.png"/><Relationship Id="rId4" Type="http://schemas.openxmlformats.org/officeDocument/2006/relationships/image" Target="../media/image7.jpg"/><Relationship Id="rId9" Type="http://schemas.openxmlformats.org/officeDocument/2006/relationships/hyperlink" Target="https://nnptc.org/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s://forms.office.com/g/tBrUQ8DAGU" TargetMode="External"/><Relationship Id="rId4" Type="http://schemas.openxmlformats.org/officeDocument/2006/relationships/image" Target="../media/image7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hyperlink" Target="mailto:lucinda.zeinelabdin2@sanantonio.gov" TargetMode="External"/><Relationship Id="rId4" Type="http://schemas.openxmlformats.org/officeDocument/2006/relationships/image" Target="../media/image7.jp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hyperlink" Target="https://targethiv.org/library/aetc-national-coordinating-resource-center-0" TargetMode="External"/><Relationship Id="rId3" Type="http://schemas.openxmlformats.org/officeDocument/2006/relationships/image" Target="../media/image6.jpg"/><Relationship Id="rId7" Type="http://schemas.openxmlformats.org/officeDocument/2006/relationships/hyperlink" Target="https://aidsetc.org/nhc" TargetMode="External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hsc.unm.edu/scaetc/programs-services/echo.html" TargetMode="External"/><Relationship Id="rId11" Type="http://schemas.openxmlformats.org/officeDocument/2006/relationships/hyperlink" Target="http://www.scaetc.org/" TargetMode="External"/><Relationship Id="rId5" Type="http://schemas.openxmlformats.org/officeDocument/2006/relationships/hyperlink" Target="http://nccc.ucsf.edu/" TargetMode="External"/><Relationship Id="rId10" Type="http://schemas.openxmlformats.org/officeDocument/2006/relationships/hyperlink" Target="mailto:scaetcecho@salud.unm.edu" TargetMode="External"/><Relationship Id="rId4" Type="http://schemas.openxmlformats.org/officeDocument/2006/relationships/image" Target="../media/image7.jpg"/><Relationship Id="rId9" Type="http://schemas.openxmlformats.org/officeDocument/2006/relationships/hyperlink" Target="https://www.hivma.org/globalassets/ektron-import/hivma/hivma-resource-directory.pdf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5" Type="http://schemas.openxmlformats.org/officeDocument/2006/relationships/image" Target="../media/image83.jp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6700" y="94488"/>
            <a:ext cx="2540465" cy="11704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07207" y="192023"/>
            <a:ext cx="1980463" cy="9753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51510" marR="5080">
              <a:lnSpc>
                <a:spcPct val="100000"/>
              </a:lnSpc>
            </a:pPr>
            <a:r>
              <a:rPr sz="5400" spc="-100" dirty="0">
                <a:solidFill>
                  <a:srgbClr val="1C3768"/>
                </a:solidFill>
              </a:rPr>
              <a:t>Syphili</a:t>
            </a:r>
            <a:r>
              <a:rPr sz="5400" dirty="0">
                <a:solidFill>
                  <a:srgbClr val="1C3768"/>
                </a:solidFill>
              </a:rPr>
              <a:t>s</a:t>
            </a:r>
            <a:r>
              <a:rPr sz="5400" spc="-240" dirty="0">
                <a:solidFill>
                  <a:srgbClr val="1C3768"/>
                </a:solidFill>
              </a:rPr>
              <a:t> </a:t>
            </a:r>
            <a:r>
              <a:rPr sz="5400" spc="-100" dirty="0">
                <a:solidFill>
                  <a:srgbClr val="1C3768"/>
                </a:solidFill>
              </a:rPr>
              <a:t>Diagnosi</a:t>
            </a:r>
            <a:r>
              <a:rPr sz="5400" dirty="0">
                <a:solidFill>
                  <a:srgbClr val="1C3768"/>
                </a:solidFill>
              </a:rPr>
              <a:t>s</a:t>
            </a:r>
            <a:r>
              <a:rPr sz="5400" spc="-225" dirty="0">
                <a:solidFill>
                  <a:srgbClr val="1C3768"/>
                </a:solidFill>
              </a:rPr>
              <a:t> </a:t>
            </a:r>
            <a:r>
              <a:rPr sz="5400" spc="-40" dirty="0">
                <a:solidFill>
                  <a:srgbClr val="1C3768"/>
                </a:solidFill>
              </a:rPr>
              <a:t>&amp;</a:t>
            </a:r>
            <a:r>
              <a:rPr sz="5400" spc="-305" dirty="0">
                <a:solidFill>
                  <a:srgbClr val="1C3768"/>
                </a:solidFill>
              </a:rPr>
              <a:t> </a:t>
            </a:r>
            <a:r>
              <a:rPr sz="5400" spc="-335" dirty="0">
                <a:solidFill>
                  <a:srgbClr val="1C3768"/>
                </a:solidFill>
              </a:rPr>
              <a:t>T</a:t>
            </a:r>
            <a:r>
              <a:rPr sz="5400" spc="-95" dirty="0">
                <a:solidFill>
                  <a:srgbClr val="1C3768"/>
                </a:solidFill>
              </a:rPr>
              <a:t>r</a:t>
            </a:r>
            <a:r>
              <a:rPr sz="5400" spc="-100" dirty="0">
                <a:solidFill>
                  <a:srgbClr val="1C3768"/>
                </a:solidFill>
              </a:rPr>
              <a:t>eatmen</a:t>
            </a:r>
            <a:r>
              <a:rPr sz="5400" dirty="0">
                <a:solidFill>
                  <a:srgbClr val="1C3768"/>
                </a:solidFill>
              </a:rPr>
              <a:t>t</a:t>
            </a:r>
            <a:r>
              <a:rPr sz="5400" spc="-225" dirty="0">
                <a:solidFill>
                  <a:srgbClr val="1C3768"/>
                </a:solidFill>
              </a:rPr>
              <a:t> </a:t>
            </a:r>
            <a:r>
              <a:rPr sz="5400" spc="-100" dirty="0">
                <a:solidFill>
                  <a:srgbClr val="1C3768"/>
                </a:solidFill>
              </a:rPr>
              <a:t>in Pri</a:t>
            </a:r>
            <a:r>
              <a:rPr sz="5400" spc="-95" dirty="0">
                <a:solidFill>
                  <a:srgbClr val="1C3768"/>
                </a:solidFill>
              </a:rPr>
              <a:t>m</a:t>
            </a:r>
            <a:r>
              <a:rPr sz="5400" spc="-100" dirty="0">
                <a:solidFill>
                  <a:srgbClr val="1C3768"/>
                </a:solidFill>
              </a:rPr>
              <a:t>a</a:t>
            </a:r>
            <a:r>
              <a:rPr sz="5400" spc="-95" dirty="0">
                <a:solidFill>
                  <a:srgbClr val="1C3768"/>
                </a:solidFill>
              </a:rPr>
              <a:t>r</a:t>
            </a:r>
            <a:r>
              <a:rPr sz="5400" dirty="0">
                <a:solidFill>
                  <a:srgbClr val="1C3768"/>
                </a:solidFill>
              </a:rPr>
              <a:t>y</a:t>
            </a:r>
            <a:r>
              <a:rPr sz="5400" spc="-229" dirty="0">
                <a:solidFill>
                  <a:srgbClr val="1C3768"/>
                </a:solidFill>
              </a:rPr>
              <a:t> </a:t>
            </a:r>
            <a:r>
              <a:rPr sz="5400" spc="-100" dirty="0">
                <a:solidFill>
                  <a:srgbClr val="1C3768"/>
                </a:solidFill>
              </a:rPr>
              <a:t>Ca</a:t>
            </a:r>
            <a:r>
              <a:rPr sz="5400" spc="-95" dirty="0">
                <a:solidFill>
                  <a:srgbClr val="1C3768"/>
                </a:solidFill>
              </a:rPr>
              <a:t>r</a:t>
            </a:r>
            <a:r>
              <a:rPr sz="5400" dirty="0">
                <a:solidFill>
                  <a:srgbClr val="1C3768"/>
                </a:solidFill>
              </a:rPr>
              <a:t>e</a:t>
            </a:r>
            <a:r>
              <a:rPr sz="5400" spc="-210" dirty="0">
                <a:solidFill>
                  <a:srgbClr val="1C3768"/>
                </a:solidFill>
              </a:rPr>
              <a:t> </a:t>
            </a:r>
            <a:r>
              <a:rPr sz="5400" spc="-100" dirty="0">
                <a:solidFill>
                  <a:srgbClr val="1C3768"/>
                </a:solidFill>
              </a:rPr>
              <a:t>Settings</a:t>
            </a:r>
            <a:endParaRPr sz="5400" dirty="0"/>
          </a:p>
        </p:txBody>
      </p:sp>
      <p:sp>
        <p:nvSpPr>
          <p:cNvPr id="5" name="object 5"/>
          <p:cNvSpPr txBox="1"/>
          <p:nvPr/>
        </p:nvSpPr>
        <p:spPr>
          <a:xfrm>
            <a:off x="383388" y="4857606"/>
            <a:ext cx="4632960" cy="14593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0000"/>
              </a:lnSpc>
            </a:pPr>
            <a:r>
              <a:rPr sz="1600" b="1" spc="-15" dirty="0">
                <a:solidFill>
                  <a:srgbClr val="212121"/>
                </a:solidFill>
                <a:latin typeface="Arial"/>
                <a:cs typeface="Arial"/>
              </a:rPr>
              <a:t>Lucind</a:t>
            </a:r>
            <a:r>
              <a:rPr sz="1600" b="1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1600" b="1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212121"/>
                </a:solidFill>
                <a:latin typeface="Arial"/>
                <a:cs typeface="Arial"/>
              </a:rPr>
              <a:t>Lund</a:t>
            </a:r>
            <a:r>
              <a:rPr sz="1600" b="1" spc="-1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1600" b="1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212121"/>
                </a:solidFill>
                <a:latin typeface="Arial"/>
                <a:cs typeface="Arial"/>
              </a:rPr>
              <a:t>Zeinelabd</a:t>
            </a:r>
            <a:r>
              <a:rPr sz="1600" b="1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1600" b="1" spc="-1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1600" b="1" spc="-5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1600" b="1" spc="4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212121"/>
                </a:solidFill>
                <a:latin typeface="Arial"/>
                <a:cs typeface="Arial"/>
              </a:rPr>
              <a:t>MS</a:t>
            </a:r>
            <a:r>
              <a:rPr sz="1600" b="1" spc="-2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1600" b="1" spc="-5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1600" b="1" spc="-5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b="1" spc="-6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1600" b="1" spc="-1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1600" b="1" spc="-20" dirty="0">
                <a:solidFill>
                  <a:srgbClr val="212121"/>
                </a:solidFill>
                <a:latin typeface="Arial"/>
                <a:cs typeface="Arial"/>
              </a:rPr>
              <a:t>RN</a:t>
            </a:r>
            <a:r>
              <a:rPr sz="1600" b="1" spc="-5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1600" b="1" spc="4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212121"/>
                </a:solidFill>
                <a:latin typeface="Arial"/>
                <a:cs typeface="Arial"/>
              </a:rPr>
              <a:t>FN</a:t>
            </a:r>
            <a:r>
              <a:rPr sz="1600" b="1" spc="-1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1600" b="1" spc="-15" dirty="0">
                <a:solidFill>
                  <a:srgbClr val="212121"/>
                </a:solidFill>
                <a:latin typeface="Arial"/>
                <a:cs typeface="Arial"/>
              </a:rPr>
              <a:t>-C</a:t>
            </a:r>
            <a:r>
              <a:rPr sz="1600" b="1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212121"/>
                </a:solidFill>
                <a:latin typeface="Arial"/>
                <a:cs typeface="Arial"/>
              </a:rPr>
              <a:t>Nu</a:t>
            </a:r>
            <a:r>
              <a:rPr sz="1600" b="1" spc="-1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1600" b="1" spc="-1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1600" b="1" spc="-1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1600" b="1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212121"/>
                </a:solidFill>
                <a:latin typeface="Arial"/>
                <a:cs typeface="Arial"/>
              </a:rPr>
              <a:t>Pr</a:t>
            </a:r>
            <a:r>
              <a:rPr sz="1600" b="1" spc="-15" dirty="0">
                <a:solidFill>
                  <a:srgbClr val="212121"/>
                </a:solidFill>
                <a:latin typeface="Arial"/>
                <a:cs typeface="Arial"/>
              </a:rPr>
              <a:t>act</a:t>
            </a:r>
            <a:r>
              <a:rPr sz="1600" b="1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1600" b="1" spc="-1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1600" b="1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1600" b="1" spc="-15" dirty="0">
                <a:solidFill>
                  <a:srgbClr val="212121"/>
                </a:solidFill>
                <a:latin typeface="Arial"/>
                <a:cs typeface="Arial"/>
              </a:rPr>
              <a:t>one</a:t>
            </a:r>
            <a:r>
              <a:rPr sz="1600" b="1" spc="-9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1600" b="1" spc="-5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1600" b="1" spc="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212121"/>
                </a:solidFill>
                <a:latin typeface="Arial"/>
                <a:cs typeface="Arial"/>
              </a:rPr>
              <a:t>Clin</a:t>
            </a:r>
            <a:r>
              <a:rPr sz="1600" b="1" spc="-10" dirty="0">
                <a:solidFill>
                  <a:srgbClr val="212121"/>
                </a:solidFill>
                <a:latin typeface="Arial"/>
                <a:cs typeface="Arial"/>
              </a:rPr>
              <a:t>ician</a:t>
            </a:r>
            <a:r>
              <a:rPr sz="1600" b="1" spc="-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b="1" spc="-6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1600" b="1" spc="-15" dirty="0">
                <a:solidFill>
                  <a:srgbClr val="212121"/>
                </a:solidFill>
                <a:latin typeface="Arial"/>
                <a:cs typeface="Arial"/>
              </a:rPr>
              <a:t>mbassado</a:t>
            </a:r>
            <a:r>
              <a:rPr sz="1600" b="1" spc="-1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2"/>
              </a:spcBef>
            </a:pPr>
            <a:endParaRPr sz="23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b="1" spc="-15" dirty="0">
                <a:solidFill>
                  <a:srgbClr val="212121"/>
                </a:solidFill>
                <a:latin typeface="Arial"/>
                <a:cs typeface="Arial"/>
              </a:rPr>
              <a:t>Dian</a:t>
            </a:r>
            <a:r>
              <a:rPr sz="1600" b="1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1600" b="1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212121"/>
                </a:solidFill>
                <a:latin typeface="Arial"/>
                <a:cs typeface="Arial"/>
              </a:rPr>
              <a:t>Mo</a:t>
            </a:r>
            <a:r>
              <a:rPr sz="1600" b="1" spc="-1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1600" b="1" spc="-15" dirty="0">
                <a:solidFill>
                  <a:srgbClr val="212121"/>
                </a:solidFill>
                <a:latin typeface="Arial"/>
                <a:cs typeface="Arial"/>
              </a:rPr>
              <a:t>ales</a:t>
            </a:r>
            <a:r>
              <a:rPr sz="1600" b="1" spc="-5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1600" b="1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212121"/>
                </a:solidFill>
                <a:latin typeface="Arial"/>
                <a:cs typeface="Arial"/>
              </a:rPr>
              <a:t>B</a:t>
            </a:r>
            <a:r>
              <a:rPr sz="1600" b="1" spc="-1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1600" b="1" spc="-2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1600" b="1" spc="-5" dirty="0">
                <a:solidFill>
                  <a:srgbClr val="212121"/>
                </a:solidFill>
                <a:latin typeface="Arial"/>
                <a:cs typeface="Arial"/>
              </a:rPr>
              <a:t>, </a:t>
            </a:r>
            <a:r>
              <a:rPr sz="1600" b="1" spc="-20" dirty="0">
                <a:solidFill>
                  <a:srgbClr val="212121"/>
                </a:solidFill>
                <a:latin typeface="Arial"/>
                <a:cs typeface="Arial"/>
              </a:rPr>
              <a:t>RN</a:t>
            </a:r>
            <a:endParaRPr sz="1600" dirty="0">
              <a:latin typeface="Arial"/>
              <a:cs typeface="Arial"/>
            </a:endParaRPr>
          </a:p>
          <a:p>
            <a:pPr marL="12700" marR="462915">
              <a:lnSpc>
                <a:spcPct val="120000"/>
              </a:lnSpc>
            </a:pPr>
            <a:r>
              <a:rPr sz="1600" b="1" spc="-15" dirty="0">
                <a:solidFill>
                  <a:srgbClr val="212121"/>
                </a:solidFill>
                <a:latin typeface="Arial"/>
                <a:cs typeface="Arial"/>
              </a:rPr>
              <a:t>Pub</a:t>
            </a:r>
            <a:r>
              <a:rPr sz="1600" b="1" spc="-10" dirty="0">
                <a:solidFill>
                  <a:srgbClr val="212121"/>
                </a:solidFill>
                <a:latin typeface="Arial"/>
                <a:cs typeface="Arial"/>
              </a:rPr>
              <a:t>lic</a:t>
            </a:r>
            <a:r>
              <a:rPr sz="1600" b="1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212121"/>
                </a:solidFill>
                <a:latin typeface="Arial"/>
                <a:cs typeface="Arial"/>
              </a:rPr>
              <a:t>Healt</a:t>
            </a:r>
            <a:r>
              <a:rPr sz="1600" b="1" spc="-1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1600" b="1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212121"/>
                </a:solidFill>
                <a:latin typeface="Arial"/>
                <a:cs typeface="Arial"/>
              </a:rPr>
              <a:t>Nu</a:t>
            </a:r>
            <a:r>
              <a:rPr sz="1600" b="1" spc="-1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1600" b="1" spc="-15" dirty="0">
                <a:solidFill>
                  <a:srgbClr val="212121"/>
                </a:solidFill>
                <a:latin typeface="Arial"/>
                <a:cs typeface="Arial"/>
              </a:rPr>
              <a:t>se</a:t>
            </a:r>
            <a:r>
              <a:rPr sz="1600" b="1" spc="-5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1600" b="1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212121"/>
                </a:solidFill>
                <a:latin typeface="Arial"/>
                <a:cs typeface="Arial"/>
              </a:rPr>
              <a:t>Clin</a:t>
            </a:r>
            <a:r>
              <a:rPr sz="1600" b="1" spc="-10" dirty="0">
                <a:solidFill>
                  <a:srgbClr val="212121"/>
                </a:solidFill>
                <a:latin typeface="Arial"/>
                <a:cs typeface="Arial"/>
              </a:rPr>
              <a:t>ician</a:t>
            </a:r>
            <a:r>
              <a:rPr sz="1600" b="1" spc="-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b="1" spc="-6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1600" b="1" spc="-15" dirty="0">
                <a:solidFill>
                  <a:srgbClr val="212121"/>
                </a:solidFill>
                <a:latin typeface="Arial"/>
                <a:cs typeface="Arial"/>
              </a:rPr>
              <a:t>mbassado</a:t>
            </a:r>
            <a:r>
              <a:rPr sz="1600" b="1" spc="-1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265664" y="179831"/>
            <a:ext cx="1310639" cy="11475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90140">
              <a:lnSpc>
                <a:spcPct val="100000"/>
              </a:lnSpc>
            </a:pPr>
            <a:r>
              <a:rPr sz="4000" spc="-130" dirty="0"/>
              <a:t>Gene</a:t>
            </a:r>
            <a:r>
              <a:rPr sz="4000" spc="-110" dirty="0"/>
              <a:t>r</a:t>
            </a:r>
            <a:r>
              <a:rPr sz="4000" spc="-125" dirty="0"/>
              <a:t>a</a:t>
            </a:r>
            <a:r>
              <a:rPr sz="4000" spc="-10" dirty="0"/>
              <a:t>l</a:t>
            </a:r>
            <a:r>
              <a:rPr sz="4000" spc="-190" dirty="0"/>
              <a:t> </a:t>
            </a:r>
            <a:r>
              <a:rPr sz="4000" spc="-130" dirty="0"/>
              <a:t>S</a:t>
            </a:r>
            <a:r>
              <a:rPr sz="4000" spc="-110" dirty="0"/>
              <a:t>cr</a:t>
            </a:r>
            <a:r>
              <a:rPr sz="4000" spc="-130" dirty="0"/>
              <a:t>e</a:t>
            </a:r>
            <a:r>
              <a:rPr sz="4000" spc="-125" dirty="0"/>
              <a:t>e</a:t>
            </a:r>
            <a:r>
              <a:rPr sz="4000" spc="-130" dirty="0"/>
              <a:t>n</a:t>
            </a:r>
            <a:r>
              <a:rPr sz="4000" spc="-110" dirty="0"/>
              <a:t>i</a:t>
            </a:r>
            <a:r>
              <a:rPr sz="4000" spc="-130" dirty="0"/>
              <a:t>n</a:t>
            </a:r>
            <a:r>
              <a:rPr sz="4000" spc="-25" dirty="0"/>
              <a:t>g</a:t>
            </a:r>
            <a:r>
              <a:rPr sz="4000" spc="-220" dirty="0"/>
              <a:t> </a:t>
            </a:r>
            <a:r>
              <a:rPr sz="4000" spc="-135" dirty="0"/>
              <a:t>Re</a:t>
            </a:r>
            <a:r>
              <a:rPr sz="4000" spc="-114" dirty="0"/>
              <a:t>c</a:t>
            </a:r>
            <a:r>
              <a:rPr sz="4000" spc="-130" dirty="0"/>
              <a:t>ommenda</a:t>
            </a:r>
            <a:r>
              <a:rPr sz="4000" spc="-110" dirty="0"/>
              <a:t>t</a:t>
            </a:r>
            <a:r>
              <a:rPr sz="4000" spc="-120" dirty="0"/>
              <a:t>io</a:t>
            </a:r>
            <a:r>
              <a:rPr sz="4000" spc="-130" dirty="0"/>
              <a:t>ns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4021175" y="1463548"/>
            <a:ext cx="6841490" cy="2263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marR="5080" indent="-2286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354330" algn="l"/>
              </a:tabLst>
            </a:pPr>
            <a:r>
              <a:rPr sz="3200" spc="-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32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3200" spc="-19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32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3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320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3200" dirty="0">
                <a:solidFill>
                  <a:srgbClr val="212121"/>
                </a:solidFill>
                <a:latin typeface="Arial"/>
                <a:cs typeface="Arial"/>
              </a:rPr>
              <a:t>s </a:t>
            </a:r>
            <a:r>
              <a:rPr sz="32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3200" dirty="0">
                <a:solidFill>
                  <a:srgbClr val="212121"/>
                </a:solidFill>
                <a:latin typeface="Arial"/>
                <a:cs typeface="Arial"/>
              </a:rPr>
              <a:t>rr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3200" spc="-5" dirty="0">
                <a:solidFill>
                  <a:srgbClr val="212121"/>
                </a:solidFill>
                <a:latin typeface="Arial"/>
                <a:cs typeface="Arial"/>
              </a:rPr>
              <a:t>tl</a:t>
            </a:r>
            <a:r>
              <a:rPr sz="320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32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32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3200" i="1" spc="5" dirty="0">
                <a:solidFill>
                  <a:srgbClr val="212121"/>
                </a:solidFill>
                <a:latin typeface="Arial"/>
                <a:cs typeface="Arial"/>
              </a:rPr>
              <a:t>sy</a:t>
            </a:r>
            <a:r>
              <a:rPr sz="3200" i="1" spc="-10" dirty="0">
                <a:solidFill>
                  <a:srgbClr val="212121"/>
                </a:solidFill>
                <a:latin typeface="Arial"/>
                <a:cs typeface="Arial"/>
              </a:rPr>
              <a:t>ph</a:t>
            </a:r>
            <a:r>
              <a:rPr sz="3200" i="1" spc="-5" dirty="0">
                <a:solidFill>
                  <a:srgbClr val="212121"/>
                </a:solidFill>
                <a:latin typeface="Arial"/>
                <a:cs typeface="Arial"/>
              </a:rPr>
              <a:t>ilis </a:t>
            </a:r>
            <a:r>
              <a:rPr sz="3200" i="1" spc="-10" dirty="0">
                <a:solidFill>
                  <a:srgbClr val="212121"/>
                </a:solidFill>
                <a:latin typeface="Arial"/>
                <a:cs typeface="Arial"/>
              </a:rPr>
              <a:t>ep</a:t>
            </a:r>
            <a:r>
              <a:rPr sz="3200" i="1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3200" i="1" spc="-10" dirty="0">
                <a:solidFill>
                  <a:srgbClr val="212121"/>
                </a:solidFill>
                <a:latin typeface="Arial"/>
                <a:cs typeface="Arial"/>
              </a:rPr>
              <a:t>dem</a:t>
            </a:r>
            <a:r>
              <a:rPr sz="3200" i="1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3200" i="1" spc="1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320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32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3200" spc="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320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3200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3200" spc="5" dirty="0">
                <a:solidFill>
                  <a:srgbClr val="212121"/>
                </a:solidFill>
                <a:latin typeface="Arial"/>
                <a:cs typeface="Arial"/>
              </a:rPr>
              <a:t>sy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ph</a:t>
            </a:r>
            <a:r>
              <a:rPr sz="3200" spc="-5" dirty="0">
                <a:solidFill>
                  <a:srgbClr val="212121"/>
                </a:solidFill>
                <a:latin typeface="Arial"/>
                <a:cs typeface="Arial"/>
              </a:rPr>
              <a:t>ili</a:t>
            </a:r>
            <a:r>
              <a:rPr sz="32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3200" spc="5" dirty="0">
                <a:solidFill>
                  <a:srgbClr val="212121"/>
                </a:solidFill>
                <a:latin typeface="Arial"/>
                <a:cs typeface="Arial"/>
              </a:rPr>
              <a:t>sc</a:t>
            </a:r>
            <a:r>
              <a:rPr sz="32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een</a:t>
            </a:r>
            <a:r>
              <a:rPr sz="3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ng </a:t>
            </a:r>
            <a:r>
              <a:rPr sz="3200" spc="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hou</a:t>
            </a:r>
            <a:r>
              <a:rPr sz="32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32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32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3200" spc="5" dirty="0">
                <a:solidFill>
                  <a:srgbClr val="212121"/>
                </a:solidFill>
                <a:latin typeface="Arial"/>
                <a:cs typeface="Arial"/>
              </a:rPr>
              <a:t>cc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ur</a:t>
            </a:r>
            <a:endParaRPr sz="3200">
              <a:latin typeface="Arial"/>
              <a:cs typeface="Arial"/>
            </a:endParaRPr>
          </a:p>
          <a:p>
            <a:pPr marL="902335" marR="328930" lvl="1" indent="-228600">
              <a:lnSpc>
                <a:spcPct val="100000"/>
              </a:lnSpc>
              <a:spcBef>
                <a:spcPts val="20"/>
              </a:spcBef>
              <a:buClr>
                <a:srgbClr val="D51F1A"/>
              </a:buClr>
              <a:buFont typeface="Wingdings"/>
              <a:buChar char=""/>
              <a:tabLst>
                <a:tab pos="902969" algn="l"/>
              </a:tabLst>
            </a:pPr>
            <a:r>
              <a:rPr sz="2800" spc="-2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nyti</a:t>
            </a:r>
            <a:r>
              <a:rPr sz="28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pa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ti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reques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ts</a:t>
            </a:r>
            <a:r>
              <a:rPr sz="28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sexually trans</a:t>
            </a:r>
            <a:r>
              <a:rPr sz="28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itt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8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fec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tion</a:t>
            </a:r>
            <a:r>
              <a:rPr sz="2800" spc="-5" dirty="0">
                <a:solidFill>
                  <a:srgbClr val="212121"/>
                </a:solidFill>
                <a:latin typeface="Arial"/>
                <a:cs typeface="Arial"/>
              </a:rPr>
              <a:t> (</a:t>
            </a:r>
            <a:r>
              <a:rPr sz="2800" spc="-25" dirty="0">
                <a:solidFill>
                  <a:srgbClr val="212121"/>
                </a:solidFill>
                <a:latin typeface="Arial"/>
                <a:cs typeface="Arial"/>
              </a:rPr>
              <a:t>ST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I)</a:t>
            </a:r>
            <a:r>
              <a:rPr sz="28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testi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ng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82591" y="4199966"/>
            <a:ext cx="6250305" cy="1234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marR="5080" indent="-2286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800" spc="-2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nyti</a:t>
            </a:r>
            <a:r>
              <a:rPr sz="28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pa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ti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tes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ts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positiv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for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another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212121"/>
                </a:solidFill>
                <a:latin typeface="Arial"/>
                <a:cs typeface="Arial"/>
              </a:rPr>
              <a:t>ST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212121"/>
                </a:solidFill>
                <a:latin typeface="Arial"/>
                <a:cs typeface="Arial"/>
              </a:rPr>
              <a:t>(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if</a:t>
            </a:r>
            <a:r>
              <a:rPr sz="28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syphilis</a:t>
            </a:r>
            <a:r>
              <a:rPr sz="28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tes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ting</a:t>
            </a:r>
            <a:r>
              <a:rPr sz="28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3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as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not perfor</a:t>
            </a:r>
            <a:r>
              <a:rPr sz="28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ed)</a:t>
            </a:r>
            <a:endParaRPr sz="2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07847" y="5884164"/>
            <a:ext cx="1060703" cy="929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8015" y="1743455"/>
            <a:ext cx="3700271" cy="26136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86171" y="4411958"/>
            <a:ext cx="3489325" cy="501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100" spc="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1100" spc="1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1100" spc="-4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Sou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rc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e: h</a:t>
            </a:r>
            <a:r>
              <a:rPr sz="1100" spc="5" dirty="0">
                <a:solidFill>
                  <a:srgbClr val="212121"/>
                </a:solidFill>
                <a:latin typeface="Arial"/>
                <a:cs typeface="Arial"/>
              </a:rPr>
              <a:t>tt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1100" spc="5" dirty="0">
                <a:solidFill>
                  <a:srgbClr val="212121"/>
                </a:solidFill>
                <a:latin typeface="Arial"/>
                <a:cs typeface="Arial"/>
              </a:rPr>
              <a:t>:</a:t>
            </a:r>
            <a:r>
              <a:rPr sz="1100" spc="-10" dirty="0">
                <a:solidFill>
                  <a:srgbClr val="212121"/>
                </a:solidFill>
                <a:latin typeface="Arial"/>
                <a:cs typeface="Arial"/>
              </a:rPr>
              <a:t>//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dn</a:t>
            </a:r>
            <a:r>
              <a:rPr sz="1100" spc="-10" dirty="0">
                <a:solidFill>
                  <a:srgbClr val="212121"/>
                </a:solidFill>
                <a:latin typeface="Arial"/>
                <a:cs typeface="Arial"/>
              </a:rPr>
              <a:t>.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11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1100" spc="-15" dirty="0">
                <a:solidFill>
                  <a:srgbClr val="212121"/>
                </a:solidFill>
                <a:latin typeface="Arial"/>
                <a:cs typeface="Arial"/>
              </a:rPr>
              <a:t>x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aba</a:t>
            </a:r>
            <a:r>
              <a:rPr sz="1100" spc="-1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1100" spc="5" dirty="0">
                <a:solidFill>
                  <a:srgbClr val="212121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1100" spc="-10" dirty="0">
                <a:solidFill>
                  <a:srgbClr val="212121"/>
                </a:solidFill>
                <a:latin typeface="Arial"/>
                <a:cs typeface="Arial"/>
              </a:rPr>
              <a:t>/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pho</a:t>
            </a:r>
            <a:r>
              <a:rPr sz="11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1100" spc="-10" dirty="0">
                <a:solidFill>
                  <a:srgbClr val="212121"/>
                </a:solidFill>
                <a:latin typeface="Arial"/>
                <a:cs typeface="Arial"/>
              </a:rPr>
              <a:t>/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2014</a:t>
            </a:r>
            <a:r>
              <a:rPr sz="1100" spc="-10" dirty="0">
                <a:solidFill>
                  <a:srgbClr val="212121"/>
                </a:solidFill>
                <a:latin typeface="Arial"/>
                <a:cs typeface="Arial"/>
              </a:rPr>
              <a:t>/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11</a:t>
            </a:r>
            <a:r>
              <a:rPr sz="1100" spc="-10" dirty="0">
                <a:solidFill>
                  <a:srgbClr val="212121"/>
                </a:solidFill>
                <a:latin typeface="Arial"/>
                <a:cs typeface="Arial"/>
              </a:rPr>
              <a:t>/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11</a:t>
            </a:r>
            <a:r>
              <a:rPr sz="1100" spc="-10" dirty="0">
                <a:solidFill>
                  <a:srgbClr val="212121"/>
                </a:solidFill>
                <a:latin typeface="Arial"/>
                <a:cs typeface="Arial"/>
              </a:rPr>
              <a:t>/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06</a:t>
            </a:r>
            <a:r>
              <a:rPr sz="1100" spc="-10" dirty="0">
                <a:solidFill>
                  <a:srgbClr val="212121"/>
                </a:solidFill>
                <a:latin typeface="Arial"/>
                <a:cs typeface="Arial"/>
              </a:rPr>
              <a:t>/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34</a:t>
            </a:r>
            <a:r>
              <a:rPr sz="1100" spc="-10" dirty="0">
                <a:solidFill>
                  <a:srgbClr val="212121"/>
                </a:solidFill>
                <a:latin typeface="Arial"/>
                <a:cs typeface="Arial"/>
              </a:rPr>
              <a:t>/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pu</a:t>
            </a:r>
            <a:r>
              <a:rPr sz="1100" spc="-15" dirty="0">
                <a:solidFill>
                  <a:srgbClr val="212121"/>
                </a:solidFill>
                <a:latin typeface="Arial"/>
                <a:cs typeface="Arial"/>
              </a:rPr>
              <a:t>zz</a:t>
            </a:r>
            <a:r>
              <a:rPr sz="11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- 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526404_960_720</a:t>
            </a:r>
            <a:r>
              <a:rPr sz="1100" spc="5" dirty="0">
                <a:solidFill>
                  <a:srgbClr val="212121"/>
                </a:solidFill>
                <a:latin typeface="Arial"/>
                <a:cs typeface="Arial"/>
              </a:rPr>
              <a:t>.j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pg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8737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4000" spc="-130" dirty="0"/>
              <a:t>Rea</a:t>
            </a:r>
            <a:r>
              <a:rPr sz="4000" spc="-110" dirty="0"/>
              <a:t>s</a:t>
            </a:r>
            <a:r>
              <a:rPr sz="4000" spc="-130" dirty="0"/>
              <a:t>o</a:t>
            </a:r>
            <a:r>
              <a:rPr sz="4000" spc="-125" dirty="0"/>
              <a:t>n</a:t>
            </a:r>
            <a:r>
              <a:rPr sz="4000" spc="-20" dirty="0"/>
              <a:t>s</a:t>
            </a:r>
            <a:r>
              <a:rPr sz="4000" spc="-200" dirty="0"/>
              <a:t> </a:t>
            </a:r>
            <a:r>
              <a:rPr sz="4000" spc="-110" dirty="0"/>
              <a:t>s</a:t>
            </a:r>
            <a:r>
              <a:rPr sz="4000" spc="-114" dirty="0"/>
              <a:t>y</a:t>
            </a:r>
            <a:r>
              <a:rPr sz="4000" spc="-125" dirty="0"/>
              <a:t>p</a:t>
            </a:r>
            <a:r>
              <a:rPr sz="4000" spc="-130" dirty="0"/>
              <a:t>h</a:t>
            </a:r>
            <a:r>
              <a:rPr sz="4000" spc="-110" dirty="0"/>
              <a:t>ili</a:t>
            </a:r>
            <a:r>
              <a:rPr sz="4000" spc="-20" dirty="0"/>
              <a:t>s</a:t>
            </a:r>
            <a:r>
              <a:rPr sz="4000" spc="-229" dirty="0"/>
              <a:t> </a:t>
            </a:r>
            <a:r>
              <a:rPr sz="4000" spc="-125" dirty="0"/>
              <a:t>mi</a:t>
            </a:r>
            <a:r>
              <a:rPr sz="4000" spc="-130" dirty="0"/>
              <a:t>gh</a:t>
            </a:r>
            <a:r>
              <a:rPr sz="4000" spc="-15" dirty="0"/>
              <a:t>t</a:t>
            </a:r>
            <a:r>
              <a:rPr sz="4000" spc="-195" dirty="0"/>
              <a:t> </a:t>
            </a:r>
            <a:r>
              <a:rPr sz="4000" spc="-130" dirty="0"/>
              <a:t>b</a:t>
            </a:r>
            <a:r>
              <a:rPr sz="4000" spc="-25" dirty="0"/>
              <a:t>e</a:t>
            </a:r>
            <a:r>
              <a:rPr sz="4000" spc="-195" dirty="0"/>
              <a:t> </a:t>
            </a:r>
            <a:r>
              <a:rPr sz="4000" spc="-125" dirty="0"/>
              <a:t>mi</a:t>
            </a:r>
            <a:r>
              <a:rPr sz="4000" spc="-110" dirty="0"/>
              <a:t>ss</a:t>
            </a:r>
            <a:r>
              <a:rPr sz="4000" spc="-130" dirty="0"/>
              <a:t>e</a:t>
            </a:r>
            <a:r>
              <a:rPr sz="4000" spc="-25" dirty="0"/>
              <a:t>d</a:t>
            </a:r>
            <a:r>
              <a:rPr sz="4000" spc="-204" dirty="0"/>
              <a:t> </a:t>
            </a:r>
            <a:r>
              <a:rPr sz="4000" spc="-135" dirty="0"/>
              <a:t>w</a:t>
            </a:r>
            <a:r>
              <a:rPr sz="4000" spc="-110" dirty="0"/>
              <a:t>i</a:t>
            </a:r>
            <a:r>
              <a:rPr sz="4000" spc="-105" dirty="0"/>
              <a:t>t</a:t>
            </a:r>
            <a:r>
              <a:rPr sz="4000" spc="-130" dirty="0"/>
              <a:t>h</a:t>
            </a:r>
            <a:r>
              <a:rPr sz="4000" spc="-125" dirty="0"/>
              <a:t>o</a:t>
            </a:r>
            <a:r>
              <a:rPr sz="4000" spc="-130" dirty="0"/>
              <a:t>u</a:t>
            </a:r>
            <a:r>
              <a:rPr sz="4000" spc="-15" dirty="0"/>
              <a:t>t</a:t>
            </a:r>
            <a:r>
              <a:rPr sz="4000" spc="-210" dirty="0"/>
              <a:t> </a:t>
            </a:r>
            <a:r>
              <a:rPr sz="4000" spc="-110" dirty="0"/>
              <a:t>t</a:t>
            </a:r>
            <a:r>
              <a:rPr sz="4000" spc="-125" dirty="0"/>
              <a:t>e</a:t>
            </a:r>
            <a:r>
              <a:rPr sz="4000" spc="-114" dirty="0"/>
              <a:t>s</a:t>
            </a:r>
            <a:r>
              <a:rPr sz="4000" spc="-105" dirty="0"/>
              <a:t>t</a:t>
            </a:r>
            <a:r>
              <a:rPr sz="4000" spc="-110" dirty="0"/>
              <a:t>i</a:t>
            </a:r>
            <a:r>
              <a:rPr sz="4000" spc="-130" dirty="0"/>
              <a:t>ng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840270" y="1740224"/>
            <a:ext cx="9751530" cy="33855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y 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han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cre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vag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tu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pa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wil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k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now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D51F1A"/>
              </a:buClr>
              <a:buFont typeface="Wingdings"/>
              <a:buChar char=""/>
            </a:pPr>
            <a:endParaRPr sz="2500" dirty="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han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cre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non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ende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hea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wi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thou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ent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D51F1A"/>
              </a:buClr>
              <a:buFont typeface="Wingdings"/>
              <a:buChar char=""/>
            </a:pPr>
            <a:endParaRPr sz="2500" dirty="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40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%</a:t>
            </a:r>
            <a:r>
              <a:rPr sz="2400" b="1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onda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ry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sy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ph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4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he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re </a:t>
            </a:r>
            <a:r>
              <a:rPr sz="2400" b="1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(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pa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r-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r)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D51F1A"/>
              </a:buClr>
              <a:buFont typeface="Wingdings"/>
              <a:buChar char=""/>
            </a:pPr>
            <a:endParaRPr sz="2500" dirty="0">
              <a:latin typeface="Times New Roman"/>
              <a:cs typeface="Times New Roman"/>
            </a:endParaRPr>
          </a:p>
          <a:p>
            <a:pPr marL="241300" marR="1292860" indent="-2286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75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%</a:t>
            </a:r>
            <a:r>
              <a:rPr sz="2400" b="1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un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ha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ve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lang="en-US" sz="2400" b="1" spc="-10" dirty="0">
                <a:solidFill>
                  <a:srgbClr val="212121"/>
                </a:solidFill>
                <a:latin typeface="Arial"/>
                <a:cs typeface="Arial"/>
              </a:rPr>
              <a:t>no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se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onda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ry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sym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ms</a:t>
            </a:r>
            <a:endParaRPr lang="en-US" sz="2400" dirty="0">
              <a:solidFill>
                <a:srgbClr val="212121"/>
              </a:solidFill>
              <a:latin typeface="Arial"/>
              <a:cs typeface="Arial"/>
            </a:endParaRPr>
          </a:p>
          <a:p>
            <a:pPr marL="241300" marR="1292860" indent="-2286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endParaRPr sz="2500" dirty="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fan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wi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ongen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sy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ph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re 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sym</a:t>
            </a:r>
            <a:r>
              <a:rPr sz="2400" b="1" spc="-2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to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b="1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b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63155" y="6516840"/>
            <a:ext cx="471805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0" dirty="0">
                <a:solidFill>
                  <a:srgbClr val="212121"/>
                </a:solidFill>
                <a:latin typeface="Arial"/>
                <a:cs typeface="Arial"/>
              </a:rPr>
              <a:t>Adh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ka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1200" spc="-4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H.</a:t>
            </a:r>
            <a:r>
              <a:rPr sz="12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(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2020)</a:t>
            </a:r>
            <a:r>
              <a:rPr sz="1200" spc="-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1200" spc="-1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ph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ili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12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1200" spc="-1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nanc</a:t>
            </a:r>
            <a:r>
              <a:rPr sz="1200" spc="-10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12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i="1" spc="-1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1200" i="1" dirty="0">
                <a:solidFill>
                  <a:srgbClr val="212121"/>
                </a:solidFill>
                <a:latin typeface="Arial"/>
                <a:cs typeface="Arial"/>
              </a:rPr>
              <a:t>b</a:t>
            </a:r>
            <a:r>
              <a:rPr sz="1200" i="1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i="1" spc="-1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1200" i="1" dirty="0">
                <a:solidFill>
                  <a:srgbClr val="212121"/>
                </a:solidFill>
                <a:latin typeface="Arial"/>
                <a:cs typeface="Arial"/>
              </a:rPr>
              <a:t>yn</a:t>
            </a:r>
            <a:r>
              <a:rPr sz="1200" i="1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212121"/>
                </a:solidFill>
                <a:latin typeface="Arial"/>
                <a:cs typeface="Arial"/>
              </a:rPr>
              <a:t>135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(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5</a:t>
            </a:r>
            <a:r>
              <a:rPr sz="1200" spc="-10" dirty="0">
                <a:solidFill>
                  <a:srgbClr val="212121"/>
                </a:solidFill>
                <a:latin typeface="Arial"/>
                <a:cs typeface="Arial"/>
              </a:rPr>
              <a:t>)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:</a:t>
            </a:r>
            <a:r>
              <a:rPr sz="1200" spc="-95" dirty="0">
                <a:solidFill>
                  <a:srgbClr val="212121"/>
                </a:solidFill>
                <a:latin typeface="Arial"/>
                <a:cs typeface="Arial"/>
              </a:rPr>
              <a:t>1</a:t>
            </a:r>
            <a:r>
              <a:rPr sz="1200" spc="-10" dirty="0">
                <a:solidFill>
                  <a:srgbClr val="212121"/>
                </a:solidFill>
                <a:latin typeface="Arial"/>
                <a:cs typeface="Arial"/>
              </a:rPr>
              <a:t>1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2</a:t>
            </a:r>
            <a:r>
              <a:rPr sz="1200" spc="-10" dirty="0">
                <a:solidFill>
                  <a:srgbClr val="212121"/>
                </a:solidFill>
                <a:latin typeface="Arial"/>
                <a:cs typeface="Arial"/>
              </a:rPr>
              <a:t>1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-</a:t>
            </a:r>
            <a:r>
              <a:rPr sz="1200" spc="-95" dirty="0">
                <a:solidFill>
                  <a:srgbClr val="212121"/>
                </a:solidFill>
                <a:latin typeface="Arial"/>
                <a:cs typeface="Arial"/>
              </a:rPr>
              <a:t>1</a:t>
            </a:r>
            <a:r>
              <a:rPr sz="1200" spc="-10" dirty="0">
                <a:solidFill>
                  <a:srgbClr val="212121"/>
                </a:solidFill>
                <a:latin typeface="Arial"/>
                <a:cs typeface="Arial"/>
              </a:rPr>
              <a:t>13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5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34695" y="6083808"/>
            <a:ext cx="826007" cy="7513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97921" y="503729"/>
            <a:ext cx="3941445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760"/>
              </a:lnSpc>
            </a:pPr>
            <a:r>
              <a:rPr sz="4000" spc="-125" dirty="0">
                <a:solidFill>
                  <a:srgbClr val="D51F1A"/>
                </a:solidFill>
                <a:latin typeface="Arial"/>
                <a:cs typeface="Arial"/>
              </a:rPr>
              <a:t>Kn</a:t>
            </a:r>
            <a:r>
              <a:rPr sz="4000" spc="-135" dirty="0">
                <a:solidFill>
                  <a:srgbClr val="D51F1A"/>
                </a:solidFill>
                <a:latin typeface="Arial"/>
                <a:cs typeface="Arial"/>
              </a:rPr>
              <a:t>ow</a:t>
            </a:r>
            <a:r>
              <a:rPr sz="4000" spc="-110" dirty="0">
                <a:solidFill>
                  <a:srgbClr val="D51F1A"/>
                </a:solidFill>
                <a:latin typeface="Arial"/>
                <a:cs typeface="Arial"/>
              </a:rPr>
              <a:t>l</a:t>
            </a: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edg</a:t>
            </a:r>
            <a:r>
              <a:rPr sz="4000" spc="-25" dirty="0">
                <a:solidFill>
                  <a:srgbClr val="D51F1A"/>
                </a:solidFill>
                <a:latin typeface="Arial"/>
                <a:cs typeface="Arial"/>
              </a:rPr>
              <a:t>e</a:t>
            </a:r>
            <a:r>
              <a:rPr sz="4000" spc="-200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Che</a:t>
            </a:r>
            <a:r>
              <a:rPr sz="4000" spc="-110" dirty="0">
                <a:solidFill>
                  <a:srgbClr val="D51F1A"/>
                </a:solidFill>
                <a:latin typeface="Arial"/>
                <a:cs typeface="Arial"/>
              </a:rPr>
              <a:t>c</a:t>
            </a:r>
            <a:r>
              <a:rPr sz="4000" spc="-20" dirty="0">
                <a:solidFill>
                  <a:srgbClr val="D51F1A"/>
                </a:solidFill>
                <a:latin typeface="Arial"/>
                <a:cs typeface="Arial"/>
              </a:rPr>
              <a:t>k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5052" y="1413628"/>
            <a:ext cx="8694420" cy="4159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80000"/>
              </a:lnSpc>
            </a:pPr>
            <a:r>
              <a:rPr sz="2700" spc="-35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700" spc="-5" dirty="0">
                <a:solidFill>
                  <a:srgbClr val="212121"/>
                </a:solidFill>
                <a:latin typeface="Arial"/>
                <a:cs typeface="Arial"/>
              </a:rPr>
              <a:t>he</a:t>
            </a:r>
            <a:r>
              <a:rPr sz="2700" dirty="0">
                <a:solidFill>
                  <a:srgbClr val="212121"/>
                </a:solidFill>
                <a:latin typeface="Arial"/>
                <a:cs typeface="Arial"/>
              </a:rPr>
              <a:t>n </a:t>
            </a:r>
            <a:r>
              <a:rPr sz="2700" spc="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700" spc="-5" dirty="0">
                <a:solidFill>
                  <a:srgbClr val="212121"/>
                </a:solidFill>
                <a:latin typeface="Arial"/>
                <a:cs typeface="Arial"/>
              </a:rPr>
              <a:t>hou</a:t>
            </a:r>
            <a:r>
              <a:rPr sz="2700" dirty="0">
                <a:solidFill>
                  <a:srgbClr val="212121"/>
                </a:solidFill>
                <a:latin typeface="Arial"/>
                <a:cs typeface="Arial"/>
              </a:rPr>
              <a:t>ld</a:t>
            </a:r>
            <a:r>
              <a:rPr sz="27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700" spc="5" dirty="0">
                <a:solidFill>
                  <a:srgbClr val="212121"/>
                </a:solidFill>
                <a:latin typeface="Arial"/>
                <a:cs typeface="Arial"/>
              </a:rPr>
              <a:t>sy</a:t>
            </a:r>
            <a:r>
              <a:rPr sz="2700" spc="-5" dirty="0">
                <a:solidFill>
                  <a:srgbClr val="212121"/>
                </a:solidFill>
                <a:latin typeface="Arial"/>
                <a:cs typeface="Arial"/>
              </a:rPr>
              <a:t>ph</a:t>
            </a:r>
            <a:r>
              <a:rPr sz="2700" dirty="0">
                <a:solidFill>
                  <a:srgbClr val="212121"/>
                </a:solidFill>
                <a:latin typeface="Arial"/>
                <a:cs typeface="Arial"/>
              </a:rPr>
              <a:t>ilis</a:t>
            </a:r>
            <a:r>
              <a:rPr sz="27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700" spc="5" dirty="0">
                <a:solidFill>
                  <a:srgbClr val="212121"/>
                </a:solidFill>
                <a:latin typeface="Arial"/>
                <a:cs typeface="Arial"/>
              </a:rPr>
              <a:t>sc</a:t>
            </a:r>
            <a:r>
              <a:rPr sz="27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700" spc="-5" dirty="0">
                <a:solidFill>
                  <a:srgbClr val="212121"/>
                </a:solidFill>
                <a:latin typeface="Arial"/>
                <a:cs typeface="Arial"/>
              </a:rPr>
              <a:t>een</a:t>
            </a:r>
            <a:r>
              <a:rPr sz="270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7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70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27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7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700" spc="5" dirty="0">
                <a:solidFill>
                  <a:srgbClr val="212121"/>
                </a:solidFill>
                <a:latin typeface="Arial"/>
                <a:cs typeface="Arial"/>
              </a:rPr>
              <a:t>cc</a:t>
            </a:r>
            <a:r>
              <a:rPr sz="2700" spc="-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7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7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700" spc="-5" dirty="0">
                <a:solidFill>
                  <a:srgbClr val="212121"/>
                </a:solidFill>
                <a:latin typeface="Arial"/>
                <a:cs typeface="Arial"/>
              </a:rPr>
              <a:t>du</a:t>
            </a:r>
            <a:r>
              <a:rPr sz="2700" dirty="0">
                <a:solidFill>
                  <a:srgbClr val="212121"/>
                </a:solidFill>
                <a:latin typeface="Arial"/>
                <a:cs typeface="Arial"/>
              </a:rPr>
              <a:t>ri</a:t>
            </a:r>
            <a:r>
              <a:rPr sz="27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700" dirty="0">
                <a:solidFill>
                  <a:srgbClr val="212121"/>
                </a:solidFill>
                <a:latin typeface="Arial"/>
                <a:cs typeface="Arial"/>
              </a:rPr>
              <a:t>g </a:t>
            </a:r>
            <a:r>
              <a:rPr sz="27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7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700" spc="-5" dirty="0">
                <a:solidFill>
                  <a:srgbClr val="212121"/>
                </a:solidFill>
                <a:latin typeface="Arial"/>
                <a:cs typeface="Arial"/>
              </a:rPr>
              <a:t>egnan</a:t>
            </a:r>
            <a:r>
              <a:rPr sz="2700" spc="5" dirty="0">
                <a:solidFill>
                  <a:srgbClr val="212121"/>
                </a:solidFill>
                <a:latin typeface="Arial"/>
                <a:cs typeface="Arial"/>
              </a:rPr>
              <a:t>cy</a:t>
            </a:r>
            <a:r>
              <a:rPr sz="2700" dirty="0">
                <a:solidFill>
                  <a:srgbClr val="212121"/>
                </a:solidFill>
                <a:latin typeface="Arial"/>
                <a:cs typeface="Arial"/>
              </a:rPr>
              <a:t>? (Sel</a:t>
            </a:r>
            <a:r>
              <a:rPr sz="27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7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700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7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700" i="1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700" i="1" dirty="0">
                <a:solidFill>
                  <a:srgbClr val="212121"/>
                </a:solidFill>
                <a:latin typeface="Arial"/>
                <a:cs typeface="Arial"/>
              </a:rPr>
              <a:t>ll</a:t>
            </a:r>
            <a:r>
              <a:rPr sz="2700" i="1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700" spc="-5" dirty="0">
                <a:solidFill>
                  <a:srgbClr val="212121"/>
                </a:solidFill>
                <a:latin typeface="Arial"/>
                <a:cs typeface="Arial"/>
              </a:rPr>
              <a:t>th</a:t>
            </a:r>
            <a:r>
              <a:rPr sz="27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700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7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700" spc="-5" dirty="0">
                <a:solidFill>
                  <a:srgbClr val="212121"/>
                </a:solidFill>
                <a:latin typeface="Arial"/>
                <a:cs typeface="Arial"/>
              </a:rPr>
              <a:t>app</a:t>
            </a:r>
            <a:r>
              <a:rPr sz="27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700" spc="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700" dirty="0">
                <a:solidFill>
                  <a:srgbClr val="212121"/>
                </a:solidFill>
                <a:latin typeface="Arial"/>
                <a:cs typeface="Arial"/>
              </a:rPr>
              <a:t>)</a:t>
            </a:r>
            <a:endParaRPr sz="2700">
              <a:latin typeface="Arial"/>
              <a:cs typeface="Arial"/>
            </a:endParaRPr>
          </a:p>
          <a:p>
            <a:pPr marL="399415" indent="-386715">
              <a:lnSpc>
                <a:spcPct val="100000"/>
              </a:lnSpc>
              <a:spcBef>
                <a:spcPts val="2405"/>
              </a:spcBef>
              <a:buClr>
                <a:srgbClr val="D51F1A"/>
              </a:buClr>
              <a:buFont typeface="Arial"/>
              <a:buAutoNum type="alphaUcPeriod"/>
              <a:tabLst>
                <a:tab pos="400050" algn="l"/>
              </a:tabLst>
            </a:pP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At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tr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y 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6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ca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endParaRPr sz="2600">
              <a:latin typeface="Arial"/>
              <a:cs typeface="Arial"/>
            </a:endParaRPr>
          </a:p>
          <a:p>
            <a:pPr marL="399415" indent="-386715">
              <a:lnSpc>
                <a:spcPct val="100000"/>
              </a:lnSpc>
              <a:buClr>
                <a:srgbClr val="D51F1A"/>
              </a:buClr>
              <a:buFont typeface="Arial"/>
              <a:buAutoNum type="alphaUcPeriod"/>
              <a:tabLst>
                <a:tab pos="400050" algn="l"/>
              </a:tabLst>
            </a:pP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At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12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-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16 weeks</a:t>
            </a:r>
            <a:r>
              <a:rPr sz="26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ges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ti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endParaRPr sz="2600">
              <a:latin typeface="Arial"/>
              <a:cs typeface="Arial"/>
            </a:endParaRPr>
          </a:p>
          <a:p>
            <a:pPr marL="415925" indent="-403225">
              <a:lnSpc>
                <a:spcPct val="100000"/>
              </a:lnSpc>
              <a:buClr>
                <a:srgbClr val="D51F1A"/>
              </a:buClr>
              <a:buFont typeface="Arial"/>
              <a:buAutoNum type="alphaUcPeriod"/>
              <a:tabLst>
                <a:tab pos="416559" algn="l"/>
              </a:tabLst>
            </a:pP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At</a:t>
            </a: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28 weeks</a:t>
            </a:r>
            <a:r>
              <a:rPr sz="26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of</a:t>
            </a: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ges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ti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endParaRPr sz="2600">
              <a:latin typeface="Arial"/>
              <a:cs typeface="Arial"/>
            </a:endParaRPr>
          </a:p>
          <a:p>
            <a:pPr marL="415925" indent="-403225">
              <a:lnSpc>
                <a:spcPct val="100000"/>
              </a:lnSpc>
              <a:buClr>
                <a:srgbClr val="D51F1A"/>
              </a:buClr>
              <a:buFont typeface="Arial"/>
              <a:buAutoNum type="alphaUcPeriod"/>
              <a:tabLst>
                <a:tab pos="416559" algn="l"/>
              </a:tabLst>
            </a:pP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At</a:t>
            </a: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36 weeks</a:t>
            </a:r>
            <a:r>
              <a:rPr sz="26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of</a:t>
            </a: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ges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ti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endParaRPr sz="2600">
              <a:latin typeface="Arial"/>
              <a:cs typeface="Arial"/>
            </a:endParaRPr>
          </a:p>
          <a:p>
            <a:pPr marL="399415" indent="-386715">
              <a:lnSpc>
                <a:spcPct val="100000"/>
              </a:lnSpc>
              <a:buClr>
                <a:srgbClr val="D51F1A"/>
              </a:buClr>
              <a:buFont typeface="Arial"/>
              <a:buAutoNum type="alphaUcPeriod"/>
              <a:tabLst>
                <a:tab pos="400050" algn="l"/>
              </a:tabLst>
            </a:pP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At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de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li</a:t>
            </a: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ry</a:t>
            </a:r>
            <a:endParaRPr sz="2600">
              <a:latin typeface="Arial"/>
              <a:cs typeface="Arial"/>
            </a:endParaRPr>
          </a:p>
          <a:p>
            <a:pPr marL="342900" indent="-330200">
              <a:lnSpc>
                <a:spcPct val="100000"/>
              </a:lnSpc>
              <a:buClr>
                <a:srgbClr val="D51F1A"/>
              </a:buClr>
              <a:buFont typeface="Arial"/>
              <a:buAutoNum type="alphaUcPeriod"/>
              <a:tabLst>
                <a:tab pos="343535" algn="l"/>
              </a:tabLst>
            </a:pP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At</a:t>
            </a: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scha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ge</a:t>
            </a:r>
            <a:endParaRPr sz="2600">
              <a:latin typeface="Arial"/>
              <a:cs typeface="Arial"/>
            </a:endParaRPr>
          </a:p>
          <a:p>
            <a:pPr marL="436245" indent="-423545">
              <a:lnSpc>
                <a:spcPct val="100000"/>
              </a:lnSpc>
              <a:buClr>
                <a:srgbClr val="D51F1A"/>
              </a:buClr>
              <a:buFont typeface="Arial"/>
              <a:buAutoNum type="alphaUcPeriod"/>
              <a:tabLst>
                <a:tab pos="436880" algn="l"/>
              </a:tabLst>
            </a:pP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of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he</a:t>
            </a:r>
            <a:r>
              <a:rPr sz="26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above</a:t>
            </a:r>
            <a:endParaRPr sz="2600">
              <a:latin typeface="Arial"/>
              <a:cs typeface="Arial"/>
            </a:endParaRPr>
          </a:p>
          <a:p>
            <a:pPr marL="434340" indent="-421640">
              <a:lnSpc>
                <a:spcPct val="100000"/>
              </a:lnSpc>
              <a:buClr>
                <a:srgbClr val="D51F1A"/>
              </a:buClr>
              <a:buFont typeface="Arial"/>
              <a:buAutoNum type="alphaUcPeriod"/>
              <a:tabLst>
                <a:tab pos="434975" algn="l"/>
              </a:tabLst>
            </a:pP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None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of</a:t>
            </a: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he above</a:t>
            </a:r>
            <a:endParaRPr sz="26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97908" y="179831"/>
            <a:ext cx="629411" cy="6812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6123432"/>
            <a:ext cx="908303" cy="7345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83545" y="424655"/>
            <a:ext cx="3940810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760"/>
              </a:lnSpc>
            </a:pPr>
            <a:r>
              <a:rPr sz="4000" spc="-125" dirty="0">
                <a:solidFill>
                  <a:srgbClr val="D51F1A"/>
                </a:solidFill>
                <a:latin typeface="Arial"/>
                <a:cs typeface="Arial"/>
              </a:rPr>
              <a:t>Kn</a:t>
            </a:r>
            <a:r>
              <a:rPr sz="4000" spc="-135" dirty="0">
                <a:solidFill>
                  <a:srgbClr val="D51F1A"/>
                </a:solidFill>
                <a:latin typeface="Arial"/>
                <a:cs typeface="Arial"/>
              </a:rPr>
              <a:t>ow</a:t>
            </a:r>
            <a:r>
              <a:rPr sz="4000" spc="-110" dirty="0">
                <a:solidFill>
                  <a:srgbClr val="D51F1A"/>
                </a:solidFill>
                <a:latin typeface="Arial"/>
                <a:cs typeface="Arial"/>
              </a:rPr>
              <a:t>l</a:t>
            </a: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edg</a:t>
            </a:r>
            <a:r>
              <a:rPr sz="4000" spc="-25" dirty="0">
                <a:solidFill>
                  <a:srgbClr val="D51F1A"/>
                </a:solidFill>
                <a:latin typeface="Arial"/>
                <a:cs typeface="Arial"/>
              </a:rPr>
              <a:t>e</a:t>
            </a:r>
            <a:r>
              <a:rPr sz="4000" spc="-204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4000" spc="-135" dirty="0">
                <a:solidFill>
                  <a:srgbClr val="D51F1A"/>
                </a:solidFill>
                <a:latin typeface="Arial"/>
                <a:cs typeface="Arial"/>
              </a:rPr>
              <a:t>Ch</a:t>
            </a:r>
            <a:r>
              <a:rPr sz="4000" spc="-125" dirty="0">
                <a:solidFill>
                  <a:srgbClr val="D51F1A"/>
                </a:solidFill>
                <a:latin typeface="Arial"/>
                <a:cs typeface="Arial"/>
              </a:rPr>
              <a:t>e</a:t>
            </a:r>
            <a:r>
              <a:rPr sz="4000" spc="-114" dirty="0">
                <a:solidFill>
                  <a:srgbClr val="D51F1A"/>
                </a:solidFill>
                <a:latin typeface="Arial"/>
                <a:cs typeface="Arial"/>
              </a:rPr>
              <a:t>c</a:t>
            </a:r>
            <a:r>
              <a:rPr sz="4000" spc="-20" dirty="0">
                <a:solidFill>
                  <a:srgbClr val="D51F1A"/>
                </a:solidFill>
                <a:latin typeface="Arial"/>
                <a:cs typeface="Arial"/>
              </a:rPr>
              <a:t>k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9955" y="1237249"/>
            <a:ext cx="8694420" cy="41903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80000"/>
              </a:lnSpc>
            </a:pPr>
            <a:r>
              <a:rPr sz="2700" spc="-35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700" spc="-5" dirty="0">
                <a:solidFill>
                  <a:srgbClr val="212121"/>
                </a:solidFill>
                <a:latin typeface="Arial"/>
                <a:cs typeface="Arial"/>
              </a:rPr>
              <a:t>he</a:t>
            </a:r>
            <a:r>
              <a:rPr sz="2700" dirty="0">
                <a:solidFill>
                  <a:srgbClr val="212121"/>
                </a:solidFill>
                <a:latin typeface="Arial"/>
                <a:cs typeface="Arial"/>
              </a:rPr>
              <a:t>n </a:t>
            </a:r>
            <a:r>
              <a:rPr sz="2700" spc="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700" spc="-5" dirty="0">
                <a:solidFill>
                  <a:srgbClr val="212121"/>
                </a:solidFill>
                <a:latin typeface="Arial"/>
                <a:cs typeface="Arial"/>
              </a:rPr>
              <a:t>hou</a:t>
            </a:r>
            <a:r>
              <a:rPr sz="2700" dirty="0">
                <a:solidFill>
                  <a:srgbClr val="212121"/>
                </a:solidFill>
                <a:latin typeface="Arial"/>
                <a:cs typeface="Arial"/>
              </a:rPr>
              <a:t>ld</a:t>
            </a:r>
            <a:r>
              <a:rPr sz="27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700" spc="5" dirty="0">
                <a:solidFill>
                  <a:srgbClr val="212121"/>
                </a:solidFill>
                <a:latin typeface="Arial"/>
                <a:cs typeface="Arial"/>
              </a:rPr>
              <a:t>sy</a:t>
            </a:r>
            <a:r>
              <a:rPr sz="2700" spc="-5" dirty="0">
                <a:solidFill>
                  <a:srgbClr val="212121"/>
                </a:solidFill>
                <a:latin typeface="Arial"/>
                <a:cs typeface="Arial"/>
              </a:rPr>
              <a:t>ph</a:t>
            </a:r>
            <a:r>
              <a:rPr sz="2700" dirty="0">
                <a:solidFill>
                  <a:srgbClr val="212121"/>
                </a:solidFill>
                <a:latin typeface="Arial"/>
                <a:cs typeface="Arial"/>
              </a:rPr>
              <a:t>ilis</a:t>
            </a:r>
            <a:r>
              <a:rPr sz="27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700" spc="5" dirty="0">
                <a:solidFill>
                  <a:srgbClr val="212121"/>
                </a:solidFill>
                <a:latin typeface="Arial"/>
                <a:cs typeface="Arial"/>
              </a:rPr>
              <a:t>sc</a:t>
            </a:r>
            <a:r>
              <a:rPr sz="27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700" spc="-5" dirty="0">
                <a:solidFill>
                  <a:srgbClr val="212121"/>
                </a:solidFill>
                <a:latin typeface="Arial"/>
                <a:cs typeface="Arial"/>
              </a:rPr>
              <a:t>een</a:t>
            </a:r>
            <a:r>
              <a:rPr sz="270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7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70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27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7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700" spc="5" dirty="0">
                <a:solidFill>
                  <a:srgbClr val="212121"/>
                </a:solidFill>
                <a:latin typeface="Arial"/>
                <a:cs typeface="Arial"/>
              </a:rPr>
              <a:t>cc</a:t>
            </a:r>
            <a:r>
              <a:rPr sz="2700" spc="-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7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7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700" spc="-5" dirty="0">
                <a:solidFill>
                  <a:srgbClr val="212121"/>
                </a:solidFill>
                <a:latin typeface="Arial"/>
                <a:cs typeface="Arial"/>
              </a:rPr>
              <a:t>du</a:t>
            </a:r>
            <a:r>
              <a:rPr sz="2700" dirty="0">
                <a:solidFill>
                  <a:srgbClr val="212121"/>
                </a:solidFill>
                <a:latin typeface="Arial"/>
                <a:cs typeface="Arial"/>
              </a:rPr>
              <a:t>ri</a:t>
            </a:r>
            <a:r>
              <a:rPr sz="27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700" dirty="0">
                <a:solidFill>
                  <a:srgbClr val="212121"/>
                </a:solidFill>
                <a:latin typeface="Arial"/>
                <a:cs typeface="Arial"/>
              </a:rPr>
              <a:t>g </a:t>
            </a:r>
            <a:r>
              <a:rPr sz="27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7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700" spc="-5" dirty="0">
                <a:solidFill>
                  <a:srgbClr val="212121"/>
                </a:solidFill>
                <a:latin typeface="Arial"/>
                <a:cs typeface="Arial"/>
              </a:rPr>
              <a:t>egnan</a:t>
            </a:r>
            <a:r>
              <a:rPr sz="2700" spc="5" dirty="0">
                <a:solidFill>
                  <a:srgbClr val="212121"/>
                </a:solidFill>
                <a:latin typeface="Arial"/>
                <a:cs typeface="Arial"/>
              </a:rPr>
              <a:t>cy</a:t>
            </a:r>
            <a:r>
              <a:rPr sz="2700" dirty="0">
                <a:solidFill>
                  <a:srgbClr val="212121"/>
                </a:solidFill>
                <a:latin typeface="Arial"/>
                <a:cs typeface="Arial"/>
              </a:rPr>
              <a:t>? (Sel</a:t>
            </a:r>
            <a:r>
              <a:rPr sz="27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7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700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7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700" i="1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700" i="1" dirty="0">
                <a:solidFill>
                  <a:srgbClr val="212121"/>
                </a:solidFill>
                <a:latin typeface="Arial"/>
                <a:cs typeface="Arial"/>
              </a:rPr>
              <a:t>ll</a:t>
            </a:r>
            <a:r>
              <a:rPr sz="2700" i="1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700" spc="-5" dirty="0">
                <a:solidFill>
                  <a:srgbClr val="212121"/>
                </a:solidFill>
                <a:latin typeface="Arial"/>
                <a:cs typeface="Arial"/>
              </a:rPr>
              <a:t>th</a:t>
            </a:r>
            <a:r>
              <a:rPr sz="27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700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7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700" spc="-5" dirty="0">
                <a:solidFill>
                  <a:srgbClr val="212121"/>
                </a:solidFill>
                <a:latin typeface="Arial"/>
                <a:cs typeface="Arial"/>
              </a:rPr>
              <a:t>app</a:t>
            </a:r>
            <a:r>
              <a:rPr sz="27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700" spc="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700" dirty="0">
                <a:solidFill>
                  <a:srgbClr val="212121"/>
                </a:solidFill>
                <a:latin typeface="Arial"/>
                <a:cs typeface="Arial"/>
              </a:rPr>
              <a:t>)</a:t>
            </a:r>
            <a:endParaRPr sz="2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6"/>
              </a:spcBef>
            </a:pPr>
            <a:endParaRPr sz="22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600" b="1" dirty="0">
                <a:solidFill>
                  <a:srgbClr val="00AF50"/>
                </a:solidFill>
                <a:latin typeface="Arial"/>
                <a:cs typeface="Arial"/>
              </a:rPr>
              <a:t>A.</a:t>
            </a:r>
            <a:r>
              <a:rPr sz="2600" b="1" spc="-105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00AF50"/>
                </a:solidFill>
                <a:latin typeface="Arial"/>
                <a:cs typeface="Arial"/>
              </a:rPr>
              <a:t>At</a:t>
            </a:r>
            <a:r>
              <a:rPr sz="2600" b="1" spc="-10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00AF50"/>
                </a:solidFill>
                <a:latin typeface="Arial"/>
                <a:cs typeface="Arial"/>
              </a:rPr>
              <a:t>en</a:t>
            </a:r>
            <a:r>
              <a:rPr sz="2600" b="1" spc="-5" dirty="0">
                <a:solidFill>
                  <a:srgbClr val="00AF50"/>
                </a:solidFill>
                <a:latin typeface="Arial"/>
                <a:cs typeface="Arial"/>
              </a:rPr>
              <a:t>t</a:t>
            </a:r>
            <a:r>
              <a:rPr sz="2600" b="1" spc="-10" dirty="0">
                <a:solidFill>
                  <a:srgbClr val="00AF50"/>
                </a:solidFill>
                <a:latin typeface="Arial"/>
                <a:cs typeface="Arial"/>
              </a:rPr>
              <a:t>r</a:t>
            </a:r>
            <a:r>
              <a:rPr sz="2600" b="1" dirty="0">
                <a:solidFill>
                  <a:srgbClr val="00AF50"/>
                </a:solidFill>
                <a:latin typeface="Arial"/>
                <a:cs typeface="Arial"/>
              </a:rPr>
              <a:t>y</a:t>
            </a:r>
            <a:r>
              <a:rPr sz="2600" b="1" spc="-15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2600" b="1" spc="-5" dirty="0">
                <a:solidFill>
                  <a:srgbClr val="00AF50"/>
                </a:solidFill>
                <a:latin typeface="Arial"/>
                <a:cs typeface="Arial"/>
              </a:rPr>
              <a:t>t</a:t>
            </a:r>
            <a:r>
              <a:rPr sz="2600" b="1" dirty="0">
                <a:solidFill>
                  <a:srgbClr val="00AF50"/>
                </a:solidFill>
                <a:latin typeface="Arial"/>
                <a:cs typeface="Arial"/>
              </a:rPr>
              <a:t>o ca</a:t>
            </a:r>
            <a:r>
              <a:rPr sz="2600" b="1" spc="-10" dirty="0">
                <a:solidFill>
                  <a:srgbClr val="00AF50"/>
                </a:solidFill>
                <a:latin typeface="Arial"/>
                <a:cs typeface="Arial"/>
              </a:rPr>
              <a:t>r</a:t>
            </a:r>
            <a:r>
              <a:rPr sz="2600" b="1" dirty="0">
                <a:solidFill>
                  <a:srgbClr val="00AF50"/>
                </a:solidFill>
                <a:latin typeface="Arial"/>
                <a:cs typeface="Arial"/>
              </a:rPr>
              <a:t>e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600" dirty="0">
                <a:solidFill>
                  <a:srgbClr val="D51F1A"/>
                </a:solidFill>
                <a:latin typeface="Arial"/>
                <a:cs typeface="Arial"/>
              </a:rPr>
              <a:t>B.</a:t>
            </a:r>
            <a:r>
              <a:rPr sz="2600" spc="-140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At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12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-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16 weeks</a:t>
            </a:r>
            <a:r>
              <a:rPr sz="26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ges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ti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600" b="1" dirty="0">
                <a:solidFill>
                  <a:srgbClr val="00AF50"/>
                </a:solidFill>
                <a:latin typeface="Arial"/>
                <a:cs typeface="Arial"/>
              </a:rPr>
              <a:t>C.</a:t>
            </a:r>
            <a:r>
              <a:rPr sz="2600" b="1" spc="-105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00AF50"/>
                </a:solidFill>
                <a:latin typeface="Arial"/>
                <a:cs typeface="Arial"/>
              </a:rPr>
              <a:t>At</a:t>
            </a:r>
            <a:r>
              <a:rPr sz="2600" b="1" spc="-10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00AF50"/>
                </a:solidFill>
                <a:latin typeface="Arial"/>
                <a:cs typeface="Arial"/>
              </a:rPr>
              <a:t>28 </a:t>
            </a:r>
            <a:r>
              <a:rPr sz="2600" b="1" spc="25" dirty="0">
                <a:solidFill>
                  <a:srgbClr val="00AF50"/>
                </a:solidFill>
                <a:latin typeface="Arial"/>
                <a:cs typeface="Arial"/>
              </a:rPr>
              <a:t>w</a:t>
            </a:r>
            <a:r>
              <a:rPr sz="2600" b="1" dirty="0">
                <a:solidFill>
                  <a:srgbClr val="00AF50"/>
                </a:solidFill>
                <a:latin typeface="Arial"/>
                <a:cs typeface="Arial"/>
              </a:rPr>
              <a:t>eeks</a:t>
            </a:r>
            <a:r>
              <a:rPr sz="2600" b="1" spc="-35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2600" b="1" spc="5" dirty="0">
                <a:solidFill>
                  <a:srgbClr val="00AF50"/>
                </a:solidFill>
                <a:latin typeface="Arial"/>
                <a:cs typeface="Arial"/>
              </a:rPr>
              <a:t>o</a:t>
            </a:r>
            <a:r>
              <a:rPr sz="2600" b="1" dirty="0">
                <a:solidFill>
                  <a:srgbClr val="00AF50"/>
                </a:solidFill>
                <a:latin typeface="Arial"/>
                <a:cs typeface="Arial"/>
              </a:rPr>
              <a:t>f</a:t>
            </a:r>
            <a:r>
              <a:rPr sz="2600" b="1" spc="-10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2600" b="1" spc="5" dirty="0">
                <a:solidFill>
                  <a:srgbClr val="00AF50"/>
                </a:solidFill>
                <a:latin typeface="Arial"/>
                <a:cs typeface="Arial"/>
              </a:rPr>
              <a:t>ges</a:t>
            </a:r>
            <a:r>
              <a:rPr sz="2600" b="1" spc="-5" dirty="0">
                <a:solidFill>
                  <a:srgbClr val="00AF50"/>
                </a:solidFill>
                <a:latin typeface="Arial"/>
                <a:cs typeface="Arial"/>
              </a:rPr>
              <a:t>t</a:t>
            </a:r>
            <a:r>
              <a:rPr sz="2600" b="1" dirty="0">
                <a:solidFill>
                  <a:srgbClr val="00AF50"/>
                </a:solidFill>
                <a:latin typeface="Arial"/>
                <a:cs typeface="Arial"/>
              </a:rPr>
              <a:t>a</a:t>
            </a:r>
            <a:r>
              <a:rPr sz="2600" b="1" spc="-5" dirty="0">
                <a:solidFill>
                  <a:srgbClr val="00AF50"/>
                </a:solidFill>
                <a:latin typeface="Arial"/>
                <a:cs typeface="Arial"/>
              </a:rPr>
              <a:t>ti</a:t>
            </a:r>
            <a:r>
              <a:rPr sz="2600" b="1" spc="5" dirty="0">
                <a:solidFill>
                  <a:srgbClr val="00AF50"/>
                </a:solidFill>
                <a:latin typeface="Arial"/>
                <a:cs typeface="Arial"/>
              </a:rPr>
              <a:t>on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600" dirty="0">
                <a:solidFill>
                  <a:srgbClr val="D51F1A"/>
                </a:solidFill>
                <a:latin typeface="Arial"/>
                <a:cs typeface="Arial"/>
              </a:rPr>
              <a:t>D.</a:t>
            </a:r>
            <a:r>
              <a:rPr sz="2600" spc="-155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At</a:t>
            </a: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36 weeks</a:t>
            </a:r>
            <a:r>
              <a:rPr sz="2600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ges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ti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600" b="1" dirty="0">
                <a:solidFill>
                  <a:srgbClr val="00AF50"/>
                </a:solidFill>
                <a:latin typeface="Arial"/>
                <a:cs typeface="Arial"/>
              </a:rPr>
              <a:t>E.</a:t>
            </a:r>
            <a:r>
              <a:rPr sz="2600" b="1" spc="-95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00AF50"/>
                </a:solidFill>
                <a:latin typeface="Arial"/>
                <a:cs typeface="Arial"/>
              </a:rPr>
              <a:t>At</a:t>
            </a:r>
            <a:r>
              <a:rPr sz="2600" b="1" spc="-20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2600" b="1" spc="5" dirty="0">
                <a:solidFill>
                  <a:srgbClr val="00AF50"/>
                </a:solidFill>
                <a:latin typeface="Arial"/>
                <a:cs typeface="Arial"/>
              </a:rPr>
              <a:t>d</a:t>
            </a:r>
            <a:r>
              <a:rPr sz="2600" b="1" dirty="0">
                <a:solidFill>
                  <a:srgbClr val="00AF50"/>
                </a:solidFill>
                <a:latin typeface="Arial"/>
                <a:cs typeface="Arial"/>
              </a:rPr>
              <a:t>e</a:t>
            </a:r>
            <a:r>
              <a:rPr sz="2600" b="1" spc="-5" dirty="0">
                <a:solidFill>
                  <a:srgbClr val="00AF50"/>
                </a:solidFill>
                <a:latin typeface="Arial"/>
                <a:cs typeface="Arial"/>
              </a:rPr>
              <a:t>li</a:t>
            </a:r>
            <a:r>
              <a:rPr sz="2600" b="1" dirty="0">
                <a:solidFill>
                  <a:srgbClr val="00AF50"/>
                </a:solidFill>
                <a:latin typeface="Arial"/>
                <a:cs typeface="Arial"/>
              </a:rPr>
              <a:t>ve</a:t>
            </a:r>
            <a:r>
              <a:rPr sz="2600" b="1" spc="-10" dirty="0">
                <a:solidFill>
                  <a:srgbClr val="00AF50"/>
                </a:solidFill>
                <a:latin typeface="Arial"/>
                <a:cs typeface="Arial"/>
              </a:rPr>
              <a:t>r</a:t>
            </a:r>
            <a:r>
              <a:rPr sz="2600" b="1" dirty="0">
                <a:solidFill>
                  <a:srgbClr val="00AF50"/>
                </a:solidFill>
                <a:latin typeface="Arial"/>
                <a:cs typeface="Arial"/>
              </a:rPr>
              <a:t>y</a:t>
            </a:r>
            <a:endParaRPr sz="2600">
              <a:latin typeface="Arial"/>
              <a:cs typeface="Arial"/>
            </a:endParaRPr>
          </a:p>
          <a:p>
            <a:pPr marL="342900" indent="-330200">
              <a:lnSpc>
                <a:spcPct val="100000"/>
              </a:lnSpc>
              <a:buClr>
                <a:srgbClr val="D51F1A"/>
              </a:buClr>
              <a:buFont typeface="Arial"/>
              <a:buAutoNum type="alphaUcPeriod" startAt="6"/>
              <a:tabLst>
                <a:tab pos="343535" algn="l"/>
              </a:tabLst>
            </a:pP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At</a:t>
            </a: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scha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ge</a:t>
            </a:r>
            <a:endParaRPr sz="2600">
              <a:latin typeface="Arial"/>
              <a:cs typeface="Arial"/>
            </a:endParaRPr>
          </a:p>
          <a:p>
            <a:pPr marL="436245" indent="-423545">
              <a:lnSpc>
                <a:spcPct val="100000"/>
              </a:lnSpc>
              <a:buClr>
                <a:srgbClr val="D51F1A"/>
              </a:buClr>
              <a:buFont typeface="Arial"/>
              <a:buAutoNum type="alphaUcPeriod" startAt="6"/>
              <a:tabLst>
                <a:tab pos="436880" algn="l"/>
              </a:tabLst>
            </a:pP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of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he</a:t>
            </a:r>
            <a:r>
              <a:rPr sz="26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above</a:t>
            </a:r>
            <a:endParaRPr sz="2600">
              <a:latin typeface="Arial"/>
              <a:cs typeface="Arial"/>
            </a:endParaRPr>
          </a:p>
          <a:p>
            <a:pPr marL="434340" indent="-421640">
              <a:lnSpc>
                <a:spcPct val="100000"/>
              </a:lnSpc>
              <a:buClr>
                <a:srgbClr val="D51F1A"/>
              </a:buClr>
              <a:buFont typeface="Arial"/>
              <a:buAutoNum type="alphaUcPeriod" startAt="6"/>
              <a:tabLst>
                <a:tab pos="434975" algn="l"/>
              </a:tabLst>
            </a:pP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None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of</a:t>
            </a: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he above</a:t>
            </a:r>
            <a:endParaRPr sz="26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410455" y="166116"/>
            <a:ext cx="630935" cy="6812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6123432"/>
            <a:ext cx="908303" cy="7345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2490" rIns="0" bIns="0" rtlCol="0">
            <a:spAutoFit/>
          </a:bodyPr>
          <a:lstStyle/>
          <a:p>
            <a:pPr marL="120014">
              <a:lnSpc>
                <a:spcPts val="4760"/>
              </a:lnSpc>
            </a:pPr>
            <a:r>
              <a:rPr sz="4000" spc="-130" dirty="0"/>
              <a:t>S</a:t>
            </a:r>
            <a:r>
              <a:rPr sz="4000" spc="-110" dirty="0"/>
              <a:t>y</a:t>
            </a:r>
            <a:r>
              <a:rPr sz="4000" spc="-130" dirty="0"/>
              <a:t>p</a:t>
            </a:r>
            <a:r>
              <a:rPr sz="4000" spc="-114" dirty="0"/>
              <a:t>hili</a:t>
            </a:r>
            <a:r>
              <a:rPr sz="4000" spc="-20" dirty="0"/>
              <a:t>s</a:t>
            </a:r>
            <a:r>
              <a:rPr sz="4000" spc="-220" dirty="0"/>
              <a:t> </a:t>
            </a:r>
            <a:r>
              <a:rPr sz="4000" spc="-130" dirty="0"/>
              <a:t>S</a:t>
            </a:r>
            <a:r>
              <a:rPr sz="4000" spc="-110" dirty="0"/>
              <a:t>cr</a:t>
            </a:r>
            <a:r>
              <a:rPr sz="4000" spc="-130" dirty="0"/>
              <a:t>een</a:t>
            </a:r>
            <a:r>
              <a:rPr sz="4000" spc="-120" dirty="0"/>
              <a:t>in</a:t>
            </a:r>
            <a:r>
              <a:rPr sz="4000" spc="-25" dirty="0"/>
              <a:t>g</a:t>
            </a:r>
            <a:r>
              <a:rPr sz="4000" spc="-220" dirty="0"/>
              <a:t> </a:t>
            </a:r>
            <a:r>
              <a:rPr sz="4000" spc="-105" dirty="0"/>
              <a:t>I</a:t>
            </a:r>
            <a:r>
              <a:rPr sz="4000" spc="-25" dirty="0"/>
              <a:t>n</a:t>
            </a:r>
            <a:r>
              <a:rPr sz="4000" spc="-204" dirty="0"/>
              <a:t> </a:t>
            </a:r>
            <a:r>
              <a:rPr sz="4000" spc="-130" dirty="0"/>
              <a:t>P</a:t>
            </a:r>
            <a:r>
              <a:rPr sz="4000" spc="-110" dirty="0"/>
              <a:t>r</a:t>
            </a:r>
            <a:r>
              <a:rPr sz="4000" spc="-130" dirty="0"/>
              <a:t>eg</a:t>
            </a:r>
            <a:r>
              <a:rPr sz="4000" spc="-125" dirty="0"/>
              <a:t>n</a:t>
            </a:r>
            <a:r>
              <a:rPr sz="4000" spc="-130" dirty="0"/>
              <a:t>an</a:t>
            </a:r>
            <a:r>
              <a:rPr sz="4000" spc="-110" dirty="0"/>
              <a:t>c</a:t>
            </a:r>
            <a:r>
              <a:rPr sz="4000" spc="-20" dirty="0"/>
              <a:t>y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3267107" y="1290354"/>
            <a:ext cx="7613650" cy="44494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75"/>
              </a:lnSpc>
            </a:pPr>
            <a:r>
              <a:rPr sz="22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of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b="1" spc="-2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b="1" spc="-15" dirty="0">
                <a:solidFill>
                  <a:srgbClr val="212121"/>
                </a:solidFill>
                <a:latin typeface="Arial"/>
                <a:cs typeface="Arial"/>
              </a:rPr>
              <a:t>eptember</a:t>
            </a:r>
            <a:r>
              <a:rPr sz="2200" b="1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212121"/>
                </a:solidFill>
                <a:latin typeface="Arial"/>
                <a:cs typeface="Arial"/>
              </a:rPr>
              <a:t>1,</a:t>
            </a:r>
            <a:r>
              <a:rPr sz="2200" b="1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b="1" spc="-15" dirty="0">
                <a:solidFill>
                  <a:srgbClr val="212121"/>
                </a:solidFill>
                <a:latin typeface="Arial"/>
                <a:cs typeface="Arial"/>
              </a:rPr>
              <a:t>2019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200" spc="-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254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200" spc="-25" dirty="0">
                <a:solidFill>
                  <a:srgbClr val="212121"/>
                </a:solidFill>
                <a:latin typeface="Arial"/>
                <a:cs typeface="Arial"/>
              </a:rPr>
              <a:t>x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as</a:t>
            </a:r>
            <a:r>
              <a:rPr sz="22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ealth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and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afety</a:t>
            </a:r>
            <a:r>
              <a:rPr sz="22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ode</a:t>
            </a:r>
            <a:endParaRPr sz="2200" dirty="0">
              <a:latin typeface="Arial"/>
              <a:cs typeface="Arial"/>
            </a:endParaRPr>
          </a:p>
          <a:p>
            <a:pPr marL="12700">
              <a:lnSpc>
                <a:spcPts val="2375"/>
              </a:lnSpc>
            </a:pP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§81.090</a:t>
            </a:r>
            <a:r>
              <a:rPr sz="22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andated</a:t>
            </a:r>
            <a:r>
              <a:rPr sz="22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-2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philis screening:</a:t>
            </a:r>
            <a:endParaRPr sz="2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1"/>
              </a:spcBef>
            </a:pPr>
            <a:endParaRPr sz="2250" dirty="0">
              <a:latin typeface="Times New Roman"/>
              <a:cs typeface="Times New Roman"/>
            </a:endParaRPr>
          </a:p>
          <a:p>
            <a:pPr marL="355600" indent="-229235">
              <a:lnSpc>
                <a:spcPct val="100000"/>
              </a:lnSpc>
              <a:buClr>
                <a:srgbClr val="212121"/>
              </a:buClr>
              <a:buFont typeface="Arial"/>
              <a:buAutoNum type="arabicPeriod"/>
              <a:tabLst>
                <a:tab pos="422909" algn="l"/>
              </a:tabLst>
            </a:pPr>
            <a:r>
              <a:rPr sz="22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first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prenatal</a:t>
            </a:r>
            <a:r>
              <a:rPr sz="22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are</a:t>
            </a:r>
            <a:r>
              <a:rPr sz="22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200" spc="-25" dirty="0">
                <a:solidFill>
                  <a:srgbClr val="212121"/>
                </a:solidFill>
                <a:latin typeface="Arial"/>
                <a:cs typeface="Arial"/>
              </a:rPr>
              <a:t>x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spc="-25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ination</a:t>
            </a:r>
            <a:endParaRPr sz="2200" dirty="0">
              <a:latin typeface="Arial"/>
              <a:cs typeface="Arial"/>
            </a:endParaRPr>
          </a:p>
          <a:p>
            <a:pPr marL="497205" algn="ctr">
              <a:lnSpc>
                <a:spcPct val="100000"/>
              </a:lnSpc>
            </a:pPr>
            <a:r>
              <a:rPr sz="2200" b="1" i="1" spc="-25" dirty="0">
                <a:solidFill>
                  <a:srgbClr val="FF0000"/>
                </a:solidFill>
                <a:latin typeface="Arial"/>
                <a:cs typeface="Arial"/>
              </a:rPr>
              <a:t>AND</a:t>
            </a:r>
            <a:endParaRPr sz="2200" dirty="0">
              <a:latin typeface="Arial"/>
              <a:cs typeface="Arial"/>
            </a:endParaRPr>
          </a:p>
          <a:p>
            <a:pPr marL="355600" marR="5080" indent="-229235">
              <a:lnSpc>
                <a:spcPts val="2110"/>
              </a:lnSpc>
              <a:spcBef>
                <a:spcPts val="509"/>
              </a:spcBef>
              <a:buClr>
                <a:srgbClr val="212121"/>
              </a:buClr>
              <a:buFont typeface="Arial"/>
              <a:buAutoNum type="arabicPeriod" startAt="2"/>
              <a:tabLst>
                <a:tab pos="438150" algn="l"/>
              </a:tabLst>
            </a:pPr>
            <a:r>
              <a:rPr sz="2200" spc="-25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uring</a:t>
            </a:r>
            <a:r>
              <a:rPr sz="22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3</a:t>
            </a:r>
            <a:r>
              <a:rPr sz="2175" baseline="24904" dirty="0">
                <a:solidFill>
                  <a:srgbClr val="212121"/>
                </a:solidFill>
                <a:latin typeface="Arial"/>
                <a:cs typeface="Arial"/>
              </a:rPr>
              <a:t>rd</a:t>
            </a:r>
            <a:r>
              <a:rPr sz="2175" spc="292" baseline="24904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tri</a:t>
            </a:r>
            <a:r>
              <a:rPr sz="22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ster</a:t>
            </a:r>
            <a:r>
              <a:rPr sz="22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(no</a:t>
            </a:r>
            <a:r>
              <a:rPr sz="22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earlier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than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28</a:t>
            </a:r>
            <a:r>
              <a:rPr sz="22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ee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k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and</a:t>
            </a:r>
            <a:r>
              <a:rPr sz="22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no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later than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32</a:t>
            </a:r>
            <a:r>
              <a:rPr sz="22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ee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ks)</a:t>
            </a:r>
            <a:endParaRPr sz="2200" dirty="0">
              <a:latin typeface="Arial"/>
              <a:cs typeface="Arial"/>
            </a:endParaRPr>
          </a:p>
          <a:p>
            <a:pPr marL="498475" algn="ctr">
              <a:lnSpc>
                <a:spcPct val="100000"/>
              </a:lnSpc>
              <a:spcBef>
                <a:spcPts val="15"/>
              </a:spcBef>
            </a:pPr>
            <a:r>
              <a:rPr sz="2200" b="1" i="1" spc="-25" dirty="0">
                <a:solidFill>
                  <a:srgbClr val="FF0000"/>
                </a:solidFill>
                <a:latin typeface="Arial"/>
                <a:cs typeface="Arial"/>
              </a:rPr>
              <a:t>AND</a:t>
            </a:r>
            <a:endParaRPr sz="2200" dirty="0">
              <a:latin typeface="Arial"/>
              <a:cs typeface="Arial"/>
            </a:endParaRPr>
          </a:p>
          <a:p>
            <a:pPr marL="422275" indent="-295275">
              <a:lnSpc>
                <a:spcPct val="100000"/>
              </a:lnSpc>
              <a:buClr>
                <a:srgbClr val="212121"/>
              </a:buClr>
              <a:buFont typeface="Arial"/>
              <a:buAutoNum type="arabicPeriod" startAt="3"/>
              <a:tabLst>
                <a:tab pos="422909" algn="l"/>
              </a:tabLst>
            </a:pPr>
            <a:r>
              <a:rPr sz="22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deli</a:t>
            </a:r>
            <a:r>
              <a:rPr sz="2200" spc="-25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ery</a:t>
            </a:r>
            <a:endParaRPr sz="2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2"/>
              </a:spcBef>
            </a:pPr>
            <a:endParaRPr sz="2250" dirty="0">
              <a:latin typeface="Times New Roman"/>
              <a:cs typeface="Times New Roman"/>
            </a:endParaRPr>
          </a:p>
          <a:p>
            <a:pPr marL="355600" indent="-2286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355600" algn="l"/>
              </a:tabLst>
            </a:pPr>
            <a:r>
              <a:rPr sz="2200" spc="-25" dirty="0">
                <a:solidFill>
                  <a:srgbClr val="212121"/>
                </a:solidFill>
                <a:latin typeface="Arial"/>
                <a:cs typeface="Arial"/>
              </a:rPr>
              <a:t>CD</a:t>
            </a:r>
            <a:r>
              <a:rPr sz="2200" spc="-2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2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rec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200" spc="-30" dirty="0">
                <a:solidFill>
                  <a:srgbClr val="212121"/>
                </a:solidFill>
                <a:latin typeface="Arial"/>
                <a:cs typeface="Arial"/>
              </a:rPr>
              <a:t>mm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ends</a:t>
            </a:r>
            <a:r>
              <a:rPr sz="2200" spc="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testing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after</a:t>
            </a:r>
            <a:r>
              <a:rPr sz="22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stillbirth</a:t>
            </a:r>
            <a:endParaRPr sz="2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7"/>
              </a:spcBef>
              <a:buClr>
                <a:srgbClr val="D51F1A"/>
              </a:buClr>
              <a:buFont typeface="Wingdings"/>
              <a:buChar char=""/>
            </a:pPr>
            <a:endParaRPr sz="2700" dirty="0">
              <a:latin typeface="Times New Roman"/>
              <a:cs typeface="Times New Roman"/>
            </a:endParaRPr>
          </a:p>
          <a:p>
            <a:pPr marL="355600" marR="580390" indent="-228600">
              <a:lnSpc>
                <a:spcPts val="2110"/>
              </a:lnSpc>
              <a:buClr>
                <a:srgbClr val="D51F1A"/>
              </a:buClr>
              <a:buFont typeface="Wingdings"/>
              <a:buChar char=""/>
              <a:tabLst>
                <a:tab pos="355600" algn="l"/>
              </a:tabLst>
            </a:pPr>
            <a:r>
              <a:rPr sz="2200" spc="-25" dirty="0">
                <a:solidFill>
                  <a:srgbClr val="212121"/>
                </a:solidFill>
                <a:latin typeface="Arial"/>
                <a:cs typeface="Arial"/>
              </a:rPr>
              <a:t>Ov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erly</a:t>
            </a:r>
            <a:r>
              <a:rPr sz="22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frequent</a:t>
            </a:r>
            <a:r>
              <a:rPr sz="22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testing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(closer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than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8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ee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ks)</a:t>
            </a:r>
            <a:r>
              <a:rPr sz="22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k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es</a:t>
            </a:r>
            <a:r>
              <a:rPr sz="22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it challenging to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dete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ct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4-fold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ris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in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titer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0500" y="4012691"/>
            <a:ext cx="2627363" cy="17510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6123432"/>
            <a:ext cx="908303" cy="7345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65695" y="5783458"/>
            <a:ext cx="2791460" cy="333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1100" spc="5" dirty="0">
                <a:solidFill>
                  <a:srgbClr val="212121"/>
                </a:solidFill>
                <a:latin typeface="Arial"/>
                <a:cs typeface="Arial"/>
              </a:rPr>
              <a:t>tt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1100" spc="5" dirty="0">
                <a:solidFill>
                  <a:srgbClr val="212121"/>
                </a:solidFill>
                <a:latin typeface="Arial"/>
                <a:cs typeface="Arial"/>
              </a:rPr>
              <a:t>:</a:t>
            </a:r>
            <a:r>
              <a:rPr sz="1100" spc="-10" dirty="0">
                <a:solidFill>
                  <a:srgbClr val="212121"/>
                </a:solidFill>
                <a:latin typeface="Arial"/>
                <a:cs typeface="Arial"/>
              </a:rPr>
              <a:t>//</a:t>
            </a:r>
            <a:r>
              <a:rPr sz="1100" spc="-20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www</a:t>
            </a:r>
            <a:r>
              <a:rPr sz="1100" spc="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.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pub</a:t>
            </a:r>
            <a:r>
              <a:rPr sz="1100" spc="-10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li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c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do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m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a</a:t>
            </a:r>
            <a:r>
              <a:rPr sz="1100" spc="-10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i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np</a:t>
            </a:r>
            <a:r>
              <a:rPr sz="1100" spc="-10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i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c</a:t>
            </a:r>
            <a:r>
              <a:rPr sz="1100" spc="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t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u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r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e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s</a:t>
            </a:r>
            <a:r>
              <a:rPr sz="1100" spc="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.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ne</a:t>
            </a:r>
            <a:r>
              <a:rPr sz="1100" spc="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t/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p</a:t>
            </a:r>
            <a:r>
              <a:rPr sz="1100" spc="-10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i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c</a:t>
            </a:r>
            <a:r>
              <a:rPr sz="1100" spc="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t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u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re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 s</a:t>
            </a:r>
            <a:r>
              <a:rPr sz="1100" spc="5" dirty="0">
                <a:solidFill>
                  <a:srgbClr val="212121"/>
                </a:solidFill>
                <a:latin typeface="Arial"/>
                <a:cs typeface="Arial"/>
              </a:rPr>
              <a:t>/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50000</a:t>
            </a:r>
            <a:r>
              <a:rPr sz="1100" spc="5" dirty="0">
                <a:solidFill>
                  <a:srgbClr val="212121"/>
                </a:solidFill>
                <a:latin typeface="Arial"/>
                <a:cs typeface="Arial"/>
              </a:rPr>
              <a:t>/</a:t>
            </a:r>
            <a:r>
              <a:rPr sz="1100" spc="-15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11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1100" spc="10" dirty="0">
                <a:solidFill>
                  <a:srgbClr val="212121"/>
                </a:solidFill>
                <a:latin typeface="Arial"/>
                <a:cs typeface="Arial"/>
              </a:rPr>
              <a:t>k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1100" spc="5" dirty="0">
                <a:solidFill>
                  <a:srgbClr val="212121"/>
                </a:solidFill>
                <a:latin typeface="Arial"/>
                <a:cs typeface="Arial"/>
              </a:rPr>
              <a:t>/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egnan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1100" spc="-1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1100" spc="5" dirty="0">
                <a:solidFill>
                  <a:srgbClr val="212121"/>
                </a:solidFill>
                <a:latin typeface="Arial"/>
                <a:cs typeface="Arial"/>
              </a:rPr>
              <a:t>.j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pg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41053" y="422781"/>
            <a:ext cx="5145405" cy="457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285"/>
              </a:lnSpc>
            </a:pPr>
            <a:r>
              <a:rPr sz="3600" spc="-25" dirty="0">
                <a:solidFill>
                  <a:srgbClr val="D51F1A"/>
                </a:solidFill>
                <a:latin typeface="Arial"/>
                <a:cs typeface="Arial"/>
              </a:rPr>
              <a:t>A</a:t>
            </a:r>
            <a:r>
              <a:rPr sz="3600" spc="-465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3600" spc="-525" dirty="0">
                <a:solidFill>
                  <a:srgbClr val="D51F1A"/>
                </a:solidFill>
                <a:latin typeface="Arial"/>
                <a:cs typeface="Arial"/>
              </a:rPr>
              <a:t>T</a:t>
            </a:r>
            <a:r>
              <a:rPr sz="3600" spc="-95" dirty="0">
                <a:solidFill>
                  <a:srgbClr val="D51F1A"/>
                </a:solidFill>
                <a:latin typeface="Arial"/>
                <a:cs typeface="Arial"/>
              </a:rPr>
              <a:t>al</a:t>
            </a:r>
            <a:r>
              <a:rPr sz="3600" dirty="0">
                <a:solidFill>
                  <a:srgbClr val="D51F1A"/>
                </a:solidFill>
                <a:latin typeface="Arial"/>
                <a:cs typeface="Arial"/>
              </a:rPr>
              <a:t>e</a:t>
            </a:r>
            <a:r>
              <a:rPr sz="3600" spc="-235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3600" spc="-114" dirty="0">
                <a:solidFill>
                  <a:srgbClr val="D51F1A"/>
                </a:solidFill>
                <a:latin typeface="Arial"/>
                <a:cs typeface="Arial"/>
              </a:rPr>
              <a:t>o</a:t>
            </a:r>
            <a:r>
              <a:rPr sz="3600" spc="-10" dirty="0">
                <a:solidFill>
                  <a:srgbClr val="D51F1A"/>
                </a:solidFill>
                <a:latin typeface="Arial"/>
                <a:cs typeface="Arial"/>
              </a:rPr>
              <a:t>f</a:t>
            </a:r>
            <a:r>
              <a:rPr sz="3600" spc="-275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3600" spc="-330" dirty="0">
                <a:solidFill>
                  <a:srgbClr val="D51F1A"/>
                </a:solidFill>
                <a:latin typeface="Arial"/>
                <a:cs typeface="Arial"/>
              </a:rPr>
              <a:t>T</a:t>
            </a:r>
            <a:r>
              <a:rPr sz="3600" spc="-95" dirty="0">
                <a:solidFill>
                  <a:srgbClr val="D51F1A"/>
                </a:solidFill>
                <a:latin typeface="Arial"/>
                <a:cs typeface="Arial"/>
              </a:rPr>
              <a:t>w</a:t>
            </a:r>
            <a:r>
              <a:rPr sz="3600" dirty="0">
                <a:solidFill>
                  <a:srgbClr val="D51F1A"/>
                </a:solidFill>
                <a:latin typeface="Arial"/>
                <a:cs typeface="Arial"/>
              </a:rPr>
              <a:t>o</a:t>
            </a:r>
            <a:r>
              <a:rPr sz="3600" spc="-400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3600" spc="-125" dirty="0">
                <a:solidFill>
                  <a:srgbClr val="D51F1A"/>
                </a:solidFill>
                <a:latin typeface="Arial"/>
                <a:cs typeface="Arial"/>
              </a:rPr>
              <a:t>A</a:t>
            </a:r>
            <a:r>
              <a:rPr sz="3600" spc="-95" dirty="0">
                <a:solidFill>
                  <a:srgbClr val="D51F1A"/>
                </a:solidFill>
                <a:latin typeface="Arial"/>
                <a:cs typeface="Arial"/>
              </a:rPr>
              <a:t>lgori</a:t>
            </a:r>
            <a:r>
              <a:rPr sz="3600" spc="-110" dirty="0">
                <a:solidFill>
                  <a:srgbClr val="D51F1A"/>
                </a:solidFill>
                <a:latin typeface="Arial"/>
                <a:cs typeface="Arial"/>
              </a:rPr>
              <a:t>th</a:t>
            </a:r>
            <a:r>
              <a:rPr sz="3600" spc="-95" dirty="0">
                <a:solidFill>
                  <a:srgbClr val="D51F1A"/>
                </a:solidFill>
                <a:latin typeface="Arial"/>
                <a:cs typeface="Arial"/>
              </a:rPr>
              <a:t>m</a:t>
            </a:r>
            <a:r>
              <a:rPr sz="3600" spc="-110" dirty="0">
                <a:solidFill>
                  <a:srgbClr val="D51F1A"/>
                </a:solidFill>
                <a:latin typeface="Arial"/>
                <a:cs typeface="Arial"/>
              </a:rPr>
              <a:t>s</a:t>
            </a:r>
            <a:r>
              <a:rPr sz="3600" dirty="0">
                <a:solidFill>
                  <a:srgbClr val="D51F1A"/>
                </a:solidFill>
                <a:latin typeface="Arial"/>
                <a:cs typeface="Arial"/>
              </a:rPr>
              <a:t>…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47" y="1100328"/>
            <a:ext cx="11943588" cy="8747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38763" y="1312740"/>
            <a:ext cx="10828655" cy="4489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-12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000" spc="-5" dirty="0">
                <a:solidFill>
                  <a:srgbClr val="FFFFFF"/>
                </a:solidFill>
                <a:latin typeface="Arial"/>
                <a:cs typeface="Arial"/>
              </a:rPr>
              <a:t>rad</a:t>
            </a:r>
            <a:r>
              <a:rPr sz="30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000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0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000" spc="-5" dirty="0">
                <a:solidFill>
                  <a:srgbClr val="FFFFFF"/>
                </a:solidFill>
                <a:latin typeface="Arial"/>
                <a:cs typeface="Arial"/>
              </a:rPr>
              <a:t>ona</a:t>
            </a:r>
            <a:r>
              <a:rPr sz="300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3000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000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3000" spc="-5" dirty="0">
                <a:solidFill>
                  <a:srgbClr val="FFFFFF"/>
                </a:solidFill>
                <a:latin typeface="Arial"/>
                <a:cs typeface="Arial"/>
              </a:rPr>
              <a:t>gor</a:t>
            </a:r>
            <a:r>
              <a:rPr sz="30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000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000" spc="-5" dirty="0">
                <a:solidFill>
                  <a:srgbClr val="FFFFFF"/>
                </a:solidFill>
                <a:latin typeface="Arial"/>
                <a:cs typeface="Arial"/>
              </a:rPr>
              <a:t>hm</a:t>
            </a:r>
            <a:endParaRPr sz="3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7"/>
              </a:spcBef>
            </a:pPr>
            <a:endParaRPr sz="3700" dirty="0">
              <a:latin typeface="Times New Roman"/>
              <a:cs typeface="Times New Roman"/>
            </a:endParaRPr>
          </a:p>
          <a:p>
            <a:pPr marL="826769" marR="65405" indent="-228600">
              <a:lnSpc>
                <a:spcPts val="2480"/>
              </a:lnSpc>
              <a:buClr>
                <a:srgbClr val="C00000"/>
              </a:buClr>
              <a:buFont typeface="Wingdings"/>
              <a:buChar char=""/>
              <a:tabLst>
                <a:tab pos="827405" algn="l"/>
              </a:tabLst>
            </a:pP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B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eg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wi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h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ap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sma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Reag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(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)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6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se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rch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Labo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ry (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DR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)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(</a:t>
            </a:r>
            <a:r>
              <a:rPr sz="2400" i="1" spc="-5" dirty="0">
                <a:solidFill>
                  <a:srgbClr val="212121"/>
                </a:solidFill>
                <a:latin typeface="Arial"/>
                <a:cs typeface="Arial"/>
              </a:rPr>
              <a:t>non</a:t>
            </a:r>
            <a:r>
              <a:rPr sz="2400" i="1" dirty="0">
                <a:solidFill>
                  <a:srgbClr val="212121"/>
                </a:solidFill>
                <a:latin typeface="Arial"/>
                <a:cs typeface="Arial"/>
              </a:rPr>
              <a:t>-</a:t>
            </a:r>
            <a:r>
              <a:rPr sz="2400" i="1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i="1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i="1" spc="-5" dirty="0">
                <a:solidFill>
                  <a:srgbClr val="212121"/>
                </a:solidFill>
                <a:latin typeface="Arial"/>
                <a:cs typeface="Arial"/>
              </a:rPr>
              <a:t>epone</a:t>
            </a:r>
            <a:r>
              <a:rPr sz="2400" i="1" spc="-2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i="1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i="1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i="1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)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ch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de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a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tite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ba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on th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oun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ge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endParaRPr sz="2400" dirty="0">
              <a:latin typeface="Arial"/>
              <a:cs typeface="Arial"/>
            </a:endParaRPr>
          </a:p>
          <a:p>
            <a:pPr marL="826769" indent="-228600">
              <a:lnSpc>
                <a:spcPct val="100000"/>
              </a:lnSpc>
              <a:spcBef>
                <a:spcPts val="150"/>
              </a:spcBef>
              <a:buClr>
                <a:srgbClr val="C00000"/>
              </a:buClr>
              <a:buFont typeface="Wingdings"/>
              <a:buChar char=""/>
              <a:tabLst>
                <a:tab pos="827405" algn="l"/>
              </a:tabLst>
            </a:pP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Th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th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tha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hou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b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pon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se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ent</a:t>
            </a:r>
            <a:endParaRPr sz="2400" dirty="0">
              <a:latin typeface="Arial"/>
              <a:cs typeface="Arial"/>
            </a:endParaRPr>
          </a:p>
          <a:p>
            <a:pPr marL="826769" marR="471170" indent="-228600">
              <a:lnSpc>
                <a:spcPts val="2480"/>
              </a:lnSpc>
              <a:spcBef>
                <a:spcPts val="740"/>
              </a:spcBef>
              <a:buClr>
                <a:srgbClr val="C00000"/>
              </a:buClr>
              <a:buFont typeface="Wingdings"/>
              <a:buChar char=""/>
              <a:tabLst>
                <a:tab pos="827405" algn="l"/>
              </a:tabLst>
            </a:pP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it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non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-r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5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epone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ma 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al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du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1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gg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na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-9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ay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(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TP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-</a:t>
            </a:r>
            <a:r>
              <a:rPr sz="2400" spc="-204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)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needed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—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bu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oul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b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ter</a:t>
            </a:r>
            <a:endParaRPr sz="2400" dirty="0">
              <a:latin typeface="Arial"/>
              <a:cs typeface="Arial"/>
            </a:endParaRPr>
          </a:p>
          <a:p>
            <a:pPr marL="826769" indent="-228600">
              <a:lnSpc>
                <a:spcPct val="100000"/>
              </a:lnSpc>
              <a:spcBef>
                <a:spcPts val="150"/>
              </a:spcBef>
              <a:buClr>
                <a:srgbClr val="C00000"/>
              </a:buClr>
              <a:buFont typeface="Wingdings"/>
              <a:buChar char=""/>
              <a:tabLst>
                <a:tab pos="827405" algn="l"/>
              </a:tabLst>
            </a:pP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x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: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rm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wi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h a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epone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te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—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b="1" spc="-20" dirty="0">
                <a:solidFill>
                  <a:srgbClr val="212121"/>
                </a:solidFill>
                <a:latin typeface="Arial"/>
                <a:cs typeface="Arial"/>
              </a:rPr>
              <a:t>equ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b="1" spc="-2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b="1" spc="-15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o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agno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se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sy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ph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ili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endParaRPr sz="2400" dirty="0">
              <a:latin typeface="Arial"/>
              <a:cs typeface="Arial"/>
            </a:endParaRPr>
          </a:p>
          <a:p>
            <a:pPr marL="1055370" marR="5080" lvl="1" indent="-228600">
              <a:lnSpc>
                <a:spcPts val="2480"/>
              </a:lnSpc>
              <a:spcBef>
                <a:spcPts val="740"/>
              </a:spcBef>
              <a:buClr>
                <a:srgbClr val="C00000"/>
              </a:buClr>
              <a:buFont typeface="Wingdings"/>
              <a:buChar char=""/>
              <a:tabLst>
                <a:tab pos="1056005" algn="l"/>
              </a:tabLst>
            </a:pP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1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ve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b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 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b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y 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the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ondit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4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ch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au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une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ond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egnan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cy</a:t>
            </a:r>
            <a:endParaRPr sz="2400" dirty="0">
              <a:latin typeface="Arial"/>
              <a:cs typeface="Arial"/>
            </a:endParaRPr>
          </a:p>
          <a:p>
            <a:pPr marL="1055370" lvl="1" indent="-228600">
              <a:lnSpc>
                <a:spcPct val="100000"/>
              </a:lnSpc>
              <a:spcBef>
                <a:spcPts val="140"/>
              </a:spcBef>
              <a:buClr>
                <a:srgbClr val="C00000"/>
              </a:buClr>
              <a:buFont typeface="Wingdings"/>
              <a:buChar char=""/>
              <a:tabLst>
                <a:tab pos="1056005" algn="l"/>
              </a:tabLst>
            </a:pPr>
            <a:r>
              <a:rPr sz="2400" i="1" spc="-2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i="1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i="1" spc="-5" dirty="0">
                <a:solidFill>
                  <a:srgbClr val="212121"/>
                </a:solidFill>
                <a:latin typeface="Arial"/>
                <a:cs typeface="Arial"/>
              </a:rPr>
              <a:t>epone</a:t>
            </a:r>
            <a:r>
              <a:rPr sz="2400" i="1" spc="-2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i="1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i="1" dirty="0">
                <a:solidFill>
                  <a:srgbClr val="212121"/>
                </a:solidFill>
                <a:latin typeface="Arial"/>
                <a:cs typeface="Arial"/>
              </a:rPr>
              <a:t>-s</a:t>
            </a:r>
            <a:r>
              <a:rPr sz="2400" i="1" spc="-5" dirty="0">
                <a:solidFill>
                  <a:srgbClr val="212121"/>
                </a:solidFill>
                <a:latin typeface="Arial"/>
                <a:cs typeface="Arial"/>
              </a:rPr>
              <a:t>pe</a:t>
            </a:r>
            <a:r>
              <a:rPr sz="2400" i="1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i="1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i="1" spc="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i="1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i="1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i="1" spc="4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ud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 TP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-</a:t>
            </a:r>
            <a:r>
              <a:rPr sz="2400" spc="-204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spc="-2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-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ABS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4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400" spc="-204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TP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6679" y="6207252"/>
            <a:ext cx="758951" cy="6507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41053" y="448408"/>
            <a:ext cx="5145405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25" dirty="0">
                <a:solidFill>
                  <a:srgbClr val="D51F1A"/>
                </a:solidFill>
                <a:latin typeface="Arial"/>
                <a:cs typeface="Arial"/>
              </a:rPr>
              <a:t>A</a:t>
            </a:r>
            <a:r>
              <a:rPr sz="3600" spc="-465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3600" spc="-525" dirty="0">
                <a:solidFill>
                  <a:srgbClr val="D51F1A"/>
                </a:solidFill>
                <a:latin typeface="Arial"/>
                <a:cs typeface="Arial"/>
              </a:rPr>
              <a:t>T</a:t>
            </a:r>
            <a:r>
              <a:rPr sz="3600" spc="-95" dirty="0">
                <a:solidFill>
                  <a:srgbClr val="D51F1A"/>
                </a:solidFill>
                <a:latin typeface="Arial"/>
                <a:cs typeface="Arial"/>
              </a:rPr>
              <a:t>al</a:t>
            </a:r>
            <a:r>
              <a:rPr sz="3600" dirty="0">
                <a:solidFill>
                  <a:srgbClr val="D51F1A"/>
                </a:solidFill>
                <a:latin typeface="Arial"/>
                <a:cs typeface="Arial"/>
              </a:rPr>
              <a:t>e</a:t>
            </a:r>
            <a:r>
              <a:rPr sz="3600" spc="-235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3600" spc="-114" dirty="0">
                <a:solidFill>
                  <a:srgbClr val="D51F1A"/>
                </a:solidFill>
                <a:latin typeface="Arial"/>
                <a:cs typeface="Arial"/>
              </a:rPr>
              <a:t>o</a:t>
            </a:r>
            <a:r>
              <a:rPr sz="3600" spc="-10" dirty="0">
                <a:solidFill>
                  <a:srgbClr val="D51F1A"/>
                </a:solidFill>
                <a:latin typeface="Arial"/>
                <a:cs typeface="Arial"/>
              </a:rPr>
              <a:t>f</a:t>
            </a:r>
            <a:r>
              <a:rPr sz="3600" spc="-275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3600" spc="-330" dirty="0">
                <a:solidFill>
                  <a:srgbClr val="D51F1A"/>
                </a:solidFill>
                <a:latin typeface="Arial"/>
                <a:cs typeface="Arial"/>
              </a:rPr>
              <a:t>T</a:t>
            </a:r>
            <a:r>
              <a:rPr sz="3600" spc="-95" dirty="0">
                <a:solidFill>
                  <a:srgbClr val="D51F1A"/>
                </a:solidFill>
                <a:latin typeface="Arial"/>
                <a:cs typeface="Arial"/>
              </a:rPr>
              <a:t>w</a:t>
            </a:r>
            <a:r>
              <a:rPr sz="3600" dirty="0">
                <a:solidFill>
                  <a:srgbClr val="D51F1A"/>
                </a:solidFill>
                <a:latin typeface="Arial"/>
                <a:cs typeface="Arial"/>
              </a:rPr>
              <a:t>o</a:t>
            </a:r>
            <a:r>
              <a:rPr sz="3600" spc="-400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3600" spc="-125" dirty="0">
                <a:solidFill>
                  <a:srgbClr val="D51F1A"/>
                </a:solidFill>
                <a:latin typeface="Arial"/>
                <a:cs typeface="Arial"/>
              </a:rPr>
              <a:t>A</a:t>
            </a:r>
            <a:r>
              <a:rPr sz="3600" spc="-95" dirty="0">
                <a:solidFill>
                  <a:srgbClr val="D51F1A"/>
                </a:solidFill>
                <a:latin typeface="Arial"/>
                <a:cs typeface="Arial"/>
              </a:rPr>
              <a:t>lgori</a:t>
            </a:r>
            <a:r>
              <a:rPr sz="3600" spc="-110" dirty="0">
                <a:solidFill>
                  <a:srgbClr val="D51F1A"/>
                </a:solidFill>
                <a:latin typeface="Arial"/>
                <a:cs typeface="Arial"/>
              </a:rPr>
              <a:t>th</a:t>
            </a:r>
            <a:r>
              <a:rPr sz="3600" spc="-95" dirty="0">
                <a:solidFill>
                  <a:srgbClr val="D51F1A"/>
                </a:solidFill>
                <a:latin typeface="Arial"/>
                <a:cs typeface="Arial"/>
              </a:rPr>
              <a:t>m</a:t>
            </a:r>
            <a:r>
              <a:rPr sz="3600" spc="-110" dirty="0">
                <a:solidFill>
                  <a:srgbClr val="D51F1A"/>
                </a:solidFill>
                <a:latin typeface="Arial"/>
                <a:cs typeface="Arial"/>
              </a:rPr>
              <a:t>s</a:t>
            </a:r>
            <a:r>
              <a:rPr sz="3600" dirty="0">
                <a:solidFill>
                  <a:srgbClr val="D51F1A"/>
                </a:solidFill>
                <a:latin typeface="Arial"/>
                <a:cs typeface="Arial"/>
              </a:rPr>
              <a:t>…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3275" y="1213104"/>
            <a:ext cx="11283695" cy="8503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31967" y="1407715"/>
            <a:ext cx="10777220" cy="44217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9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900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90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900" spc="5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2900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2900" spc="-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90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900" spc="5" dirty="0">
                <a:solidFill>
                  <a:srgbClr val="FFFFFF"/>
                </a:solidFill>
                <a:latin typeface="Arial"/>
                <a:cs typeface="Arial"/>
              </a:rPr>
              <a:t>gor</a:t>
            </a:r>
            <a:r>
              <a:rPr sz="29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900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900" spc="5" dirty="0">
                <a:solidFill>
                  <a:srgbClr val="FFFFFF"/>
                </a:solidFill>
                <a:latin typeface="Arial"/>
                <a:cs typeface="Arial"/>
              </a:rPr>
              <a:t>hm</a:t>
            </a:r>
            <a:endParaRPr sz="2900" dirty="0">
              <a:latin typeface="Arial"/>
              <a:cs typeface="Arial"/>
            </a:endParaRPr>
          </a:p>
          <a:p>
            <a:pPr marL="457834" marR="333375" indent="-228600">
              <a:lnSpc>
                <a:spcPts val="2480"/>
              </a:lnSpc>
              <a:spcBef>
                <a:spcPts val="450"/>
              </a:spcBef>
              <a:buClr>
                <a:srgbClr val="C00000"/>
              </a:buClr>
              <a:buFont typeface="Wingdings"/>
              <a:buChar char=""/>
              <a:tabLst>
                <a:tab pos="458470" algn="l"/>
              </a:tabLst>
            </a:pP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B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eg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wi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h 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zyme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unoa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y (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)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Che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ce</a:t>
            </a:r>
            <a:r>
              <a:rPr sz="2400" spc="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unoa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ay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(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)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ot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i="1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i="1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i="1" spc="-5" dirty="0">
                <a:solidFill>
                  <a:srgbClr val="212121"/>
                </a:solidFill>
                <a:latin typeface="Arial"/>
                <a:cs typeface="Arial"/>
              </a:rPr>
              <a:t>epone</a:t>
            </a:r>
            <a:r>
              <a:rPr sz="2400" i="1" spc="-2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i="1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i="1" dirty="0">
                <a:solidFill>
                  <a:srgbClr val="212121"/>
                </a:solidFill>
                <a:latin typeface="Arial"/>
                <a:cs typeface="Arial"/>
              </a:rPr>
              <a:t>-s</a:t>
            </a:r>
            <a:r>
              <a:rPr sz="2400" i="1" spc="-5" dirty="0">
                <a:solidFill>
                  <a:srgbClr val="212121"/>
                </a:solidFill>
                <a:latin typeface="Arial"/>
                <a:cs typeface="Arial"/>
              </a:rPr>
              <a:t>pe</a:t>
            </a:r>
            <a:r>
              <a:rPr sz="2400" i="1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i="1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i="1" spc="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i="1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i="1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i="1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endParaRPr lang="en-US" sz="2400" spc="-10" dirty="0">
              <a:solidFill>
                <a:srgbClr val="212121"/>
              </a:solidFill>
              <a:latin typeface="Arial"/>
              <a:cs typeface="Arial"/>
            </a:endParaRPr>
          </a:p>
          <a:p>
            <a:pPr marL="457834" marR="333375" indent="-228600">
              <a:lnSpc>
                <a:spcPts val="2480"/>
              </a:lnSpc>
              <a:spcBef>
                <a:spcPts val="450"/>
              </a:spcBef>
              <a:buClr>
                <a:srgbClr val="C00000"/>
              </a:buClr>
              <a:buFont typeface="Wingdings"/>
              <a:buChar char=""/>
              <a:tabLst>
                <a:tab pos="458470" algn="l"/>
              </a:tabLst>
            </a:pPr>
            <a:endParaRPr sz="800" dirty="0">
              <a:latin typeface="Arial"/>
              <a:cs typeface="Arial"/>
            </a:endParaRPr>
          </a:p>
          <a:p>
            <a:pPr marL="457834" indent="-228600">
              <a:lnSpc>
                <a:spcPts val="2675"/>
              </a:lnSpc>
              <a:spcBef>
                <a:spcPts val="140"/>
              </a:spcBef>
              <a:buClr>
                <a:srgbClr val="C00000"/>
              </a:buClr>
              <a:buFont typeface="Wingdings"/>
              <a:buChar char=""/>
              <a:tabLst>
                <a:tab pos="458470" algn="l"/>
              </a:tabLst>
            </a:pP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Iden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fie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pa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re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ed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ha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nadequa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or</a:t>
            </a:r>
            <a:endParaRPr sz="2400" dirty="0">
              <a:latin typeface="Arial"/>
              <a:cs typeface="Arial"/>
            </a:endParaRPr>
          </a:p>
          <a:p>
            <a:pPr marL="457834">
              <a:lnSpc>
                <a:spcPts val="2675"/>
              </a:lnSpc>
            </a:pP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ha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ve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un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 sy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ph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ili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endParaRPr lang="en-US" sz="2400" dirty="0">
              <a:solidFill>
                <a:srgbClr val="212121"/>
              </a:solidFill>
              <a:latin typeface="Arial"/>
              <a:cs typeface="Arial"/>
            </a:endParaRPr>
          </a:p>
          <a:p>
            <a:pPr marL="457834">
              <a:lnSpc>
                <a:spcPts val="2675"/>
              </a:lnSpc>
            </a:pPr>
            <a:endParaRPr sz="800" dirty="0">
              <a:latin typeface="Arial"/>
              <a:cs typeface="Arial"/>
            </a:endParaRPr>
          </a:p>
          <a:p>
            <a:pPr marL="457834" marR="909319" indent="-228600">
              <a:lnSpc>
                <a:spcPts val="2480"/>
              </a:lnSpc>
              <a:spcBef>
                <a:spcPts val="570"/>
              </a:spcBef>
              <a:buClr>
                <a:srgbClr val="C00000"/>
              </a:buClr>
              <a:buFont typeface="Wingdings"/>
              <a:buChar char=""/>
              <a:tabLst>
                <a:tab pos="458470" algn="l"/>
              </a:tabLst>
            </a:pP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x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: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se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a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quan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non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epone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(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RL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)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o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ow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pon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se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o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ent</a:t>
            </a:r>
            <a:endParaRPr lang="en-US" sz="2400" spc="-5" dirty="0">
              <a:solidFill>
                <a:srgbClr val="212121"/>
              </a:solidFill>
              <a:latin typeface="Arial"/>
              <a:cs typeface="Arial"/>
            </a:endParaRPr>
          </a:p>
          <a:p>
            <a:pPr marL="457834" marR="909319" indent="-228600">
              <a:lnSpc>
                <a:spcPts val="2480"/>
              </a:lnSpc>
              <a:spcBef>
                <a:spcPts val="570"/>
              </a:spcBef>
              <a:buClr>
                <a:srgbClr val="C00000"/>
              </a:buClr>
              <a:buFont typeface="Wingdings"/>
              <a:buChar char=""/>
              <a:tabLst>
                <a:tab pos="458470" algn="l"/>
              </a:tabLst>
            </a:pPr>
            <a:endParaRPr sz="800" dirty="0">
              <a:latin typeface="Arial"/>
              <a:cs typeface="Arial"/>
            </a:endParaRPr>
          </a:p>
          <a:p>
            <a:pPr marL="457834" marR="5080" indent="-228600">
              <a:lnSpc>
                <a:spcPts val="2480"/>
              </a:lnSpc>
              <a:spcBef>
                <a:spcPts val="555"/>
              </a:spcBef>
              <a:buClr>
                <a:srgbClr val="C00000"/>
              </a:buClr>
              <a:buFont typeface="Wingdings"/>
              <a:buChar char=""/>
              <a:tabLst>
                <a:tab pos="458470" algn="l"/>
              </a:tabLst>
            </a:pP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th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non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epone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nega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4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se a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epone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(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dea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ll</a:t>
            </a:r>
            <a:r>
              <a:rPr sz="2400" spc="-18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, 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TP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-</a:t>
            </a:r>
            <a:r>
              <a:rPr sz="2400" spc="-204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)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rm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6679" y="6207252"/>
            <a:ext cx="758951" cy="6507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2002" y="74676"/>
            <a:ext cx="10439398" cy="60975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6123432"/>
            <a:ext cx="908303" cy="7345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69295" y="6576441"/>
            <a:ext cx="6064250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Sou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rc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:</a:t>
            </a:r>
            <a:r>
              <a:rPr sz="11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212121"/>
                </a:solidFill>
                <a:latin typeface="Arial"/>
                <a:cs typeface="Arial"/>
              </a:rPr>
              <a:t>CD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11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1100" spc="-15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rse</a:t>
            </a:r>
            <a:r>
              <a:rPr sz="11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Se</a:t>
            </a:r>
            <a:r>
              <a:rPr sz="1100" spc="10" dirty="0">
                <a:solidFill>
                  <a:srgbClr val="212121"/>
                </a:solidFill>
                <a:latin typeface="Arial"/>
                <a:cs typeface="Arial"/>
              </a:rPr>
              <a:t>q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uen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ce</a:t>
            </a:r>
            <a:r>
              <a:rPr sz="11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1100" spc="-1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ph</a:t>
            </a:r>
            <a:r>
              <a:rPr sz="1100" spc="-10" dirty="0">
                <a:solidFill>
                  <a:srgbClr val="212121"/>
                </a:solidFill>
                <a:latin typeface="Arial"/>
                <a:cs typeface="Arial"/>
              </a:rPr>
              <a:t>ili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1100" spc="4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cr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een</a:t>
            </a:r>
            <a:r>
              <a:rPr sz="11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11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100" spc="35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eb</a:t>
            </a:r>
            <a:r>
              <a:rPr sz="11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na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1100" spc="-4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(</a:t>
            </a:r>
            <a:r>
              <a:rPr sz="1100" spc="-10" dirty="0">
                <a:solidFill>
                  <a:srgbClr val="212121"/>
                </a:solidFill>
                <a:latin typeface="Arial"/>
                <a:cs typeface="Arial"/>
              </a:rPr>
              <a:t>CDC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)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212121"/>
                </a:solidFill>
                <a:latin typeface="Arial"/>
                <a:cs typeface="Arial"/>
              </a:rPr>
              <a:t>MM</a:t>
            </a:r>
            <a:r>
              <a:rPr sz="1100" spc="5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1100" spc="-1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1100" spc="-4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Fe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b 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11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11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2011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11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60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(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5)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0872" y="6329171"/>
            <a:ext cx="1606295" cy="4617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20684" y="1734522"/>
            <a:ext cx="10424160" cy="33007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800" spc="-25" dirty="0">
                <a:solidFill>
                  <a:srgbClr val="212121"/>
                </a:solidFill>
                <a:latin typeface="Arial"/>
                <a:cs typeface="Arial"/>
              </a:rPr>
              <a:t>B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ecause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hosp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it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als</a:t>
            </a:r>
            <a:r>
              <a:rPr sz="28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use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the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revers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lgorit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8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i="1" spc="-10" dirty="0">
                <a:solidFill>
                  <a:srgbClr val="212121"/>
                </a:solidFill>
                <a:latin typeface="Arial"/>
                <a:cs typeface="Arial"/>
              </a:rPr>
              <a:t>cons</a:t>
            </a:r>
            <a:r>
              <a:rPr sz="2800" i="1" spc="-15" dirty="0">
                <a:solidFill>
                  <a:srgbClr val="212121"/>
                </a:solidFill>
                <a:latin typeface="Arial"/>
                <a:cs typeface="Arial"/>
              </a:rPr>
              <a:t>ider</a:t>
            </a:r>
            <a:r>
              <a:rPr sz="2800" i="1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i="1" spc="-15" dirty="0">
                <a:solidFill>
                  <a:srgbClr val="212121"/>
                </a:solidFill>
                <a:latin typeface="Arial"/>
                <a:cs typeface="Arial"/>
              </a:rPr>
              <a:t>ob</a:t>
            </a:r>
            <a:r>
              <a:rPr sz="2800" i="1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800" i="1" spc="-1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800" i="1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800" i="1" spc="-15" dirty="0">
                <a:solidFill>
                  <a:srgbClr val="212121"/>
                </a:solidFill>
                <a:latin typeface="Arial"/>
                <a:cs typeface="Arial"/>
              </a:rPr>
              <a:t>ning</a:t>
            </a:r>
            <a:r>
              <a:rPr sz="2800" i="1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i="1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800" i="1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i="1" spc="-25" dirty="0">
                <a:solidFill>
                  <a:srgbClr val="212121"/>
                </a:solidFill>
                <a:latin typeface="Arial"/>
                <a:cs typeface="Arial"/>
              </a:rPr>
              <a:t>TP</a:t>
            </a:r>
            <a:r>
              <a:rPr sz="2800" i="1" spc="-5" dirty="0">
                <a:solidFill>
                  <a:srgbClr val="212121"/>
                </a:solidFill>
                <a:latin typeface="Arial"/>
                <a:cs typeface="Arial"/>
              </a:rPr>
              <a:t>-</a:t>
            </a:r>
            <a:r>
              <a:rPr sz="2800" i="1" spc="-229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800" i="1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800" i="1" spc="-1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even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if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the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212121"/>
                </a:solidFill>
                <a:latin typeface="Arial"/>
                <a:cs typeface="Arial"/>
              </a:rPr>
              <a:t>RPR</a:t>
            </a:r>
            <a:r>
              <a:rPr sz="28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is</a:t>
            </a:r>
            <a:r>
              <a:rPr sz="28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non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-reactiv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3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hen</a:t>
            </a:r>
            <a:r>
              <a:rPr sz="28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us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ing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the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traditional algorit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8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.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3"/>
              </a:spcBef>
            </a:pPr>
            <a:endParaRPr sz="3250">
              <a:latin typeface="Times New Roman"/>
              <a:cs typeface="Times New Roman"/>
            </a:endParaRPr>
          </a:p>
          <a:p>
            <a:pPr marL="355600" indent="-2286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355600" algn="l"/>
              </a:tabLst>
            </a:pPr>
            <a:r>
              <a:rPr sz="2800" spc="-3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elps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avo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id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iscover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ing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syphilis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in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labor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and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de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liver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(L</a:t>
            </a:r>
            <a:r>
              <a:rPr sz="2800" spc="-30" dirty="0">
                <a:solidFill>
                  <a:srgbClr val="212121"/>
                </a:solidFill>
                <a:latin typeface="Arial"/>
                <a:cs typeface="Arial"/>
              </a:rPr>
              <a:t>&amp;D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)</a:t>
            </a:r>
            <a:endParaRPr sz="2800">
              <a:latin typeface="Arial"/>
              <a:cs typeface="Arial"/>
            </a:endParaRPr>
          </a:p>
          <a:p>
            <a:pPr marL="355600" marR="22860" indent="-228600">
              <a:lnSpc>
                <a:spcPct val="100000"/>
              </a:lnSpc>
              <a:spcBef>
                <a:spcPts val="2400"/>
              </a:spcBef>
              <a:buClr>
                <a:srgbClr val="D51F1A"/>
              </a:buClr>
              <a:buFont typeface="Wingdings"/>
              <a:buChar char=""/>
              <a:tabLst>
                <a:tab pos="355600" algn="l"/>
              </a:tabLst>
            </a:pP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800" spc="-16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nonreactiv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quan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tit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tiv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 test, co</a:t>
            </a:r>
            <a:r>
              <a:rPr sz="28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bined</a:t>
            </a:r>
            <a:r>
              <a:rPr sz="28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3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ith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positiv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800" spc="-5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800" spc="-3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800" spc="-5" dirty="0">
                <a:solidFill>
                  <a:srgbClr val="212121"/>
                </a:solidFill>
                <a:latin typeface="Arial"/>
                <a:cs typeface="Arial"/>
              </a:rPr>
              <a:t>-</a:t>
            </a:r>
            <a:r>
              <a:rPr sz="2800" spc="-229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800" spc="-2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, is</a:t>
            </a:r>
            <a:r>
              <a:rPr sz="28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ev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idence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past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or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present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fecti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5765">
              <a:lnSpc>
                <a:spcPct val="100000"/>
              </a:lnSpc>
            </a:pPr>
            <a:r>
              <a:rPr sz="4800" spc="-35" dirty="0"/>
              <a:t>K</a:t>
            </a:r>
            <a:r>
              <a:rPr sz="4800" spc="-10" dirty="0"/>
              <a:t>e</a:t>
            </a:r>
            <a:r>
              <a:rPr sz="4800" dirty="0"/>
              <a:t>y</a:t>
            </a:r>
            <a:r>
              <a:rPr sz="4800" spc="5" dirty="0"/>
              <a:t> </a:t>
            </a:r>
            <a:r>
              <a:rPr sz="4800" dirty="0"/>
              <a:t>i</a:t>
            </a:r>
            <a:r>
              <a:rPr sz="4800" spc="-10" dirty="0"/>
              <a:t>dea</a:t>
            </a:r>
            <a:endParaRPr sz="4800"/>
          </a:p>
        </p:txBody>
      </p:sp>
      <p:sp>
        <p:nvSpPr>
          <p:cNvPr id="7" name="object 7"/>
          <p:cNvSpPr/>
          <p:nvPr/>
        </p:nvSpPr>
        <p:spPr>
          <a:xfrm>
            <a:off x="316992" y="5943600"/>
            <a:ext cx="1005839" cy="9143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9166" y="246518"/>
            <a:ext cx="5538470" cy="622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700" spc="-95" dirty="0">
                <a:solidFill>
                  <a:srgbClr val="D51F1A"/>
                </a:solidFill>
                <a:latin typeface="Arial"/>
                <a:cs typeface="Arial"/>
              </a:rPr>
              <a:t>Inte</a:t>
            </a:r>
            <a:r>
              <a:rPr sz="4700" spc="-110" dirty="0">
                <a:solidFill>
                  <a:srgbClr val="D51F1A"/>
                </a:solidFill>
                <a:latin typeface="Arial"/>
                <a:cs typeface="Arial"/>
              </a:rPr>
              <a:t>rp</a:t>
            </a:r>
            <a:r>
              <a:rPr sz="4700" spc="-105" dirty="0">
                <a:solidFill>
                  <a:srgbClr val="D51F1A"/>
                </a:solidFill>
                <a:latin typeface="Arial"/>
                <a:cs typeface="Arial"/>
              </a:rPr>
              <a:t>r</a:t>
            </a:r>
            <a:r>
              <a:rPr sz="4700" spc="-110" dirty="0">
                <a:solidFill>
                  <a:srgbClr val="D51F1A"/>
                </a:solidFill>
                <a:latin typeface="Arial"/>
                <a:cs typeface="Arial"/>
              </a:rPr>
              <a:t>et</a:t>
            </a:r>
            <a:r>
              <a:rPr sz="4700" spc="-95" dirty="0">
                <a:solidFill>
                  <a:srgbClr val="D51F1A"/>
                </a:solidFill>
                <a:latin typeface="Arial"/>
                <a:cs typeface="Arial"/>
              </a:rPr>
              <a:t>a</a:t>
            </a:r>
            <a:r>
              <a:rPr sz="4700" spc="-110" dirty="0">
                <a:solidFill>
                  <a:srgbClr val="D51F1A"/>
                </a:solidFill>
                <a:latin typeface="Arial"/>
                <a:cs typeface="Arial"/>
              </a:rPr>
              <a:t>t</a:t>
            </a:r>
            <a:r>
              <a:rPr sz="4700" spc="-100" dirty="0">
                <a:solidFill>
                  <a:srgbClr val="D51F1A"/>
                </a:solidFill>
                <a:latin typeface="Arial"/>
                <a:cs typeface="Arial"/>
              </a:rPr>
              <a:t>i</a:t>
            </a:r>
            <a:r>
              <a:rPr sz="4700" spc="-110" dirty="0">
                <a:solidFill>
                  <a:srgbClr val="D51F1A"/>
                </a:solidFill>
                <a:latin typeface="Arial"/>
                <a:cs typeface="Arial"/>
              </a:rPr>
              <a:t>o</a:t>
            </a:r>
            <a:r>
              <a:rPr sz="4700" dirty="0">
                <a:solidFill>
                  <a:srgbClr val="D51F1A"/>
                </a:solidFill>
                <a:latin typeface="Arial"/>
                <a:cs typeface="Arial"/>
              </a:rPr>
              <a:t>n</a:t>
            </a:r>
            <a:r>
              <a:rPr sz="4700" spc="-240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4700" spc="-100" dirty="0">
                <a:solidFill>
                  <a:srgbClr val="D51F1A"/>
                </a:solidFill>
                <a:latin typeface="Arial"/>
                <a:cs typeface="Arial"/>
              </a:rPr>
              <a:t>o</a:t>
            </a:r>
            <a:r>
              <a:rPr sz="4700" dirty="0">
                <a:solidFill>
                  <a:srgbClr val="D51F1A"/>
                </a:solidFill>
                <a:latin typeface="Arial"/>
                <a:cs typeface="Arial"/>
              </a:rPr>
              <a:t>f</a:t>
            </a:r>
            <a:r>
              <a:rPr sz="4700" spc="-310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4700" spc="-285" dirty="0">
                <a:solidFill>
                  <a:srgbClr val="D51F1A"/>
                </a:solidFill>
                <a:latin typeface="Arial"/>
                <a:cs typeface="Arial"/>
              </a:rPr>
              <a:t>T</a:t>
            </a:r>
            <a:r>
              <a:rPr sz="4700" spc="-100" dirty="0">
                <a:solidFill>
                  <a:srgbClr val="D51F1A"/>
                </a:solidFill>
                <a:latin typeface="Arial"/>
                <a:cs typeface="Arial"/>
              </a:rPr>
              <a:t>i</a:t>
            </a:r>
            <a:r>
              <a:rPr sz="4700" spc="-95" dirty="0">
                <a:solidFill>
                  <a:srgbClr val="D51F1A"/>
                </a:solidFill>
                <a:latin typeface="Arial"/>
                <a:cs typeface="Arial"/>
              </a:rPr>
              <a:t>ter</a:t>
            </a:r>
            <a:r>
              <a:rPr sz="4700" dirty="0">
                <a:solidFill>
                  <a:srgbClr val="D51F1A"/>
                </a:solidFill>
                <a:latin typeface="Arial"/>
                <a:cs typeface="Arial"/>
              </a:rPr>
              <a:t>s</a:t>
            </a:r>
            <a:endParaRPr sz="47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87552" y="853440"/>
            <a:ext cx="9573767" cy="51785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477977" y="6522422"/>
            <a:ext cx="22764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0" dirty="0">
                <a:solidFill>
                  <a:srgbClr val="212121"/>
                </a:solidFill>
                <a:latin typeface="Arial"/>
                <a:cs typeface="Arial"/>
              </a:rPr>
              <a:t>Sou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e:</a:t>
            </a:r>
            <a:r>
              <a:rPr sz="12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Nati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onal</a:t>
            </a:r>
            <a:r>
              <a:rPr sz="12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TD</a:t>
            </a:r>
            <a:r>
              <a:rPr sz="1200" spc="-4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rri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cu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um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8100" y="5999988"/>
            <a:ext cx="1060703" cy="8580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7318" y="441368"/>
            <a:ext cx="11537363" cy="787028"/>
          </a:xfrm>
          <a:prstGeom prst="rect">
            <a:avLst/>
          </a:prstGeom>
        </p:spPr>
        <p:txBody>
          <a:bodyPr vert="horz" wrap="square" lIns="0" tIns="169817" rIns="0" bIns="0" rtlCol="0">
            <a:spAutoFit/>
          </a:bodyPr>
          <a:lstStyle/>
          <a:p>
            <a:pPr marL="373380" algn="ctr">
              <a:lnSpc>
                <a:spcPct val="100000"/>
              </a:lnSpc>
            </a:pPr>
            <a:r>
              <a:rPr sz="4000" spc="-130" dirty="0"/>
              <a:t>Con</a:t>
            </a:r>
            <a:r>
              <a:rPr sz="4000" spc="-105" dirty="0"/>
              <a:t>f</a:t>
            </a:r>
            <a:r>
              <a:rPr sz="4000" spc="-110" dirty="0"/>
              <a:t>lic</a:t>
            </a:r>
            <a:r>
              <a:rPr sz="4000" spc="-15" dirty="0"/>
              <a:t>t</a:t>
            </a:r>
            <a:r>
              <a:rPr sz="4000" spc="-220" dirty="0"/>
              <a:t> </a:t>
            </a:r>
            <a:r>
              <a:rPr sz="4000" spc="-125" dirty="0"/>
              <a:t>o</a:t>
            </a:r>
            <a:r>
              <a:rPr sz="4000" spc="-15" dirty="0"/>
              <a:t>f</a:t>
            </a:r>
            <a:r>
              <a:rPr sz="4000" spc="-195" dirty="0"/>
              <a:t> </a:t>
            </a:r>
            <a:r>
              <a:rPr sz="4000" spc="-110" dirty="0"/>
              <a:t>I</a:t>
            </a:r>
            <a:r>
              <a:rPr sz="4000" spc="-130" dirty="0"/>
              <a:t>n</a:t>
            </a:r>
            <a:r>
              <a:rPr sz="4000" spc="-105" dirty="0"/>
              <a:t>t</a:t>
            </a:r>
            <a:r>
              <a:rPr sz="4000" spc="-130" dirty="0"/>
              <a:t>e</a:t>
            </a:r>
            <a:r>
              <a:rPr sz="4000" spc="-110" dirty="0"/>
              <a:t>r</a:t>
            </a:r>
            <a:r>
              <a:rPr sz="4000" spc="-130" dirty="0"/>
              <a:t>e</a:t>
            </a:r>
            <a:r>
              <a:rPr sz="4000" spc="-110" dirty="0"/>
              <a:t>s</a:t>
            </a:r>
            <a:r>
              <a:rPr sz="4000" spc="-15" dirty="0"/>
              <a:t>t</a:t>
            </a:r>
            <a:r>
              <a:rPr sz="4000" spc="-220" dirty="0"/>
              <a:t> </a:t>
            </a:r>
            <a:r>
              <a:rPr sz="4000" spc="-135" dirty="0"/>
              <a:t>D</a:t>
            </a:r>
            <a:r>
              <a:rPr sz="4000" spc="-110" dirty="0"/>
              <a:t>is</a:t>
            </a:r>
            <a:r>
              <a:rPr sz="4000" spc="-114" dirty="0"/>
              <a:t>c</a:t>
            </a:r>
            <a:r>
              <a:rPr sz="4000" spc="-120" dirty="0"/>
              <a:t>lo</a:t>
            </a:r>
            <a:r>
              <a:rPr sz="4000" spc="-114" dirty="0"/>
              <a:t>s</a:t>
            </a:r>
            <a:r>
              <a:rPr sz="4000" spc="-130" dirty="0"/>
              <a:t>u</a:t>
            </a:r>
            <a:r>
              <a:rPr sz="4000" spc="-110" dirty="0"/>
              <a:t>r</a:t>
            </a:r>
            <a:r>
              <a:rPr sz="4000" spc="-25" dirty="0"/>
              <a:t>e</a:t>
            </a:r>
            <a:r>
              <a:rPr sz="4000" spc="-220" dirty="0"/>
              <a:t> </a:t>
            </a:r>
            <a:r>
              <a:rPr sz="4000" spc="-130" dirty="0"/>
              <a:t>S</a:t>
            </a:r>
            <a:r>
              <a:rPr sz="4000" spc="-110" dirty="0"/>
              <a:t>t</a:t>
            </a:r>
            <a:r>
              <a:rPr sz="4000" spc="-130" dirty="0"/>
              <a:t>a</a:t>
            </a:r>
            <a:r>
              <a:rPr sz="4000" spc="-105" dirty="0"/>
              <a:t>t</a:t>
            </a:r>
            <a:r>
              <a:rPr sz="4000" spc="-135" dirty="0"/>
              <a:t>eme</a:t>
            </a:r>
            <a:r>
              <a:rPr sz="4000" spc="-125" dirty="0"/>
              <a:t>n</a:t>
            </a:r>
            <a:r>
              <a:rPr sz="4000" spc="-15" dirty="0"/>
              <a:t>t</a:t>
            </a:r>
            <a:endParaRPr sz="4000" dirty="0"/>
          </a:p>
        </p:txBody>
      </p:sp>
      <p:sp>
        <p:nvSpPr>
          <p:cNvPr id="5" name="object 5"/>
          <p:cNvSpPr txBox="1"/>
          <p:nvPr/>
        </p:nvSpPr>
        <p:spPr>
          <a:xfrm>
            <a:off x="802493" y="1683343"/>
            <a:ext cx="7457440" cy="11164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ct val="150000"/>
              </a:lnSpc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Th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ha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o 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de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e.</a:t>
            </a:r>
            <a:endParaRPr sz="2400" dirty="0">
              <a:latin typeface="Arial"/>
              <a:cs typeface="Arial"/>
            </a:endParaRPr>
          </a:p>
          <a:p>
            <a:pPr marL="241300" indent="-228600">
              <a:lnSpc>
                <a:spcPct val="150000"/>
              </a:lnSpc>
              <a:spcBef>
                <a:spcPts val="575"/>
              </a:spcBef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x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it</a:t>
            </a:r>
            <a:r>
              <a:rPr sz="2400" spc="4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pho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 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ho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re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ed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14400" y="4800600"/>
            <a:ext cx="10515598" cy="10772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T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hi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s</a:t>
            </a:r>
            <a:r>
              <a:rPr sz="1400" spc="-1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pr</a:t>
            </a:r>
            <a:r>
              <a:rPr sz="1400" spc="5" dirty="0">
                <a:solidFill>
                  <a:srgbClr val="212121"/>
                </a:solidFill>
                <a:latin typeface="Calibri"/>
                <a:cs typeface="Calibri"/>
              </a:rPr>
              <a:t>o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gra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m</a:t>
            </a:r>
            <a:r>
              <a:rPr sz="1400" spc="-3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i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s</a:t>
            </a:r>
            <a:r>
              <a:rPr sz="1400" spc="-1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s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upp</a:t>
            </a:r>
            <a:r>
              <a:rPr sz="1400" spc="5" dirty="0">
                <a:solidFill>
                  <a:srgbClr val="212121"/>
                </a:solidFill>
                <a:latin typeface="Calibri"/>
                <a:cs typeface="Calibri"/>
              </a:rPr>
              <a:t>o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r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ted</a:t>
            </a:r>
            <a:r>
              <a:rPr sz="1400" spc="-2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b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y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t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h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e</a:t>
            </a:r>
            <a:r>
              <a:rPr sz="1400" spc="-1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H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e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al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th</a:t>
            </a:r>
            <a:r>
              <a:rPr sz="1400" spc="-1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Res</a:t>
            </a:r>
            <a:r>
              <a:rPr sz="1400" spc="5" dirty="0">
                <a:solidFill>
                  <a:srgbClr val="212121"/>
                </a:solidFill>
                <a:latin typeface="Calibri"/>
                <a:cs typeface="Calibri"/>
              </a:rPr>
              <a:t>o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ur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ces</a:t>
            </a:r>
            <a:r>
              <a:rPr sz="1400" spc="-3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an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d</a:t>
            </a:r>
            <a:r>
              <a:rPr sz="1400" spc="-1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S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e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r</a:t>
            </a:r>
            <a:r>
              <a:rPr sz="1400" spc="5" dirty="0">
                <a:solidFill>
                  <a:srgbClr val="212121"/>
                </a:solidFill>
                <a:latin typeface="Calibri"/>
                <a:cs typeface="Calibri"/>
              </a:rPr>
              <a:t>v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i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ces</a:t>
            </a:r>
            <a:r>
              <a:rPr sz="1400" spc="-2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Ad</a:t>
            </a:r>
            <a:r>
              <a:rPr sz="1400" spc="5" dirty="0">
                <a:solidFill>
                  <a:srgbClr val="212121"/>
                </a:solidFill>
                <a:latin typeface="Calibri"/>
                <a:cs typeface="Calibri"/>
              </a:rPr>
              <a:t>m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ini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st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ra</a:t>
            </a:r>
            <a:r>
              <a:rPr sz="1400" spc="-15" dirty="0">
                <a:solidFill>
                  <a:srgbClr val="212121"/>
                </a:solidFill>
                <a:latin typeface="Calibri"/>
                <a:cs typeface="Calibri"/>
              </a:rPr>
              <a:t>t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i</a:t>
            </a:r>
            <a:r>
              <a:rPr sz="1400" spc="-10" dirty="0">
                <a:solidFill>
                  <a:srgbClr val="212121"/>
                </a:solidFill>
                <a:latin typeface="Calibri"/>
                <a:cs typeface="Calibri"/>
              </a:rPr>
              <a:t>o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n</a:t>
            </a:r>
            <a:r>
              <a:rPr sz="1400" spc="-4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(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H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R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SA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) </a:t>
            </a:r>
            <a:r>
              <a:rPr sz="1400" spc="5" dirty="0">
                <a:solidFill>
                  <a:srgbClr val="212121"/>
                </a:solidFill>
                <a:latin typeface="Calibri"/>
                <a:cs typeface="Calibri"/>
              </a:rPr>
              <a:t>o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f</a:t>
            </a:r>
            <a:r>
              <a:rPr sz="1400" spc="-1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t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h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e</a:t>
            </a:r>
            <a:r>
              <a:rPr sz="1400" spc="-1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U.S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.</a:t>
            </a:r>
            <a:r>
              <a:rPr sz="1400" spc="-2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De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par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t</a:t>
            </a:r>
            <a:r>
              <a:rPr sz="1400" spc="5" dirty="0">
                <a:solidFill>
                  <a:srgbClr val="212121"/>
                </a:solidFill>
                <a:latin typeface="Calibri"/>
                <a:cs typeface="Calibri"/>
              </a:rPr>
              <a:t>m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e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n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t</a:t>
            </a:r>
            <a:r>
              <a:rPr sz="1400" spc="-4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spc="5" dirty="0">
                <a:solidFill>
                  <a:srgbClr val="212121"/>
                </a:solidFill>
                <a:latin typeface="Calibri"/>
                <a:cs typeface="Calibri"/>
              </a:rPr>
              <a:t>o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f</a:t>
            </a:r>
            <a:r>
              <a:rPr sz="1400" spc="-1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H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e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al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th</a:t>
            </a:r>
            <a:r>
              <a:rPr sz="1400" spc="-1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an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d</a:t>
            </a:r>
            <a:r>
              <a:rPr sz="1400" spc="-1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Hu</a:t>
            </a:r>
            <a:r>
              <a:rPr sz="1400" spc="10" dirty="0">
                <a:solidFill>
                  <a:srgbClr val="212121"/>
                </a:solidFill>
                <a:latin typeface="Calibri"/>
                <a:cs typeface="Calibri"/>
              </a:rPr>
              <a:t>m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a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n 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S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e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r</a:t>
            </a:r>
            <a:r>
              <a:rPr sz="1400" spc="5" dirty="0">
                <a:solidFill>
                  <a:srgbClr val="212121"/>
                </a:solidFill>
                <a:latin typeface="Calibri"/>
                <a:cs typeface="Calibri"/>
              </a:rPr>
              <a:t>v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i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ces</a:t>
            </a:r>
            <a:r>
              <a:rPr sz="1400" spc="-2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(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HHS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) 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a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s</a:t>
            </a:r>
            <a:r>
              <a:rPr sz="1400" spc="-1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par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t</a:t>
            </a:r>
            <a:r>
              <a:rPr sz="1400" spc="-1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spc="5" dirty="0">
                <a:solidFill>
                  <a:srgbClr val="212121"/>
                </a:solidFill>
                <a:latin typeface="Calibri"/>
                <a:cs typeface="Calibri"/>
              </a:rPr>
              <a:t>o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f</a:t>
            </a:r>
            <a:r>
              <a:rPr sz="1400" spc="-1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a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n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 a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w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ar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d</a:t>
            </a:r>
            <a:r>
              <a:rPr sz="1400" spc="-1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t</a:t>
            </a:r>
            <a:r>
              <a:rPr sz="1400" spc="5" dirty="0">
                <a:solidFill>
                  <a:srgbClr val="212121"/>
                </a:solidFill>
                <a:latin typeface="Calibri"/>
                <a:cs typeface="Calibri"/>
              </a:rPr>
              <a:t>o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t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ali</a:t>
            </a:r>
            <a:r>
              <a:rPr sz="1400" spc="-20" dirty="0">
                <a:solidFill>
                  <a:srgbClr val="212121"/>
                </a:solidFill>
                <a:latin typeface="Calibri"/>
                <a:cs typeface="Calibri"/>
              </a:rPr>
              <a:t>n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g</a:t>
            </a:r>
            <a:r>
              <a:rPr sz="1400" spc="-4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$4,205,743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w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i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th</a:t>
            </a:r>
            <a:r>
              <a:rPr sz="1400" spc="-2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0%</a:t>
            </a:r>
            <a:r>
              <a:rPr sz="1400" spc="-1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finan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ced</a:t>
            </a:r>
            <a:r>
              <a:rPr sz="1400" spc="-1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w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i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th</a:t>
            </a:r>
            <a:r>
              <a:rPr sz="1400" spc="-1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n</a:t>
            </a:r>
            <a:r>
              <a:rPr sz="1400" spc="5" dirty="0">
                <a:solidFill>
                  <a:srgbClr val="212121"/>
                </a:solidFill>
                <a:latin typeface="Calibri"/>
                <a:cs typeface="Calibri"/>
              </a:rPr>
              <a:t>o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n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-g</a:t>
            </a:r>
            <a:r>
              <a:rPr sz="1400" spc="5" dirty="0">
                <a:solidFill>
                  <a:srgbClr val="212121"/>
                </a:solidFill>
                <a:latin typeface="Calibri"/>
                <a:cs typeface="Calibri"/>
              </a:rPr>
              <a:t>ov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e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rn</a:t>
            </a:r>
            <a:r>
              <a:rPr sz="1400" spc="-10" dirty="0">
                <a:solidFill>
                  <a:srgbClr val="212121"/>
                </a:solidFill>
                <a:latin typeface="Calibri"/>
                <a:cs typeface="Calibri"/>
              </a:rPr>
              <a:t>me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n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t</a:t>
            </a:r>
            <a:r>
              <a:rPr sz="1400" spc="-15" dirty="0">
                <a:solidFill>
                  <a:srgbClr val="212121"/>
                </a:solidFill>
                <a:latin typeface="Calibri"/>
                <a:cs typeface="Calibri"/>
              </a:rPr>
              <a:t>a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l</a:t>
            </a:r>
            <a:r>
              <a:rPr sz="1400" spc="-3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s</a:t>
            </a:r>
            <a:r>
              <a:rPr sz="1400" spc="5" dirty="0">
                <a:solidFill>
                  <a:srgbClr val="212121"/>
                </a:solidFill>
                <a:latin typeface="Calibri"/>
                <a:cs typeface="Calibri"/>
              </a:rPr>
              <a:t>o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ur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ces.</a:t>
            </a:r>
            <a:r>
              <a:rPr sz="1400" spc="-3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T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h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e</a:t>
            </a:r>
            <a:r>
              <a:rPr sz="1400" spc="-1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c</a:t>
            </a:r>
            <a:r>
              <a:rPr sz="1400" spc="5" dirty="0">
                <a:solidFill>
                  <a:srgbClr val="212121"/>
                </a:solidFill>
                <a:latin typeface="Calibri"/>
                <a:cs typeface="Calibri"/>
              </a:rPr>
              <a:t>o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n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te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n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ts</a:t>
            </a:r>
            <a:r>
              <a:rPr sz="1400" spc="-4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ar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e</a:t>
            </a:r>
            <a:r>
              <a:rPr sz="1400" spc="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t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h</a:t>
            </a:r>
            <a:r>
              <a:rPr sz="1400" spc="5" dirty="0">
                <a:solidFill>
                  <a:srgbClr val="212121"/>
                </a:solidFill>
                <a:latin typeface="Calibri"/>
                <a:cs typeface="Calibri"/>
              </a:rPr>
              <a:t>o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se</a:t>
            </a:r>
            <a:r>
              <a:rPr sz="1400" spc="-3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spc="5" dirty="0">
                <a:solidFill>
                  <a:srgbClr val="212121"/>
                </a:solidFill>
                <a:latin typeface="Calibri"/>
                <a:cs typeface="Calibri"/>
              </a:rPr>
              <a:t>o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f t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h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e</a:t>
            </a:r>
            <a:r>
              <a:rPr sz="1400" spc="-1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au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t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h</a:t>
            </a:r>
            <a:r>
              <a:rPr sz="1400" spc="5" dirty="0">
                <a:solidFill>
                  <a:srgbClr val="212121"/>
                </a:solidFill>
                <a:latin typeface="Calibri"/>
                <a:cs typeface="Calibri"/>
              </a:rPr>
              <a:t>o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r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(s)</a:t>
            </a:r>
            <a:r>
              <a:rPr sz="1400" spc="-3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an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d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 d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o</a:t>
            </a:r>
            <a:r>
              <a:rPr sz="1400" spc="-1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n</a:t>
            </a:r>
            <a:r>
              <a:rPr sz="1400" spc="5" dirty="0">
                <a:solidFill>
                  <a:srgbClr val="212121"/>
                </a:solidFill>
                <a:latin typeface="Calibri"/>
                <a:cs typeface="Calibri"/>
              </a:rPr>
              <a:t>o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t</a:t>
            </a:r>
            <a:r>
              <a:rPr sz="1400" spc="-2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n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ecess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aril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y</a:t>
            </a:r>
            <a:r>
              <a:rPr sz="1400" spc="-3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r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e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pr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ese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n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t</a:t>
            </a:r>
            <a:r>
              <a:rPr sz="1400" spc="-1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t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h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e</a:t>
            </a:r>
            <a:r>
              <a:rPr sz="1400" spc="-1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spc="5" dirty="0">
                <a:solidFill>
                  <a:srgbClr val="212121"/>
                </a:solidFill>
                <a:latin typeface="Calibri"/>
                <a:cs typeface="Calibri"/>
              </a:rPr>
              <a:t>o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ffi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c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ia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l</a:t>
            </a:r>
            <a:r>
              <a:rPr sz="1400" spc="-3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spc="5" dirty="0">
                <a:solidFill>
                  <a:srgbClr val="212121"/>
                </a:solidFill>
                <a:latin typeface="Calibri"/>
                <a:cs typeface="Calibri"/>
              </a:rPr>
              <a:t>v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i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ews</a:t>
            </a:r>
            <a:r>
              <a:rPr sz="1400" spc="-1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spc="5" dirty="0">
                <a:solidFill>
                  <a:srgbClr val="212121"/>
                </a:solidFill>
                <a:latin typeface="Calibri"/>
                <a:cs typeface="Calibri"/>
              </a:rPr>
              <a:t>o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f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,</a:t>
            </a:r>
            <a:r>
              <a:rPr sz="1400" spc="-2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n</a:t>
            </a:r>
            <a:r>
              <a:rPr sz="1400" spc="5" dirty="0">
                <a:solidFill>
                  <a:srgbClr val="212121"/>
                </a:solidFill>
                <a:latin typeface="Calibri"/>
                <a:cs typeface="Calibri"/>
              </a:rPr>
              <a:t>o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r</a:t>
            </a:r>
            <a:r>
              <a:rPr sz="1400" spc="-1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d</a:t>
            </a:r>
            <a:r>
              <a:rPr sz="1400" spc="5" dirty="0">
                <a:solidFill>
                  <a:srgbClr val="212121"/>
                </a:solidFill>
                <a:latin typeface="Calibri"/>
                <a:cs typeface="Calibri"/>
              </a:rPr>
              <a:t>o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es</a:t>
            </a:r>
            <a:r>
              <a:rPr sz="1400" spc="-2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spc="5" dirty="0">
                <a:solidFill>
                  <a:srgbClr val="212121"/>
                </a:solidFill>
                <a:latin typeface="Calibri"/>
                <a:cs typeface="Calibri"/>
              </a:rPr>
              <a:t>m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e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n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t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i</a:t>
            </a:r>
            <a:r>
              <a:rPr sz="1400" spc="5" dirty="0">
                <a:solidFill>
                  <a:srgbClr val="212121"/>
                </a:solidFill>
                <a:latin typeface="Calibri"/>
                <a:cs typeface="Calibri"/>
              </a:rPr>
              <a:t>o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n</a:t>
            </a:r>
            <a:r>
              <a:rPr sz="1400" spc="-4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spc="5" dirty="0">
                <a:solidFill>
                  <a:srgbClr val="212121"/>
                </a:solidFill>
                <a:latin typeface="Calibri"/>
                <a:cs typeface="Calibri"/>
              </a:rPr>
              <a:t>o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f</a:t>
            </a:r>
            <a:r>
              <a:rPr sz="1400" spc="-1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t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rad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e</a:t>
            </a:r>
            <a:r>
              <a:rPr sz="1400" spc="-2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na</a:t>
            </a:r>
            <a:r>
              <a:rPr sz="1400" spc="5" dirty="0">
                <a:solidFill>
                  <a:srgbClr val="212121"/>
                </a:solidFill>
                <a:latin typeface="Calibri"/>
                <a:cs typeface="Calibri"/>
              </a:rPr>
              <a:t>m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es,</a:t>
            </a:r>
            <a:r>
              <a:rPr sz="1400" spc="-2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c</a:t>
            </a:r>
            <a:r>
              <a:rPr sz="1400" spc="5" dirty="0">
                <a:solidFill>
                  <a:srgbClr val="212121"/>
                </a:solidFill>
                <a:latin typeface="Calibri"/>
                <a:cs typeface="Calibri"/>
              </a:rPr>
              <a:t>om</a:t>
            </a:r>
            <a:r>
              <a:rPr sz="1400" spc="-10" dirty="0">
                <a:solidFill>
                  <a:srgbClr val="212121"/>
                </a:solidFill>
                <a:latin typeface="Calibri"/>
                <a:cs typeface="Calibri"/>
              </a:rPr>
              <a:t>m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e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r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c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i</a:t>
            </a:r>
            <a:r>
              <a:rPr sz="1400" spc="-15" dirty="0">
                <a:solidFill>
                  <a:srgbClr val="212121"/>
                </a:solidFill>
                <a:latin typeface="Calibri"/>
                <a:cs typeface="Calibri"/>
              </a:rPr>
              <a:t>a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l</a:t>
            </a:r>
            <a:r>
              <a:rPr sz="1400" spc="-3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pra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ct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i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ces,</a:t>
            </a:r>
            <a:r>
              <a:rPr sz="1400" spc="-3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spc="5" dirty="0">
                <a:solidFill>
                  <a:srgbClr val="212121"/>
                </a:solidFill>
                <a:latin typeface="Calibri"/>
                <a:cs typeface="Calibri"/>
              </a:rPr>
              <a:t>o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r </a:t>
            </a:r>
            <a:r>
              <a:rPr sz="1400" spc="5" dirty="0">
                <a:solidFill>
                  <a:srgbClr val="212121"/>
                </a:solidFill>
                <a:latin typeface="Calibri"/>
                <a:cs typeface="Calibri"/>
              </a:rPr>
              <a:t>o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rganiza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t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i</a:t>
            </a:r>
            <a:r>
              <a:rPr sz="1400" spc="5" dirty="0">
                <a:solidFill>
                  <a:srgbClr val="212121"/>
                </a:solidFill>
                <a:latin typeface="Calibri"/>
                <a:cs typeface="Calibri"/>
              </a:rPr>
              <a:t>o</a:t>
            </a:r>
            <a:r>
              <a:rPr sz="1400" spc="-20" dirty="0">
                <a:solidFill>
                  <a:srgbClr val="212121"/>
                </a:solidFill>
                <a:latin typeface="Calibri"/>
                <a:cs typeface="Calibri"/>
              </a:rPr>
              <a:t>n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s</a:t>
            </a:r>
            <a:r>
              <a:rPr sz="1400" spc="-3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i</a:t>
            </a:r>
            <a:r>
              <a:rPr sz="1400" spc="5" dirty="0">
                <a:solidFill>
                  <a:srgbClr val="212121"/>
                </a:solidFill>
                <a:latin typeface="Calibri"/>
                <a:cs typeface="Calibri"/>
              </a:rPr>
              <a:t>m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pl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y</a:t>
            </a:r>
            <a:r>
              <a:rPr sz="1400" spc="-2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a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n</a:t>
            </a:r>
            <a:r>
              <a:rPr sz="1400" spc="-1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e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nd</a:t>
            </a:r>
            <a:r>
              <a:rPr sz="1400" spc="5" dirty="0">
                <a:solidFill>
                  <a:srgbClr val="212121"/>
                </a:solidFill>
                <a:latin typeface="Calibri"/>
                <a:cs typeface="Calibri"/>
              </a:rPr>
              <a:t>o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r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se</a:t>
            </a:r>
            <a:r>
              <a:rPr sz="1400" spc="5" dirty="0">
                <a:solidFill>
                  <a:srgbClr val="212121"/>
                </a:solidFill>
                <a:latin typeface="Calibri"/>
                <a:cs typeface="Calibri"/>
              </a:rPr>
              <a:t>m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e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n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t</a:t>
            </a:r>
            <a:r>
              <a:rPr sz="1400" spc="-4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b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y</a:t>
            </a:r>
            <a:r>
              <a:rPr sz="1400" spc="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H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R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SA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,</a:t>
            </a:r>
            <a:r>
              <a:rPr sz="1400" spc="-1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HHS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, </a:t>
            </a:r>
            <a:r>
              <a:rPr sz="1400" spc="5" dirty="0">
                <a:solidFill>
                  <a:srgbClr val="212121"/>
                </a:solidFill>
                <a:latin typeface="Calibri"/>
                <a:cs typeface="Calibri"/>
              </a:rPr>
              <a:t>o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r</a:t>
            </a:r>
            <a:r>
              <a:rPr sz="1400" spc="-1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t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h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e</a:t>
            </a:r>
            <a:r>
              <a:rPr sz="1400" spc="-1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U.S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.</a:t>
            </a:r>
            <a:r>
              <a:rPr sz="1400" spc="-1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G</a:t>
            </a:r>
            <a:r>
              <a:rPr sz="1400" spc="5" dirty="0">
                <a:solidFill>
                  <a:srgbClr val="212121"/>
                </a:solidFill>
                <a:latin typeface="Calibri"/>
                <a:cs typeface="Calibri"/>
              </a:rPr>
              <a:t>ov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e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rn</a:t>
            </a:r>
            <a:r>
              <a:rPr sz="1400" spc="5" dirty="0">
                <a:solidFill>
                  <a:srgbClr val="212121"/>
                </a:solidFill>
                <a:latin typeface="Calibri"/>
                <a:cs typeface="Calibri"/>
              </a:rPr>
              <a:t>m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e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n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t.</a:t>
            </a:r>
            <a:r>
              <a:rPr sz="1400" spc="-5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F</a:t>
            </a:r>
            <a:r>
              <a:rPr sz="1400" spc="5" dirty="0">
                <a:solidFill>
                  <a:srgbClr val="212121"/>
                </a:solidFill>
                <a:latin typeface="Calibri"/>
                <a:cs typeface="Calibri"/>
              </a:rPr>
              <a:t>o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r</a:t>
            </a:r>
            <a:r>
              <a:rPr sz="1400" spc="-1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spc="5" dirty="0">
                <a:solidFill>
                  <a:srgbClr val="212121"/>
                </a:solidFill>
                <a:latin typeface="Calibri"/>
                <a:cs typeface="Calibri"/>
              </a:rPr>
              <a:t>mo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r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e</a:t>
            </a:r>
            <a:r>
              <a:rPr sz="1400" spc="-2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inf</a:t>
            </a:r>
            <a:r>
              <a:rPr sz="1400" spc="5" dirty="0">
                <a:solidFill>
                  <a:srgbClr val="212121"/>
                </a:solidFill>
                <a:latin typeface="Calibri"/>
                <a:cs typeface="Calibri"/>
              </a:rPr>
              <a:t>o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r</a:t>
            </a:r>
            <a:r>
              <a:rPr sz="1400" spc="5" dirty="0">
                <a:solidFill>
                  <a:srgbClr val="212121"/>
                </a:solidFill>
                <a:latin typeface="Calibri"/>
                <a:cs typeface="Calibri"/>
              </a:rPr>
              <a:t>m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a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t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i</a:t>
            </a:r>
            <a:r>
              <a:rPr sz="1400" spc="-10" dirty="0">
                <a:solidFill>
                  <a:srgbClr val="212121"/>
                </a:solidFill>
                <a:latin typeface="Calibri"/>
                <a:cs typeface="Calibri"/>
              </a:rPr>
              <a:t>o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n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,</a:t>
            </a:r>
            <a:r>
              <a:rPr sz="1400" spc="-4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pl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e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a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se</a:t>
            </a:r>
            <a:r>
              <a:rPr sz="1400" spc="-1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spc="5" dirty="0">
                <a:solidFill>
                  <a:srgbClr val="212121"/>
                </a:solidFill>
                <a:latin typeface="Calibri"/>
                <a:cs typeface="Calibri"/>
              </a:rPr>
              <a:t>v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i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s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i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t</a:t>
            </a:r>
            <a:r>
              <a:rPr sz="1400" spc="-2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H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R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SA.g</a:t>
            </a:r>
            <a:r>
              <a:rPr sz="1400" spc="5" dirty="0">
                <a:solidFill>
                  <a:srgbClr val="212121"/>
                </a:solidFill>
                <a:latin typeface="Calibri"/>
                <a:cs typeface="Calibri"/>
              </a:rPr>
              <a:t>ov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i="1" spc="-5" dirty="0">
                <a:solidFill>
                  <a:srgbClr val="212121"/>
                </a:solidFill>
                <a:latin typeface="Calibri"/>
                <a:cs typeface="Calibri"/>
              </a:rPr>
              <a:t>An</a:t>
            </a:r>
            <a:r>
              <a:rPr sz="1400" i="1" dirty="0">
                <a:solidFill>
                  <a:srgbClr val="212121"/>
                </a:solidFill>
                <a:latin typeface="Calibri"/>
                <a:cs typeface="Calibri"/>
              </a:rPr>
              <a:t>y t</a:t>
            </a:r>
            <a:r>
              <a:rPr sz="1400" i="1" spc="5" dirty="0">
                <a:solidFill>
                  <a:srgbClr val="212121"/>
                </a:solidFill>
                <a:latin typeface="Calibri"/>
                <a:cs typeface="Calibri"/>
              </a:rPr>
              <a:t>r</a:t>
            </a:r>
            <a:r>
              <a:rPr sz="1400" i="1" spc="-5" dirty="0">
                <a:solidFill>
                  <a:srgbClr val="212121"/>
                </a:solidFill>
                <a:latin typeface="Calibri"/>
                <a:cs typeface="Calibri"/>
              </a:rPr>
              <a:t>ad</a:t>
            </a:r>
            <a:r>
              <a:rPr sz="1400" i="1" dirty="0">
                <a:solidFill>
                  <a:srgbClr val="212121"/>
                </a:solidFill>
                <a:latin typeface="Calibri"/>
                <a:cs typeface="Calibri"/>
              </a:rPr>
              <a:t>e/</a:t>
            </a:r>
            <a:r>
              <a:rPr sz="1400" i="1" spc="-5" dirty="0">
                <a:solidFill>
                  <a:srgbClr val="212121"/>
                </a:solidFill>
                <a:latin typeface="Calibri"/>
                <a:cs typeface="Calibri"/>
              </a:rPr>
              <a:t>b</a:t>
            </a:r>
            <a:r>
              <a:rPr sz="1400" i="1" spc="-10" dirty="0">
                <a:solidFill>
                  <a:srgbClr val="212121"/>
                </a:solidFill>
                <a:latin typeface="Calibri"/>
                <a:cs typeface="Calibri"/>
              </a:rPr>
              <a:t>r</a:t>
            </a:r>
            <a:r>
              <a:rPr sz="1400" i="1" spc="-5" dirty="0">
                <a:solidFill>
                  <a:srgbClr val="212121"/>
                </a:solidFill>
                <a:latin typeface="Calibri"/>
                <a:cs typeface="Calibri"/>
              </a:rPr>
              <a:t>an</a:t>
            </a:r>
            <a:r>
              <a:rPr sz="1400" i="1" dirty="0">
                <a:solidFill>
                  <a:srgbClr val="212121"/>
                </a:solidFill>
                <a:latin typeface="Calibri"/>
                <a:cs typeface="Calibri"/>
              </a:rPr>
              <a:t>d</a:t>
            </a:r>
            <a:r>
              <a:rPr sz="1400" i="1" spc="-4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i="1" spc="-5" dirty="0">
                <a:solidFill>
                  <a:srgbClr val="212121"/>
                </a:solidFill>
                <a:latin typeface="Calibri"/>
                <a:cs typeface="Calibri"/>
              </a:rPr>
              <a:t>na</a:t>
            </a:r>
            <a:r>
              <a:rPr sz="1400" i="1" dirty="0">
                <a:solidFill>
                  <a:srgbClr val="212121"/>
                </a:solidFill>
                <a:latin typeface="Calibri"/>
                <a:cs typeface="Calibri"/>
              </a:rPr>
              <a:t>mes</a:t>
            </a:r>
            <a:r>
              <a:rPr sz="1400" i="1" spc="-1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i="1" spc="-5" dirty="0">
                <a:solidFill>
                  <a:srgbClr val="212121"/>
                </a:solidFill>
                <a:latin typeface="Calibri"/>
                <a:cs typeface="Calibri"/>
              </a:rPr>
              <a:t>fo</a:t>
            </a:r>
            <a:r>
              <a:rPr sz="1400" i="1" dirty="0">
                <a:solidFill>
                  <a:srgbClr val="212121"/>
                </a:solidFill>
                <a:latin typeface="Calibri"/>
                <a:cs typeface="Calibri"/>
              </a:rPr>
              <a:t>r</a:t>
            </a:r>
            <a:r>
              <a:rPr sz="1400" i="1" spc="-5" dirty="0">
                <a:solidFill>
                  <a:srgbClr val="212121"/>
                </a:solidFill>
                <a:latin typeface="Calibri"/>
                <a:cs typeface="Calibri"/>
              </a:rPr>
              <a:t> p</a:t>
            </a:r>
            <a:r>
              <a:rPr sz="1400" i="1" spc="5" dirty="0">
                <a:solidFill>
                  <a:srgbClr val="212121"/>
                </a:solidFill>
                <a:latin typeface="Calibri"/>
                <a:cs typeface="Calibri"/>
              </a:rPr>
              <a:t>r</a:t>
            </a:r>
            <a:r>
              <a:rPr sz="1400" i="1" spc="-5" dirty="0">
                <a:solidFill>
                  <a:srgbClr val="212121"/>
                </a:solidFill>
                <a:latin typeface="Calibri"/>
                <a:cs typeface="Calibri"/>
              </a:rPr>
              <a:t>oduc</a:t>
            </a:r>
            <a:r>
              <a:rPr sz="1400" i="1" dirty="0">
                <a:solidFill>
                  <a:srgbClr val="212121"/>
                </a:solidFill>
                <a:latin typeface="Calibri"/>
                <a:cs typeface="Calibri"/>
              </a:rPr>
              <a:t>ts</a:t>
            </a:r>
            <a:r>
              <a:rPr sz="1400" i="1" spc="-3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212121"/>
                </a:solidFill>
                <a:latin typeface="Calibri"/>
                <a:cs typeface="Calibri"/>
              </a:rPr>
              <a:t>me</a:t>
            </a:r>
            <a:r>
              <a:rPr sz="1400" i="1" spc="-5" dirty="0">
                <a:solidFill>
                  <a:srgbClr val="212121"/>
                </a:solidFill>
                <a:latin typeface="Calibri"/>
                <a:cs typeface="Calibri"/>
              </a:rPr>
              <a:t>n</a:t>
            </a:r>
            <a:r>
              <a:rPr sz="1400" i="1" dirty="0">
                <a:solidFill>
                  <a:srgbClr val="212121"/>
                </a:solidFill>
                <a:latin typeface="Calibri"/>
                <a:cs typeface="Calibri"/>
              </a:rPr>
              <a:t>t</a:t>
            </a:r>
            <a:r>
              <a:rPr sz="1400" i="1" spc="-5" dirty="0">
                <a:solidFill>
                  <a:srgbClr val="212121"/>
                </a:solidFill>
                <a:latin typeface="Calibri"/>
                <a:cs typeface="Calibri"/>
              </a:rPr>
              <a:t>ion</a:t>
            </a:r>
            <a:r>
              <a:rPr sz="1400" i="1" dirty="0">
                <a:solidFill>
                  <a:srgbClr val="212121"/>
                </a:solidFill>
                <a:latin typeface="Calibri"/>
                <a:cs typeface="Calibri"/>
              </a:rPr>
              <a:t>ed</a:t>
            </a:r>
            <a:r>
              <a:rPr sz="1400" i="1" spc="-2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i="1" spc="-5" dirty="0">
                <a:solidFill>
                  <a:srgbClr val="212121"/>
                </a:solidFill>
                <a:latin typeface="Calibri"/>
                <a:cs typeface="Calibri"/>
              </a:rPr>
              <a:t>du</a:t>
            </a:r>
            <a:r>
              <a:rPr sz="1400" i="1" spc="5" dirty="0">
                <a:solidFill>
                  <a:srgbClr val="212121"/>
                </a:solidFill>
                <a:latin typeface="Calibri"/>
                <a:cs typeface="Calibri"/>
              </a:rPr>
              <a:t>r</a:t>
            </a:r>
            <a:r>
              <a:rPr sz="1400" i="1" spc="-5" dirty="0">
                <a:solidFill>
                  <a:srgbClr val="212121"/>
                </a:solidFill>
                <a:latin typeface="Calibri"/>
                <a:cs typeface="Calibri"/>
              </a:rPr>
              <a:t>in</a:t>
            </a:r>
            <a:r>
              <a:rPr sz="1400" i="1" dirty="0">
                <a:solidFill>
                  <a:srgbClr val="212121"/>
                </a:solidFill>
                <a:latin typeface="Calibri"/>
                <a:cs typeface="Calibri"/>
              </a:rPr>
              <a:t>g</a:t>
            </a:r>
            <a:r>
              <a:rPr sz="1400" i="1" spc="-1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212121"/>
                </a:solidFill>
                <a:latin typeface="Calibri"/>
                <a:cs typeface="Calibri"/>
              </a:rPr>
              <a:t>t</a:t>
            </a:r>
            <a:r>
              <a:rPr sz="1400" i="1" spc="-5" dirty="0">
                <a:solidFill>
                  <a:srgbClr val="212121"/>
                </a:solidFill>
                <a:latin typeface="Calibri"/>
                <a:cs typeface="Calibri"/>
              </a:rPr>
              <a:t>hi</a:t>
            </a:r>
            <a:r>
              <a:rPr sz="1400" i="1" dirty="0">
                <a:solidFill>
                  <a:srgbClr val="212121"/>
                </a:solidFill>
                <a:latin typeface="Calibri"/>
                <a:cs typeface="Calibri"/>
              </a:rPr>
              <a:t>s</a:t>
            </a:r>
            <a:r>
              <a:rPr sz="1400" i="1" spc="-2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i="1" spc="-5" dirty="0">
                <a:solidFill>
                  <a:srgbClr val="212121"/>
                </a:solidFill>
                <a:latin typeface="Calibri"/>
                <a:cs typeface="Calibri"/>
              </a:rPr>
              <a:t>p</a:t>
            </a:r>
            <a:r>
              <a:rPr sz="1400" i="1" spc="5" dirty="0">
                <a:solidFill>
                  <a:srgbClr val="212121"/>
                </a:solidFill>
                <a:latin typeface="Calibri"/>
                <a:cs typeface="Calibri"/>
              </a:rPr>
              <a:t>r</a:t>
            </a:r>
            <a:r>
              <a:rPr sz="1400" i="1" dirty="0">
                <a:solidFill>
                  <a:srgbClr val="212121"/>
                </a:solidFill>
                <a:latin typeface="Calibri"/>
                <a:cs typeface="Calibri"/>
              </a:rPr>
              <a:t>ese</a:t>
            </a:r>
            <a:r>
              <a:rPr sz="1400" i="1" spc="-5" dirty="0">
                <a:solidFill>
                  <a:srgbClr val="212121"/>
                </a:solidFill>
                <a:latin typeface="Calibri"/>
                <a:cs typeface="Calibri"/>
              </a:rPr>
              <a:t>n</a:t>
            </a:r>
            <a:r>
              <a:rPr sz="1400" i="1" dirty="0">
                <a:solidFill>
                  <a:srgbClr val="212121"/>
                </a:solidFill>
                <a:latin typeface="Calibri"/>
                <a:cs typeface="Calibri"/>
              </a:rPr>
              <a:t>t</a:t>
            </a:r>
            <a:r>
              <a:rPr sz="1400" i="1" spc="-5" dirty="0">
                <a:solidFill>
                  <a:srgbClr val="212121"/>
                </a:solidFill>
                <a:latin typeface="Calibri"/>
                <a:cs typeface="Calibri"/>
              </a:rPr>
              <a:t>a</a:t>
            </a:r>
            <a:r>
              <a:rPr sz="1400" i="1" spc="-10" dirty="0">
                <a:solidFill>
                  <a:srgbClr val="212121"/>
                </a:solidFill>
                <a:latin typeface="Calibri"/>
                <a:cs typeface="Calibri"/>
              </a:rPr>
              <a:t>t</a:t>
            </a:r>
            <a:r>
              <a:rPr sz="1400" i="1" spc="-5" dirty="0">
                <a:solidFill>
                  <a:srgbClr val="212121"/>
                </a:solidFill>
                <a:latin typeface="Calibri"/>
                <a:cs typeface="Calibri"/>
              </a:rPr>
              <a:t>io</a:t>
            </a:r>
            <a:r>
              <a:rPr sz="1400" i="1" dirty="0">
                <a:solidFill>
                  <a:srgbClr val="212121"/>
                </a:solidFill>
                <a:latin typeface="Calibri"/>
                <a:cs typeface="Calibri"/>
              </a:rPr>
              <a:t>n</a:t>
            </a:r>
            <a:r>
              <a:rPr sz="1400" i="1" spc="-5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i="1" spc="-5" dirty="0">
                <a:solidFill>
                  <a:srgbClr val="212121"/>
                </a:solidFill>
                <a:latin typeface="Calibri"/>
                <a:cs typeface="Calibri"/>
              </a:rPr>
              <a:t>a</a:t>
            </a:r>
            <a:r>
              <a:rPr sz="1400" i="1" spc="5" dirty="0">
                <a:solidFill>
                  <a:srgbClr val="212121"/>
                </a:solidFill>
                <a:latin typeface="Calibri"/>
                <a:cs typeface="Calibri"/>
              </a:rPr>
              <a:t>r</a:t>
            </a:r>
            <a:r>
              <a:rPr sz="1400" i="1" dirty="0">
                <a:solidFill>
                  <a:srgbClr val="212121"/>
                </a:solidFill>
                <a:latin typeface="Calibri"/>
                <a:cs typeface="Calibri"/>
              </a:rPr>
              <a:t>e</a:t>
            </a:r>
            <a:r>
              <a:rPr sz="1400" i="1" spc="-1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i="1" spc="-5" dirty="0">
                <a:solidFill>
                  <a:srgbClr val="212121"/>
                </a:solidFill>
                <a:latin typeface="Calibri"/>
                <a:cs typeface="Calibri"/>
              </a:rPr>
              <a:t>fo</a:t>
            </a:r>
            <a:r>
              <a:rPr sz="1400" i="1" dirty="0">
                <a:solidFill>
                  <a:srgbClr val="212121"/>
                </a:solidFill>
                <a:latin typeface="Calibri"/>
                <a:cs typeface="Calibri"/>
              </a:rPr>
              <a:t>r</a:t>
            </a:r>
            <a:r>
              <a:rPr sz="1400" i="1" spc="-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212121"/>
                </a:solidFill>
                <a:latin typeface="Calibri"/>
                <a:cs typeface="Calibri"/>
              </a:rPr>
              <a:t>t</a:t>
            </a:r>
            <a:r>
              <a:rPr sz="1400" i="1" spc="5" dirty="0">
                <a:solidFill>
                  <a:srgbClr val="212121"/>
                </a:solidFill>
                <a:latin typeface="Calibri"/>
                <a:cs typeface="Calibri"/>
              </a:rPr>
              <a:t>r</a:t>
            </a:r>
            <a:r>
              <a:rPr sz="1400" i="1" spc="-5" dirty="0">
                <a:solidFill>
                  <a:srgbClr val="212121"/>
                </a:solidFill>
                <a:latin typeface="Calibri"/>
                <a:cs typeface="Calibri"/>
              </a:rPr>
              <a:t>ainin</a:t>
            </a:r>
            <a:r>
              <a:rPr sz="1400" i="1" dirty="0">
                <a:solidFill>
                  <a:srgbClr val="212121"/>
                </a:solidFill>
                <a:latin typeface="Calibri"/>
                <a:cs typeface="Calibri"/>
              </a:rPr>
              <a:t>g</a:t>
            </a:r>
            <a:r>
              <a:rPr sz="1400" i="1" spc="-2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i="1" spc="-5" dirty="0">
                <a:solidFill>
                  <a:srgbClr val="212121"/>
                </a:solidFill>
                <a:latin typeface="Calibri"/>
                <a:cs typeface="Calibri"/>
              </a:rPr>
              <a:t>an</a:t>
            </a:r>
            <a:r>
              <a:rPr sz="1400" i="1" dirty="0">
                <a:solidFill>
                  <a:srgbClr val="212121"/>
                </a:solidFill>
                <a:latin typeface="Calibri"/>
                <a:cs typeface="Calibri"/>
              </a:rPr>
              <a:t>d</a:t>
            </a:r>
            <a:r>
              <a:rPr sz="1400" i="1" spc="-1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i="1" spc="-5" dirty="0">
                <a:solidFill>
                  <a:srgbClr val="212121"/>
                </a:solidFill>
                <a:latin typeface="Calibri"/>
                <a:cs typeface="Calibri"/>
              </a:rPr>
              <a:t>id</a:t>
            </a:r>
            <a:r>
              <a:rPr sz="1400" i="1" dirty="0">
                <a:solidFill>
                  <a:srgbClr val="212121"/>
                </a:solidFill>
                <a:latin typeface="Calibri"/>
                <a:cs typeface="Calibri"/>
              </a:rPr>
              <a:t>e</a:t>
            </a:r>
            <a:r>
              <a:rPr sz="1400" i="1" spc="-5" dirty="0">
                <a:solidFill>
                  <a:srgbClr val="212121"/>
                </a:solidFill>
                <a:latin typeface="Calibri"/>
                <a:cs typeface="Calibri"/>
              </a:rPr>
              <a:t>n</a:t>
            </a:r>
            <a:r>
              <a:rPr sz="1400" i="1" dirty="0">
                <a:solidFill>
                  <a:srgbClr val="212121"/>
                </a:solidFill>
                <a:latin typeface="Calibri"/>
                <a:cs typeface="Calibri"/>
              </a:rPr>
              <a:t>t</a:t>
            </a:r>
            <a:r>
              <a:rPr sz="1400" i="1" spc="-5" dirty="0">
                <a:solidFill>
                  <a:srgbClr val="212121"/>
                </a:solidFill>
                <a:latin typeface="Calibri"/>
                <a:cs typeface="Calibri"/>
              </a:rPr>
              <a:t>ifica</a:t>
            </a:r>
            <a:r>
              <a:rPr sz="1400" i="1" dirty="0">
                <a:solidFill>
                  <a:srgbClr val="212121"/>
                </a:solidFill>
                <a:latin typeface="Calibri"/>
                <a:cs typeface="Calibri"/>
              </a:rPr>
              <a:t>t</a:t>
            </a:r>
            <a:r>
              <a:rPr sz="1400" i="1" spc="-5" dirty="0">
                <a:solidFill>
                  <a:srgbClr val="212121"/>
                </a:solidFill>
                <a:latin typeface="Calibri"/>
                <a:cs typeface="Calibri"/>
              </a:rPr>
              <a:t>io</a:t>
            </a:r>
            <a:r>
              <a:rPr sz="1400" i="1" dirty="0">
                <a:solidFill>
                  <a:srgbClr val="212121"/>
                </a:solidFill>
                <a:latin typeface="Calibri"/>
                <a:cs typeface="Calibri"/>
              </a:rPr>
              <a:t>n</a:t>
            </a:r>
            <a:r>
              <a:rPr sz="1400" i="1" spc="-2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i="1" spc="-5" dirty="0">
                <a:solidFill>
                  <a:srgbClr val="212121"/>
                </a:solidFill>
                <a:latin typeface="Calibri"/>
                <a:cs typeface="Calibri"/>
              </a:rPr>
              <a:t>pu</a:t>
            </a:r>
            <a:r>
              <a:rPr sz="1400" i="1" spc="5" dirty="0">
                <a:solidFill>
                  <a:srgbClr val="212121"/>
                </a:solidFill>
                <a:latin typeface="Calibri"/>
                <a:cs typeface="Calibri"/>
              </a:rPr>
              <a:t>r</a:t>
            </a:r>
            <a:r>
              <a:rPr sz="1400" i="1" spc="-5" dirty="0">
                <a:solidFill>
                  <a:srgbClr val="212121"/>
                </a:solidFill>
                <a:latin typeface="Calibri"/>
                <a:cs typeface="Calibri"/>
              </a:rPr>
              <a:t>po</a:t>
            </a:r>
            <a:r>
              <a:rPr sz="1400" i="1" dirty="0">
                <a:solidFill>
                  <a:srgbClr val="212121"/>
                </a:solidFill>
                <a:latin typeface="Calibri"/>
                <a:cs typeface="Calibri"/>
              </a:rPr>
              <a:t>ses</a:t>
            </a:r>
            <a:r>
              <a:rPr sz="1400" i="1" spc="-3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i="1" spc="-5" dirty="0">
                <a:solidFill>
                  <a:srgbClr val="212121"/>
                </a:solidFill>
                <a:latin typeface="Calibri"/>
                <a:cs typeface="Calibri"/>
              </a:rPr>
              <a:t>only</a:t>
            </a:r>
            <a:r>
              <a:rPr sz="1400" i="1" dirty="0">
                <a:solidFill>
                  <a:srgbClr val="212121"/>
                </a:solidFill>
                <a:latin typeface="Calibri"/>
                <a:cs typeface="Calibri"/>
              </a:rPr>
              <a:t>.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02692" y="5999988"/>
            <a:ext cx="1004315" cy="8580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0872" y="6329171"/>
            <a:ext cx="1606295" cy="4617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90670">
              <a:lnSpc>
                <a:spcPts val="5950"/>
              </a:lnSpc>
            </a:pPr>
            <a:r>
              <a:rPr sz="5000" spc="-100" dirty="0"/>
              <a:t>B</a:t>
            </a:r>
            <a:r>
              <a:rPr sz="5000" spc="-95" dirty="0"/>
              <a:t>iol</a:t>
            </a:r>
            <a:r>
              <a:rPr sz="5000" spc="-110" dirty="0"/>
              <a:t>og</a:t>
            </a:r>
            <a:r>
              <a:rPr sz="5000" spc="-95" dirty="0"/>
              <a:t>i</a:t>
            </a:r>
            <a:r>
              <a:rPr sz="5000" spc="-105" dirty="0"/>
              <a:t>c</a:t>
            </a:r>
            <a:r>
              <a:rPr sz="5000" spc="-110" dirty="0"/>
              <a:t>a</a:t>
            </a:r>
            <a:r>
              <a:rPr sz="5000" dirty="0"/>
              <a:t>l</a:t>
            </a:r>
            <a:r>
              <a:rPr sz="5000" spc="-250" dirty="0"/>
              <a:t> </a:t>
            </a:r>
            <a:r>
              <a:rPr sz="5000" spc="-95" dirty="0"/>
              <a:t>Fal</a:t>
            </a:r>
            <a:r>
              <a:rPr sz="5000" spc="-105" dirty="0"/>
              <a:t>s</a:t>
            </a:r>
            <a:r>
              <a:rPr sz="5000" dirty="0"/>
              <a:t>e</a:t>
            </a:r>
            <a:r>
              <a:rPr sz="5000" spc="-240" dirty="0"/>
              <a:t> </a:t>
            </a:r>
            <a:r>
              <a:rPr sz="5000" spc="-100" dirty="0"/>
              <a:t>Po</a:t>
            </a:r>
            <a:r>
              <a:rPr sz="5000" spc="-90" dirty="0"/>
              <a:t>s</a:t>
            </a:r>
            <a:r>
              <a:rPr sz="5000" spc="-95" dirty="0"/>
              <a:t>i</a:t>
            </a:r>
            <a:r>
              <a:rPr sz="5000" spc="-105" dirty="0"/>
              <a:t>tiv</a:t>
            </a:r>
            <a:r>
              <a:rPr sz="5000" spc="-110" dirty="0"/>
              <a:t>es</a:t>
            </a:r>
            <a:endParaRPr sz="5000"/>
          </a:p>
        </p:txBody>
      </p:sp>
      <p:sp>
        <p:nvSpPr>
          <p:cNvPr id="6" name="object 6"/>
          <p:cNvSpPr txBox="1"/>
          <p:nvPr/>
        </p:nvSpPr>
        <p:spPr>
          <a:xfrm>
            <a:off x="4185222" y="1449698"/>
            <a:ext cx="7232015" cy="36933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marR="347345" indent="-228600" algn="just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B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iological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fals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po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siti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es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ay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ccur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ith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autoi</a:t>
            </a:r>
            <a:r>
              <a:rPr sz="2400" spc="-30" dirty="0">
                <a:solidFill>
                  <a:srgbClr val="212121"/>
                </a:solidFill>
                <a:latin typeface="Arial"/>
                <a:cs typeface="Arial"/>
              </a:rPr>
              <a:t>mm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une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dis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s, chronic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li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er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dis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se,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follo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ing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ute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febr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ile illness,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or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212121"/>
                </a:solidFill>
                <a:latin typeface="Arial"/>
                <a:cs typeface="Arial"/>
              </a:rPr>
              <a:t>during</a:t>
            </a:r>
            <a:r>
              <a:rPr sz="2400" b="1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212121"/>
                </a:solidFill>
                <a:latin typeface="Arial"/>
                <a:cs typeface="Arial"/>
              </a:rPr>
              <a:t>pregnanc</a:t>
            </a:r>
            <a:r>
              <a:rPr sz="2400" b="1" spc="-3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.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7"/>
              </a:spcBef>
              <a:buClr>
                <a:srgbClr val="D51F1A"/>
              </a:buClr>
              <a:buFont typeface="Wingdings"/>
              <a:buChar char=""/>
            </a:pPr>
            <a:endParaRPr sz="2400" dirty="0">
              <a:latin typeface="Times New Roman"/>
              <a:cs typeface="Times New Roman"/>
            </a:endParaRPr>
          </a:p>
          <a:p>
            <a:pPr marL="241300" marR="5080" indent="-2286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pe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ens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ith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rea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cti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nontrepone</a:t>
            </a:r>
            <a:r>
              <a:rPr sz="24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al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result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and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a nonrea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cti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trepone</a:t>
            </a:r>
            <a:r>
              <a:rPr sz="24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al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test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result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are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idered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biological fals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po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siti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es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and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k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up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14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to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40%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of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rea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cti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nontrepone</a:t>
            </a:r>
            <a:r>
              <a:rPr sz="24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al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tests,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depending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the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pre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alen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of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philis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836675"/>
            <a:ext cx="3992852" cy="60213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02640" y="6651633"/>
            <a:ext cx="2058670" cy="127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800" spc="1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ag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8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our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:</a:t>
            </a:r>
            <a:r>
              <a:rPr sz="8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ro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ft</a:t>
            </a:r>
            <a:r>
              <a:rPr sz="8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ffi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8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St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k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800" spc="1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ages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0872" y="6329171"/>
            <a:ext cx="1606295" cy="4617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743959" y="3116618"/>
            <a:ext cx="4702810" cy="711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400" spc="-100" dirty="0">
                <a:solidFill>
                  <a:srgbClr val="C00000"/>
                </a:solidFill>
                <a:latin typeface="Arial"/>
                <a:cs typeface="Arial"/>
              </a:rPr>
              <a:t>Syphili</a:t>
            </a:r>
            <a:r>
              <a:rPr sz="5400" dirty="0">
                <a:solidFill>
                  <a:srgbClr val="C00000"/>
                </a:solidFill>
                <a:latin typeface="Arial"/>
                <a:cs typeface="Arial"/>
              </a:rPr>
              <a:t>s</a:t>
            </a:r>
            <a:r>
              <a:rPr sz="5400" spc="-24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5400" spc="-100" dirty="0">
                <a:solidFill>
                  <a:srgbClr val="C00000"/>
                </a:solidFill>
                <a:latin typeface="Arial"/>
                <a:cs typeface="Arial"/>
              </a:rPr>
              <a:t>Staging</a:t>
            </a:r>
            <a:endParaRPr sz="5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6123432"/>
            <a:ext cx="908303" cy="7345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C7449-2D97-43C5-48D0-6CB9A467C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2">
            <a:extLst>
              <a:ext uri="{FF2B5EF4-FFF2-40B4-BE49-F238E27FC236}">
                <a16:creationId xmlns:a16="http://schemas.microsoft.com/office/drawing/2014/main" id="{4E27591E-B2CB-05AC-A5B3-88E7A81D94A3}"/>
              </a:ext>
            </a:extLst>
          </p:cNvPr>
          <p:cNvSpPr/>
          <p:nvPr/>
        </p:nvSpPr>
        <p:spPr>
          <a:xfrm>
            <a:off x="170687" y="3076955"/>
            <a:ext cx="8700727" cy="1511935"/>
          </a:xfrm>
          <a:custGeom>
            <a:avLst/>
            <a:gdLst/>
            <a:ahLst/>
            <a:cxnLst/>
            <a:rect l="l" t="t" r="r" b="b"/>
            <a:pathLst>
              <a:path w="9157970" h="1511935">
                <a:moveTo>
                  <a:pt x="0" y="0"/>
                </a:moveTo>
                <a:lnTo>
                  <a:pt x="9157716" y="0"/>
                </a:lnTo>
                <a:lnTo>
                  <a:pt x="9157716" y="1511808"/>
                </a:lnTo>
                <a:lnTo>
                  <a:pt x="0" y="151180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3D0CC591-1066-CDC7-0FA5-39539FA77674}"/>
              </a:ext>
            </a:extLst>
          </p:cNvPr>
          <p:cNvSpPr/>
          <p:nvPr/>
        </p:nvSpPr>
        <p:spPr>
          <a:xfrm>
            <a:off x="880872" y="6329171"/>
            <a:ext cx="1606295" cy="4617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BC528193-DB31-3071-A754-51FFB093029F}"/>
              </a:ext>
            </a:extLst>
          </p:cNvPr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496E2A25-3212-9751-0B7B-CCD1D41DB838}"/>
              </a:ext>
            </a:extLst>
          </p:cNvPr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C7E3BAB6-1288-8515-DFEA-2362786A5AEC}"/>
              </a:ext>
            </a:extLst>
          </p:cNvPr>
          <p:cNvSpPr/>
          <p:nvPr/>
        </p:nvSpPr>
        <p:spPr>
          <a:xfrm>
            <a:off x="9144000" y="842772"/>
            <a:ext cx="3047999" cy="46283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D7B19436-7E32-BA79-8E13-D3AF5DD74043}"/>
              </a:ext>
            </a:extLst>
          </p:cNvPr>
          <p:cNvSpPr/>
          <p:nvPr/>
        </p:nvSpPr>
        <p:spPr>
          <a:xfrm>
            <a:off x="8334756" y="4119372"/>
            <a:ext cx="3857242" cy="27386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F604AABE-599B-7D15-A65A-FBEAE175F863}"/>
              </a:ext>
            </a:extLst>
          </p:cNvPr>
          <p:cNvSpPr/>
          <p:nvPr/>
        </p:nvSpPr>
        <p:spPr>
          <a:xfrm>
            <a:off x="8334756" y="0"/>
            <a:ext cx="3857243" cy="25466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E9430698-9A21-9A1C-3D56-AED41C36C497}"/>
              </a:ext>
            </a:extLst>
          </p:cNvPr>
          <p:cNvSpPr/>
          <p:nvPr/>
        </p:nvSpPr>
        <p:spPr>
          <a:xfrm>
            <a:off x="170687" y="1133475"/>
            <a:ext cx="8525258" cy="1228725"/>
          </a:xfrm>
          <a:custGeom>
            <a:avLst/>
            <a:gdLst/>
            <a:ahLst/>
            <a:cxnLst/>
            <a:rect l="l" t="t" r="r" b="b"/>
            <a:pathLst>
              <a:path w="9157970" h="1228725">
                <a:moveTo>
                  <a:pt x="0" y="0"/>
                </a:moveTo>
                <a:lnTo>
                  <a:pt x="9157716" y="0"/>
                </a:lnTo>
                <a:lnTo>
                  <a:pt x="9157716" y="1228344"/>
                </a:lnTo>
                <a:lnTo>
                  <a:pt x="0" y="122834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C0CD94B0-9433-ECE7-9346-A77EB6D2F541}"/>
              </a:ext>
            </a:extLst>
          </p:cNvPr>
          <p:cNvSpPr/>
          <p:nvPr/>
        </p:nvSpPr>
        <p:spPr>
          <a:xfrm>
            <a:off x="170688" y="1133475"/>
            <a:ext cx="8315314" cy="1228725"/>
          </a:xfrm>
          <a:custGeom>
            <a:avLst/>
            <a:gdLst/>
            <a:ahLst/>
            <a:cxnLst/>
            <a:rect l="l" t="t" r="r" b="b"/>
            <a:pathLst>
              <a:path w="9157970" h="1228725">
                <a:moveTo>
                  <a:pt x="0" y="0"/>
                </a:moveTo>
                <a:lnTo>
                  <a:pt x="9157716" y="0"/>
                </a:lnTo>
                <a:lnTo>
                  <a:pt x="9157716" y="1228344"/>
                </a:lnTo>
                <a:lnTo>
                  <a:pt x="0" y="1228344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375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CB4D05F6-609E-6AC5-314E-7A73322AA4FC}"/>
              </a:ext>
            </a:extLst>
          </p:cNvPr>
          <p:cNvSpPr/>
          <p:nvPr/>
        </p:nvSpPr>
        <p:spPr>
          <a:xfrm>
            <a:off x="795528" y="422149"/>
            <a:ext cx="5929883" cy="56845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D2221FDD-37EE-70D5-51B0-6C34E665D71A}"/>
              </a:ext>
            </a:extLst>
          </p:cNvPr>
          <p:cNvSpPr/>
          <p:nvPr/>
        </p:nvSpPr>
        <p:spPr>
          <a:xfrm>
            <a:off x="691895" y="548642"/>
            <a:ext cx="7842505" cy="432434"/>
          </a:xfrm>
          <a:custGeom>
            <a:avLst/>
            <a:gdLst/>
            <a:ahLst/>
            <a:cxnLst/>
            <a:rect l="l" t="t" r="r" b="b"/>
            <a:pathLst>
              <a:path w="6411595" h="441959">
                <a:moveTo>
                  <a:pt x="6337808" y="0"/>
                </a:moveTo>
                <a:lnTo>
                  <a:pt x="70662" y="59"/>
                </a:lnTo>
                <a:lnTo>
                  <a:pt x="31039" y="13577"/>
                </a:lnTo>
                <a:lnTo>
                  <a:pt x="5516" y="45643"/>
                </a:lnTo>
                <a:lnTo>
                  <a:pt x="0" y="73659"/>
                </a:lnTo>
                <a:lnTo>
                  <a:pt x="60" y="371295"/>
                </a:lnTo>
                <a:lnTo>
                  <a:pt x="13581" y="410922"/>
                </a:lnTo>
                <a:lnTo>
                  <a:pt x="45645" y="436444"/>
                </a:lnTo>
                <a:lnTo>
                  <a:pt x="73660" y="441959"/>
                </a:lnTo>
                <a:lnTo>
                  <a:pt x="6340815" y="441899"/>
                </a:lnTo>
                <a:lnTo>
                  <a:pt x="6380433" y="428378"/>
                </a:lnTo>
                <a:lnTo>
                  <a:pt x="6405952" y="396308"/>
                </a:lnTo>
                <a:lnTo>
                  <a:pt x="6411468" y="368287"/>
                </a:lnTo>
                <a:lnTo>
                  <a:pt x="6411408" y="70662"/>
                </a:lnTo>
                <a:lnTo>
                  <a:pt x="6397890" y="31039"/>
                </a:lnTo>
                <a:lnTo>
                  <a:pt x="6365824" y="5516"/>
                </a:lnTo>
                <a:lnTo>
                  <a:pt x="6337808" y="0"/>
                </a:lnTo>
                <a:close/>
              </a:path>
            </a:pathLst>
          </a:custGeom>
          <a:solidFill>
            <a:srgbClr val="F37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879B82EE-0FDD-5E0F-9F66-90C99AEE5A36}"/>
              </a:ext>
            </a:extLst>
          </p:cNvPr>
          <p:cNvSpPr/>
          <p:nvPr/>
        </p:nvSpPr>
        <p:spPr>
          <a:xfrm>
            <a:off x="170687" y="1805939"/>
            <a:ext cx="8744713" cy="967740"/>
          </a:xfrm>
          <a:custGeom>
            <a:avLst/>
            <a:gdLst/>
            <a:ahLst/>
            <a:cxnLst/>
            <a:rect l="l" t="t" r="r" b="b"/>
            <a:pathLst>
              <a:path w="9157970" h="967739">
                <a:moveTo>
                  <a:pt x="0" y="0"/>
                </a:moveTo>
                <a:lnTo>
                  <a:pt x="9157716" y="0"/>
                </a:lnTo>
                <a:lnTo>
                  <a:pt x="9157716" y="967739"/>
                </a:lnTo>
                <a:lnTo>
                  <a:pt x="0" y="96773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C8C11F9B-DFE2-48BC-D377-10862DE3F6FD}"/>
              </a:ext>
            </a:extLst>
          </p:cNvPr>
          <p:cNvSpPr/>
          <p:nvPr/>
        </p:nvSpPr>
        <p:spPr>
          <a:xfrm>
            <a:off x="170687" y="3070860"/>
            <a:ext cx="8315314" cy="967740"/>
          </a:xfrm>
          <a:custGeom>
            <a:avLst/>
            <a:gdLst/>
            <a:ahLst/>
            <a:cxnLst/>
            <a:rect l="l" t="t" r="r" b="b"/>
            <a:pathLst>
              <a:path w="9157970" h="967739">
                <a:moveTo>
                  <a:pt x="0" y="0"/>
                </a:moveTo>
                <a:lnTo>
                  <a:pt x="9157716" y="0"/>
                </a:lnTo>
                <a:lnTo>
                  <a:pt x="9157716" y="967739"/>
                </a:lnTo>
                <a:lnTo>
                  <a:pt x="0" y="967739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EE5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99A132BE-7A9C-B7FA-29DB-AB83DB36C832}"/>
              </a:ext>
            </a:extLst>
          </p:cNvPr>
          <p:cNvSpPr/>
          <p:nvPr/>
        </p:nvSpPr>
        <p:spPr>
          <a:xfrm>
            <a:off x="600456" y="2497837"/>
            <a:ext cx="8162544" cy="5501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045DC4B4-F36C-8DA1-4E81-AA0E908BA271}"/>
              </a:ext>
            </a:extLst>
          </p:cNvPr>
          <p:cNvSpPr/>
          <p:nvPr/>
        </p:nvSpPr>
        <p:spPr>
          <a:xfrm>
            <a:off x="892492" y="1792935"/>
            <a:ext cx="1233170" cy="0"/>
          </a:xfrm>
          <a:custGeom>
            <a:avLst/>
            <a:gdLst/>
            <a:ahLst/>
            <a:cxnLst/>
            <a:rect l="l" t="t" r="r" b="b"/>
            <a:pathLst>
              <a:path w="1233170">
                <a:moveTo>
                  <a:pt x="0" y="0"/>
                </a:moveTo>
                <a:lnTo>
                  <a:pt x="1232916" y="0"/>
                </a:lnTo>
              </a:path>
            </a:pathLst>
          </a:custGeom>
          <a:ln w="256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73CF9C6B-C99B-0638-BF63-D4FF18A36514}"/>
              </a:ext>
            </a:extLst>
          </p:cNvPr>
          <p:cNvSpPr txBox="1"/>
          <p:nvPr/>
        </p:nvSpPr>
        <p:spPr>
          <a:xfrm>
            <a:off x="600456" y="1408013"/>
            <a:ext cx="8270958" cy="13054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785" marR="5080" indent="-172085">
              <a:lnSpc>
                <a:spcPts val="1880"/>
              </a:lnSpc>
              <a:buClr>
                <a:srgbClr val="C00000"/>
              </a:buClr>
              <a:buFont typeface="Wingdings"/>
              <a:buChar char=""/>
              <a:tabLst>
                <a:tab pos="185420" algn="l"/>
              </a:tabLst>
            </a:pPr>
            <a:r>
              <a:rPr sz="2200" spc="-9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spc="-2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ll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2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ts</a:t>
            </a:r>
            <a:r>
              <a:rPr sz="22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s a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ng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200" spc="-2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2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pa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ss</a:t>
            </a:r>
            <a:r>
              <a:rPr sz="22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2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r c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han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cre</a:t>
            </a:r>
            <a:r>
              <a:rPr sz="22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it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212121"/>
                </a:solidFill>
                <a:latin typeface="Arial"/>
                <a:cs typeface="Arial"/>
              </a:rPr>
              <a:t>of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no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2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ti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endParaRPr sz="2200" dirty="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14"/>
              </a:spcBef>
              <a:buClr>
                <a:srgbClr val="C00000"/>
              </a:buClr>
              <a:buFont typeface="Wingdings"/>
              <a:buChar char=""/>
              <a:tabLst>
                <a:tab pos="185420" algn="l"/>
              </a:tabLst>
            </a:pP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y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so</a:t>
            </a:r>
            <a:r>
              <a:rPr sz="22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s m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lti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200" spc="-2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2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pa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200" spc="-2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l,</a:t>
            </a:r>
            <a:r>
              <a:rPr sz="22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spc="-2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200" spc="4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ons</a:t>
            </a:r>
            <a:endParaRPr sz="2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1"/>
              </a:spcBef>
            </a:pPr>
            <a:endParaRPr sz="1450" dirty="0">
              <a:latin typeface="Times New Roman"/>
              <a:cs typeface="Times New Roman"/>
            </a:endParaRPr>
          </a:p>
          <a:p>
            <a:pPr marL="23495" marR="1386205" indent="-635">
              <a:lnSpc>
                <a:spcPts val="1870"/>
              </a:lnSpc>
            </a:pP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ec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nd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(r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sh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age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-7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ft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ry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on on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et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50BF270F-B4BC-A258-4016-ABE4C1896DF9}"/>
              </a:ext>
            </a:extLst>
          </p:cNvPr>
          <p:cNvSpPr txBox="1"/>
          <p:nvPr/>
        </p:nvSpPr>
        <p:spPr>
          <a:xfrm>
            <a:off x="943160" y="609600"/>
            <a:ext cx="5584825" cy="58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u="heavy" spc="-15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2000" b="1" u="heavy" spc="-5" dirty="0">
                <a:solidFill>
                  <a:srgbClr val="FFFFFF"/>
                </a:solidFill>
                <a:latin typeface="Arial"/>
                <a:cs typeface="Arial"/>
              </a:rPr>
              <a:t>im</a:t>
            </a:r>
            <a:r>
              <a:rPr sz="2000" b="1" u="heavy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b="1" u="heavy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000" b="1" u="heavy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(c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han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cre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age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da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ft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nno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1AE6AB79-9F38-D55D-207E-614055081D58}"/>
              </a:ext>
            </a:extLst>
          </p:cNvPr>
          <p:cNvSpPr txBox="1"/>
          <p:nvPr/>
        </p:nvSpPr>
        <p:spPr>
          <a:xfrm>
            <a:off x="600456" y="3278505"/>
            <a:ext cx="8095489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buClr>
                <a:srgbClr val="C00000"/>
              </a:buClr>
              <a:buFont typeface="Wingdings"/>
              <a:buChar char=""/>
              <a:tabLst>
                <a:tab pos="185420" algn="l"/>
              </a:tabLst>
            </a:pPr>
            <a:r>
              <a:rPr sz="2000" spc="-2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ts</a:t>
            </a:r>
            <a:r>
              <a:rPr sz="20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s sk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he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0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000" spc="-20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aneou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0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000" spc="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spc="-4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000" spc="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ope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endParaRPr sz="2000" dirty="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20"/>
              </a:spcBef>
              <a:buClr>
                <a:srgbClr val="C00000"/>
              </a:buClr>
              <a:buFont typeface="Wingdings"/>
              <a:buChar char=""/>
              <a:tabLst>
                <a:tab pos="185420" algn="l"/>
              </a:tabLst>
            </a:pP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Cl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ss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ll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0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pa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/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000" spc="4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sh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E7ED2404-FA39-F31D-39A3-DCA50FF0248A}"/>
              </a:ext>
            </a:extLst>
          </p:cNvPr>
          <p:cNvSpPr/>
          <p:nvPr/>
        </p:nvSpPr>
        <p:spPr>
          <a:xfrm>
            <a:off x="170687" y="4773042"/>
            <a:ext cx="8315314" cy="1627758"/>
          </a:xfrm>
          <a:custGeom>
            <a:avLst/>
            <a:gdLst/>
            <a:ahLst/>
            <a:cxnLst/>
            <a:rect l="l" t="t" r="r" b="b"/>
            <a:pathLst>
              <a:path w="9157970" h="1511935">
                <a:moveTo>
                  <a:pt x="0" y="0"/>
                </a:moveTo>
                <a:lnTo>
                  <a:pt x="9157716" y="0"/>
                </a:lnTo>
                <a:lnTo>
                  <a:pt x="9157716" y="1511808"/>
                </a:lnTo>
                <a:lnTo>
                  <a:pt x="0" y="1511808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EB45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125DB5D5-001E-D180-4AFB-2E496CA8BFF5}"/>
              </a:ext>
            </a:extLst>
          </p:cNvPr>
          <p:cNvSpPr txBox="1"/>
          <p:nvPr/>
        </p:nvSpPr>
        <p:spPr>
          <a:xfrm>
            <a:off x="533400" y="4861917"/>
            <a:ext cx="7663180" cy="15388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buClr>
                <a:srgbClr val="C00000"/>
              </a:buClr>
              <a:buFont typeface="Wingdings"/>
              <a:buChar char=""/>
              <a:tabLst>
                <a:tab pos="185420" algn="l"/>
              </a:tabLst>
            </a:pP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000" spc="-2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000" spc="-2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ms</a:t>
            </a:r>
            <a:r>
              <a:rPr sz="20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0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it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he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0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ry</a:t>
            </a:r>
            <a:r>
              <a:rPr sz="20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r s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onda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ry</a:t>
            </a:r>
            <a:r>
              <a:rPr sz="20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age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.</a:t>
            </a:r>
            <a:r>
              <a:rPr sz="20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iti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ve</a:t>
            </a:r>
            <a:r>
              <a:rPr sz="20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ogy</a:t>
            </a:r>
            <a:endParaRPr sz="2000" dirty="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20"/>
              </a:spcBef>
              <a:buClr>
                <a:srgbClr val="C00000"/>
              </a:buClr>
              <a:buFont typeface="Wingdings"/>
              <a:buChar char=""/>
              <a:tabLst>
                <a:tab pos="185420" algn="l"/>
              </a:tabLst>
            </a:pPr>
            <a:r>
              <a:rPr sz="2000" spc="-2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y 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0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0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–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 i</a:t>
            </a:r>
            <a:r>
              <a:rPr sz="2000" spc="-2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ti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0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qu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0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spc="-4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it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000" spc="5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ou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0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1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2</a:t>
            </a:r>
            <a:r>
              <a:rPr sz="20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hs</a:t>
            </a:r>
            <a:endParaRPr sz="2000" dirty="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0"/>
              </a:spcBef>
              <a:buClr>
                <a:srgbClr val="C00000"/>
              </a:buClr>
              <a:buFont typeface="Wingdings"/>
              <a:buChar char=""/>
              <a:tabLst>
                <a:tab pos="185420" algn="l"/>
              </a:tabLst>
            </a:pP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La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te</a:t>
            </a:r>
            <a:r>
              <a:rPr sz="20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0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0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–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 i</a:t>
            </a:r>
            <a:r>
              <a:rPr sz="2000" spc="-2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ti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0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qu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0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re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 t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ha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0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1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2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0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ago</a:t>
            </a:r>
            <a:endParaRPr sz="2000" dirty="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0"/>
              </a:spcBef>
              <a:buClr>
                <a:srgbClr val="C00000"/>
              </a:buClr>
              <a:buFont typeface="Wingdings"/>
              <a:buChar char=""/>
              <a:tabLst>
                <a:tab pos="185420" algn="l"/>
              </a:tabLst>
            </a:pP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k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no</a:t>
            </a:r>
            <a:r>
              <a:rPr sz="2000" spc="-4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000" spc="5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du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0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ti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0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–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 t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 t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0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me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spc="-4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000" spc="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0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0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0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 l</a:t>
            </a:r>
            <a:r>
              <a:rPr sz="20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ent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7" name="object 27">
            <a:extLst>
              <a:ext uri="{FF2B5EF4-FFF2-40B4-BE49-F238E27FC236}">
                <a16:creationId xmlns:a16="http://schemas.microsoft.com/office/drawing/2014/main" id="{D5B4D34B-4193-B7A4-D7D7-423E05CDB684}"/>
              </a:ext>
            </a:extLst>
          </p:cNvPr>
          <p:cNvSpPr/>
          <p:nvPr/>
        </p:nvSpPr>
        <p:spPr>
          <a:xfrm>
            <a:off x="627887" y="4174239"/>
            <a:ext cx="8287513" cy="550162"/>
          </a:xfrm>
          <a:custGeom>
            <a:avLst/>
            <a:gdLst/>
            <a:ahLst/>
            <a:cxnLst/>
            <a:rect l="l" t="t" r="r" b="b"/>
            <a:pathLst>
              <a:path w="6411595" h="443864">
                <a:moveTo>
                  <a:pt x="6337554" y="0"/>
                </a:moveTo>
                <a:lnTo>
                  <a:pt x="70500" y="77"/>
                </a:lnTo>
                <a:lnTo>
                  <a:pt x="30952" y="13763"/>
                </a:lnTo>
                <a:lnTo>
                  <a:pt x="5498" y="45890"/>
                </a:lnTo>
                <a:lnTo>
                  <a:pt x="0" y="73913"/>
                </a:lnTo>
                <a:lnTo>
                  <a:pt x="77" y="372982"/>
                </a:lnTo>
                <a:lnTo>
                  <a:pt x="13766" y="412533"/>
                </a:lnTo>
                <a:lnTo>
                  <a:pt x="45892" y="437986"/>
                </a:lnTo>
                <a:lnTo>
                  <a:pt x="73914" y="443483"/>
                </a:lnTo>
                <a:lnTo>
                  <a:pt x="6340977" y="443406"/>
                </a:lnTo>
                <a:lnTo>
                  <a:pt x="6380520" y="429716"/>
                </a:lnTo>
                <a:lnTo>
                  <a:pt x="6405970" y="397585"/>
                </a:lnTo>
                <a:lnTo>
                  <a:pt x="6411468" y="369557"/>
                </a:lnTo>
                <a:lnTo>
                  <a:pt x="6411390" y="70500"/>
                </a:lnTo>
                <a:lnTo>
                  <a:pt x="6397704" y="30952"/>
                </a:lnTo>
                <a:lnTo>
                  <a:pt x="6365577" y="5498"/>
                </a:lnTo>
                <a:lnTo>
                  <a:pt x="6337554" y="0"/>
                </a:lnTo>
                <a:close/>
              </a:path>
            </a:pathLst>
          </a:custGeom>
          <a:solidFill>
            <a:srgbClr val="EB45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>
            <a:extLst>
              <a:ext uri="{FF2B5EF4-FFF2-40B4-BE49-F238E27FC236}">
                <a16:creationId xmlns:a16="http://schemas.microsoft.com/office/drawing/2014/main" id="{F47B64E7-1F62-D470-9251-9A8D3442A021}"/>
              </a:ext>
            </a:extLst>
          </p:cNvPr>
          <p:cNvSpPr/>
          <p:nvPr/>
        </p:nvSpPr>
        <p:spPr>
          <a:xfrm>
            <a:off x="892492" y="3063963"/>
            <a:ext cx="749935" cy="0"/>
          </a:xfrm>
          <a:custGeom>
            <a:avLst/>
            <a:gdLst/>
            <a:ahLst/>
            <a:cxnLst/>
            <a:rect l="l" t="t" r="r" b="b"/>
            <a:pathLst>
              <a:path w="749935">
                <a:moveTo>
                  <a:pt x="0" y="0"/>
                </a:moveTo>
                <a:lnTo>
                  <a:pt x="749807" y="0"/>
                </a:lnTo>
              </a:path>
            </a:pathLst>
          </a:custGeom>
          <a:ln w="256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>
            <a:extLst>
              <a:ext uri="{FF2B5EF4-FFF2-40B4-BE49-F238E27FC236}">
                <a16:creationId xmlns:a16="http://schemas.microsoft.com/office/drawing/2014/main" id="{5C4A7DE1-62B4-32BC-3B16-EAC8477B367D}"/>
              </a:ext>
            </a:extLst>
          </p:cNvPr>
          <p:cNvSpPr txBox="1"/>
          <p:nvPr/>
        </p:nvSpPr>
        <p:spPr>
          <a:xfrm>
            <a:off x="879790" y="4328344"/>
            <a:ext cx="788321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870"/>
              </a:lnSpc>
            </a:pPr>
            <a:r>
              <a:rPr sz="2000" b="1" u="sng" spc="-1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000" b="1" u="sng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b="1" u="sng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b="1" u="sng" spc="-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b="1" u="sng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000" b="1" u="sng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il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age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)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f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onda</a:t>
            </a:r>
            <a:r>
              <a:rPr sz="2000" spc="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y s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ms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43" name="object 43">
            <a:extLst>
              <a:ext uri="{FF2B5EF4-FFF2-40B4-BE49-F238E27FC236}">
                <a16:creationId xmlns:a16="http://schemas.microsoft.com/office/drawing/2014/main" id="{7419B38B-6FB4-FD92-5C64-E8511F830D21}"/>
              </a:ext>
            </a:extLst>
          </p:cNvPr>
          <p:cNvSpPr txBox="1"/>
          <p:nvPr/>
        </p:nvSpPr>
        <p:spPr>
          <a:xfrm>
            <a:off x="9248001" y="6311801"/>
            <a:ext cx="274129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CDC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-25" dirty="0">
                <a:solidFill>
                  <a:srgbClr val="FFFFFF"/>
                </a:solidFill>
                <a:latin typeface="Arial"/>
                <a:cs typeface="Arial"/>
              </a:rPr>
              <a:t>ww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.go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td/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000" spc="-3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phi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000" spc="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age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han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vagi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nal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1000">
              <a:latin typeface="Arial"/>
              <a:cs typeface="Arial"/>
            </a:endParaRPr>
          </a:p>
        </p:txBody>
      </p:sp>
      <p:sp>
        <p:nvSpPr>
          <p:cNvPr id="44" name="object 44">
            <a:extLst>
              <a:ext uri="{FF2B5EF4-FFF2-40B4-BE49-F238E27FC236}">
                <a16:creationId xmlns:a16="http://schemas.microsoft.com/office/drawing/2014/main" id="{54808C18-4A9B-28C0-01B9-F719476F086C}"/>
              </a:ext>
            </a:extLst>
          </p:cNvPr>
          <p:cNvSpPr txBox="1"/>
          <p:nvPr/>
        </p:nvSpPr>
        <p:spPr>
          <a:xfrm>
            <a:off x="9255464" y="2069260"/>
            <a:ext cx="2829560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Sou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e:CDC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http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://</a:t>
            </a:r>
            <a:r>
              <a:rPr sz="1000" spc="-25" dirty="0">
                <a:solidFill>
                  <a:schemeClr val="bg1"/>
                </a:solidFill>
                <a:latin typeface="Arial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sz="1000" spc="-10" dirty="0">
                <a:solidFill>
                  <a:schemeClr val="bg1"/>
                </a:solidFill>
                <a:latin typeface="Arial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sz="1000" dirty="0">
                <a:solidFill>
                  <a:schemeClr val="bg1"/>
                </a:solidFill>
                <a:latin typeface="Arial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</a:t>
            </a:r>
            <a:r>
              <a:rPr sz="1000" spc="-15" dirty="0">
                <a:solidFill>
                  <a:schemeClr val="bg1"/>
                </a:solidFill>
                <a:latin typeface="Arial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</a:t>
            </a:r>
            <a:r>
              <a:rPr sz="1000" dirty="0">
                <a:solidFill>
                  <a:schemeClr val="bg1"/>
                </a:solidFill>
                <a:latin typeface="Arial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</a:t>
            </a:r>
            <a:r>
              <a:rPr sz="1000" spc="-10" dirty="0">
                <a:solidFill>
                  <a:schemeClr val="bg1"/>
                </a:solidFill>
                <a:latin typeface="Arial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.go</a:t>
            </a:r>
            <a:r>
              <a:rPr sz="1000" spc="-15" dirty="0">
                <a:solidFill>
                  <a:schemeClr val="bg1"/>
                </a:solidFill>
                <a:latin typeface="Arial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</a:t>
            </a:r>
            <a:r>
              <a:rPr sz="1000" spc="-10" dirty="0">
                <a:solidFill>
                  <a:schemeClr val="bg1"/>
                </a:solidFill>
                <a:latin typeface="Arial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sz="1000" dirty="0">
                <a:solidFill>
                  <a:schemeClr val="bg1"/>
                </a:solidFill>
                <a:latin typeface="Arial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</a:t>
            </a:r>
            <a:r>
              <a:rPr sz="1000" spc="-10" dirty="0">
                <a:solidFill>
                  <a:schemeClr val="bg1"/>
                </a:solidFill>
                <a:latin typeface="Arial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td/t</a:t>
            </a:r>
            <a:r>
              <a:rPr sz="1000" spc="-5" dirty="0">
                <a:solidFill>
                  <a:schemeClr val="bg1"/>
                </a:solidFill>
                <a:latin typeface="Arial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</a:t>
            </a:r>
            <a:r>
              <a:rPr sz="1000" spc="-15" dirty="0">
                <a:solidFill>
                  <a:schemeClr val="bg1"/>
                </a:solidFill>
                <a:latin typeface="Arial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aini</a:t>
            </a:r>
            <a:r>
              <a:rPr sz="1000" spc="-10" dirty="0">
                <a:solidFill>
                  <a:schemeClr val="bg1"/>
                </a:solidFill>
                <a:latin typeface="Arial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ng/</a:t>
            </a:r>
            <a:r>
              <a:rPr sz="1000" dirty="0">
                <a:solidFill>
                  <a:schemeClr val="bg1"/>
                </a:solidFill>
                <a:latin typeface="Arial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</a:t>
            </a:r>
            <a:r>
              <a:rPr sz="1000" spc="-15" dirty="0">
                <a:solidFill>
                  <a:schemeClr val="bg1"/>
                </a:solidFill>
                <a:latin typeface="Arial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lini</a:t>
            </a:r>
            <a:r>
              <a:rPr sz="1000" dirty="0">
                <a:solidFill>
                  <a:schemeClr val="bg1"/>
                </a:solidFill>
                <a:latin typeface="Arial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</a:t>
            </a:r>
            <a:r>
              <a:rPr sz="1000" spc="-15" dirty="0">
                <a:solidFill>
                  <a:schemeClr val="bg1"/>
                </a:solidFill>
                <a:latin typeface="Arial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</a:t>
            </a:r>
            <a:r>
              <a:rPr sz="1000" dirty="0">
                <a:solidFill>
                  <a:schemeClr val="bg1"/>
                </a:solidFill>
                <a:latin typeface="Arial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</a:t>
            </a:r>
            <a:r>
              <a:rPr sz="1000" spc="-15" dirty="0">
                <a:solidFill>
                  <a:schemeClr val="bg1"/>
                </a:solidFill>
                <a:latin typeface="Arial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</a:t>
            </a:r>
            <a:r>
              <a:rPr sz="1000" dirty="0">
                <a:solidFill>
                  <a:schemeClr val="bg1"/>
                </a:solidFill>
                <a:latin typeface="Arial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</a:t>
            </a:r>
            <a:r>
              <a:rPr sz="1000" spc="-10" dirty="0">
                <a:solidFill>
                  <a:schemeClr val="bg1"/>
                </a:solidFill>
                <a:latin typeface="Arial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sz="1000" dirty="0">
                <a:solidFill>
                  <a:schemeClr val="bg1"/>
                </a:solidFill>
                <a:latin typeface="Arial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</a:t>
            </a:r>
            <a:r>
              <a:rPr sz="1000" spc="-15" dirty="0">
                <a:solidFill>
                  <a:schemeClr val="bg1"/>
                </a:solidFill>
                <a:latin typeface="Arial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lide</a:t>
            </a:r>
            <a:endParaRPr sz="1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5" name="object 45">
            <a:extLst>
              <a:ext uri="{FF2B5EF4-FFF2-40B4-BE49-F238E27FC236}">
                <a16:creationId xmlns:a16="http://schemas.microsoft.com/office/drawing/2014/main" id="{3AA34BC1-3DF9-CB0A-22E6-1EA313992300}"/>
              </a:ext>
            </a:extLst>
          </p:cNvPr>
          <p:cNvSpPr txBox="1"/>
          <p:nvPr/>
        </p:nvSpPr>
        <p:spPr>
          <a:xfrm>
            <a:off x="9319469" y="2374105"/>
            <a:ext cx="41148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dl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.htm</a:t>
            </a:r>
            <a:endParaRPr sz="1000">
              <a:latin typeface="Arial"/>
              <a:cs typeface="Arial"/>
            </a:endParaRPr>
          </a:p>
        </p:txBody>
      </p:sp>
      <p:sp>
        <p:nvSpPr>
          <p:cNvPr id="46" name="object 46">
            <a:extLst>
              <a:ext uri="{FF2B5EF4-FFF2-40B4-BE49-F238E27FC236}">
                <a16:creationId xmlns:a16="http://schemas.microsoft.com/office/drawing/2014/main" id="{750F45DC-8095-DBA6-7F7A-5BE1978ED3B4}"/>
              </a:ext>
            </a:extLst>
          </p:cNvPr>
          <p:cNvSpPr txBox="1"/>
          <p:nvPr/>
        </p:nvSpPr>
        <p:spPr>
          <a:xfrm>
            <a:off x="9255464" y="3772601"/>
            <a:ext cx="2456180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Sou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e:CDC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http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://ph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il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.go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/Deta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il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.a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?pid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=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17883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43556115-C783-6FCD-5A96-4E096040C3BF}"/>
              </a:ext>
            </a:extLst>
          </p:cNvPr>
          <p:cNvSpPr/>
          <p:nvPr/>
        </p:nvSpPr>
        <p:spPr>
          <a:xfrm>
            <a:off x="627887" y="2514600"/>
            <a:ext cx="8287513" cy="500722"/>
          </a:xfrm>
          <a:custGeom>
            <a:avLst/>
            <a:gdLst/>
            <a:ahLst/>
            <a:cxnLst/>
            <a:rect l="l" t="t" r="r" b="b"/>
            <a:pathLst>
              <a:path w="6411595" h="443864">
                <a:moveTo>
                  <a:pt x="6337554" y="0"/>
                </a:moveTo>
                <a:lnTo>
                  <a:pt x="70500" y="77"/>
                </a:lnTo>
                <a:lnTo>
                  <a:pt x="30952" y="13763"/>
                </a:lnTo>
                <a:lnTo>
                  <a:pt x="5498" y="45890"/>
                </a:lnTo>
                <a:lnTo>
                  <a:pt x="0" y="73913"/>
                </a:lnTo>
                <a:lnTo>
                  <a:pt x="77" y="372982"/>
                </a:lnTo>
                <a:lnTo>
                  <a:pt x="13766" y="412533"/>
                </a:lnTo>
                <a:lnTo>
                  <a:pt x="45892" y="437986"/>
                </a:lnTo>
                <a:lnTo>
                  <a:pt x="73914" y="443483"/>
                </a:lnTo>
                <a:lnTo>
                  <a:pt x="6340977" y="443406"/>
                </a:lnTo>
                <a:lnTo>
                  <a:pt x="6380520" y="429716"/>
                </a:lnTo>
                <a:lnTo>
                  <a:pt x="6405970" y="397585"/>
                </a:lnTo>
                <a:lnTo>
                  <a:pt x="6411468" y="369557"/>
                </a:lnTo>
                <a:lnTo>
                  <a:pt x="6411390" y="70500"/>
                </a:lnTo>
                <a:lnTo>
                  <a:pt x="6397704" y="30952"/>
                </a:lnTo>
                <a:lnTo>
                  <a:pt x="6365577" y="5498"/>
                </a:lnTo>
                <a:lnTo>
                  <a:pt x="6337554" y="0"/>
                </a:lnTo>
                <a:close/>
              </a:path>
            </a:pathLst>
          </a:custGeom>
          <a:solidFill>
            <a:srgbClr val="EE5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6D084E9-CED0-F334-AFBB-295ABBDB88DB}"/>
              </a:ext>
            </a:extLst>
          </p:cNvPr>
          <p:cNvSpPr txBox="1"/>
          <p:nvPr/>
        </p:nvSpPr>
        <p:spPr>
          <a:xfrm>
            <a:off x="795528" y="2546603"/>
            <a:ext cx="773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bg1"/>
                </a:solidFill>
              </a:rPr>
              <a:t>Secondary </a:t>
            </a:r>
            <a:r>
              <a:rPr lang="en-US" sz="2000" dirty="0">
                <a:solidFill>
                  <a:schemeClr val="bg1"/>
                </a:solidFill>
              </a:rPr>
              <a:t>(rash stage): 0-7 months after primary lesion onset</a:t>
            </a:r>
          </a:p>
        </p:txBody>
      </p:sp>
    </p:spTree>
    <p:extLst>
      <p:ext uri="{BB962C8B-B14F-4D97-AF65-F5344CB8AC3E}">
        <p14:creationId xmlns:p14="http://schemas.microsoft.com/office/powerpoint/2010/main" val="1915831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0872" y="6329171"/>
            <a:ext cx="1606295" cy="4617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4000" y="842772"/>
            <a:ext cx="3047999" cy="46283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334756" y="4119372"/>
            <a:ext cx="3857242" cy="27386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334756" y="0"/>
            <a:ext cx="3857243" cy="25466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92492" y="1792935"/>
            <a:ext cx="1233170" cy="0"/>
          </a:xfrm>
          <a:custGeom>
            <a:avLst/>
            <a:gdLst/>
            <a:ahLst/>
            <a:cxnLst/>
            <a:rect l="l" t="t" r="r" b="b"/>
            <a:pathLst>
              <a:path w="1233170">
                <a:moveTo>
                  <a:pt x="0" y="0"/>
                </a:moveTo>
                <a:lnTo>
                  <a:pt x="1232916" y="0"/>
                </a:lnTo>
              </a:path>
            </a:pathLst>
          </a:custGeom>
          <a:ln w="256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943160" y="201811"/>
            <a:ext cx="558482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u="heavy" spc="-15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800" b="1" u="heavy" spc="-5" dirty="0">
                <a:solidFill>
                  <a:srgbClr val="FFFFFF"/>
                </a:solidFill>
                <a:latin typeface="Arial"/>
                <a:cs typeface="Arial"/>
              </a:rPr>
              <a:t>im</a:t>
            </a:r>
            <a:r>
              <a:rPr sz="1800" b="1" u="heavy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b="1" u="heavy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b="1" u="heavy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(c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han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cre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age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da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ft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nno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892492" y="3063963"/>
            <a:ext cx="749935" cy="0"/>
          </a:xfrm>
          <a:custGeom>
            <a:avLst/>
            <a:gdLst/>
            <a:ahLst/>
            <a:cxnLst/>
            <a:rect l="l" t="t" r="r" b="b"/>
            <a:pathLst>
              <a:path w="749935">
                <a:moveTo>
                  <a:pt x="0" y="0"/>
                </a:moveTo>
                <a:lnTo>
                  <a:pt x="749807" y="0"/>
                </a:lnTo>
              </a:path>
            </a:pathLst>
          </a:custGeom>
          <a:ln w="256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70687" y="4890515"/>
            <a:ext cx="9157970" cy="922019"/>
          </a:xfrm>
          <a:custGeom>
            <a:avLst/>
            <a:gdLst/>
            <a:ahLst/>
            <a:cxnLst/>
            <a:rect l="l" t="t" r="r" b="b"/>
            <a:pathLst>
              <a:path w="9157970" h="922020">
                <a:moveTo>
                  <a:pt x="0" y="0"/>
                </a:moveTo>
                <a:lnTo>
                  <a:pt x="9157716" y="0"/>
                </a:lnTo>
                <a:lnTo>
                  <a:pt x="9157716" y="922019"/>
                </a:lnTo>
                <a:lnTo>
                  <a:pt x="0" y="92201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70687" y="1981201"/>
            <a:ext cx="8604422" cy="894498"/>
          </a:xfrm>
          <a:custGeom>
            <a:avLst/>
            <a:gdLst/>
            <a:ahLst/>
            <a:cxnLst/>
            <a:rect l="l" t="t" r="r" b="b"/>
            <a:pathLst>
              <a:path w="9157970" h="922020">
                <a:moveTo>
                  <a:pt x="0" y="0"/>
                </a:moveTo>
                <a:lnTo>
                  <a:pt x="9157716" y="0"/>
                </a:lnTo>
                <a:lnTo>
                  <a:pt x="9157716" y="922019"/>
                </a:lnTo>
                <a:lnTo>
                  <a:pt x="0" y="922019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E030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00457" y="1274065"/>
            <a:ext cx="8174652" cy="707135"/>
          </a:xfrm>
          <a:custGeom>
            <a:avLst/>
            <a:gdLst/>
            <a:ahLst/>
            <a:cxnLst/>
            <a:rect l="l" t="t" r="r" b="b"/>
            <a:pathLst>
              <a:path w="6411595" h="443864">
                <a:moveTo>
                  <a:pt x="6337554" y="0"/>
                </a:moveTo>
                <a:lnTo>
                  <a:pt x="70500" y="77"/>
                </a:lnTo>
                <a:lnTo>
                  <a:pt x="30952" y="13763"/>
                </a:lnTo>
                <a:lnTo>
                  <a:pt x="5498" y="45890"/>
                </a:lnTo>
                <a:lnTo>
                  <a:pt x="0" y="73914"/>
                </a:lnTo>
                <a:lnTo>
                  <a:pt x="77" y="372982"/>
                </a:lnTo>
                <a:lnTo>
                  <a:pt x="13766" y="412533"/>
                </a:lnTo>
                <a:lnTo>
                  <a:pt x="45892" y="437986"/>
                </a:lnTo>
                <a:lnTo>
                  <a:pt x="73914" y="443484"/>
                </a:lnTo>
                <a:lnTo>
                  <a:pt x="6340977" y="443406"/>
                </a:lnTo>
                <a:lnTo>
                  <a:pt x="6380520" y="429716"/>
                </a:lnTo>
                <a:lnTo>
                  <a:pt x="6405970" y="397585"/>
                </a:lnTo>
                <a:lnTo>
                  <a:pt x="6411468" y="369557"/>
                </a:lnTo>
                <a:lnTo>
                  <a:pt x="6411390" y="70500"/>
                </a:lnTo>
                <a:lnTo>
                  <a:pt x="6397704" y="30952"/>
                </a:lnTo>
                <a:lnTo>
                  <a:pt x="6365577" y="5498"/>
                </a:lnTo>
                <a:lnTo>
                  <a:pt x="6337554" y="0"/>
                </a:lnTo>
                <a:close/>
              </a:path>
            </a:pathLst>
          </a:custGeom>
          <a:solidFill>
            <a:srgbClr val="E030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92492" y="4878361"/>
            <a:ext cx="885825" cy="0"/>
          </a:xfrm>
          <a:custGeom>
            <a:avLst/>
            <a:gdLst/>
            <a:ahLst/>
            <a:cxnLst/>
            <a:rect l="l" t="t" r="r" b="b"/>
            <a:pathLst>
              <a:path w="885825">
                <a:moveTo>
                  <a:pt x="0" y="0"/>
                </a:moveTo>
                <a:lnTo>
                  <a:pt x="885444" y="0"/>
                </a:lnTo>
              </a:path>
            </a:pathLst>
          </a:custGeom>
          <a:ln w="2565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70687" y="4038600"/>
            <a:ext cx="9157970" cy="685800"/>
          </a:xfrm>
          <a:custGeom>
            <a:avLst/>
            <a:gdLst/>
            <a:ahLst/>
            <a:cxnLst/>
            <a:rect l="l" t="t" r="r" b="b"/>
            <a:pathLst>
              <a:path w="9157970" h="685800">
                <a:moveTo>
                  <a:pt x="0" y="0"/>
                </a:moveTo>
                <a:lnTo>
                  <a:pt x="9157716" y="0"/>
                </a:lnTo>
                <a:lnTo>
                  <a:pt x="915771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70687" y="3733800"/>
            <a:ext cx="8604422" cy="685800"/>
          </a:xfrm>
          <a:custGeom>
            <a:avLst/>
            <a:gdLst/>
            <a:ahLst/>
            <a:cxnLst/>
            <a:rect l="l" t="t" r="r" b="b"/>
            <a:pathLst>
              <a:path w="9157970" h="685800">
                <a:moveTo>
                  <a:pt x="0" y="0"/>
                </a:moveTo>
                <a:lnTo>
                  <a:pt x="9157716" y="0"/>
                </a:lnTo>
                <a:lnTo>
                  <a:pt x="915771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D51F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33044" y="3200400"/>
            <a:ext cx="4256531" cy="56845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27887" y="3296342"/>
            <a:ext cx="8068058" cy="424123"/>
          </a:xfrm>
          <a:custGeom>
            <a:avLst/>
            <a:gdLst/>
            <a:ahLst/>
            <a:cxnLst/>
            <a:rect l="l" t="t" r="r" b="b"/>
            <a:pathLst>
              <a:path w="6411595" h="443864">
                <a:moveTo>
                  <a:pt x="6337554" y="0"/>
                </a:moveTo>
                <a:lnTo>
                  <a:pt x="70500" y="77"/>
                </a:lnTo>
                <a:lnTo>
                  <a:pt x="30952" y="13763"/>
                </a:lnTo>
                <a:lnTo>
                  <a:pt x="5498" y="45890"/>
                </a:lnTo>
                <a:lnTo>
                  <a:pt x="0" y="73913"/>
                </a:lnTo>
                <a:lnTo>
                  <a:pt x="77" y="372982"/>
                </a:lnTo>
                <a:lnTo>
                  <a:pt x="13766" y="412533"/>
                </a:lnTo>
                <a:lnTo>
                  <a:pt x="45892" y="437986"/>
                </a:lnTo>
                <a:lnTo>
                  <a:pt x="73914" y="443483"/>
                </a:lnTo>
                <a:lnTo>
                  <a:pt x="6340977" y="443406"/>
                </a:lnTo>
                <a:lnTo>
                  <a:pt x="6380520" y="429716"/>
                </a:lnTo>
                <a:lnTo>
                  <a:pt x="6405970" y="397585"/>
                </a:lnTo>
                <a:lnTo>
                  <a:pt x="6411468" y="369557"/>
                </a:lnTo>
                <a:lnTo>
                  <a:pt x="6411390" y="70500"/>
                </a:lnTo>
                <a:lnTo>
                  <a:pt x="6397704" y="30952"/>
                </a:lnTo>
                <a:lnTo>
                  <a:pt x="6365577" y="5498"/>
                </a:lnTo>
                <a:lnTo>
                  <a:pt x="6337554" y="0"/>
                </a:lnTo>
                <a:close/>
              </a:path>
            </a:pathLst>
          </a:custGeom>
          <a:solidFill>
            <a:srgbClr val="D51F1A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68732" y="1371600"/>
            <a:ext cx="7688737" cy="19415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495" marR="1821180">
              <a:lnSpc>
                <a:spcPts val="1870"/>
              </a:lnSpc>
            </a:pPr>
            <a:r>
              <a:rPr sz="2000" b="1" spc="-14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0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 i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age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ea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20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ea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 m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rk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on o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ga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0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ms)</a:t>
            </a:r>
            <a:endParaRPr sz="2000" dirty="0">
              <a:latin typeface="Arial"/>
              <a:cs typeface="Arial"/>
            </a:endParaRPr>
          </a:p>
          <a:p>
            <a:pPr marL="184785" marR="5080" indent="-172085">
              <a:lnSpc>
                <a:spcPts val="1870"/>
              </a:lnSpc>
              <a:spcBef>
                <a:spcPts val="580"/>
              </a:spcBef>
              <a:buClr>
                <a:srgbClr val="C00000"/>
              </a:buClr>
              <a:buFont typeface="Wingdings"/>
              <a:buChar char=""/>
              <a:tabLst>
                <a:tab pos="185420" algn="l"/>
              </a:tabLst>
            </a:pPr>
            <a:endParaRPr lang="en-US" sz="1800" spc="-5" dirty="0">
              <a:solidFill>
                <a:srgbClr val="212121"/>
              </a:solidFill>
              <a:latin typeface="Arial"/>
              <a:cs typeface="Arial"/>
            </a:endParaRPr>
          </a:p>
          <a:p>
            <a:pPr marL="184785" marR="5080" indent="-172085">
              <a:lnSpc>
                <a:spcPts val="1870"/>
              </a:lnSpc>
              <a:spcBef>
                <a:spcPts val="580"/>
              </a:spcBef>
              <a:buClr>
                <a:srgbClr val="C00000"/>
              </a:buClr>
              <a:buFont typeface="Wingdings"/>
              <a:buChar char=""/>
              <a:tabLst>
                <a:tab pos="185420" algn="l"/>
              </a:tabLst>
            </a:pP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0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000" spc="-2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.</a:t>
            </a:r>
            <a:r>
              <a:rPr sz="20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y 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0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spc="-4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it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000" spc="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0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ll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0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gu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mm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0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0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r </a:t>
            </a:r>
            <a:r>
              <a:rPr sz="2000" spc="-2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he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0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gan 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ent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3"/>
              </a:spcBef>
            </a:pPr>
            <a:endParaRPr sz="1900" dirty="0">
              <a:latin typeface="Times New Roman"/>
              <a:cs typeface="Times New Roman"/>
            </a:endParaRPr>
          </a:p>
          <a:p>
            <a:pPr marL="23495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eu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ph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ili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(c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i="1" spc="-1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1800" i="1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i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age)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68731" y="3886200"/>
            <a:ext cx="624987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buClr>
                <a:srgbClr val="C00000"/>
              </a:buClr>
              <a:buFont typeface="Wingdings"/>
              <a:buChar char=""/>
              <a:tabLst>
                <a:tab pos="185420" algn="l"/>
              </a:tabLst>
            </a:pPr>
            <a:r>
              <a:rPr sz="2000" spc="-1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000" spc="-1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0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ti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0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ngo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sc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000" spc="-1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000" spc="4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ng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iti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9248001" y="6311801"/>
            <a:ext cx="274129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CDC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-25" dirty="0">
                <a:solidFill>
                  <a:srgbClr val="FFFFFF"/>
                </a:solidFill>
                <a:latin typeface="Arial"/>
                <a:cs typeface="Arial"/>
              </a:rPr>
              <a:t>ww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.go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td/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000" spc="-3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phi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000" spc="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age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han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vagi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nal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10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9255464" y="2069260"/>
            <a:ext cx="2829560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Sou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e:CDC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http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://</a:t>
            </a:r>
            <a:r>
              <a:rPr sz="1000" spc="-25" dirty="0">
                <a:solidFill>
                  <a:schemeClr val="bg1"/>
                </a:solidFill>
                <a:latin typeface="Arial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sz="1000" spc="-10" dirty="0">
                <a:solidFill>
                  <a:schemeClr val="bg1"/>
                </a:solidFill>
                <a:latin typeface="Arial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sz="1000" dirty="0">
                <a:solidFill>
                  <a:schemeClr val="bg1"/>
                </a:solidFill>
                <a:latin typeface="Arial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</a:t>
            </a:r>
            <a:r>
              <a:rPr sz="1000" spc="-15" dirty="0">
                <a:solidFill>
                  <a:schemeClr val="bg1"/>
                </a:solidFill>
                <a:latin typeface="Arial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</a:t>
            </a:r>
            <a:r>
              <a:rPr sz="1000" dirty="0">
                <a:solidFill>
                  <a:schemeClr val="bg1"/>
                </a:solidFill>
                <a:latin typeface="Arial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</a:t>
            </a:r>
            <a:r>
              <a:rPr sz="1000" spc="-10" dirty="0">
                <a:solidFill>
                  <a:schemeClr val="bg1"/>
                </a:solidFill>
                <a:latin typeface="Arial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.go</a:t>
            </a:r>
            <a:r>
              <a:rPr sz="1000" spc="-15" dirty="0">
                <a:solidFill>
                  <a:schemeClr val="bg1"/>
                </a:solidFill>
                <a:latin typeface="Arial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</a:t>
            </a:r>
            <a:r>
              <a:rPr sz="1000" spc="-10" dirty="0">
                <a:solidFill>
                  <a:schemeClr val="bg1"/>
                </a:solidFill>
                <a:latin typeface="Arial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sz="1000" dirty="0">
                <a:solidFill>
                  <a:schemeClr val="bg1"/>
                </a:solidFill>
                <a:latin typeface="Arial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</a:t>
            </a:r>
            <a:r>
              <a:rPr sz="1000" spc="-10" dirty="0">
                <a:solidFill>
                  <a:schemeClr val="bg1"/>
                </a:solidFill>
                <a:latin typeface="Arial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td/t</a:t>
            </a:r>
            <a:r>
              <a:rPr sz="1000" spc="-5" dirty="0">
                <a:solidFill>
                  <a:schemeClr val="bg1"/>
                </a:solidFill>
                <a:latin typeface="Arial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</a:t>
            </a:r>
            <a:r>
              <a:rPr sz="1000" spc="-15" dirty="0">
                <a:solidFill>
                  <a:schemeClr val="bg1"/>
                </a:solidFill>
                <a:latin typeface="Arial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aini</a:t>
            </a:r>
            <a:r>
              <a:rPr sz="1000" spc="-10" dirty="0">
                <a:solidFill>
                  <a:schemeClr val="bg1"/>
                </a:solidFill>
                <a:latin typeface="Arial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ng/</a:t>
            </a:r>
            <a:r>
              <a:rPr sz="1000" dirty="0">
                <a:solidFill>
                  <a:schemeClr val="bg1"/>
                </a:solidFill>
                <a:latin typeface="Arial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</a:t>
            </a:r>
            <a:r>
              <a:rPr sz="1000" spc="-15" dirty="0">
                <a:solidFill>
                  <a:schemeClr val="bg1"/>
                </a:solidFill>
                <a:latin typeface="Arial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lini</a:t>
            </a:r>
            <a:r>
              <a:rPr sz="1000" dirty="0">
                <a:solidFill>
                  <a:schemeClr val="bg1"/>
                </a:solidFill>
                <a:latin typeface="Arial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</a:t>
            </a:r>
            <a:r>
              <a:rPr sz="1000" spc="-15" dirty="0">
                <a:solidFill>
                  <a:schemeClr val="bg1"/>
                </a:solidFill>
                <a:latin typeface="Arial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</a:t>
            </a:r>
            <a:r>
              <a:rPr sz="1000" dirty="0">
                <a:solidFill>
                  <a:schemeClr val="bg1"/>
                </a:solidFill>
                <a:latin typeface="Arial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</a:t>
            </a:r>
            <a:r>
              <a:rPr sz="1000" spc="-15" dirty="0">
                <a:solidFill>
                  <a:schemeClr val="bg1"/>
                </a:solidFill>
                <a:latin typeface="Arial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</a:t>
            </a:r>
            <a:r>
              <a:rPr sz="1000" dirty="0">
                <a:solidFill>
                  <a:schemeClr val="bg1"/>
                </a:solidFill>
                <a:latin typeface="Arial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</a:t>
            </a:r>
            <a:r>
              <a:rPr sz="1000" spc="-10" dirty="0">
                <a:solidFill>
                  <a:schemeClr val="bg1"/>
                </a:solidFill>
                <a:latin typeface="Arial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sz="1000" dirty="0">
                <a:solidFill>
                  <a:schemeClr val="bg1"/>
                </a:solidFill>
                <a:latin typeface="Arial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</a:t>
            </a:r>
            <a:r>
              <a:rPr sz="1000" spc="-15" dirty="0">
                <a:solidFill>
                  <a:schemeClr val="bg1"/>
                </a:solidFill>
                <a:latin typeface="Arial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lide</a:t>
            </a:r>
            <a:endParaRPr sz="1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9319469" y="2374105"/>
            <a:ext cx="41148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dl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.htm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9255464" y="3772601"/>
            <a:ext cx="2456180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Sou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e:CDC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http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://ph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il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.go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/Deta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il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.a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?pid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=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17883</a:t>
            </a:r>
            <a:endParaRPr sz="1000">
              <a:latin typeface="Arial"/>
              <a:cs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EA7E1BF-2827-C54A-16E1-AC38AC2CE170}"/>
              </a:ext>
            </a:extLst>
          </p:cNvPr>
          <p:cNvSpPr txBox="1"/>
          <p:nvPr/>
        </p:nvSpPr>
        <p:spPr>
          <a:xfrm>
            <a:off x="733044" y="3282120"/>
            <a:ext cx="6124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Neurosyphilis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0872" y="6329171"/>
            <a:ext cx="1606295" cy="4617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280664" y="2705138"/>
            <a:ext cx="5631180" cy="1534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92150" marR="5080" indent="-680085">
              <a:lnSpc>
                <a:spcPct val="100000"/>
              </a:lnSpc>
            </a:pPr>
            <a:r>
              <a:rPr sz="5400" spc="-100" dirty="0">
                <a:solidFill>
                  <a:srgbClr val="C00000"/>
                </a:solidFill>
                <a:latin typeface="Arial"/>
                <a:cs typeface="Arial"/>
              </a:rPr>
              <a:t>Secondar</a:t>
            </a:r>
            <a:r>
              <a:rPr sz="5400" dirty="0">
                <a:solidFill>
                  <a:srgbClr val="C00000"/>
                </a:solidFill>
                <a:latin typeface="Arial"/>
                <a:cs typeface="Arial"/>
              </a:rPr>
              <a:t>y</a:t>
            </a:r>
            <a:r>
              <a:rPr sz="5400" spc="-229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5400" spc="-100" dirty="0">
                <a:solidFill>
                  <a:srgbClr val="C00000"/>
                </a:solidFill>
                <a:latin typeface="Arial"/>
                <a:cs typeface="Arial"/>
              </a:rPr>
              <a:t>Syphilis </a:t>
            </a:r>
            <a:r>
              <a:rPr sz="5400" spc="-95" dirty="0">
                <a:solidFill>
                  <a:srgbClr val="C00000"/>
                </a:solidFill>
                <a:latin typeface="Arial"/>
                <a:cs typeface="Arial"/>
              </a:rPr>
              <a:t>M</a:t>
            </a:r>
            <a:r>
              <a:rPr sz="5400" spc="-100" dirty="0">
                <a:solidFill>
                  <a:srgbClr val="C00000"/>
                </a:solidFill>
                <a:latin typeface="Arial"/>
                <a:cs typeface="Arial"/>
              </a:rPr>
              <a:t>anifestat</a:t>
            </a:r>
            <a:r>
              <a:rPr sz="5400" spc="-105" dirty="0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sz="5400" spc="-100" dirty="0">
                <a:solidFill>
                  <a:srgbClr val="C00000"/>
                </a:solidFill>
                <a:latin typeface="Arial"/>
                <a:cs typeface="Arial"/>
              </a:rPr>
              <a:t>ons</a:t>
            </a:r>
            <a:endParaRPr sz="5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6123432"/>
            <a:ext cx="908303" cy="7345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579752" y="387676"/>
            <a:ext cx="4444365" cy="635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800" spc="-130" dirty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sz="4800" spc="-105" dirty="0">
                <a:solidFill>
                  <a:srgbClr val="C00000"/>
                </a:solidFill>
                <a:latin typeface="Arial"/>
                <a:cs typeface="Arial"/>
              </a:rPr>
              <a:t>bou</a:t>
            </a:r>
            <a:r>
              <a:rPr sz="4800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sz="4800" spc="-18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4800" spc="-125" dirty="0">
                <a:solidFill>
                  <a:srgbClr val="C00000"/>
                </a:solidFill>
                <a:latin typeface="Arial"/>
                <a:cs typeface="Arial"/>
              </a:rPr>
              <a:t>tha</a:t>
            </a:r>
            <a:r>
              <a:rPr sz="4800" spc="-15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sz="4800" spc="-18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4800" spc="-105" dirty="0">
                <a:solidFill>
                  <a:srgbClr val="C00000"/>
                </a:solidFill>
                <a:latin typeface="Arial"/>
                <a:cs typeface="Arial"/>
              </a:rPr>
              <a:t>ra</a:t>
            </a:r>
            <a:r>
              <a:rPr sz="4800" spc="-100" dirty="0">
                <a:solidFill>
                  <a:srgbClr val="C00000"/>
                </a:solidFill>
                <a:latin typeface="Arial"/>
                <a:cs typeface="Arial"/>
              </a:rPr>
              <a:t>s</a:t>
            </a:r>
            <a:r>
              <a:rPr sz="4800" spc="-125" dirty="0">
                <a:solidFill>
                  <a:srgbClr val="C00000"/>
                </a:solidFill>
                <a:latin typeface="Arial"/>
                <a:cs typeface="Arial"/>
              </a:rPr>
              <a:t>h...</a:t>
            </a:r>
            <a:endParaRPr sz="4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5532" y="6134100"/>
            <a:ext cx="908303" cy="723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1259586"/>
            <a:ext cx="12186920" cy="3479800"/>
          </a:xfrm>
          <a:custGeom>
            <a:avLst/>
            <a:gdLst/>
            <a:ahLst/>
            <a:cxnLst/>
            <a:rect l="l" t="t" r="r" b="b"/>
            <a:pathLst>
              <a:path w="12186920" h="3479800">
                <a:moveTo>
                  <a:pt x="0" y="3479291"/>
                </a:moveTo>
                <a:lnTo>
                  <a:pt x="12186666" y="3479291"/>
                </a:lnTo>
                <a:lnTo>
                  <a:pt x="12186666" y="0"/>
                </a:lnTo>
                <a:lnTo>
                  <a:pt x="0" y="0"/>
                </a:lnTo>
                <a:lnTo>
                  <a:pt x="0" y="3479291"/>
                </a:lnTo>
                <a:close/>
              </a:path>
            </a:pathLst>
          </a:custGeom>
          <a:solidFill>
            <a:srgbClr val="CAF6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1259586"/>
            <a:ext cx="12186920" cy="3479800"/>
          </a:xfrm>
          <a:custGeom>
            <a:avLst/>
            <a:gdLst/>
            <a:ahLst/>
            <a:cxnLst/>
            <a:rect l="l" t="t" r="r" b="b"/>
            <a:pathLst>
              <a:path w="12186920" h="3479800">
                <a:moveTo>
                  <a:pt x="0" y="0"/>
                </a:moveTo>
                <a:lnTo>
                  <a:pt x="12186666" y="0"/>
                </a:lnTo>
                <a:lnTo>
                  <a:pt x="12186666" y="3479291"/>
                </a:lnTo>
                <a:lnTo>
                  <a:pt x="0" y="3479291"/>
                </a:lnTo>
              </a:path>
            </a:pathLst>
          </a:custGeom>
          <a:ln w="25400">
            <a:solidFill>
              <a:srgbClr val="FCE2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475232"/>
            <a:ext cx="4131563" cy="30159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62984" y="1475232"/>
            <a:ext cx="3965435" cy="30175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16240" y="1470660"/>
            <a:ext cx="4175759" cy="299618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0" y="1259586"/>
            <a:ext cx="12186920" cy="3479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94760">
              <a:lnSpc>
                <a:spcPct val="100000"/>
              </a:lnSpc>
            </a:pPr>
            <a:r>
              <a:rPr sz="1400" spc="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1400" spc="-1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1400" spc="-5" dirty="0">
                <a:solidFill>
                  <a:srgbClr val="212121"/>
                </a:solidFill>
                <a:latin typeface="Arial"/>
                <a:cs typeface="Arial"/>
              </a:rPr>
              <a:t>ag</a:t>
            </a:r>
            <a:r>
              <a:rPr sz="14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1400" spc="-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212121"/>
                </a:solidFill>
                <a:latin typeface="Arial"/>
                <a:cs typeface="Arial"/>
              </a:rPr>
              <a:t>Sou</a:t>
            </a:r>
            <a:r>
              <a:rPr sz="1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14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1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1400" dirty="0">
                <a:solidFill>
                  <a:srgbClr val="212121"/>
                </a:solidFill>
                <a:latin typeface="Arial"/>
                <a:cs typeface="Arial"/>
              </a:rPr>
              <a:t>:</a:t>
            </a:r>
            <a:r>
              <a:rPr sz="1400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1400" spc="5" dirty="0">
                <a:solidFill>
                  <a:srgbClr val="212121"/>
                </a:solidFill>
                <a:latin typeface="Arial"/>
                <a:cs typeface="Arial"/>
              </a:rPr>
              <a:t>tt</a:t>
            </a:r>
            <a:r>
              <a:rPr sz="14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1400" spc="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1400" spc="-10" dirty="0">
                <a:solidFill>
                  <a:srgbClr val="212121"/>
                </a:solidFill>
                <a:latin typeface="Arial"/>
                <a:cs typeface="Arial"/>
              </a:rPr>
              <a:t>:/</a:t>
            </a:r>
            <a:r>
              <a:rPr sz="1400" spc="5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/</a:t>
            </a:r>
            <a:r>
              <a:rPr sz="1400" spc="-20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w</a:t>
            </a:r>
            <a:r>
              <a:rPr sz="1400" spc="-2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1400" spc="-90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w</a:t>
            </a:r>
            <a:r>
              <a:rPr sz="1400" spc="5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.c</a:t>
            </a:r>
            <a:r>
              <a:rPr sz="1400" spc="-5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d</a:t>
            </a:r>
            <a:r>
              <a:rPr sz="1400" spc="5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c.</a:t>
            </a:r>
            <a:r>
              <a:rPr sz="1400" spc="-5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g</a:t>
            </a:r>
            <a:r>
              <a:rPr sz="1400" spc="-15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o</a:t>
            </a:r>
            <a:r>
              <a:rPr sz="1400" spc="-20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v</a:t>
            </a:r>
            <a:r>
              <a:rPr sz="1400" spc="5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/s</a:t>
            </a:r>
            <a:r>
              <a:rPr sz="1400" spc="-10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t</a:t>
            </a:r>
            <a:r>
              <a:rPr sz="1400" spc="-5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d</a:t>
            </a:r>
            <a:r>
              <a:rPr sz="1400" spc="-10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/</a:t>
            </a:r>
            <a:r>
              <a:rPr sz="1400" spc="5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s</a:t>
            </a:r>
            <a:r>
              <a:rPr sz="1400" spc="-20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y</a:t>
            </a:r>
            <a:r>
              <a:rPr sz="1400" spc="-5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ph</a:t>
            </a:r>
            <a:r>
              <a:rPr sz="1400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ili</a:t>
            </a:r>
            <a:r>
              <a:rPr sz="1400" spc="5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s</a:t>
            </a:r>
            <a:r>
              <a:rPr sz="1400" spc="-10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/</a:t>
            </a:r>
            <a:r>
              <a:rPr sz="1400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i</a:t>
            </a:r>
            <a:r>
              <a:rPr sz="1400" spc="-10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m</a:t>
            </a:r>
            <a:r>
              <a:rPr sz="1400" spc="-15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a</a:t>
            </a:r>
            <a:r>
              <a:rPr sz="1400" spc="-5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ge</a:t>
            </a:r>
            <a:r>
              <a:rPr sz="1400" spc="-10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s.</a:t>
            </a:r>
            <a:r>
              <a:rPr sz="1400" spc="-5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h</a:t>
            </a:r>
            <a:r>
              <a:rPr sz="1400" spc="-10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t</a:t>
            </a:r>
            <a:r>
              <a:rPr sz="1400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m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723525" y="4648200"/>
            <a:ext cx="3959225" cy="533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-130" dirty="0">
                <a:solidFill>
                  <a:srgbClr val="C00000"/>
                </a:solidFill>
                <a:latin typeface="Arial"/>
                <a:cs typeface="Arial"/>
              </a:rPr>
              <a:t>Con</a:t>
            </a:r>
            <a:r>
              <a:rPr sz="4000" spc="-125" dirty="0">
                <a:solidFill>
                  <a:srgbClr val="C00000"/>
                </a:solidFill>
                <a:latin typeface="Arial"/>
                <a:cs typeface="Arial"/>
              </a:rPr>
              <a:t>d</a:t>
            </a:r>
            <a:r>
              <a:rPr sz="4000" spc="-114" dirty="0">
                <a:solidFill>
                  <a:srgbClr val="C00000"/>
                </a:solidFill>
                <a:latin typeface="Arial"/>
                <a:cs typeface="Arial"/>
              </a:rPr>
              <a:t>y</a:t>
            </a:r>
            <a:r>
              <a:rPr sz="4000" spc="-125" dirty="0">
                <a:solidFill>
                  <a:srgbClr val="C00000"/>
                </a:solidFill>
                <a:latin typeface="Arial"/>
                <a:cs typeface="Arial"/>
              </a:rPr>
              <a:t>loma</a:t>
            </a:r>
            <a:r>
              <a:rPr sz="4000" spc="-110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sz="4000" spc="-25" dirty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sz="4000" spc="-2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4000" spc="-130" dirty="0">
                <a:solidFill>
                  <a:srgbClr val="C00000"/>
                </a:solidFill>
                <a:latin typeface="Arial"/>
                <a:cs typeface="Arial"/>
              </a:rPr>
              <a:t>La</a:t>
            </a:r>
            <a:r>
              <a:rPr sz="4000" spc="-105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sz="4000" spc="-25" dirty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endParaRPr sz="40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541007" y="6062471"/>
            <a:ext cx="908291" cy="7955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200" y="355092"/>
            <a:ext cx="5411724" cy="36880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8088" y="505968"/>
            <a:ext cx="5038330" cy="33146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44576" y="442468"/>
            <a:ext cx="5165725" cy="3441700"/>
          </a:xfrm>
          <a:custGeom>
            <a:avLst/>
            <a:gdLst/>
            <a:ahLst/>
            <a:cxnLst/>
            <a:rect l="l" t="t" r="r" b="b"/>
            <a:pathLst>
              <a:path w="5165725" h="3441700">
                <a:moveTo>
                  <a:pt x="0" y="0"/>
                </a:moveTo>
                <a:lnTo>
                  <a:pt x="5165344" y="0"/>
                </a:lnTo>
                <a:lnTo>
                  <a:pt x="5165344" y="3441700"/>
                </a:lnTo>
                <a:lnTo>
                  <a:pt x="0" y="3441700"/>
                </a:lnTo>
                <a:lnTo>
                  <a:pt x="0" y="0"/>
                </a:lnTo>
                <a:close/>
              </a:path>
            </a:pathLst>
          </a:custGeom>
          <a:ln w="1270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13932" y="359664"/>
            <a:ext cx="5128259" cy="370789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464808" y="510540"/>
            <a:ext cx="4754879" cy="333449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401308" y="447040"/>
            <a:ext cx="4881880" cy="3462020"/>
          </a:xfrm>
          <a:custGeom>
            <a:avLst/>
            <a:gdLst/>
            <a:ahLst/>
            <a:cxnLst/>
            <a:rect l="l" t="t" r="r" b="b"/>
            <a:pathLst>
              <a:path w="4881880" h="3462020">
                <a:moveTo>
                  <a:pt x="0" y="0"/>
                </a:moveTo>
                <a:lnTo>
                  <a:pt x="4881880" y="0"/>
                </a:lnTo>
                <a:lnTo>
                  <a:pt x="4881880" y="3461512"/>
                </a:lnTo>
                <a:lnTo>
                  <a:pt x="0" y="3461512"/>
                </a:lnTo>
                <a:lnTo>
                  <a:pt x="0" y="0"/>
                </a:lnTo>
                <a:close/>
              </a:path>
            </a:pathLst>
          </a:custGeom>
          <a:ln w="1270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174669" y="4131575"/>
            <a:ext cx="332359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1200" spc="5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1200" spc="-1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12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ou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e:</a:t>
            </a:r>
            <a:r>
              <a:rPr sz="12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ew</a:t>
            </a:r>
            <a:r>
              <a:rPr sz="12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1200" spc="-1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and</a:t>
            </a:r>
            <a:r>
              <a:rPr sz="1200" spc="-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Jou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nal</a:t>
            </a:r>
            <a:r>
              <a:rPr sz="1200" spc="-4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of</a:t>
            </a:r>
            <a:r>
              <a:rPr sz="12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ed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ne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66679" y="4152454"/>
            <a:ext cx="3297554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1200" spc="5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1200" spc="-1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12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ou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e:</a:t>
            </a:r>
            <a:r>
              <a:rPr sz="12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CD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C </a:t>
            </a:r>
            <a:r>
              <a:rPr sz="1200" spc="-1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ub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li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1200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lt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1200" spc="-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1200" spc="5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1200" spc="-1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b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732405" y="4724400"/>
            <a:ext cx="6640195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-125" dirty="0">
                <a:solidFill>
                  <a:srgbClr val="C00000"/>
                </a:solidFill>
                <a:latin typeface="Arial"/>
                <a:cs typeface="Arial"/>
              </a:rPr>
              <a:t>Pa</a:t>
            </a:r>
            <a:r>
              <a:rPr sz="4000" spc="-110" dirty="0">
                <a:solidFill>
                  <a:srgbClr val="C00000"/>
                </a:solidFill>
                <a:latin typeface="Arial"/>
                <a:cs typeface="Arial"/>
              </a:rPr>
              <a:t>tc</a:t>
            </a:r>
            <a:r>
              <a:rPr sz="4000" spc="-130" dirty="0">
                <a:solidFill>
                  <a:srgbClr val="C00000"/>
                </a:solidFill>
                <a:latin typeface="Arial"/>
                <a:cs typeface="Arial"/>
              </a:rPr>
              <a:t>h</a:t>
            </a:r>
            <a:r>
              <a:rPr sz="4000" spc="-20" dirty="0">
                <a:solidFill>
                  <a:srgbClr val="C00000"/>
                </a:solidFill>
                <a:latin typeface="Arial"/>
                <a:cs typeface="Arial"/>
              </a:rPr>
              <a:t>y</a:t>
            </a:r>
            <a:r>
              <a:rPr sz="4000" spc="-2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4000" spc="-125" dirty="0">
                <a:solidFill>
                  <a:srgbClr val="C00000"/>
                </a:solidFill>
                <a:latin typeface="Arial"/>
                <a:cs typeface="Arial"/>
              </a:rPr>
              <a:t>"Mo</a:t>
            </a:r>
            <a:r>
              <a:rPr sz="4000" spc="-110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sz="4000" spc="-130" dirty="0">
                <a:solidFill>
                  <a:srgbClr val="C00000"/>
                </a:solidFill>
                <a:latin typeface="Arial"/>
                <a:cs typeface="Arial"/>
              </a:rPr>
              <a:t>h</a:t>
            </a:r>
            <a:r>
              <a:rPr sz="4000" spc="-105" dirty="0">
                <a:solidFill>
                  <a:srgbClr val="C00000"/>
                </a:solidFill>
                <a:latin typeface="Arial"/>
                <a:cs typeface="Arial"/>
              </a:rPr>
              <a:t>-</a:t>
            </a:r>
            <a:r>
              <a:rPr sz="4000" spc="-125" dirty="0">
                <a:solidFill>
                  <a:srgbClr val="C00000"/>
                </a:solidFill>
                <a:latin typeface="Arial"/>
                <a:cs typeface="Arial"/>
              </a:rPr>
              <a:t>Ea</a:t>
            </a:r>
            <a:r>
              <a:rPr sz="4000" spc="-110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sz="4000" spc="-130" dirty="0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sz="4000" spc="-125" dirty="0">
                <a:solidFill>
                  <a:srgbClr val="C00000"/>
                </a:solidFill>
                <a:latin typeface="Arial"/>
                <a:cs typeface="Arial"/>
              </a:rPr>
              <a:t>n</a:t>
            </a:r>
            <a:r>
              <a:rPr sz="4000" spc="-15" dirty="0">
                <a:solidFill>
                  <a:srgbClr val="C00000"/>
                </a:solidFill>
                <a:latin typeface="Arial"/>
                <a:cs typeface="Arial"/>
              </a:rPr>
              <a:t>"</a:t>
            </a:r>
            <a:r>
              <a:rPr sz="4000" spc="-19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4000" spc="-135" dirty="0">
                <a:solidFill>
                  <a:srgbClr val="C00000"/>
                </a:solidFill>
                <a:latin typeface="Arial"/>
                <a:cs typeface="Arial"/>
              </a:rPr>
              <a:t>H</a:t>
            </a:r>
            <a:r>
              <a:rPr sz="4000" spc="-120" dirty="0">
                <a:solidFill>
                  <a:srgbClr val="C00000"/>
                </a:solidFill>
                <a:latin typeface="Arial"/>
                <a:cs typeface="Arial"/>
              </a:rPr>
              <a:t>ai</a:t>
            </a:r>
            <a:r>
              <a:rPr sz="4000" spc="-15" dirty="0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sz="4000" spc="-2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4000" spc="-130" dirty="0">
                <a:solidFill>
                  <a:srgbClr val="C00000"/>
                </a:solidFill>
                <a:latin typeface="Arial"/>
                <a:cs typeface="Arial"/>
              </a:rPr>
              <a:t>L</a:t>
            </a:r>
            <a:r>
              <a:rPr sz="4000" spc="-125" dirty="0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sz="4000" spc="-114" dirty="0">
                <a:solidFill>
                  <a:srgbClr val="C00000"/>
                </a:solidFill>
                <a:latin typeface="Arial"/>
                <a:cs typeface="Arial"/>
              </a:rPr>
              <a:t>s</a:t>
            </a:r>
            <a:r>
              <a:rPr sz="4000" spc="-20" dirty="0">
                <a:solidFill>
                  <a:srgbClr val="C00000"/>
                </a:solidFill>
                <a:latin typeface="Arial"/>
                <a:cs typeface="Arial"/>
              </a:rPr>
              <a:t>s</a:t>
            </a:r>
            <a:endParaRPr lang="en-US" sz="4000" spc="-2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6123432"/>
            <a:ext cx="908303" cy="7345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3860" y="595883"/>
            <a:ext cx="5013959" cy="34229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54736" y="746759"/>
            <a:ext cx="4640579" cy="30495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91236" y="683259"/>
            <a:ext cx="4767580" cy="3176905"/>
          </a:xfrm>
          <a:custGeom>
            <a:avLst/>
            <a:gdLst/>
            <a:ahLst/>
            <a:cxnLst/>
            <a:rect l="l" t="t" r="r" b="b"/>
            <a:pathLst>
              <a:path w="4767580" h="3176904">
                <a:moveTo>
                  <a:pt x="0" y="0"/>
                </a:moveTo>
                <a:lnTo>
                  <a:pt x="4767580" y="0"/>
                </a:lnTo>
                <a:lnTo>
                  <a:pt x="4767580" y="3176524"/>
                </a:lnTo>
                <a:lnTo>
                  <a:pt x="0" y="3176524"/>
                </a:lnTo>
                <a:lnTo>
                  <a:pt x="0" y="0"/>
                </a:lnTo>
                <a:close/>
              </a:path>
            </a:pathLst>
          </a:custGeom>
          <a:ln w="1270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658356" y="594359"/>
            <a:ext cx="5013959" cy="34259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809232" y="745236"/>
            <a:ext cx="4640579" cy="305257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745731" y="681736"/>
            <a:ext cx="4767580" cy="3180080"/>
          </a:xfrm>
          <a:custGeom>
            <a:avLst/>
            <a:gdLst/>
            <a:ahLst/>
            <a:cxnLst/>
            <a:rect l="l" t="t" r="r" b="b"/>
            <a:pathLst>
              <a:path w="4767580" h="3180079">
                <a:moveTo>
                  <a:pt x="0" y="0"/>
                </a:moveTo>
                <a:lnTo>
                  <a:pt x="4767580" y="0"/>
                </a:lnTo>
                <a:lnTo>
                  <a:pt x="4767580" y="3179572"/>
                </a:lnTo>
                <a:lnTo>
                  <a:pt x="0" y="3179572"/>
                </a:lnTo>
                <a:lnTo>
                  <a:pt x="0" y="0"/>
                </a:lnTo>
                <a:close/>
              </a:path>
            </a:pathLst>
          </a:custGeom>
          <a:ln w="1269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162629" y="4182685"/>
            <a:ext cx="3297554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1200" spc="5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1200" spc="-1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12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ou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e:</a:t>
            </a:r>
            <a:r>
              <a:rPr sz="12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CD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C </a:t>
            </a:r>
            <a:r>
              <a:rPr sz="1200" spc="-1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ub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li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1200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lt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1200" spc="-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1200" spc="5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1200" spc="-1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b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42282" y="4876800"/>
            <a:ext cx="4972050" cy="584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-100" dirty="0">
                <a:solidFill>
                  <a:srgbClr val="C00000"/>
                </a:solidFill>
                <a:latin typeface="Arial"/>
                <a:cs typeface="Arial"/>
              </a:rPr>
              <a:t>Na</a:t>
            </a:r>
            <a:r>
              <a:rPr sz="4400" spc="-95" dirty="0">
                <a:solidFill>
                  <a:srgbClr val="C00000"/>
                </a:solidFill>
                <a:latin typeface="Arial"/>
                <a:cs typeface="Arial"/>
              </a:rPr>
              <a:t>m</a:t>
            </a:r>
            <a:r>
              <a:rPr sz="4400" dirty="0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sz="4400" spc="-2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4400" spc="-100" dirty="0">
                <a:solidFill>
                  <a:srgbClr val="C00000"/>
                </a:solidFill>
                <a:latin typeface="Arial"/>
                <a:cs typeface="Arial"/>
              </a:rPr>
              <a:t>tha</a:t>
            </a:r>
            <a:r>
              <a:rPr sz="4400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sz="4400" spc="-2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4400" spc="-95" dirty="0">
                <a:solidFill>
                  <a:srgbClr val="C00000"/>
                </a:solidFill>
                <a:latin typeface="Arial"/>
                <a:cs typeface="Arial"/>
              </a:rPr>
              <a:t>s</a:t>
            </a:r>
            <a:r>
              <a:rPr sz="4400" spc="-90" dirty="0">
                <a:solidFill>
                  <a:srgbClr val="C00000"/>
                </a:solidFill>
                <a:latin typeface="Arial"/>
                <a:cs typeface="Arial"/>
              </a:rPr>
              <a:t>y</a:t>
            </a:r>
            <a:r>
              <a:rPr sz="4400" spc="-95" dirty="0">
                <a:solidFill>
                  <a:srgbClr val="C00000"/>
                </a:solidFill>
                <a:latin typeface="Arial"/>
                <a:cs typeface="Arial"/>
              </a:rPr>
              <a:t>m</a:t>
            </a:r>
            <a:r>
              <a:rPr sz="4400" spc="-100" dirty="0">
                <a:solidFill>
                  <a:srgbClr val="C00000"/>
                </a:solidFill>
                <a:latin typeface="Arial"/>
                <a:cs typeface="Arial"/>
              </a:rPr>
              <a:t>pto</a:t>
            </a:r>
            <a:r>
              <a:rPr sz="4400" spc="-105" dirty="0">
                <a:solidFill>
                  <a:srgbClr val="C00000"/>
                </a:solidFill>
                <a:latin typeface="Arial"/>
                <a:cs typeface="Arial"/>
              </a:rPr>
              <a:t>m</a:t>
            </a:r>
            <a:r>
              <a:rPr sz="4400" dirty="0">
                <a:solidFill>
                  <a:srgbClr val="C00000"/>
                </a:solidFill>
                <a:latin typeface="Arial"/>
                <a:cs typeface="Arial"/>
              </a:rPr>
              <a:t>!</a:t>
            </a:r>
            <a:endParaRPr sz="44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8580" y="6141720"/>
            <a:ext cx="908303" cy="7162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7931" y="193547"/>
            <a:ext cx="5861303" cy="437235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8808" y="344424"/>
            <a:ext cx="5487923" cy="39989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5308" y="280924"/>
            <a:ext cx="5615305" cy="4126229"/>
          </a:xfrm>
          <a:custGeom>
            <a:avLst/>
            <a:gdLst/>
            <a:ahLst/>
            <a:cxnLst/>
            <a:rect l="l" t="t" r="r" b="b"/>
            <a:pathLst>
              <a:path w="5615305" h="4126229">
                <a:moveTo>
                  <a:pt x="0" y="0"/>
                </a:moveTo>
                <a:lnTo>
                  <a:pt x="5614924" y="0"/>
                </a:lnTo>
                <a:lnTo>
                  <a:pt x="5614924" y="4125976"/>
                </a:lnTo>
                <a:lnTo>
                  <a:pt x="0" y="4125976"/>
                </a:lnTo>
                <a:lnTo>
                  <a:pt x="0" y="0"/>
                </a:lnTo>
                <a:close/>
              </a:path>
            </a:pathLst>
          </a:custGeom>
          <a:ln w="1270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39028" y="2494788"/>
            <a:ext cx="5963411" cy="38099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089903" y="2645664"/>
            <a:ext cx="5590031" cy="34366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26403" y="2582164"/>
            <a:ext cx="5717540" cy="3563620"/>
          </a:xfrm>
          <a:custGeom>
            <a:avLst/>
            <a:gdLst/>
            <a:ahLst/>
            <a:cxnLst/>
            <a:rect l="l" t="t" r="r" b="b"/>
            <a:pathLst>
              <a:path w="5717540" h="3563620">
                <a:moveTo>
                  <a:pt x="0" y="0"/>
                </a:moveTo>
                <a:lnTo>
                  <a:pt x="5717032" y="0"/>
                </a:lnTo>
                <a:lnTo>
                  <a:pt x="5717032" y="3563620"/>
                </a:lnTo>
                <a:lnTo>
                  <a:pt x="0" y="3563620"/>
                </a:lnTo>
                <a:lnTo>
                  <a:pt x="0" y="0"/>
                </a:lnTo>
                <a:close/>
              </a:path>
            </a:pathLst>
          </a:custGeom>
          <a:ln w="1270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24224" y="4514806"/>
            <a:ext cx="5402580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Sou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rc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1100" spc="5" dirty="0">
                <a:solidFill>
                  <a:srgbClr val="212121"/>
                </a:solidFill>
                <a:latin typeface="Arial"/>
                <a:cs typeface="Arial"/>
              </a:rPr>
              <a:t>: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1100" spc="5" dirty="0">
                <a:solidFill>
                  <a:srgbClr val="212121"/>
                </a:solidFill>
                <a:latin typeface="Arial"/>
                <a:cs typeface="Arial"/>
              </a:rPr>
              <a:t>tt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1100" spc="-10" dirty="0">
                <a:solidFill>
                  <a:srgbClr val="212121"/>
                </a:solidFill>
                <a:latin typeface="Arial"/>
                <a:cs typeface="Arial"/>
              </a:rPr>
              <a:t>://</a:t>
            </a:r>
            <a:r>
              <a:rPr sz="1100" spc="-20" dirty="0">
                <a:solidFill>
                  <a:srgbClr val="212121"/>
                </a:solidFill>
                <a:latin typeface="Arial"/>
                <a:cs typeface="Arial"/>
                <a:hlinkClick r:id="rId10"/>
              </a:rPr>
              <a:t>www</a:t>
            </a:r>
            <a:r>
              <a:rPr sz="1100" spc="5" dirty="0">
                <a:solidFill>
                  <a:srgbClr val="212121"/>
                </a:solidFill>
                <a:latin typeface="Arial"/>
                <a:cs typeface="Arial"/>
                <a:hlinkClick r:id="rId10"/>
              </a:rPr>
              <a:t>.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  <a:hlinkClick r:id="rId10"/>
              </a:rPr>
              <a:t>sc</a:t>
            </a:r>
            <a:r>
              <a:rPr sz="1100" spc="-10" dirty="0">
                <a:solidFill>
                  <a:srgbClr val="212121"/>
                </a:solidFill>
                <a:latin typeface="Arial"/>
                <a:cs typeface="Arial"/>
                <a:hlinkClick r:id="rId10"/>
              </a:rPr>
              <a:t>i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  <a:hlinkClick r:id="rId10"/>
              </a:rPr>
              <a:t>en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  <a:hlinkClick r:id="rId10"/>
              </a:rPr>
              <a:t>c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  <a:hlinkClick r:id="rId10"/>
              </a:rPr>
              <a:t>ed</a:t>
            </a:r>
            <a:r>
              <a:rPr sz="1100" spc="-10" dirty="0">
                <a:solidFill>
                  <a:srgbClr val="212121"/>
                </a:solidFill>
                <a:latin typeface="Arial"/>
                <a:cs typeface="Arial"/>
                <a:hlinkClick r:id="rId10"/>
              </a:rPr>
              <a:t>i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  <a:hlinkClick r:id="rId10"/>
              </a:rPr>
              <a:t>r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  <a:hlinkClick r:id="rId10"/>
              </a:rPr>
              <a:t>ec</a:t>
            </a:r>
            <a:r>
              <a:rPr sz="1100" spc="5" dirty="0">
                <a:solidFill>
                  <a:srgbClr val="212121"/>
                </a:solidFill>
                <a:latin typeface="Arial"/>
                <a:cs typeface="Arial"/>
                <a:hlinkClick r:id="rId10"/>
              </a:rPr>
              <a:t>t.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  <a:hlinkClick r:id="rId10"/>
              </a:rPr>
              <a:t>c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  <a:hlinkClick r:id="rId10"/>
              </a:rPr>
              <a:t>o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  <a:hlinkClick r:id="rId10"/>
              </a:rPr>
              <a:t>m</a:t>
            </a:r>
            <a:r>
              <a:rPr sz="1100" spc="5" dirty="0">
                <a:solidFill>
                  <a:srgbClr val="212121"/>
                </a:solidFill>
                <a:latin typeface="Arial"/>
                <a:cs typeface="Arial"/>
                <a:hlinkClick r:id="rId10"/>
              </a:rPr>
              <a:t>/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  <a:hlinkClick r:id="rId10"/>
              </a:rPr>
              <a:t>sc</a:t>
            </a:r>
            <a:r>
              <a:rPr sz="1100" spc="-10" dirty="0">
                <a:solidFill>
                  <a:srgbClr val="212121"/>
                </a:solidFill>
                <a:latin typeface="Arial"/>
                <a:cs typeface="Arial"/>
                <a:hlinkClick r:id="rId10"/>
              </a:rPr>
              <a:t>i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  <a:hlinkClick r:id="rId10"/>
              </a:rPr>
              <a:t>en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  <a:hlinkClick r:id="rId10"/>
              </a:rPr>
              <a:t>c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  <a:hlinkClick r:id="rId10"/>
              </a:rPr>
              <a:t>e</a:t>
            </a:r>
            <a:r>
              <a:rPr sz="1100" spc="-10" dirty="0">
                <a:solidFill>
                  <a:srgbClr val="212121"/>
                </a:solidFill>
                <a:latin typeface="Arial"/>
                <a:cs typeface="Arial"/>
                <a:hlinkClick r:id="rId10"/>
              </a:rPr>
              <a:t>/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  <a:hlinkClick r:id="rId10"/>
              </a:rPr>
              <a:t>a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  <a:hlinkClick r:id="rId10"/>
              </a:rPr>
              <a:t>r</a:t>
            </a:r>
            <a:r>
              <a:rPr sz="1100" spc="-10" dirty="0">
                <a:solidFill>
                  <a:srgbClr val="212121"/>
                </a:solidFill>
                <a:latin typeface="Arial"/>
                <a:cs typeface="Arial"/>
                <a:hlinkClick r:id="rId10"/>
              </a:rPr>
              <a:t>ti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  <a:hlinkClick r:id="rId10"/>
              </a:rPr>
              <a:t>c</a:t>
            </a:r>
            <a:r>
              <a:rPr sz="1100" spc="-10" dirty="0">
                <a:solidFill>
                  <a:srgbClr val="212121"/>
                </a:solidFill>
                <a:latin typeface="Arial"/>
                <a:cs typeface="Arial"/>
                <a:hlinkClick r:id="rId10"/>
              </a:rPr>
              <a:t>l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  <a:hlinkClick r:id="rId10"/>
              </a:rPr>
              <a:t>e</a:t>
            </a:r>
            <a:r>
              <a:rPr sz="1100" spc="5" dirty="0">
                <a:solidFill>
                  <a:srgbClr val="212121"/>
                </a:solidFill>
                <a:latin typeface="Arial"/>
                <a:cs typeface="Arial"/>
                <a:hlinkClick r:id="rId10"/>
              </a:rPr>
              <a:t>/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  <a:hlinkClick r:id="rId10"/>
              </a:rPr>
              <a:t>p</a:t>
            </a:r>
            <a:r>
              <a:rPr sz="1100" spc="-10" dirty="0">
                <a:solidFill>
                  <a:srgbClr val="212121"/>
                </a:solidFill>
                <a:latin typeface="Arial"/>
                <a:cs typeface="Arial"/>
                <a:hlinkClick r:id="rId10"/>
              </a:rPr>
              <a:t>ii</a:t>
            </a:r>
            <a:r>
              <a:rPr sz="1100" spc="5" dirty="0">
                <a:solidFill>
                  <a:srgbClr val="212121"/>
                </a:solidFill>
                <a:latin typeface="Arial"/>
                <a:cs typeface="Arial"/>
                <a:hlinkClick r:id="rId10"/>
              </a:rPr>
              <a:t>/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  <a:hlinkClick r:id="rId10"/>
              </a:rPr>
              <a:t>S1201971215000934#</a:t>
            </a:r>
            <a:r>
              <a:rPr sz="1100" spc="15" dirty="0">
                <a:solidFill>
                  <a:srgbClr val="212121"/>
                </a:solidFill>
                <a:latin typeface="Arial"/>
                <a:cs typeface="Arial"/>
                <a:hlinkClick r:id="rId10"/>
              </a:rPr>
              <a:t>f</a:t>
            </a:r>
            <a:r>
              <a:rPr sz="1100" spc="-10" dirty="0">
                <a:solidFill>
                  <a:srgbClr val="212121"/>
                </a:solidFill>
                <a:latin typeface="Arial"/>
                <a:cs typeface="Arial"/>
                <a:hlinkClick r:id="rId10"/>
              </a:rPr>
              <a:t>i</a:t>
            </a:r>
            <a:r>
              <a:rPr sz="1100" spc="10" dirty="0">
                <a:solidFill>
                  <a:srgbClr val="212121"/>
                </a:solidFill>
                <a:latin typeface="Arial"/>
                <a:cs typeface="Arial"/>
                <a:hlinkClick r:id="rId10"/>
              </a:rPr>
              <a:t>g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  <a:hlinkClick r:id="rId10"/>
              </a:rPr>
              <a:t>0010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939027" y="187452"/>
            <a:ext cx="3706367" cy="24993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089903" y="338328"/>
            <a:ext cx="3332975" cy="212597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026403" y="274827"/>
            <a:ext cx="3460115" cy="2252980"/>
          </a:xfrm>
          <a:custGeom>
            <a:avLst/>
            <a:gdLst/>
            <a:ahLst/>
            <a:cxnLst/>
            <a:rect l="l" t="t" r="r" b="b"/>
            <a:pathLst>
              <a:path w="3460115" h="2252980">
                <a:moveTo>
                  <a:pt x="0" y="0"/>
                </a:moveTo>
                <a:lnTo>
                  <a:pt x="3459988" y="0"/>
                </a:lnTo>
                <a:lnTo>
                  <a:pt x="3459988" y="2252979"/>
                </a:lnTo>
                <a:lnTo>
                  <a:pt x="0" y="2252979"/>
                </a:lnTo>
                <a:lnTo>
                  <a:pt x="0" y="0"/>
                </a:lnTo>
                <a:close/>
              </a:path>
            </a:pathLst>
          </a:custGeom>
          <a:ln w="1270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868724" y="2229245"/>
            <a:ext cx="167513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1200" spc="5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1200" spc="-1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12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ou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e:</a:t>
            </a:r>
            <a:r>
              <a:rPr sz="12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CDC.</a:t>
            </a:r>
            <a:r>
              <a:rPr sz="1200" spc="-1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ov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936075" y="6288110"/>
            <a:ext cx="2821305" cy="333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Sou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rc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1100" spc="5" dirty="0">
                <a:solidFill>
                  <a:srgbClr val="212121"/>
                </a:solidFill>
                <a:latin typeface="Arial"/>
                <a:cs typeface="Arial"/>
              </a:rPr>
              <a:t>: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1100" spc="5" dirty="0">
                <a:solidFill>
                  <a:srgbClr val="212121"/>
                </a:solidFill>
                <a:latin typeface="Arial"/>
                <a:cs typeface="Arial"/>
              </a:rPr>
              <a:t>tt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1100" spc="-10" dirty="0">
                <a:solidFill>
                  <a:srgbClr val="212121"/>
                </a:solidFill>
                <a:latin typeface="Arial"/>
                <a:cs typeface="Arial"/>
              </a:rPr>
              <a:t>://</a:t>
            </a:r>
            <a:r>
              <a:rPr sz="1100" spc="-20" dirty="0">
                <a:solidFill>
                  <a:srgbClr val="212121"/>
                </a:solidFill>
                <a:latin typeface="Arial"/>
                <a:cs typeface="Arial"/>
                <a:hlinkClick r:id="rId13"/>
              </a:rPr>
              <a:t>www</a:t>
            </a:r>
            <a:r>
              <a:rPr sz="1100" spc="5" dirty="0">
                <a:solidFill>
                  <a:srgbClr val="212121"/>
                </a:solidFill>
                <a:latin typeface="Arial"/>
                <a:cs typeface="Arial"/>
                <a:hlinkClick r:id="rId13"/>
              </a:rPr>
              <a:t>.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  <a:hlinkClick r:id="rId13"/>
              </a:rPr>
              <a:t>sc</a:t>
            </a:r>
            <a:r>
              <a:rPr sz="1100" spc="-10" dirty="0">
                <a:solidFill>
                  <a:srgbClr val="212121"/>
                </a:solidFill>
                <a:latin typeface="Arial"/>
                <a:cs typeface="Arial"/>
                <a:hlinkClick r:id="rId13"/>
              </a:rPr>
              <a:t>i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  <a:hlinkClick r:id="rId13"/>
              </a:rPr>
              <a:t>en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  <a:hlinkClick r:id="rId13"/>
              </a:rPr>
              <a:t>c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  <a:hlinkClick r:id="rId13"/>
              </a:rPr>
              <a:t>ed</a:t>
            </a:r>
            <a:r>
              <a:rPr sz="1100" spc="-10" dirty="0">
                <a:solidFill>
                  <a:srgbClr val="212121"/>
                </a:solidFill>
                <a:latin typeface="Arial"/>
                <a:cs typeface="Arial"/>
                <a:hlinkClick r:id="rId13"/>
              </a:rPr>
              <a:t>i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  <a:hlinkClick r:id="rId13"/>
              </a:rPr>
              <a:t>r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  <a:hlinkClick r:id="rId13"/>
              </a:rPr>
              <a:t>e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  <a:hlinkClick r:id="rId13"/>
              </a:rPr>
              <a:t>c</a:t>
            </a:r>
            <a:r>
              <a:rPr sz="1100" spc="5" dirty="0">
                <a:solidFill>
                  <a:srgbClr val="212121"/>
                </a:solidFill>
                <a:latin typeface="Arial"/>
                <a:cs typeface="Arial"/>
                <a:hlinkClick r:id="rId13"/>
              </a:rPr>
              <a:t>t.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  <a:hlinkClick r:id="rId13"/>
              </a:rPr>
              <a:t>c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  <a:hlinkClick r:id="rId13"/>
              </a:rPr>
              <a:t>o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  <a:hlinkClick r:id="rId13"/>
              </a:rPr>
              <a:t>m</a:t>
            </a:r>
            <a:r>
              <a:rPr sz="1100" spc="5" dirty="0">
                <a:solidFill>
                  <a:srgbClr val="212121"/>
                </a:solidFill>
                <a:latin typeface="Arial"/>
                <a:cs typeface="Arial"/>
                <a:hlinkClick r:id="rId13"/>
              </a:rPr>
              <a:t>/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  <a:hlinkClick r:id="rId13"/>
              </a:rPr>
              <a:t>sc</a:t>
            </a:r>
            <a:r>
              <a:rPr sz="1100" spc="-10" dirty="0">
                <a:solidFill>
                  <a:srgbClr val="212121"/>
                </a:solidFill>
                <a:latin typeface="Arial"/>
                <a:cs typeface="Arial"/>
                <a:hlinkClick r:id="rId13"/>
              </a:rPr>
              <a:t>i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  <a:hlinkClick r:id="rId13"/>
              </a:rPr>
              <a:t>enc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 e</a:t>
            </a:r>
            <a:r>
              <a:rPr sz="1100" spc="5" dirty="0">
                <a:solidFill>
                  <a:srgbClr val="212121"/>
                </a:solidFill>
                <a:latin typeface="Arial"/>
                <a:cs typeface="Arial"/>
              </a:rPr>
              <a:t>/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11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11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11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1100" spc="5" dirty="0">
                <a:solidFill>
                  <a:srgbClr val="212121"/>
                </a:solidFill>
                <a:latin typeface="Arial"/>
                <a:cs typeface="Arial"/>
              </a:rPr>
              <a:t>/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1100" spc="-10" dirty="0">
                <a:solidFill>
                  <a:srgbClr val="212121"/>
                </a:solidFill>
                <a:latin typeface="Arial"/>
                <a:cs typeface="Arial"/>
              </a:rPr>
              <a:t>ii</a:t>
            </a:r>
            <a:r>
              <a:rPr sz="1100" spc="5" dirty="0">
                <a:solidFill>
                  <a:srgbClr val="212121"/>
                </a:solidFill>
                <a:latin typeface="Arial"/>
                <a:cs typeface="Arial"/>
              </a:rPr>
              <a:t>/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S1201971215000934#</a:t>
            </a:r>
            <a:r>
              <a:rPr sz="1100" spc="1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11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1100" spc="1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0010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8737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4000" spc="-130" dirty="0"/>
              <a:t>Rea</a:t>
            </a:r>
            <a:r>
              <a:rPr sz="4000" spc="-110" dirty="0"/>
              <a:t>s</a:t>
            </a:r>
            <a:r>
              <a:rPr sz="4000" spc="-130" dirty="0"/>
              <a:t>o</a:t>
            </a:r>
            <a:r>
              <a:rPr sz="4000" spc="-125" dirty="0"/>
              <a:t>n</a:t>
            </a:r>
            <a:r>
              <a:rPr sz="4000" spc="-20" dirty="0"/>
              <a:t>s</a:t>
            </a:r>
            <a:r>
              <a:rPr sz="4000" spc="-200" dirty="0"/>
              <a:t> </a:t>
            </a:r>
            <a:r>
              <a:rPr sz="4000" spc="-110" dirty="0"/>
              <a:t>s</a:t>
            </a:r>
            <a:r>
              <a:rPr sz="4000" spc="-114" dirty="0"/>
              <a:t>y</a:t>
            </a:r>
            <a:r>
              <a:rPr sz="4000" spc="-125" dirty="0"/>
              <a:t>p</a:t>
            </a:r>
            <a:r>
              <a:rPr sz="4000" spc="-130" dirty="0"/>
              <a:t>h</a:t>
            </a:r>
            <a:r>
              <a:rPr sz="4000" spc="-110" dirty="0"/>
              <a:t>ili</a:t>
            </a:r>
            <a:r>
              <a:rPr sz="4000" spc="-20" dirty="0"/>
              <a:t>s</a:t>
            </a:r>
            <a:r>
              <a:rPr sz="4000" spc="-229" dirty="0"/>
              <a:t> </a:t>
            </a:r>
            <a:r>
              <a:rPr sz="4000" spc="-125" dirty="0"/>
              <a:t>mi</a:t>
            </a:r>
            <a:r>
              <a:rPr sz="4000" spc="-130" dirty="0"/>
              <a:t>gh</a:t>
            </a:r>
            <a:r>
              <a:rPr sz="4000" spc="-15" dirty="0"/>
              <a:t>t</a:t>
            </a:r>
            <a:r>
              <a:rPr sz="4000" spc="-195" dirty="0"/>
              <a:t> </a:t>
            </a:r>
            <a:r>
              <a:rPr sz="4000" spc="-130" dirty="0"/>
              <a:t>b</a:t>
            </a:r>
            <a:r>
              <a:rPr sz="4000" spc="-25" dirty="0"/>
              <a:t>e</a:t>
            </a:r>
            <a:r>
              <a:rPr sz="4000" spc="-195" dirty="0"/>
              <a:t> </a:t>
            </a:r>
            <a:r>
              <a:rPr sz="4000" spc="-125" dirty="0"/>
              <a:t>mi</a:t>
            </a:r>
            <a:r>
              <a:rPr sz="4000" spc="-110" dirty="0"/>
              <a:t>ss</a:t>
            </a:r>
            <a:r>
              <a:rPr sz="4000" spc="-130" dirty="0"/>
              <a:t>e</a:t>
            </a:r>
            <a:r>
              <a:rPr sz="4000" spc="-25" dirty="0"/>
              <a:t>d</a:t>
            </a:r>
            <a:r>
              <a:rPr sz="4000" spc="-204" dirty="0"/>
              <a:t> </a:t>
            </a:r>
            <a:r>
              <a:rPr sz="4000" spc="-135" dirty="0"/>
              <a:t>w</a:t>
            </a:r>
            <a:r>
              <a:rPr sz="4000" spc="-110" dirty="0"/>
              <a:t>i</a:t>
            </a:r>
            <a:r>
              <a:rPr sz="4000" spc="-105" dirty="0"/>
              <a:t>t</a:t>
            </a:r>
            <a:r>
              <a:rPr sz="4000" spc="-130" dirty="0"/>
              <a:t>h</a:t>
            </a:r>
            <a:r>
              <a:rPr sz="4000" spc="-125" dirty="0"/>
              <a:t>o</a:t>
            </a:r>
            <a:r>
              <a:rPr sz="4000" spc="-130" dirty="0"/>
              <a:t>u</a:t>
            </a:r>
            <a:r>
              <a:rPr sz="4000" spc="-15" dirty="0"/>
              <a:t>t</a:t>
            </a:r>
            <a:r>
              <a:rPr sz="4000" spc="-210" dirty="0"/>
              <a:t> </a:t>
            </a:r>
            <a:r>
              <a:rPr sz="4000" spc="-110" dirty="0"/>
              <a:t>t</a:t>
            </a:r>
            <a:r>
              <a:rPr sz="4000" spc="-125" dirty="0"/>
              <a:t>e</a:t>
            </a:r>
            <a:r>
              <a:rPr sz="4000" spc="-114" dirty="0"/>
              <a:t>s</a:t>
            </a:r>
            <a:r>
              <a:rPr sz="4000" spc="-105" dirty="0"/>
              <a:t>t</a:t>
            </a:r>
            <a:r>
              <a:rPr sz="4000" spc="-110" dirty="0"/>
              <a:t>i</a:t>
            </a:r>
            <a:r>
              <a:rPr sz="4000" spc="-130" dirty="0"/>
              <a:t>ng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840270" y="1766655"/>
            <a:ext cx="9648190" cy="35261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ri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ma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chanc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600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s 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n </a:t>
            </a: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vag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na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or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ec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um,</a:t>
            </a:r>
            <a:r>
              <a:rPr sz="26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pa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ti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ent</a:t>
            </a: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il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6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never</a:t>
            </a:r>
            <a:r>
              <a:rPr sz="26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know</a:t>
            </a:r>
            <a:endParaRPr sz="26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1870"/>
              </a:spcBef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Chanc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600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s non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ender</a:t>
            </a:r>
            <a:r>
              <a:rPr sz="26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and hea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s w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it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hout</a:t>
            </a:r>
            <a:r>
              <a:rPr sz="26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tr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ment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7"/>
              </a:spcBef>
              <a:buClr>
                <a:srgbClr val="D51F1A"/>
              </a:buClr>
              <a:buFont typeface="Wingdings"/>
              <a:buChar char=""/>
            </a:pPr>
            <a:endParaRPr sz="2100">
              <a:latin typeface="Times New Roman"/>
              <a:cs typeface="Times New Roman"/>
            </a:endParaRPr>
          </a:p>
          <a:p>
            <a:pPr marL="241300" marR="833119" indent="-228600">
              <a:lnSpc>
                <a:spcPts val="2500"/>
              </a:lnSpc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40%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of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seconda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600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syph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ili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600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ashes</a:t>
            </a:r>
            <a:r>
              <a:rPr sz="26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e a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yp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ca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6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(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not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pa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ma</a:t>
            </a:r>
            <a:r>
              <a:rPr sz="2600" spc="-2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- p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)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8"/>
              </a:spcBef>
              <a:buClr>
                <a:srgbClr val="D51F1A"/>
              </a:buClr>
              <a:buFont typeface="Wingdings"/>
              <a:buChar char=""/>
            </a:pPr>
            <a:endParaRPr sz="2150">
              <a:latin typeface="Times New Roman"/>
              <a:cs typeface="Times New Roman"/>
            </a:endParaRPr>
          </a:p>
          <a:p>
            <a:pPr marL="241300" marR="1101725" indent="-228600">
              <a:lnSpc>
                <a:spcPts val="2500"/>
              </a:lnSpc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75%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of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un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tr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ed</a:t>
            </a:r>
            <a:r>
              <a:rPr sz="26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women</a:t>
            </a:r>
            <a:r>
              <a:rPr sz="2600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have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NO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seconda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600" spc="-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sy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mp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oms wha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soever</a:t>
            </a:r>
            <a:endParaRPr sz="26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1889"/>
              </a:spcBef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Most</a:t>
            </a:r>
            <a:r>
              <a:rPr sz="26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s w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it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h </a:t>
            </a: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congen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it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al</a:t>
            </a:r>
            <a:r>
              <a:rPr sz="26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syph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ili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600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e asymp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oma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ti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at</a:t>
            </a:r>
            <a:r>
              <a:rPr sz="2600" spc="-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b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irt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endParaRPr sz="2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92827" y="6526568"/>
            <a:ext cx="471805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0" dirty="0">
                <a:solidFill>
                  <a:srgbClr val="212121"/>
                </a:solidFill>
                <a:latin typeface="Arial"/>
                <a:cs typeface="Arial"/>
              </a:rPr>
              <a:t>Adh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ka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1200" spc="-4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H.</a:t>
            </a:r>
            <a:r>
              <a:rPr sz="12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(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2020)</a:t>
            </a:r>
            <a:r>
              <a:rPr sz="1200" spc="-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1200" spc="-1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ph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ili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12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1200" spc="-1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nanc</a:t>
            </a:r>
            <a:r>
              <a:rPr sz="1200" spc="-10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12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i="1" spc="-1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1200" i="1" dirty="0">
                <a:solidFill>
                  <a:srgbClr val="212121"/>
                </a:solidFill>
                <a:latin typeface="Arial"/>
                <a:cs typeface="Arial"/>
              </a:rPr>
              <a:t>b</a:t>
            </a:r>
            <a:r>
              <a:rPr sz="1200" i="1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i="1" spc="-1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1200" i="1" dirty="0">
                <a:solidFill>
                  <a:srgbClr val="212121"/>
                </a:solidFill>
                <a:latin typeface="Arial"/>
                <a:cs typeface="Arial"/>
              </a:rPr>
              <a:t>yn</a:t>
            </a:r>
            <a:r>
              <a:rPr sz="1200" i="1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212121"/>
                </a:solidFill>
                <a:latin typeface="Arial"/>
                <a:cs typeface="Arial"/>
              </a:rPr>
              <a:t>135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(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5</a:t>
            </a:r>
            <a:r>
              <a:rPr sz="1200" spc="-10" dirty="0">
                <a:solidFill>
                  <a:srgbClr val="212121"/>
                </a:solidFill>
                <a:latin typeface="Arial"/>
                <a:cs typeface="Arial"/>
              </a:rPr>
              <a:t>)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:</a:t>
            </a:r>
            <a:r>
              <a:rPr sz="1200" spc="-95" dirty="0">
                <a:solidFill>
                  <a:srgbClr val="212121"/>
                </a:solidFill>
                <a:latin typeface="Arial"/>
                <a:cs typeface="Arial"/>
              </a:rPr>
              <a:t>1</a:t>
            </a:r>
            <a:r>
              <a:rPr sz="1200" spc="-10" dirty="0">
                <a:solidFill>
                  <a:srgbClr val="212121"/>
                </a:solidFill>
                <a:latin typeface="Arial"/>
                <a:cs typeface="Arial"/>
              </a:rPr>
              <a:t>1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2</a:t>
            </a:r>
            <a:r>
              <a:rPr sz="1200" spc="-10" dirty="0">
                <a:solidFill>
                  <a:srgbClr val="212121"/>
                </a:solidFill>
                <a:latin typeface="Arial"/>
                <a:cs typeface="Arial"/>
              </a:rPr>
              <a:t>1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-</a:t>
            </a:r>
            <a:r>
              <a:rPr sz="1200" spc="-95" dirty="0">
                <a:solidFill>
                  <a:srgbClr val="212121"/>
                </a:solidFill>
                <a:latin typeface="Arial"/>
                <a:cs typeface="Arial"/>
              </a:rPr>
              <a:t>1</a:t>
            </a:r>
            <a:r>
              <a:rPr sz="1200" spc="-10" dirty="0">
                <a:solidFill>
                  <a:srgbClr val="212121"/>
                </a:solidFill>
                <a:latin typeface="Arial"/>
                <a:cs typeface="Arial"/>
              </a:rPr>
              <a:t>13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5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34695" y="6092952"/>
            <a:ext cx="826007" cy="7513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817" rIns="0" bIns="0" rtlCol="0">
            <a:spAutoFit/>
          </a:bodyPr>
          <a:lstStyle/>
          <a:p>
            <a:pPr marL="2900045">
              <a:lnSpc>
                <a:spcPct val="100000"/>
              </a:lnSpc>
            </a:pPr>
            <a:r>
              <a:rPr sz="4000" spc="-135" dirty="0"/>
              <a:t>U</a:t>
            </a:r>
            <a:r>
              <a:rPr sz="4000" spc="-110" dirty="0"/>
              <a:t>s</a:t>
            </a:r>
            <a:r>
              <a:rPr sz="4000" spc="-25" dirty="0"/>
              <a:t>e</a:t>
            </a:r>
            <a:r>
              <a:rPr sz="4000" spc="-204" dirty="0"/>
              <a:t> </a:t>
            </a:r>
            <a:r>
              <a:rPr sz="4000" spc="-125" dirty="0"/>
              <a:t>o</a:t>
            </a:r>
            <a:r>
              <a:rPr sz="4000" spc="-15" dirty="0"/>
              <a:t>f</a:t>
            </a:r>
            <a:r>
              <a:rPr sz="4000" spc="-270" dirty="0"/>
              <a:t> T</a:t>
            </a:r>
            <a:r>
              <a:rPr sz="4000" spc="-110" dirty="0"/>
              <a:t>r</a:t>
            </a:r>
            <a:r>
              <a:rPr sz="4000" spc="-130" dirty="0"/>
              <a:t>ad</a:t>
            </a:r>
            <a:r>
              <a:rPr sz="4000" spc="-125" dirty="0"/>
              <a:t>e</a:t>
            </a:r>
            <a:r>
              <a:rPr sz="4000" spc="-110" dirty="0"/>
              <a:t>/</a:t>
            </a:r>
            <a:r>
              <a:rPr sz="4000" spc="-130" dirty="0"/>
              <a:t>B</a:t>
            </a:r>
            <a:r>
              <a:rPr sz="4000" spc="-110" dirty="0"/>
              <a:t>r</a:t>
            </a:r>
            <a:r>
              <a:rPr sz="4000" spc="-125" dirty="0"/>
              <a:t>a</a:t>
            </a:r>
            <a:r>
              <a:rPr sz="4000" spc="-130" dirty="0"/>
              <a:t>n</a:t>
            </a:r>
            <a:r>
              <a:rPr sz="4000" spc="-25" dirty="0"/>
              <a:t>d</a:t>
            </a:r>
            <a:r>
              <a:rPr sz="4000" spc="-220" dirty="0"/>
              <a:t> </a:t>
            </a:r>
            <a:r>
              <a:rPr sz="4000" spc="-135" dirty="0"/>
              <a:t>Names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802493" y="1683343"/>
            <a:ext cx="10566400" cy="3768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7785">
              <a:lnSpc>
                <a:spcPct val="100000"/>
              </a:lnSpc>
            </a:pP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Th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og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 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uppo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b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y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th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H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Re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es 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(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HR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SA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)</a:t>
            </a:r>
            <a:r>
              <a:rPr sz="24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th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U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.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.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epa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rv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es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(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HH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)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rd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$3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132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205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4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wi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h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0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%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nan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wi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non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-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go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"/>
              </a:spcBef>
            </a:pPr>
            <a:endParaRPr sz="35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Th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 v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ew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x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ne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th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5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4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the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epa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Hu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rv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doe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 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ad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,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rc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gan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z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tion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4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endo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b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th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.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.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.</a:t>
            </a:r>
            <a:r>
              <a:rPr sz="2400" spc="-15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y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ade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/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b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odu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 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one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du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th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re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den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tio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18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2692" y="5999988"/>
            <a:ext cx="1004315" cy="8580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0872" y="6329171"/>
            <a:ext cx="1606295" cy="4617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946652" y="3116618"/>
            <a:ext cx="4298315" cy="711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400" spc="-100" dirty="0">
                <a:solidFill>
                  <a:srgbClr val="C00000"/>
                </a:solidFill>
                <a:latin typeface="Arial"/>
                <a:cs typeface="Arial"/>
              </a:rPr>
              <a:t>Laten</a:t>
            </a:r>
            <a:r>
              <a:rPr sz="5400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sz="5400" spc="-2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5400" spc="-100" dirty="0">
                <a:solidFill>
                  <a:srgbClr val="C00000"/>
                </a:solidFill>
                <a:latin typeface="Arial"/>
                <a:cs typeface="Arial"/>
              </a:rPr>
              <a:t>Syphilis</a:t>
            </a:r>
            <a:endParaRPr sz="5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6123432"/>
            <a:ext cx="908303" cy="7345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4455" rIns="0" bIns="0" rtlCol="0">
            <a:spAutoFit/>
          </a:bodyPr>
          <a:lstStyle/>
          <a:p>
            <a:pPr marL="115570">
              <a:lnSpc>
                <a:spcPts val="4760"/>
              </a:lnSpc>
            </a:pPr>
            <a:r>
              <a:rPr sz="4000" spc="-125" dirty="0"/>
              <a:t>Ea</a:t>
            </a:r>
            <a:r>
              <a:rPr sz="4000" spc="-110" dirty="0"/>
              <a:t>rl</a:t>
            </a:r>
            <a:r>
              <a:rPr sz="4000" spc="-20" dirty="0"/>
              <a:t>y</a:t>
            </a:r>
            <a:r>
              <a:rPr sz="4000" spc="-210" dirty="0"/>
              <a:t> </a:t>
            </a:r>
            <a:r>
              <a:rPr sz="4000" spc="-130" dirty="0"/>
              <a:t>La</a:t>
            </a:r>
            <a:r>
              <a:rPr sz="4000" spc="-105" dirty="0"/>
              <a:t>t</a:t>
            </a:r>
            <a:r>
              <a:rPr sz="4000" spc="-130" dirty="0"/>
              <a:t>en</a:t>
            </a:r>
            <a:r>
              <a:rPr sz="4000" spc="-15" dirty="0"/>
              <a:t>t</a:t>
            </a:r>
            <a:r>
              <a:rPr sz="4000" spc="-195" dirty="0"/>
              <a:t> </a:t>
            </a:r>
            <a:r>
              <a:rPr sz="4000" spc="-130" dirty="0"/>
              <a:t>S</a:t>
            </a:r>
            <a:r>
              <a:rPr sz="4000" spc="-114" dirty="0"/>
              <a:t>y</a:t>
            </a:r>
            <a:r>
              <a:rPr sz="4000" spc="-130" dirty="0"/>
              <a:t>p</a:t>
            </a:r>
            <a:r>
              <a:rPr sz="4000" spc="-114" dirty="0"/>
              <a:t>hili</a:t>
            </a:r>
            <a:r>
              <a:rPr sz="4000" spc="-20" dirty="0"/>
              <a:t>s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514935" y="1410498"/>
            <a:ext cx="10652297" cy="42601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Infection of </a:t>
            </a:r>
            <a:r>
              <a:rPr sz="2400" i="1" spc="-10" dirty="0">
                <a:solidFill>
                  <a:srgbClr val="212121"/>
                </a:solidFill>
                <a:latin typeface="Arial"/>
                <a:cs typeface="Arial"/>
              </a:rPr>
              <a:t>les</a:t>
            </a:r>
            <a:r>
              <a:rPr sz="2400" i="1" spc="-1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i="1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i="1" spc="-15" dirty="0">
                <a:solidFill>
                  <a:srgbClr val="212121"/>
                </a:solidFill>
                <a:latin typeface="Arial"/>
                <a:cs typeface="Arial"/>
              </a:rPr>
              <a:t>than</a:t>
            </a:r>
            <a:r>
              <a:rPr sz="2400" i="1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one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ear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durat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endParaRPr sz="2400" dirty="0">
              <a:latin typeface="Arial"/>
              <a:cs typeface="Arial"/>
            </a:endParaRPr>
          </a:p>
          <a:p>
            <a:pPr marL="355600" indent="-228600">
              <a:lnSpc>
                <a:spcPct val="100000"/>
              </a:lnSpc>
              <a:spcBef>
                <a:spcPts val="260"/>
              </a:spcBef>
              <a:buClr>
                <a:srgbClr val="D51F1A"/>
              </a:buClr>
              <a:buFont typeface="Wingdings"/>
              <a:buChar char=""/>
              <a:tabLst>
                <a:tab pos="355600" algn="l"/>
              </a:tabLst>
            </a:pP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nequi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cal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pri</a:t>
            </a:r>
            <a:r>
              <a:rPr sz="24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ary</a:t>
            </a:r>
            <a:r>
              <a:rPr sz="2400" spc="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or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ondary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pto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4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ithin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the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last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12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onths</a:t>
            </a:r>
            <a:endParaRPr sz="2400" dirty="0">
              <a:latin typeface="Arial"/>
              <a:cs typeface="Arial"/>
            </a:endParaRPr>
          </a:p>
          <a:p>
            <a:pPr marL="355600" marR="5080" indent="-228600">
              <a:lnSpc>
                <a:spcPts val="2380"/>
              </a:lnSpc>
              <a:spcBef>
                <a:spcPts val="560"/>
              </a:spcBef>
              <a:buClr>
                <a:srgbClr val="D51F1A"/>
              </a:buClr>
              <a:buFont typeface="Wingdings"/>
              <a:buChar char=""/>
              <a:tabLst>
                <a:tab pos="355600" algn="l"/>
              </a:tabLst>
            </a:pP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K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no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x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ual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onta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ct 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ith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per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diagno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ed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ith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pri</a:t>
            </a:r>
            <a:r>
              <a:rPr sz="24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ar</a:t>
            </a:r>
            <a:r>
              <a:rPr sz="2400" spc="-19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400" spc="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ondary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or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early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latent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infection 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ithin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the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last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12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onths</a:t>
            </a:r>
            <a:endParaRPr sz="2400" dirty="0">
              <a:latin typeface="Arial"/>
              <a:cs typeface="Arial"/>
            </a:endParaRPr>
          </a:p>
          <a:p>
            <a:pPr marL="355600" marR="182245" indent="-228600">
              <a:lnSpc>
                <a:spcPts val="2380"/>
              </a:lnSpc>
              <a:spcBef>
                <a:spcPts val="520"/>
              </a:spcBef>
              <a:buClr>
                <a:srgbClr val="D51F1A"/>
              </a:buClr>
              <a:buFont typeface="Wingdings"/>
              <a:buChar char=""/>
              <a:tabLst>
                <a:tab pos="355600" algn="l"/>
              </a:tabLst>
            </a:pP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entat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of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negati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non-trepone</a:t>
            </a:r>
            <a:r>
              <a:rPr sz="24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al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test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result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ithin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the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last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 12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onths</a:t>
            </a:r>
            <a:endParaRPr sz="2400" dirty="0">
              <a:latin typeface="Arial"/>
              <a:cs typeface="Arial"/>
            </a:endParaRPr>
          </a:p>
          <a:p>
            <a:pPr marL="355600" indent="-228600">
              <a:lnSpc>
                <a:spcPct val="100000"/>
              </a:lnSpc>
              <a:spcBef>
                <a:spcPts val="225"/>
              </a:spcBef>
              <a:buClr>
                <a:srgbClr val="D51F1A"/>
              </a:buClr>
              <a:buFont typeface="Wingdings"/>
              <a:buChar char=""/>
              <a:tabLst>
                <a:tab pos="355600" algn="l"/>
              </a:tabLst>
            </a:pPr>
            <a:r>
              <a:rPr sz="2400" i="1" spc="-2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i="1" spc="-10" dirty="0">
                <a:solidFill>
                  <a:srgbClr val="212121"/>
                </a:solidFill>
                <a:latin typeface="Arial"/>
                <a:cs typeface="Arial"/>
              </a:rPr>
              <a:t>nly</a:t>
            </a:r>
            <a:r>
              <a:rPr sz="2400" i="1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po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ssible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 e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x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po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ure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cc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urred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ithin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the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last 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ear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"/>
              </a:spcBef>
              <a:buClr>
                <a:srgbClr val="D51F1A"/>
              </a:buClr>
              <a:buFont typeface="Wingdings"/>
              <a:buChar char=""/>
            </a:pPr>
            <a:endParaRPr sz="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atient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is s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eropo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siti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for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i="1" spc="-254" dirty="0" err="1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lang="en-US" sz="2400" i="1" spc="-10" dirty="0" err="1">
                <a:solidFill>
                  <a:srgbClr val="212121"/>
                </a:solidFill>
                <a:latin typeface="Arial"/>
                <a:cs typeface="Arial"/>
              </a:rPr>
              <a:t>reponenum</a:t>
            </a:r>
            <a:r>
              <a:rPr sz="2400" i="1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lang="en-US" sz="2400" i="1" spc="-2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i="1" spc="-10" dirty="0">
                <a:solidFill>
                  <a:srgbClr val="212121"/>
                </a:solidFill>
                <a:latin typeface="Arial"/>
                <a:cs typeface="Arial"/>
              </a:rPr>
              <a:t>allidum</a:t>
            </a:r>
            <a:r>
              <a:rPr sz="2400" i="1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infection</a:t>
            </a:r>
            <a:endParaRPr sz="2400" dirty="0">
              <a:latin typeface="Arial"/>
              <a:cs typeface="Arial"/>
            </a:endParaRPr>
          </a:p>
          <a:p>
            <a:pPr marL="650875" lvl="1" indent="-226695">
              <a:lnSpc>
                <a:spcPct val="100000"/>
              </a:lnSpc>
              <a:spcBef>
                <a:spcPts val="260"/>
              </a:spcBef>
              <a:buClr>
                <a:srgbClr val="D51F1A"/>
              </a:buClr>
              <a:buFont typeface="Wingdings"/>
              <a:buChar char=""/>
              <a:tabLst>
                <a:tab pos="651510" algn="l"/>
              </a:tabLst>
            </a:pP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cti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non-trepone</a:t>
            </a:r>
            <a:r>
              <a:rPr sz="24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al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test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i="1" spc="-15" dirty="0">
                <a:solidFill>
                  <a:srgbClr val="212121"/>
                </a:solidFill>
                <a:latin typeface="Arial"/>
                <a:cs typeface="Arial"/>
              </a:rPr>
              <a:t>and</a:t>
            </a:r>
            <a:endParaRPr sz="2400" dirty="0">
              <a:latin typeface="Arial"/>
              <a:cs typeface="Arial"/>
            </a:endParaRPr>
          </a:p>
          <a:p>
            <a:pPr marL="650875" lvl="1" indent="-226695">
              <a:lnSpc>
                <a:spcPct val="100000"/>
              </a:lnSpc>
              <a:spcBef>
                <a:spcPts val="265"/>
              </a:spcBef>
              <a:buClr>
                <a:srgbClr val="D51F1A"/>
              </a:buClr>
              <a:buFont typeface="Wingdings"/>
              <a:buChar char=""/>
              <a:tabLst>
                <a:tab pos="651510" algn="l"/>
              </a:tabLst>
            </a:pP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cti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trepone</a:t>
            </a:r>
            <a:r>
              <a:rPr sz="24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al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test</a:t>
            </a:r>
            <a:endParaRPr sz="2400" dirty="0">
              <a:latin typeface="Arial"/>
              <a:cs typeface="Arial"/>
            </a:endParaRPr>
          </a:p>
          <a:p>
            <a:pPr marL="355600" indent="-228600">
              <a:lnSpc>
                <a:spcPct val="100000"/>
              </a:lnSpc>
              <a:spcBef>
                <a:spcPts val="260"/>
              </a:spcBef>
              <a:buClr>
                <a:srgbClr val="D51F1A"/>
              </a:buClr>
              <a:buFont typeface="Wingdings"/>
              <a:buChar char=""/>
              <a:tabLst>
                <a:tab pos="355600" algn="l"/>
              </a:tabLst>
            </a:pP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cti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pto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of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pri</a:t>
            </a:r>
            <a:r>
              <a:rPr sz="24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ary</a:t>
            </a:r>
            <a:r>
              <a:rPr sz="2400" spc="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or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ondary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philis infection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41084" y="6600604"/>
            <a:ext cx="121031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0" dirty="0">
                <a:solidFill>
                  <a:srgbClr val="212121"/>
                </a:solidFill>
                <a:latin typeface="Arial"/>
                <a:cs typeface="Arial"/>
              </a:rPr>
              <a:t>Sou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e:</a:t>
            </a:r>
            <a:r>
              <a:rPr sz="12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CDC.</a:t>
            </a:r>
            <a:r>
              <a:rPr sz="1200" spc="-1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ov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42315" y="6068567"/>
            <a:ext cx="909827" cy="7894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1437" rIns="0" bIns="0" rtlCol="0">
            <a:spAutoFit/>
          </a:bodyPr>
          <a:lstStyle/>
          <a:p>
            <a:pPr>
              <a:lnSpc>
                <a:spcPts val="4760"/>
              </a:lnSpc>
            </a:pPr>
            <a:r>
              <a:rPr sz="4000" spc="-270" dirty="0"/>
              <a:t>T</a:t>
            </a:r>
            <a:r>
              <a:rPr sz="4000" spc="-120" dirty="0"/>
              <a:t>ran</a:t>
            </a:r>
            <a:r>
              <a:rPr sz="4000" spc="-110" dirty="0"/>
              <a:t>s</a:t>
            </a:r>
            <a:r>
              <a:rPr sz="4000" spc="-140" dirty="0"/>
              <a:t>m</a:t>
            </a:r>
            <a:r>
              <a:rPr sz="4000" spc="-110" dirty="0"/>
              <a:t>iss</a:t>
            </a:r>
            <a:r>
              <a:rPr sz="4000" spc="-114" dirty="0"/>
              <a:t>ibili</a:t>
            </a:r>
            <a:r>
              <a:rPr sz="4000" spc="-120" dirty="0"/>
              <a:t>t</a:t>
            </a:r>
            <a:r>
              <a:rPr sz="4000" spc="-20" dirty="0"/>
              <a:t>y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484901" y="1598877"/>
            <a:ext cx="10629265" cy="3782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800" spc="-2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yphilis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is</a:t>
            </a:r>
            <a:r>
              <a:rPr sz="28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ost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trans</a:t>
            </a:r>
            <a:r>
              <a:rPr sz="28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issi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ble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in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the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C00000"/>
                </a:solidFill>
                <a:latin typeface="Arial"/>
                <a:cs typeface="Arial"/>
              </a:rPr>
              <a:t>f</a:t>
            </a:r>
            <a:r>
              <a:rPr sz="2800" b="1" spc="-15" dirty="0">
                <a:solidFill>
                  <a:srgbClr val="C00000"/>
                </a:solidFill>
                <a:latin typeface="Arial"/>
                <a:cs typeface="Arial"/>
              </a:rPr>
              <a:t>irst</a:t>
            </a:r>
            <a:r>
              <a:rPr sz="28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800" b="1" spc="-55" dirty="0">
                <a:solidFill>
                  <a:srgbClr val="C00000"/>
                </a:solidFill>
                <a:latin typeface="Arial"/>
                <a:cs typeface="Arial"/>
              </a:rPr>
              <a:t>y</a:t>
            </a:r>
            <a:r>
              <a:rPr sz="2800" b="1" spc="-15" dirty="0">
                <a:solidFill>
                  <a:srgbClr val="C00000"/>
                </a:solidFill>
                <a:latin typeface="Arial"/>
                <a:cs typeface="Arial"/>
              </a:rPr>
              <a:t>ear</a:t>
            </a:r>
            <a:r>
              <a:rPr sz="2800" b="1" spc="4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after</a:t>
            </a:r>
            <a:r>
              <a:rPr sz="28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fecti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endParaRPr sz="2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D51F1A"/>
              </a:buClr>
              <a:buFont typeface="Wingdings"/>
              <a:buChar char=""/>
            </a:pPr>
            <a:endParaRPr sz="2900" dirty="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800" spc="-2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800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8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ary</a:t>
            </a:r>
            <a:r>
              <a:rPr sz="28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and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secondar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les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ions</a:t>
            </a:r>
            <a:r>
              <a:rPr sz="28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are</a:t>
            </a:r>
            <a:r>
              <a:rPr sz="28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especi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lly</a:t>
            </a:r>
            <a:r>
              <a:rPr sz="28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fectious</a:t>
            </a:r>
            <a:endParaRPr sz="2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D51F1A"/>
              </a:buClr>
              <a:buFont typeface="Wingdings"/>
              <a:buChar char=""/>
            </a:pPr>
            <a:endParaRPr sz="2900" dirty="0">
              <a:latin typeface="Times New Roman"/>
              <a:cs typeface="Times New Roman"/>
            </a:endParaRPr>
          </a:p>
          <a:p>
            <a:pPr marL="241300" marR="5080" indent="-2286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La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syphilis</a:t>
            </a:r>
            <a:r>
              <a:rPr sz="28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is</a:t>
            </a:r>
            <a:r>
              <a:rPr sz="28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still trans</a:t>
            </a:r>
            <a:r>
              <a:rPr sz="28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issi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ble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sexually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and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ther-t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800" spc="-5" dirty="0">
                <a:solidFill>
                  <a:srgbClr val="212121"/>
                </a:solidFill>
                <a:latin typeface="Arial"/>
                <a:cs typeface="Arial"/>
              </a:rPr>
              <a:t>-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infant</a:t>
            </a:r>
            <a:r>
              <a:rPr sz="28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if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acqu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ire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in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the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last 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12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onths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(“ear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ly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800" spc="-5" dirty="0">
                <a:solidFill>
                  <a:srgbClr val="212121"/>
                </a:solidFill>
                <a:latin typeface="Arial"/>
                <a:cs typeface="Arial"/>
              </a:rPr>
              <a:t>”)</a:t>
            </a:r>
            <a:endParaRPr sz="2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4"/>
              </a:spcBef>
              <a:buClr>
                <a:srgbClr val="D51F1A"/>
              </a:buClr>
              <a:buFont typeface="Wingdings"/>
              <a:buChar char=""/>
            </a:pPr>
            <a:endParaRPr sz="2900" dirty="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800" i="1" spc="-15" dirty="0">
                <a:solidFill>
                  <a:srgbClr val="212121"/>
                </a:solidFill>
                <a:latin typeface="Arial"/>
                <a:cs typeface="Arial"/>
              </a:rPr>
              <a:t>La</a:t>
            </a:r>
            <a:r>
              <a:rPr sz="2800" i="1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800" i="1" spc="-1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800" i="1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800" i="1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i="1" spc="-10" dirty="0">
                <a:solidFill>
                  <a:srgbClr val="212121"/>
                </a:solidFill>
                <a:latin typeface="Arial"/>
                <a:cs typeface="Arial"/>
              </a:rPr>
              <a:t>syphilis</a:t>
            </a:r>
            <a:r>
              <a:rPr sz="2800" i="1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i="1" spc="-15" dirty="0">
                <a:solidFill>
                  <a:srgbClr val="212121"/>
                </a:solidFill>
                <a:latin typeface="Arial"/>
                <a:cs typeface="Arial"/>
              </a:rPr>
              <a:t>is</a:t>
            </a:r>
            <a:r>
              <a:rPr sz="2800" i="1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i="1" spc="-10" dirty="0">
                <a:solidFill>
                  <a:srgbClr val="212121"/>
                </a:solidFill>
                <a:latin typeface="Arial"/>
                <a:cs typeface="Arial"/>
              </a:rPr>
              <a:t>still trans</a:t>
            </a:r>
            <a:r>
              <a:rPr sz="2800" i="1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800" i="1" spc="-10" dirty="0">
                <a:solidFill>
                  <a:srgbClr val="212121"/>
                </a:solidFill>
                <a:latin typeface="Arial"/>
                <a:cs typeface="Arial"/>
              </a:rPr>
              <a:t>issi</a:t>
            </a:r>
            <a:r>
              <a:rPr sz="2800" i="1" spc="-15" dirty="0">
                <a:solidFill>
                  <a:srgbClr val="212121"/>
                </a:solidFill>
                <a:latin typeface="Arial"/>
                <a:cs typeface="Arial"/>
              </a:rPr>
              <a:t>ble</a:t>
            </a:r>
            <a:r>
              <a:rPr sz="2800" i="1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i="1" spc="-10" dirty="0">
                <a:solidFill>
                  <a:srgbClr val="212121"/>
                </a:solidFill>
                <a:latin typeface="Arial"/>
                <a:cs typeface="Arial"/>
              </a:rPr>
              <a:t>vertically</a:t>
            </a:r>
            <a:r>
              <a:rPr sz="2800" i="1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i="1" spc="-20" dirty="0">
                <a:solidFill>
                  <a:srgbClr val="212121"/>
                </a:solidFill>
                <a:latin typeface="Arial"/>
                <a:cs typeface="Arial"/>
              </a:rPr>
              <a:t>even</a:t>
            </a:r>
            <a:r>
              <a:rPr sz="2800" i="1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i="1" spc="-15" dirty="0">
                <a:solidFill>
                  <a:srgbClr val="212121"/>
                </a:solidFill>
                <a:latin typeface="Arial"/>
                <a:cs typeface="Arial"/>
              </a:rPr>
              <a:t>after</a:t>
            </a:r>
            <a:r>
              <a:rPr sz="2800" i="1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i="1" spc="-20" dirty="0">
                <a:solidFill>
                  <a:srgbClr val="212121"/>
                </a:solidFill>
                <a:latin typeface="Arial"/>
                <a:cs typeface="Arial"/>
              </a:rPr>
              <a:t>12</a:t>
            </a:r>
            <a:r>
              <a:rPr sz="2800" i="1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i="1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800" i="1" spc="-15" dirty="0">
                <a:solidFill>
                  <a:srgbClr val="212121"/>
                </a:solidFill>
                <a:latin typeface="Arial"/>
                <a:cs typeface="Arial"/>
              </a:rPr>
              <a:t>onths</a:t>
            </a:r>
            <a:endParaRPr sz="2800" dirty="0">
              <a:latin typeface="Arial"/>
              <a:cs typeface="Arial"/>
            </a:endParaRPr>
          </a:p>
          <a:p>
            <a:pPr marL="241300">
              <a:lnSpc>
                <a:spcPct val="100000"/>
              </a:lnSpc>
            </a:pPr>
            <a:r>
              <a:rPr sz="2800" spc="-5" dirty="0">
                <a:solidFill>
                  <a:srgbClr val="212121"/>
                </a:solidFill>
                <a:latin typeface="Arial"/>
                <a:cs typeface="Arial"/>
              </a:rPr>
              <a:t>(“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ate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800" spc="-5" dirty="0">
                <a:solidFill>
                  <a:srgbClr val="212121"/>
                </a:solidFill>
                <a:latin typeface="Arial"/>
                <a:cs typeface="Arial"/>
              </a:rPr>
              <a:t>”)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4695" y="6079235"/>
            <a:ext cx="760475" cy="6918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4000" spc="-130" dirty="0"/>
              <a:t>La</a:t>
            </a:r>
            <a:r>
              <a:rPr sz="4000" spc="-105" dirty="0"/>
              <a:t>t</a:t>
            </a:r>
            <a:r>
              <a:rPr sz="4000" spc="-25" dirty="0"/>
              <a:t>e</a:t>
            </a:r>
            <a:r>
              <a:rPr sz="4000" spc="-204" dirty="0"/>
              <a:t> </a:t>
            </a:r>
            <a:r>
              <a:rPr sz="4000" spc="-130" dirty="0"/>
              <a:t>La</a:t>
            </a:r>
            <a:r>
              <a:rPr sz="4000" spc="-105" dirty="0"/>
              <a:t>t</a:t>
            </a:r>
            <a:r>
              <a:rPr sz="4000" spc="-130" dirty="0"/>
              <a:t>en</a:t>
            </a:r>
            <a:r>
              <a:rPr sz="4000" spc="-15" dirty="0"/>
              <a:t>t</a:t>
            </a:r>
            <a:r>
              <a:rPr sz="4000" spc="-210" dirty="0"/>
              <a:t> </a:t>
            </a:r>
            <a:r>
              <a:rPr sz="4000" spc="-105" dirty="0"/>
              <a:t>I</a:t>
            </a:r>
            <a:r>
              <a:rPr sz="4000" spc="-130" dirty="0"/>
              <a:t>n</a:t>
            </a:r>
            <a:r>
              <a:rPr sz="4000" spc="-110" dirty="0"/>
              <a:t>f</a:t>
            </a:r>
            <a:r>
              <a:rPr sz="4000" spc="-125" dirty="0"/>
              <a:t>e</a:t>
            </a:r>
            <a:r>
              <a:rPr sz="4000" spc="-114" dirty="0"/>
              <a:t>c</a:t>
            </a:r>
            <a:r>
              <a:rPr sz="4000" spc="-105" dirty="0"/>
              <a:t>t</a:t>
            </a:r>
            <a:r>
              <a:rPr sz="4000" spc="-110" dirty="0"/>
              <a:t>i</a:t>
            </a:r>
            <a:r>
              <a:rPr sz="4000" spc="-130" dirty="0"/>
              <a:t>on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765258" y="1446465"/>
            <a:ext cx="10186035" cy="45756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10" dirty="0">
                <a:latin typeface="Arial"/>
                <a:cs typeface="Arial"/>
              </a:rPr>
              <a:t>I</a:t>
            </a:r>
            <a:r>
              <a:rPr sz="2800" spc="-15" dirty="0">
                <a:latin typeface="Arial"/>
                <a:cs typeface="Arial"/>
              </a:rPr>
              <a:t>n</a:t>
            </a:r>
            <a:r>
              <a:rPr sz="2800" spc="-10" dirty="0">
                <a:latin typeface="Arial"/>
                <a:cs typeface="Arial"/>
              </a:rPr>
              <a:t>fec</a:t>
            </a:r>
            <a:r>
              <a:rPr sz="2800" spc="-15" dirty="0">
                <a:latin typeface="Arial"/>
                <a:cs typeface="Arial"/>
              </a:rPr>
              <a:t>tion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dura</a:t>
            </a:r>
            <a:r>
              <a:rPr sz="2800" spc="-15" dirty="0">
                <a:latin typeface="Arial"/>
                <a:cs typeface="Arial"/>
              </a:rPr>
              <a:t>tion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i="1" spc="-10" dirty="0">
                <a:latin typeface="Arial"/>
                <a:cs typeface="Arial"/>
              </a:rPr>
              <a:t>grea</a:t>
            </a:r>
            <a:r>
              <a:rPr sz="2800" i="1" spc="-15" dirty="0">
                <a:latin typeface="Arial"/>
                <a:cs typeface="Arial"/>
              </a:rPr>
              <a:t>ter</a:t>
            </a:r>
            <a:r>
              <a:rPr sz="2800" i="1" spc="15" dirty="0">
                <a:latin typeface="Arial"/>
                <a:cs typeface="Arial"/>
              </a:rPr>
              <a:t> </a:t>
            </a:r>
            <a:r>
              <a:rPr sz="2800" spc="-15" dirty="0">
                <a:latin typeface="Arial"/>
                <a:cs typeface="Arial"/>
              </a:rPr>
              <a:t>than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1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year</a:t>
            </a:r>
            <a:endParaRPr sz="2800" dirty="0">
              <a:latin typeface="Arial"/>
              <a:cs typeface="Arial"/>
            </a:endParaRPr>
          </a:p>
          <a:p>
            <a:pPr marL="355600" indent="-228600">
              <a:lnSpc>
                <a:spcPct val="100000"/>
              </a:lnSpc>
              <a:spcBef>
                <a:spcPts val="590"/>
              </a:spcBef>
              <a:buClr>
                <a:srgbClr val="D51F1A"/>
              </a:buClr>
              <a:buFont typeface="Wingdings"/>
              <a:buChar char=""/>
              <a:tabLst>
                <a:tab pos="355600" algn="l"/>
              </a:tabLst>
            </a:pPr>
            <a:r>
              <a:rPr sz="2400" spc="-10" dirty="0">
                <a:latin typeface="Arial"/>
                <a:cs typeface="Arial"/>
              </a:rPr>
              <a:t>Di</a:t>
            </a:r>
            <a:r>
              <a:rPr sz="2400" spc="-5" dirty="0">
                <a:latin typeface="Arial"/>
                <a:cs typeface="Arial"/>
              </a:rPr>
              <a:t>agno</a:t>
            </a:r>
            <a:r>
              <a:rPr sz="2400" dirty="0">
                <a:latin typeface="Arial"/>
                <a:cs typeface="Arial"/>
              </a:rPr>
              <a:t>s</a:t>
            </a:r>
            <a:r>
              <a:rPr sz="2400" spc="-10" dirty="0">
                <a:latin typeface="Arial"/>
                <a:cs typeface="Arial"/>
              </a:rPr>
              <a:t>i</a:t>
            </a:r>
            <a:r>
              <a:rPr sz="2400" dirty="0">
                <a:latin typeface="Arial"/>
                <a:cs typeface="Arial"/>
              </a:rPr>
              <a:t>s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</a:t>
            </a:r>
            <a:r>
              <a:rPr sz="2400" spc="-5" dirty="0">
                <a:latin typeface="Arial"/>
                <a:cs typeface="Arial"/>
              </a:rPr>
              <a:t>equ</a:t>
            </a:r>
            <a:r>
              <a:rPr sz="2400" spc="-10" dirty="0">
                <a:latin typeface="Arial"/>
                <a:cs typeface="Arial"/>
              </a:rPr>
              <a:t>i</a:t>
            </a:r>
            <a:r>
              <a:rPr sz="2400" dirty="0">
                <a:latin typeface="Arial"/>
                <a:cs typeface="Arial"/>
              </a:rPr>
              <a:t>r</a:t>
            </a:r>
            <a:r>
              <a:rPr sz="2400" spc="-5" dirty="0">
                <a:latin typeface="Arial"/>
                <a:cs typeface="Arial"/>
              </a:rPr>
              <a:t>e</a:t>
            </a:r>
            <a:r>
              <a:rPr sz="2400" dirty="0">
                <a:latin typeface="Arial"/>
                <a:cs typeface="Arial"/>
              </a:rPr>
              <a:t>s</a:t>
            </a:r>
            <a:r>
              <a:rPr sz="2400" spc="2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A</a:t>
            </a:r>
            <a:r>
              <a:rPr sz="2400" b="1" spc="-5" dirty="0">
                <a:latin typeface="Arial"/>
                <a:cs typeface="Arial"/>
              </a:rPr>
              <a:t>L</a:t>
            </a:r>
            <a:r>
              <a:rPr sz="2400" b="1" spc="-15" dirty="0">
                <a:latin typeface="Arial"/>
                <a:cs typeface="Arial"/>
              </a:rPr>
              <a:t>L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o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spc="-5" dirty="0">
                <a:latin typeface="Arial"/>
                <a:cs typeface="Arial"/>
              </a:rPr>
              <a:t> th</a:t>
            </a:r>
            <a:r>
              <a:rPr sz="2400" dirty="0">
                <a:latin typeface="Arial"/>
                <a:cs typeface="Arial"/>
              </a:rPr>
              <a:t>e </a:t>
            </a:r>
            <a:r>
              <a:rPr sz="2400" spc="-5" dirty="0">
                <a:latin typeface="Arial"/>
                <a:cs typeface="Arial"/>
              </a:rPr>
              <a:t>fo</a:t>
            </a:r>
            <a:r>
              <a:rPr sz="2400" spc="-10" dirty="0">
                <a:latin typeface="Arial"/>
                <a:cs typeface="Arial"/>
              </a:rPr>
              <a:t>ll</a:t>
            </a:r>
            <a:r>
              <a:rPr sz="2400" spc="-5" dirty="0">
                <a:latin typeface="Arial"/>
                <a:cs typeface="Arial"/>
              </a:rPr>
              <a:t>o</a:t>
            </a:r>
            <a:r>
              <a:rPr sz="2400" spc="-10" dirty="0">
                <a:latin typeface="Arial"/>
                <a:cs typeface="Arial"/>
              </a:rPr>
              <a:t>wi</a:t>
            </a:r>
            <a:r>
              <a:rPr sz="2400" spc="-5" dirty="0">
                <a:latin typeface="Arial"/>
                <a:cs typeface="Arial"/>
              </a:rPr>
              <a:t>ng:</a:t>
            </a:r>
            <a:endParaRPr sz="2400" dirty="0">
              <a:latin typeface="Arial"/>
              <a:cs typeface="Arial"/>
            </a:endParaRPr>
          </a:p>
          <a:p>
            <a:pPr marL="650875" marR="5080" lvl="1" indent="-226695">
              <a:lnSpc>
                <a:spcPct val="100000"/>
              </a:lnSpc>
              <a:spcBef>
                <a:spcPts val="575"/>
              </a:spcBef>
              <a:buClr>
                <a:srgbClr val="D51F1A"/>
              </a:buClr>
              <a:buFont typeface="Wingdings"/>
              <a:buChar char=""/>
              <a:tabLst>
                <a:tab pos="651510" algn="l"/>
              </a:tabLst>
            </a:pPr>
            <a:r>
              <a:rPr sz="2400" spc="-20" dirty="0">
                <a:latin typeface="Arial"/>
                <a:cs typeface="Arial"/>
              </a:rPr>
              <a:t>Pa</a:t>
            </a:r>
            <a:r>
              <a:rPr sz="2400" spc="-5" dirty="0">
                <a:latin typeface="Arial"/>
                <a:cs typeface="Arial"/>
              </a:rPr>
              <a:t>t</a:t>
            </a:r>
            <a:r>
              <a:rPr sz="2400" spc="-10" dirty="0">
                <a:latin typeface="Arial"/>
                <a:cs typeface="Arial"/>
              </a:rPr>
              <a:t>i</a:t>
            </a:r>
            <a:r>
              <a:rPr sz="2400" spc="-5" dirty="0">
                <a:latin typeface="Arial"/>
                <a:cs typeface="Arial"/>
              </a:rPr>
              <a:t>en</a:t>
            </a:r>
            <a:r>
              <a:rPr sz="2400" dirty="0">
                <a:latin typeface="Arial"/>
                <a:cs typeface="Arial"/>
              </a:rPr>
              <a:t>t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ha</a:t>
            </a:r>
            <a:r>
              <a:rPr sz="2400" dirty="0">
                <a:latin typeface="Arial"/>
                <a:cs typeface="Arial"/>
              </a:rPr>
              <a:t>s </a:t>
            </a:r>
            <a:r>
              <a:rPr sz="2400" b="1" spc="-20" dirty="0">
                <a:latin typeface="Arial"/>
                <a:cs typeface="Arial"/>
              </a:rPr>
              <a:t>bo</a:t>
            </a:r>
            <a:r>
              <a:rPr sz="2400" b="1" spc="-15" dirty="0">
                <a:latin typeface="Arial"/>
                <a:cs typeface="Arial"/>
              </a:rPr>
              <a:t>th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</a:t>
            </a:r>
            <a:r>
              <a:rPr sz="2400" spc="-5" dirty="0">
                <a:latin typeface="Arial"/>
                <a:cs typeface="Arial"/>
              </a:rPr>
              <a:t>ea</a:t>
            </a:r>
            <a:r>
              <a:rPr sz="2400" dirty="0">
                <a:latin typeface="Arial"/>
                <a:cs typeface="Arial"/>
              </a:rPr>
              <a:t>c</a:t>
            </a:r>
            <a:r>
              <a:rPr sz="2400" spc="-5" dirty="0">
                <a:latin typeface="Arial"/>
                <a:cs typeface="Arial"/>
              </a:rPr>
              <a:t>ti</a:t>
            </a:r>
            <a:r>
              <a:rPr sz="2400" dirty="0">
                <a:latin typeface="Arial"/>
                <a:cs typeface="Arial"/>
              </a:rPr>
              <a:t>ve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non</a:t>
            </a:r>
            <a:r>
              <a:rPr sz="2400" dirty="0">
                <a:latin typeface="Arial"/>
                <a:cs typeface="Arial"/>
              </a:rPr>
              <a:t>-</a:t>
            </a:r>
            <a:r>
              <a:rPr sz="2400" spc="-5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r</a:t>
            </a:r>
            <a:r>
              <a:rPr sz="2400" spc="-5" dirty="0">
                <a:latin typeface="Arial"/>
                <a:cs typeface="Arial"/>
              </a:rPr>
              <a:t>epone</a:t>
            </a:r>
            <a:r>
              <a:rPr sz="2400" dirty="0">
                <a:latin typeface="Arial"/>
                <a:cs typeface="Arial"/>
              </a:rPr>
              <a:t>m</a:t>
            </a:r>
            <a:r>
              <a:rPr sz="2400" spc="-5" dirty="0">
                <a:latin typeface="Arial"/>
                <a:cs typeface="Arial"/>
              </a:rPr>
              <a:t>a</a:t>
            </a:r>
            <a:r>
              <a:rPr sz="2400" dirty="0">
                <a:latin typeface="Arial"/>
                <a:cs typeface="Arial"/>
              </a:rPr>
              <a:t>l</a:t>
            </a:r>
            <a:r>
              <a:rPr sz="2400" spc="-110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A</a:t>
            </a:r>
            <a:r>
              <a:rPr sz="2400" spc="-10" dirty="0">
                <a:latin typeface="Arial"/>
                <a:cs typeface="Arial"/>
              </a:rPr>
              <a:t>N</a:t>
            </a:r>
            <a:r>
              <a:rPr sz="2400" dirty="0">
                <a:latin typeface="Arial"/>
                <a:cs typeface="Arial"/>
              </a:rPr>
              <a:t>D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r</a:t>
            </a:r>
            <a:r>
              <a:rPr sz="2400" spc="-5" dirty="0">
                <a:latin typeface="Arial"/>
                <a:cs typeface="Arial"/>
              </a:rPr>
              <a:t>epone</a:t>
            </a:r>
            <a:r>
              <a:rPr sz="2400" dirty="0">
                <a:latin typeface="Arial"/>
                <a:cs typeface="Arial"/>
              </a:rPr>
              <a:t>m</a:t>
            </a:r>
            <a:r>
              <a:rPr sz="2400" spc="-5" dirty="0">
                <a:latin typeface="Arial"/>
                <a:cs typeface="Arial"/>
              </a:rPr>
              <a:t>a</a:t>
            </a:r>
            <a:r>
              <a:rPr sz="2400" dirty="0">
                <a:latin typeface="Arial"/>
                <a:cs typeface="Arial"/>
              </a:rPr>
              <a:t>l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</a:t>
            </a:r>
            <a:r>
              <a:rPr sz="2400" spc="-5" dirty="0">
                <a:latin typeface="Arial"/>
                <a:cs typeface="Arial"/>
              </a:rPr>
              <a:t>e</a:t>
            </a:r>
            <a:r>
              <a:rPr sz="2400" dirty="0">
                <a:latin typeface="Arial"/>
                <a:cs typeface="Arial"/>
              </a:rPr>
              <a:t>r</a:t>
            </a:r>
            <a:r>
              <a:rPr sz="2400" spc="-5" dirty="0">
                <a:latin typeface="Arial"/>
                <a:cs typeface="Arial"/>
              </a:rPr>
              <a:t>o</a:t>
            </a:r>
            <a:r>
              <a:rPr sz="2400" spc="-10" dirty="0">
                <a:latin typeface="Arial"/>
                <a:cs typeface="Arial"/>
              </a:rPr>
              <a:t>l</a:t>
            </a:r>
            <a:r>
              <a:rPr sz="2400" spc="-5" dirty="0">
                <a:latin typeface="Arial"/>
                <a:cs typeface="Arial"/>
              </a:rPr>
              <a:t>ogi</a:t>
            </a:r>
            <a:r>
              <a:rPr sz="2400" dirty="0">
                <a:latin typeface="Arial"/>
                <a:cs typeface="Arial"/>
              </a:rPr>
              <a:t>c </a:t>
            </a:r>
            <a:r>
              <a:rPr sz="2400" spc="-5" dirty="0">
                <a:latin typeface="Arial"/>
                <a:cs typeface="Arial"/>
              </a:rPr>
              <a:t>te</a:t>
            </a:r>
            <a:r>
              <a:rPr sz="2400" dirty="0">
                <a:latin typeface="Arial"/>
                <a:cs typeface="Arial"/>
              </a:rPr>
              <a:t>s</a:t>
            </a:r>
            <a:r>
              <a:rPr sz="2400" spc="-10" dirty="0">
                <a:latin typeface="Arial"/>
                <a:cs typeface="Arial"/>
              </a:rPr>
              <a:t>t</a:t>
            </a:r>
            <a:endParaRPr sz="2400" dirty="0">
              <a:latin typeface="Arial"/>
              <a:cs typeface="Arial"/>
            </a:endParaRPr>
          </a:p>
          <a:p>
            <a:pPr marL="650875" marR="476884" lvl="1" indent="-226695">
              <a:lnSpc>
                <a:spcPct val="100000"/>
              </a:lnSpc>
              <a:spcBef>
                <a:spcPts val="575"/>
              </a:spcBef>
              <a:buClr>
                <a:srgbClr val="D51F1A"/>
              </a:buClr>
              <a:buFont typeface="Wingdings"/>
              <a:buChar char=""/>
              <a:tabLst>
                <a:tab pos="651510" algn="l"/>
              </a:tabLst>
            </a:pPr>
            <a:r>
              <a:rPr sz="2400" spc="-5" dirty="0">
                <a:latin typeface="Arial"/>
                <a:cs typeface="Arial"/>
              </a:rPr>
              <a:t>The</a:t>
            </a:r>
            <a:r>
              <a:rPr sz="2400" dirty="0">
                <a:latin typeface="Arial"/>
                <a:cs typeface="Arial"/>
              </a:rPr>
              <a:t>re </a:t>
            </a:r>
            <a:r>
              <a:rPr sz="2400" spc="-5" dirty="0">
                <a:latin typeface="Arial"/>
                <a:cs typeface="Arial"/>
              </a:rPr>
              <a:t>a</a:t>
            </a:r>
            <a:r>
              <a:rPr sz="2400" dirty="0">
                <a:latin typeface="Arial"/>
                <a:cs typeface="Arial"/>
              </a:rPr>
              <a:t>re </a:t>
            </a:r>
            <a:r>
              <a:rPr sz="2400" b="1" spc="-10" dirty="0">
                <a:latin typeface="Arial"/>
                <a:cs typeface="Arial"/>
              </a:rPr>
              <a:t>N</a:t>
            </a:r>
            <a:r>
              <a:rPr sz="2400" b="1" dirty="0">
                <a:latin typeface="Arial"/>
                <a:cs typeface="Arial"/>
              </a:rPr>
              <a:t>O</a:t>
            </a:r>
            <a:r>
              <a:rPr sz="2400" b="1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</a:t>
            </a:r>
            <a:r>
              <a:rPr sz="2400" spc="-10" dirty="0">
                <a:latin typeface="Arial"/>
                <a:cs typeface="Arial"/>
              </a:rPr>
              <a:t>li</a:t>
            </a:r>
            <a:r>
              <a:rPr sz="2400" spc="-5" dirty="0">
                <a:latin typeface="Arial"/>
                <a:cs typeface="Arial"/>
              </a:rPr>
              <a:t>n</a:t>
            </a:r>
            <a:r>
              <a:rPr sz="2400" spc="-10" dirty="0">
                <a:latin typeface="Arial"/>
                <a:cs typeface="Arial"/>
              </a:rPr>
              <a:t>i</a:t>
            </a:r>
            <a:r>
              <a:rPr sz="2400" dirty="0">
                <a:latin typeface="Arial"/>
                <a:cs typeface="Arial"/>
              </a:rPr>
              <a:t>c</a:t>
            </a:r>
            <a:r>
              <a:rPr sz="2400" spc="-5" dirty="0">
                <a:latin typeface="Arial"/>
                <a:cs typeface="Arial"/>
              </a:rPr>
              <a:t>a</a:t>
            </a:r>
            <a:r>
              <a:rPr sz="2400" dirty="0">
                <a:latin typeface="Arial"/>
                <a:cs typeface="Arial"/>
              </a:rPr>
              <a:t>l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</a:t>
            </a:r>
            <a:r>
              <a:rPr sz="2400" spc="-5" dirty="0">
                <a:latin typeface="Arial"/>
                <a:cs typeface="Arial"/>
              </a:rPr>
              <a:t>an</a:t>
            </a:r>
            <a:r>
              <a:rPr sz="2400" spc="-10" dirty="0">
                <a:latin typeface="Arial"/>
                <a:cs typeface="Arial"/>
              </a:rPr>
              <a:t>i</a:t>
            </a:r>
            <a:r>
              <a:rPr sz="2400" spc="-5" dirty="0">
                <a:latin typeface="Arial"/>
                <a:cs typeface="Arial"/>
              </a:rPr>
              <a:t>fe</a:t>
            </a:r>
            <a:r>
              <a:rPr sz="2400" dirty="0">
                <a:latin typeface="Arial"/>
                <a:cs typeface="Arial"/>
              </a:rPr>
              <a:t>s</a:t>
            </a:r>
            <a:r>
              <a:rPr sz="2400" spc="-5" dirty="0">
                <a:latin typeface="Arial"/>
                <a:cs typeface="Arial"/>
              </a:rPr>
              <a:t>t</a:t>
            </a:r>
            <a:r>
              <a:rPr sz="2400" spc="-20" dirty="0">
                <a:latin typeface="Arial"/>
                <a:cs typeface="Arial"/>
              </a:rPr>
              <a:t>a</a:t>
            </a:r>
            <a:r>
              <a:rPr sz="2400" spc="-5" dirty="0">
                <a:latin typeface="Arial"/>
                <a:cs typeface="Arial"/>
              </a:rPr>
              <a:t>t</a:t>
            </a:r>
            <a:r>
              <a:rPr sz="2400" spc="-10" dirty="0">
                <a:latin typeface="Arial"/>
                <a:cs typeface="Arial"/>
              </a:rPr>
              <a:t>i</a:t>
            </a:r>
            <a:r>
              <a:rPr sz="2400" spc="-5" dirty="0">
                <a:latin typeface="Arial"/>
                <a:cs typeface="Arial"/>
              </a:rPr>
              <a:t>on</a:t>
            </a:r>
            <a:r>
              <a:rPr sz="2400" dirty="0">
                <a:latin typeface="Arial"/>
                <a:cs typeface="Arial"/>
              </a:rPr>
              <a:t>s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o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spc="-5" dirty="0">
                <a:latin typeface="Arial"/>
                <a:cs typeface="Arial"/>
              </a:rPr>
              <a:t> e</a:t>
            </a:r>
            <a:r>
              <a:rPr sz="2400" spc="-10" dirty="0">
                <a:latin typeface="Arial"/>
                <a:cs typeface="Arial"/>
              </a:rPr>
              <a:t>i</a:t>
            </a:r>
            <a:r>
              <a:rPr sz="2400" spc="-5" dirty="0">
                <a:latin typeface="Arial"/>
                <a:cs typeface="Arial"/>
              </a:rPr>
              <a:t>the</a:t>
            </a:r>
            <a:r>
              <a:rPr sz="2400" dirty="0">
                <a:latin typeface="Arial"/>
                <a:cs typeface="Arial"/>
              </a:rPr>
              <a:t>r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p</a:t>
            </a:r>
            <a:r>
              <a:rPr sz="2400" dirty="0">
                <a:latin typeface="Arial"/>
                <a:cs typeface="Arial"/>
              </a:rPr>
              <a:t>r</a:t>
            </a:r>
            <a:r>
              <a:rPr sz="2400" spc="-10" dirty="0">
                <a:latin typeface="Arial"/>
                <a:cs typeface="Arial"/>
              </a:rPr>
              <a:t>i</a:t>
            </a:r>
            <a:r>
              <a:rPr sz="2400" dirty="0">
                <a:latin typeface="Arial"/>
                <a:cs typeface="Arial"/>
              </a:rPr>
              <a:t>m</a:t>
            </a:r>
            <a:r>
              <a:rPr sz="2400" spc="-5" dirty="0">
                <a:latin typeface="Arial"/>
                <a:cs typeface="Arial"/>
              </a:rPr>
              <a:t>a</a:t>
            </a:r>
            <a:r>
              <a:rPr sz="2400" dirty="0">
                <a:latin typeface="Arial"/>
                <a:cs typeface="Arial"/>
              </a:rPr>
              <a:t>ry </a:t>
            </a:r>
            <a:r>
              <a:rPr sz="2400" spc="-5" dirty="0">
                <a:latin typeface="Arial"/>
                <a:cs typeface="Arial"/>
              </a:rPr>
              <a:t>o</a:t>
            </a:r>
            <a:r>
              <a:rPr sz="2400" dirty="0">
                <a:latin typeface="Arial"/>
                <a:cs typeface="Arial"/>
              </a:rPr>
              <a:t>r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</a:t>
            </a:r>
            <a:r>
              <a:rPr sz="2400" spc="-5" dirty="0">
                <a:latin typeface="Arial"/>
                <a:cs typeface="Arial"/>
              </a:rPr>
              <a:t>e</a:t>
            </a:r>
            <a:r>
              <a:rPr sz="2400" dirty="0">
                <a:latin typeface="Arial"/>
                <a:cs typeface="Arial"/>
              </a:rPr>
              <a:t>c</a:t>
            </a:r>
            <a:r>
              <a:rPr sz="2400" spc="-5" dirty="0">
                <a:latin typeface="Arial"/>
                <a:cs typeface="Arial"/>
              </a:rPr>
              <a:t>onda</a:t>
            </a:r>
            <a:r>
              <a:rPr sz="2400" dirty="0">
                <a:latin typeface="Arial"/>
                <a:cs typeface="Arial"/>
              </a:rPr>
              <a:t>ry sy</a:t>
            </a:r>
            <a:r>
              <a:rPr sz="2400" spc="-5" dirty="0">
                <a:latin typeface="Arial"/>
                <a:cs typeface="Arial"/>
              </a:rPr>
              <a:t>ph</a:t>
            </a:r>
            <a:r>
              <a:rPr sz="2400" spc="-10" dirty="0">
                <a:latin typeface="Arial"/>
                <a:cs typeface="Arial"/>
              </a:rPr>
              <a:t>ilis</a:t>
            </a:r>
            <a:endParaRPr sz="2400" dirty="0">
              <a:latin typeface="Arial"/>
              <a:cs typeface="Arial"/>
            </a:endParaRPr>
          </a:p>
          <a:p>
            <a:pPr marL="650875" lvl="1" indent="-226695">
              <a:lnSpc>
                <a:spcPct val="100000"/>
              </a:lnSpc>
              <a:spcBef>
                <a:spcPts val="575"/>
              </a:spcBef>
              <a:buClr>
                <a:srgbClr val="D51F1A"/>
              </a:buClr>
              <a:buFont typeface="Wingdings"/>
              <a:buChar char=""/>
              <a:tabLst>
                <a:tab pos="651510" algn="l"/>
              </a:tabLst>
            </a:pPr>
            <a:r>
              <a:rPr sz="2400" spc="-10" dirty="0">
                <a:latin typeface="Arial"/>
                <a:cs typeface="Arial"/>
              </a:rPr>
              <a:t>D</a:t>
            </a:r>
            <a:r>
              <a:rPr sz="2400" spc="-5" dirty="0">
                <a:latin typeface="Arial"/>
                <a:cs typeface="Arial"/>
              </a:rPr>
              <a:t>oe</a:t>
            </a:r>
            <a:r>
              <a:rPr sz="2400" dirty="0">
                <a:latin typeface="Arial"/>
                <a:cs typeface="Arial"/>
              </a:rPr>
              <a:t>s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i="1" spc="-5" dirty="0">
                <a:latin typeface="Arial"/>
                <a:cs typeface="Arial"/>
              </a:rPr>
              <a:t>no</a:t>
            </a:r>
            <a:r>
              <a:rPr sz="2400" i="1" dirty="0">
                <a:latin typeface="Arial"/>
                <a:cs typeface="Arial"/>
              </a:rPr>
              <a:t>t</a:t>
            </a:r>
            <a:r>
              <a:rPr sz="2400" i="1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</a:t>
            </a:r>
            <a:r>
              <a:rPr sz="2400" spc="-5" dirty="0">
                <a:latin typeface="Arial"/>
                <a:cs typeface="Arial"/>
              </a:rPr>
              <a:t>ee</a:t>
            </a:r>
            <a:r>
              <a:rPr sz="2400" dirty="0">
                <a:latin typeface="Arial"/>
                <a:cs typeface="Arial"/>
              </a:rPr>
              <a:t>t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cr</a:t>
            </a:r>
            <a:r>
              <a:rPr sz="2400" spc="-5" dirty="0">
                <a:latin typeface="Arial"/>
                <a:cs typeface="Arial"/>
              </a:rPr>
              <a:t>ite</a:t>
            </a:r>
            <a:r>
              <a:rPr sz="2400" dirty="0">
                <a:latin typeface="Arial"/>
                <a:cs typeface="Arial"/>
              </a:rPr>
              <a:t>r</a:t>
            </a:r>
            <a:r>
              <a:rPr sz="2400" spc="-10" dirty="0">
                <a:latin typeface="Arial"/>
                <a:cs typeface="Arial"/>
              </a:rPr>
              <a:t>i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fo</a:t>
            </a:r>
            <a:r>
              <a:rPr sz="2400" dirty="0">
                <a:latin typeface="Arial"/>
                <a:cs typeface="Arial"/>
              </a:rPr>
              <a:t>r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ea</a:t>
            </a:r>
            <a:r>
              <a:rPr sz="2400" dirty="0">
                <a:latin typeface="Arial"/>
                <a:cs typeface="Arial"/>
              </a:rPr>
              <a:t>r</a:t>
            </a:r>
            <a:r>
              <a:rPr sz="2400" spc="-10" dirty="0">
                <a:latin typeface="Arial"/>
                <a:cs typeface="Arial"/>
              </a:rPr>
              <a:t>l</a:t>
            </a:r>
            <a:r>
              <a:rPr sz="2400" dirty="0">
                <a:latin typeface="Arial"/>
                <a:cs typeface="Arial"/>
              </a:rPr>
              <a:t>y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l</a:t>
            </a:r>
            <a:r>
              <a:rPr sz="2400" spc="-20" dirty="0">
                <a:latin typeface="Arial"/>
                <a:cs typeface="Arial"/>
              </a:rPr>
              <a:t>a</a:t>
            </a:r>
            <a:r>
              <a:rPr sz="2400" spc="-5" dirty="0">
                <a:latin typeface="Arial"/>
                <a:cs typeface="Arial"/>
              </a:rPr>
              <a:t>tent</a:t>
            </a:r>
            <a:endParaRPr sz="2400" dirty="0">
              <a:latin typeface="Arial"/>
              <a:cs typeface="Arial"/>
            </a:endParaRPr>
          </a:p>
          <a:p>
            <a:pPr marL="1016635" lvl="2" indent="-228600">
              <a:lnSpc>
                <a:spcPct val="100000"/>
              </a:lnSpc>
              <a:spcBef>
                <a:spcPts val="520"/>
              </a:spcBef>
              <a:buClr>
                <a:srgbClr val="D51F1A"/>
              </a:buClr>
              <a:buFont typeface="Wingdings"/>
              <a:buChar char=""/>
              <a:tabLst>
                <a:tab pos="1017269" algn="l"/>
              </a:tabLst>
            </a:pPr>
            <a:r>
              <a:rPr sz="2200" spc="-20" dirty="0">
                <a:latin typeface="Arial"/>
                <a:cs typeface="Arial"/>
              </a:rPr>
              <a:t>S</a:t>
            </a:r>
            <a:r>
              <a:rPr sz="2200" spc="-15" dirty="0">
                <a:latin typeface="Arial"/>
                <a:cs typeface="Arial"/>
              </a:rPr>
              <a:t>ee</a:t>
            </a:r>
            <a:r>
              <a:rPr sz="2200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early</a:t>
            </a:r>
            <a:r>
              <a:rPr sz="2200" spc="5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latent</a:t>
            </a:r>
            <a:r>
              <a:rPr sz="2200" spc="5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slide</a:t>
            </a:r>
            <a:endParaRPr sz="2200" dirty="0">
              <a:latin typeface="Arial"/>
              <a:cs typeface="Arial"/>
            </a:endParaRPr>
          </a:p>
          <a:p>
            <a:pPr marL="299085" marR="804545" indent="-286385">
              <a:lnSpc>
                <a:spcPct val="100000"/>
              </a:lnSpc>
              <a:spcBef>
                <a:spcPts val="580"/>
              </a:spcBef>
              <a:buClr>
                <a:srgbClr val="D51F1A"/>
              </a:buClr>
              <a:buFont typeface="Wingdings"/>
              <a:buChar char=""/>
              <a:tabLst>
                <a:tab pos="299720" algn="l"/>
              </a:tabLst>
            </a:pP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b="1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b="1" spc="-2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400" b="1" spc="-15" dirty="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sz="2400" b="1" spc="-20" dirty="0">
                <a:solidFill>
                  <a:srgbClr val="212121"/>
                </a:solidFill>
                <a:latin typeface="Arial"/>
                <a:cs typeface="Arial"/>
              </a:rPr>
              <a:t>onse</a:t>
            </a: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b="1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 i</a:t>
            </a:r>
            <a:r>
              <a:rPr sz="2400" b="1" spc="-2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ec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b="1" spc="-2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b="1" spc="-1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b="1" spc="-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212121"/>
                </a:solidFill>
                <a:latin typeface="Arial"/>
                <a:cs typeface="Arial"/>
              </a:rPr>
              <a:t>canno</a:t>
            </a: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b="1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212121"/>
                </a:solidFill>
                <a:latin typeface="Arial"/>
                <a:cs typeface="Arial"/>
              </a:rPr>
              <a:t>b</a:t>
            </a:r>
            <a:r>
              <a:rPr sz="2400" b="1" spc="-15" dirty="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de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rm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b="1" spc="-20" dirty="0">
                <a:solidFill>
                  <a:srgbClr val="212121"/>
                </a:solidFill>
                <a:latin typeface="Arial"/>
                <a:cs typeface="Arial"/>
              </a:rPr>
              <a:t>ne</a:t>
            </a:r>
            <a:r>
              <a:rPr sz="2400" b="1" spc="-15" dirty="0">
                <a:solidFill>
                  <a:srgbClr val="212121"/>
                </a:solidFill>
                <a:latin typeface="Arial"/>
                <a:cs typeface="Arial"/>
              </a:rPr>
              <a:t>d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=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La</a:t>
            </a: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en</a:t>
            </a: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 s</a:t>
            </a:r>
            <a:r>
              <a:rPr sz="2400" b="1" spc="-30" dirty="0">
                <a:solidFill>
                  <a:srgbClr val="C00000"/>
                </a:solidFill>
                <a:latin typeface="Arial"/>
                <a:cs typeface="Arial"/>
              </a:rPr>
              <a:t>y</a:t>
            </a:r>
            <a:r>
              <a:rPr sz="2400" b="1" spc="-20" dirty="0">
                <a:solidFill>
                  <a:srgbClr val="C00000"/>
                </a:solidFill>
                <a:latin typeface="Arial"/>
                <a:cs typeface="Arial"/>
              </a:rPr>
              <a:t>ph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ili</a:t>
            </a: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s </a:t>
            </a:r>
            <a:r>
              <a:rPr sz="2400" b="1" spc="-20" dirty="0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sz="2400" b="1" spc="-10" dirty="0">
                <a:solidFill>
                  <a:srgbClr val="C00000"/>
                </a:solidFill>
                <a:latin typeface="Arial"/>
                <a:cs typeface="Arial"/>
              </a:rPr>
              <a:t>f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Arial"/>
                <a:cs typeface="Arial"/>
              </a:rPr>
              <a:t>U</a:t>
            </a:r>
            <a:r>
              <a:rPr sz="2400" b="1" spc="-20" dirty="0">
                <a:solidFill>
                  <a:srgbClr val="C00000"/>
                </a:solidFill>
                <a:latin typeface="Arial"/>
                <a:cs typeface="Arial"/>
              </a:rPr>
              <a:t>nkno</a:t>
            </a:r>
            <a:r>
              <a:rPr sz="2400" b="1" spc="5" dirty="0">
                <a:solidFill>
                  <a:srgbClr val="C00000"/>
                </a:solidFill>
                <a:latin typeface="Arial"/>
                <a:cs typeface="Arial"/>
              </a:rPr>
              <a:t>w</a:t>
            </a:r>
            <a:r>
              <a:rPr sz="2400" b="1" spc="-15" dirty="0">
                <a:solidFill>
                  <a:srgbClr val="C00000"/>
                </a:solidFill>
                <a:latin typeface="Arial"/>
                <a:cs typeface="Arial"/>
              </a:rPr>
              <a:t>n</a:t>
            </a:r>
            <a:r>
              <a:rPr sz="2400" b="1" spc="-3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C00000"/>
                </a:solidFill>
                <a:latin typeface="Arial"/>
                <a:cs typeface="Arial"/>
              </a:rPr>
              <a:t>du</a:t>
            </a:r>
            <a:r>
              <a:rPr sz="2400" b="1" spc="-10" dirty="0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sz="2400" b="1" spc="-20" dirty="0">
                <a:solidFill>
                  <a:srgbClr val="C00000"/>
                </a:solidFill>
                <a:latin typeface="Arial"/>
                <a:cs typeface="Arial"/>
              </a:rPr>
              <a:t>on</a:t>
            </a:r>
            <a:endParaRPr sz="2400" dirty="0">
              <a:solidFill>
                <a:srgbClr val="C00000"/>
              </a:solidFill>
              <a:latin typeface="Arial"/>
              <a:cs typeface="Arial"/>
            </a:endParaRPr>
          </a:p>
          <a:p>
            <a:pPr marL="594360" lvl="1" indent="-284480">
              <a:lnSpc>
                <a:spcPct val="100000"/>
              </a:lnSpc>
              <a:spcBef>
                <a:spcPts val="525"/>
              </a:spcBef>
              <a:buClr>
                <a:srgbClr val="D51F1A"/>
              </a:buClr>
              <a:buFont typeface="Wingdings"/>
              <a:buChar char=""/>
              <a:tabLst>
                <a:tab pos="594995" algn="l"/>
              </a:tabLst>
            </a:pPr>
            <a:r>
              <a:rPr sz="2200" b="1" spc="-13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b="1" spc="-15" dirty="0">
                <a:solidFill>
                  <a:srgbClr val="212121"/>
                </a:solidFill>
                <a:latin typeface="Arial"/>
                <a:cs typeface="Arial"/>
              </a:rPr>
              <a:t>reatment</a:t>
            </a:r>
            <a:r>
              <a:rPr sz="2200" b="1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212121"/>
                </a:solidFill>
                <a:latin typeface="Arial"/>
                <a:cs typeface="Arial"/>
              </a:rPr>
              <a:t>is</a:t>
            </a:r>
            <a:r>
              <a:rPr sz="2200" b="1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b="1" spc="-15" dirty="0">
                <a:solidFill>
                  <a:srgbClr val="212121"/>
                </a:solidFill>
                <a:latin typeface="Arial"/>
                <a:cs typeface="Arial"/>
              </a:rPr>
              <a:t>the</a:t>
            </a:r>
            <a:r>
              <a:rPr sz="2200" b="1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b="1" spc="-15" dirty="0">
                <a:solidFill>
                  <a:srgbClr val="212121"/>
                </a:solidFill>
                <a:latin typeface="Arial"/>
                <a:cs typeface="Arial"/>
              </a:rPr>
              <a:t>same</a:t>
            </a:r>
            <a:r>
              <a:rPr sz="2200" b="1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b="1" spc="-15" dirty="0">
                <a:solidFill>
                  <a:srgbClr val="212121"/>
                </a:solidFill>
                <a:latin typeface="Arial"/>
                <a:cs typeface="Arial"/>
              </a:rPr>
              <a:t>as</a:t>
            </a:r>
            <a:r>
              <a:rPr sz="2200" b="1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b="1" spc="-15" dirty="0">
                <a:solidFill>
                  <a:srgbClr val="212121"/>
                </a:solidFill>
                <a:latin typeface="Arial"/>
                <a:cs typeface="Arial"/>
              </a:rPr>
              <a:t>Late</a:t>
            </a:r>
            <a:r>
              <a:rPr sz="2200" b="1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b="1" spc="-15" dirty="0">
                <a:solidFill>
                  <a:srgbClr val="212121"/>
                </a:solidFill>
                <a:latin typeface="Arial"/>
                <a:cs typeface="Arial"/>
              </a:rPr>
              <a:t>Latent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6123432"/>
            <a:ext cx="908303" cy="7345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1437" rIns="0" bIns="0" rtlCol="0">
            <a:spAutoFit/>
          </a:bodyPr>
          <a:lstStyle/>
          <a:p>
            <a:pPr>
              <a:lnSpc>
                <a:spcPts val="4760"/>
              </a:lnSpc>
            </a:pPr>
            <a:r>
              <a:rPr sz="4000" spc="-570" dirty="0"/>
              <a:t>T</a:t>
            </a:r>
            <a:r>
              <a:rPr sz="4000" spc="-120" dirty="0"/>
              <a:t>er</a:t>
            </a:r>
            <a:r>
              <a:rPr sz="4000" spc="-105" dirty="0"/>
              <a:t>t</a:t>
            </a:r>
            <a:r>
              <a:rPr sz="4000" spc="-114" dirty="0"/>
              <a:t>iar</a:t>
            </a:r>
            <a:r>
              <a:rPr sz="4000" spc="-20" dirty="0"/>
              <a:t>y</a:t>
            </a:r>
            <a:r>
              <a:rPr sz="4000" spc="-210" dirty="0"/>
              <a:t> </a:t>
            </a:r>
            <a:r>
              <a:rPr sz="4000" spc="-130" dirty="0"/>
              <a:t>S</a:t>
            </a:r>
            <a:r>
              <a:rPr sz="4000" spc="-110" dirty="0"/>
              <a:t>y</a:t>
            </a:r>
            <a:r>
              <a:rPr sz="4000" spc="-120" dirty="0"/>
              <a:t>philis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370601" y="1590862"/>
            <a:ext cx="11082020" cy="4121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32715">
              <a:lnSpc>
                <a:spcPct val="100000"/>
              </a:lnSpc>
            </a:pPr>
            <a:r>
              <a:rPr sz="2400" spc="-28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ry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sy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ph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ili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4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 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th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U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nite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du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th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ab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4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te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ng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ea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y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agno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4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y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wi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wi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de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ai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ab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5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b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4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ho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er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"/>
              </a:spcBef>
            </a:pPr>
            <a:endParaRPr sz="3500" dirty="0">
              <a:latin typeface="Times New Roman"/>
              <a:cs typeface="Times New Roman"/>
            </a:endParaRPr>
          </a:p>
          <a:p>
            <a:pPr marL="355600" indent="-2286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355600" algn="l"/>
              </a:tabLst>
            </a:pP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30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%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un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pa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de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ry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sy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phi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endParaRPr sz="2400" dirty="0">
              <a:latin typeface="Arial"/>
              <a:cs typeface="Arial"/>
            </a:endParaRPr>
          </a:p>
          <a:p>
            <a:pPr marL="355600" indent="-228600">
              <a:lnSpc>
                <a:spcPct val="100000"/>
              </a:lnSpc>
              <a:spcBef>
                <a:spcPts val="575"/>
              </a:spcBef>
              <a:buClr>
                <a:srgbClr val="D51F1A"/>
              </a:buClr>
              <a:buFont typeface="Wingdings"/>
              <a:buChar char=""/>
              <a:tabLst>
                <a:tab pos="355600" algn="l"/>
              </a:tabLst>
            </a:pP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be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1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0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5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0 y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rs 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fte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endParaRPr sz="2400" dirty="0">
              <a:latin typeface="Arial"/>
              <a:cs typeface="Arial"/>
            </a:endParaRPr>
          </a:p>
          <a:p>
            <a:pPr marL="355600" indent="-228600">
              <a:lnSpc>
                <a:spcPct val="100000"/>
              </a:lnSpc>
              <a:spcBef>
                <a:spcPts val="575"/>
              </a:spcBef>
              <a:buClr>
                <a:srgbClr val="D51F1A"/>
              </a:buClr>
              <a:buFont typeface="Wingdings"/>
              <a:buChar char=""/>
              <a:tabLst>
                <a:tab pos="355600" algn="l"/>
              </a:tabLst>
            </a:pP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Pa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th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 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tage</a:t>
            </a:r>
            <a:endParaRPr sz="2400" dirty="0">
              <a:latin typeface="Arial"/>
              <a:cs typeface="Arial"/>
            </a:endParaRPr>
          </a:p>
          <a:p>
            <a:pPr marL="355600" marR="441959" indent="-228600">
              <a:lnSpc>
                <a:spcPct val="100000"/>
              </a:lnSpc>
              <a:spcBef>
                <a:spcPts val="575"/>
              </a:spcBef>
              <a:buClr>
                <a:srgbClr val="D51F1A"/>
              </a:buClr>
              <a:buFont typeface="Wingdings"/>
              <a:buChar char=""/>
              <a:tabLst>
                <a:tab pos="355600" algn="l"/>
              </a:tabLst>
            </a:pP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agno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wi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h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ry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sy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ph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ili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u="heavy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u="heavy" spc="-5" dirty="0">
                <a:solidFill>
                  <a:srgbClr val="212121"/>
                </a:solidFill>
                <a:latin typeface="Arial"/>
                <a:cs typeface="Arial"/>
              </a:rPr>
              <a:t>hou</a:t>
            </a:r>
            <a:r>
              <a:rPr sz="2400" u="heavy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u="heavy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u="heavy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u="heavy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u="heavy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u="heavy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u="heavy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u="heavy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u="heavy" dirty="0">
                <a:solidFill>
                  <a:srgbClr val="212121"/>
                </a:solidFill>
                <a:latin typeface="Arial"/>
                <a:cs typeface="Arial"/>
              </a:rPr>
              <a:t>ve a</a:t>
            </a:r>
            <a:r>
              <a:rPr sz="2400" u="heavy" spc="-10" dirty="0">
                <a:solidFill>
                  <a:srgbClr val="212121"/>
                </a:solidFill>
                <a:latin typeface="Arial"/>
                <a:cs typeface="Arial"/>
              </a:rPr>
              <a:t> C</a:t>
            </a:r>
            <a:r>
              <a:rPr sz="2400" u="heavy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u="heavy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u="heavy" spc="-5" dirty="0">
                <a:solidFill>
                  <a:srgbClr val="212121"/>
                </a:solidFill>
                <a:latin typeface="Arial"/>
                <a:cs typeface="Arial"/>
              </a:rPr>
              <a:t>eb</a:t>
            </a:r>
            <a:r>
              <a:rPr sz="2400" u="heavy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u="heavy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u="heavy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u="heavy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u="heavy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u="heavy" spc="-5" dirty="0">
                <a:solidFill>
                  <a:srgbClr val="212121"/>
                </a:solidFill>
                <a:latin typeface="Arial"/>
                <a:cs typeface="Arial"/>
              </a:rPr>
              <a:t>nal</a:t>
            </a:r>
            <a:r>
              <a:rPr sz="2400" u="heavy" spc="4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u="heavy" spc="-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u="heavy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u="heavy" spc="-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u="heavy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u="heavy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u="heavy" dirty="0">
                <a:solidFill>
                  <a:srgbClr val="212121"/>
                </a:solidFill>
                <a:latin typeface="Arial"/>
                <a:cs typeface="Arial"/>
              </a:rPr>
              <a:t>(</a:t>
            </a:r>
            <a:r>
              <a:rPr sz="2400" u="heavy" spc="-10" dirty="0">
                <a:solidFill>
                  <a:srgbClr val="212121"/>
                </a:solidFill>
                <a:latin typeface="Arial"/>
                <a:cs typeface="Arial"/>
              </a:rPr>
              <a:t>CS</a:t>
            </a:r>
            <a:r>
              <a:rPr sz="2400" u="heavy" spc="-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u="heavy" dirty="0">
                <a:solidFill>
                  <a:srgbClr val="212121"/>
                </a:solidFill>
                <a:latin typeface="Arial"/>
                <a:cs typeface="Arial"/>
              </a:rPr>
              <a:t>) </a:t>
            </a:r>
            <a:r>
              <a:rPr sz="2400" u="heavy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u="heavy" spc="-15" dirty="0">
                <a:solidFill>
                  <a:srgbClr val="212121"/>
                </a:solidFill>
                <a:latin typeface="Arial"/>
                <a:cs typeface="Arial"/>
              </a:rPr>
              <a:t>x</a:t>
            </a:r>
            <a:r>
              <a:rPr sz="2400" u="heavy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u="heavy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u="heavy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u="heavy" spc="-5" dirty="0">
                <a:solidFill>
                  <a:srgbClr val="212121"/>
                </a:solidFill>
                <a:latin typeface="Arial"/>
                <a:cs typeface="Arial"/>
              </a:rPr>
              <a:t>na</a:t>
            </a:r>
            <a:r>
              <a:rPr sz="2400" u="heavy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u="heavy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u="heavy" spc="-5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400" u="heavy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u="heavy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u="heavy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u="heavy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u="heavy" spc="-5" dirty="0">
                <a:solidFill>
                  <a:srgbClr val="212121"/>
                </a:solidFill>
                <a:latin typeface="Arial"/>
                <a:cs typeface="Arial"/>
              </a:rPr>
              <a:t>or</a:t>
            </a:r>
            <a:r>
              <a:rPr sz="2400" u="heavy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u="heavy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u="heavy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u="heavy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u="heavy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u="heavy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u="heavy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u="heavy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u="heavy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u="heavy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u="heavy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u="heavy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u="heavy" spc="-5" dirty="0">
                <a:solidFill>
                  <a:srgbClr val="212121"/>
                </a:solidFill>
                <a:latin typeface="Arial"/>
                <a:cs typeface="Arial"/>
              </a:rPr>
              <a:t>ng</a:t>
            </a:r>
            <a:r>
              <a:rPr sz="2400" u="heavy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u="heavy" spc="-5" dirty="0">
                <a:solidFill>
                  <a:srgbClr val="212121"/>
                </a:solidFill>
                <a:latin typeface="Arial"/>
                <a:cs typeface="Arial"/>
              </a:rPr>
              <a:t>the</a:t>
            </a:r>
            <a:r>
              <a:rPr sz="2400" u="heavy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u="heavy" spc="-5" dirty="0">
                <a:solidFill>
                  <a:srgbClr val="212121"/>
                </a:solidFill>
                <a:latin typeface="Arial"/>
                <a:cs typeface="Arial"/>
              </a:rPr>
              <a:t>apy</a:t>
            </a:r>
            <a:endParaRPr sz="2400" dirty="0">
              <a:latin typeface="Arial"/>
              <a:cs typeface="Arial"/>
            </a:endParaRPr>
          </a:p>
          <a:p>
            <a:pPr marL="355600" indent="-228600">
              <a:lnSpc>
                <a:spcPct val="100000"/>
              </a:lnSpc>
              <a:spcBef>
                <a:spcPts val="575"/>
              </a:spcBef>
              <a:buClr>
                <a:srgbClr val="D51F1A"/>
              </a:buClr>
              <a:buFont typeface="Wingdings"/>
              <a:buChar char=""/>
              <a:tabLst>
                <a:tab pos="355600" algn="l"/>
              </a:tabLst>
            </a:pP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tin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hou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b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done</a:t>
            </a:r>
            <a:endParaRPr sz="2400" dirty="0">
              <a:latin typeface="Arial"/>
              <a:cs typeface="Arial"/>
            </a:endParaRPr>
          </a:p>
          <a:p>
            <a:pPr marL="355600" indent="-228600">
              <a:lnSpc>
                <a:spcPct val="100000"/>
              </a:lnSpc>
              <a:spcBef>
                <a:spcPts val="575"/>
              </a:spcBef>
              <a:buClr>
                <a:srgbClr val="D51F1A"/>
              </a:buClr>
              <a:buFont typeface="Wingdings"/>
              <a:buChar char=""/>
              <a:tabLst>
                <a:tab pos="355600" algn="l"/>
              </a:tabLst>
            </a:pP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wi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h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abno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al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4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hou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b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wi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neu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sy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ph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ili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5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eg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6123432"/>
            <a:ext cx="908303" cy="7345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99350" y="514712"/>
            <a:ext cx="8788400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760"/>
              </a:lnSpc>
            </a:pPr>
            <a:r>
              <a:rPr sz="4000" spc="-135" dirty="0">
                <a:solidFill>
                  <a:srgbClr val="D51F1A"/>
                </a:solidFill>
                <a:latin typeface="Arial"/>
                <a:cs typeface="Arial"/>
              </a:rPr>
              <a:t>C</a:t>
            </a:r>
            <a:r>
              <a:rPr sz="4000" spc="-110" dirty="0">
                <a:solidFill>
                  <a:srgbClr val="D51F1A"/>
                </a:solidFill>
                <a:latin typeface="Arial"/>
                <a:cs typeface="Arial"/>
              </a:rPr>
              <a:t>li</a:t>
            </a: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n</a:t>
            </a:r>
            <a:r>
              <a:rPr sz="4000" spc="-110" dirty="0">
                <a:solidFill>
                  <a:srgbClr val="D51F1A"/>
                </a:solidFill>
                <a:latin typeface="Arial"/>
                <a:cs typeface="Arial"/>
              </a:rPr>
              <a:t>ic</a:t>
            </a: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a</a:t>
            </a:r>
            <a:r>
              <a:rPr sz="4000" spc="-10" dirty="0">
                <a:solidFill>
                  <a:srgbClr val="D51F1A"/>
                </a:solidFill>
                <a:latin typeface="Arial"/>
                <a:cs typeface="Arial"/>
              </a:rPr>
              <a:t>l</a:t>
            </a:r>
            <a:r>
              <a:rPr sz="4000" spc="-215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4000" spc="-125" dirty="0">
                <a:solidFill>
                  <a:srgbClr val="D51F1A"/>
                </a:solidFill>
                <a:latin typeface="Arial"/>
                <a:cs typeface="Arial"/>
              </a:rPr>
              <a:t>Mani</a:t>
            </a:r>
            <a:r>
              <a:rPr sz="4000" spc="-110" dirty="0">
                <a:solidFill>
                  <a:srgbClr val="D51F1A"/>
                </a:solidFill>
                <a:latin typeface="Arial"/>
                <a:cs typeface="Arial"/>
              </a:rPr>
              <a:t>f</a:t>
            </a: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e</a:t>
            </a:r>
            <a:r>
              <a:rPr sz="4000" spc="-110" dirty="0">
                <a:solidFill>
                  <a:srgbClr val="D51F1A"/>
                </a:solidFill>
                <a:latin typeface="Arial"/>
                <a:cs typeface="Arial"/>
              </a:rPr>
              <a:t>st</a:t>
            </a: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a</a:t>
            </a:r>
            <a:r>
              <a:rPr sz="4000" spc="-110" dirty="0">
                <a:solidFill>
                  <a:srgbClr val="D51F1A"/>
                </a:solidFill>
                <a:latin typeface="Arial"/>
                <a:cs typeface="Arial"/>
              </a:rPr>
              <a:t>t</a:t>
            </a:r>
            <a:r>
              <a:rPr sz="4000" spc="-120" dirty="0">
                <a:solidFill>
                  <a:srgbClr val="D51F1A"/>
                </a:solidFill>
                <a:latin typeface="Arial"/>
                <a:cs typeface="Arial"/>
              </a:rPr>
              <a:t>io</a:t>
            </a: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n</a:t>
            </a:r>
            <a:r>
              <a:rPr sz="4000" spc="-20" dirty="0">
                <a:solidFill>
                  <a:srgbClr val="D51F1A"/>
                </a:solidFill>
                <a:latin typeface="Arial"/>
                <a:cs typeface="Arial"/>
              </a:rPr>
              <a:t>s</a:t>
            </a:r>
            <a:r>
              <a:rPr sz="4000" spc="-229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o</a:t>
            </a:r>
            <a:r>
              <a:rPr sz="4000" spc="-15" dirty="0">
                <a:solidFill>
                  <a:srgbClr val="D51F1A"/>
                </a:solidFill>
                <a:latin typeface="Arial"/>
                <a:cs typeface="Arial"/>
              </a:rPr>
              <a:t>f</a:t>
            </a:r>
            <a:r>
              <a:rPr sz="4000" spc="-270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4000" spc="-570" dirty="0">
                <a:solidFill>
                  <a:srgbClr val="D51F1A"/>
                </a:solidFill>
                <a:latin typeface="Arial"/>
                <a:cs typeface="Arial"/>
              </a:rPr>
              <a:t>T</a:t>
            </a: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e</a:t>
            </a:r>
            <a:r>
              <a:rPr sz="4000" spc="-110" dirty="0">
                <a:solidFill>
                  <a:srgbClr val="D51F1A"/>
                </a:solidFill>
                <a:latin typeface="Arial"/>
                <a:cs typeface="Arial"/>
              </a:rPr>
              <a:t>rt</a:t>
            </a:r>
            <a:r>
              <a:rPr sz="4000" spc="-120" dirty="0">
                <a:solidFill>
                  <a:srgbClr val="D51F1A"/>
                </a:solidFill>
                <a:latin typeface="Arial"/>
                <a:cs typeface="Arial"/>
              </a:rPr>
              <a:t>ia</a:t>
            </a:r>
            <a:r>
              <a:rPr sz="4000" spc="-110" dirty="0">
                <a:solidFill>
                  <a:srgbClr val="D51F1A"/>
                </a:solidFill>
                <a:latin typeface="Arial"/>
                <a:cs typeface="Arial"/>
              </a:rPr>
              <a:t>r</a:t>
            </a:r>
            <a:r>
              <a:rPr sz="4000" spc="-20" dirty="0">
                <a:solidFill>
                  <a:srgbClr val="D51F1A"/>
                </a:solidFill>
                <a:latin typeface="Arial"/>
                <a:cs typeface="Arial"/>
              </a:rPr>
              <a:t>y</a:t>
            </a:r>
            <a:r>
              <a:rPr sz="4000" spc="-210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S</a:t>
            </a:r>
            <a:r>
              <a:rPr sz="4000" spc="-110" dirty="0">
                <a:solidFill>
                  <a:srgbClr val="D51F1A"/>
                </a:solidFill>
                <a:latin typeface="Arial"/>
                <a:cs typeface="Arial"/>
              </a:rPr>
              <a:t>y</a:t>
            </a: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ph</a:t>
            </a:r>
            <a:r>
              <a:rPr sz="4000" spc="-110" dirty="0">
                <a:solidFill>
                  <a:srgbClr val="D51F1A"/>
                </a:solidFill>
                <a:latin typeface="Arial"/>
                <a:cs typeface="Arial"/>
              </a:rPr>
              <a:t>ili</a:t>
            </a:r>
            <a:r>
              <a:rPr sz="4000" spc="-20" dirty="0">
                <a:solidFill>
                  <a:srgbClr val="D51F1A"/>
                </a:solidFill>
                <a:latin typeface="Arial"/>
                <a:cs typeface="Arial"/>
              </a:rPr>
              <a:t>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4901" y="1382206"/>
            <a:ext cx="11259820" cy="25801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marR="5080" indent="-228600">
              <a:lnSpc>
                <a:spcPts val="2590"/>
              </a:lnSpc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–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"l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b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y a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ve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anu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tou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4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...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fo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4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gan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.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..[and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]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5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endParaRPr sz="2400" dirty="0">
              <a:latin typeface="Arial"/>
              <a:cs typeface="Arial"/>
            </a:endParaRPr>
          </a:p>
          <a:p>
            <a:pPr marL="240665">
              <a:lnSpc>
                <a:spcPts val="2555"/>
              </a:lnSpc>
            </a:pP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rc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...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"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(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2021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ona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ST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rr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m)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4"/>
              </a:spcBef>
            </a:pPr>
            <a:endParaRPr sz="800" dirty="0">
              <a:latin typeface="Times New Roman"/>
              <a:cs typeface="Times New Roman"/>
            </a:endParaRPr>
          </a:p>
          <a:p>
            <a:pPr marL="241300" marR="940435" indent="-228600">
              <a:lnSpc>
                <a:spcPts val="2590"/>
              </a:lnSpc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5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sy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ph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– 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4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se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ar d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4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end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2400" spc="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aneu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rysms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ao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ve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spc="-5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cy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"/>
              </a:spcBef>
              <a:buClr>
                <a:srgbClr val="D51F1A"/>
              </a:buClr>
              <a:buFont typeface="Wingdings"/>
              <a:buChar char=""/>
            </a:pPr>
            <a:endParaRPr sz="800" dirty="0">
              <a:latin typeface="Times New Roman"/>
              <a:cs typeface="Times New Roman"/>
            </a:endParaRPr>
          </a:p>
          <a:p>
            <a:pPr marL="241300" marR="217170" indent="-228600">
              <a:lnSpc>
                <a:spcPts val="2590"/>
              </a:lnSpc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La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eu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sy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ph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ili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5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-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syc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tion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.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.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ry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ss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ona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y 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hanges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6123432"/>
            <a:ext cx="908303" cy="7345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11451" y="4069079"/>
            <a:ext cx="3866387" cy="21777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351810" y="6302005"/>
            <a:ext cx="2276475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Sou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rc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:</a:t>
            </a:r>
            <a:r>
              <a:rPr sz="11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rm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11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11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1100" spc="1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1100" spc="-4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100" spc="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1100" spc="-10" dirty="0">
                <a:solidFill>
                  <a:srgbClr val="212121"/>
                </a:solidFill>
                <a:latin typeface="Arial"/>
                <a:cs typeface="Arial"/>
              </a:rPr>
              <a:t>li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e J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ou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nal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852160" y="4076700"/>
            <a:ext cx="3939539" cy="21625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946131" y="6342953"/>
            <a:ext cx="2795905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Sou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rc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:</a:t>
            </a:r>
            <a:r>
              <a:rPr sz="11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212121"/>
                </a:solidFill>
                <a:latin typeface="Arial"/>
                <a:cs typeface="Arial"/>
              </a:rPr>
              <a:t>CNR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11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/</a:t>
            </a:r>
            <a:r>
              <a:rPr sz="11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1100" spc="-1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1100" spc="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1100" spc="-10" dirty="0">
                <a:solidFill>
                  <a:srgbClr val="212121"/>
                </a:solidFill>
                <a:latin typeface="Arial"/>
                <a:cs typeface="Arial"/>
              </a:rPr>
              <a:t>NC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11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1100" spc="-1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1100" spc="5" dirty="0">
                <a:solidFill>
                  <a:srgbClr val="212121"/>
                </a:solidFill>
                <a:latin typeface="Arial"/>
                <a:cs typeface="Arial"/>
              </a:rPr>
              <a:t>OT</a:t>
            </a:r>
            <a:r>
              <a:rPr sz="110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1100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1100" spc="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B</a:t>
            </a:r>
            <a:r>
              <a:rPr sz="1100" spc="-1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11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1100" spc="-10" dirty="0">
                <a:solidFill>
                  <a:srgbClr val="212121"/>
                </a:solidFill>
                <a:latin typeface="Arial"/>
                <a:cs typeface="Arial"/>
              </a:rPr>
              <a:t>RY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0872" y="6329171"/>
            <a:ext cx="1606295" cy="4617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195064" y="3116618"/>
            <a:ext cx="3979545" cy="711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400" spc="-100" dirty="0">
                <a:solidFill>
                  <a:srgbClr val="C00000"/>
                </a:solidFill>
                <a:latin typeface="Arial"/>
                <a:cs typeface="Arial"/>
              </a:rPr>
              <a:t>Neu</a:t>
            </a:r>
            <a:r>
              <a:rPr sz="5400" spc="-95" dirty="0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sz="5400" spc="-100" dirty="0">
                <a:solidFill>
                  <a:srgbClr val="C00000"/>
                </a:solidFill>
                <a:latin typeface="Arial"/>
                <a:cs typeface="Arial"/>
              </a:rPr>
              <a:t>osyph</a:t>
            </a:r>
            <a:r>
              <a:rPr sz="5400" spc="-110" dirty="0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sz="5400" spc="-100" dirty="0">
                <a:solidFill>
                  <a:srgbClr val="C00000"/>
                </a:solidFill>
                <a:latin typeface="Arial"/>
                <a:cs typeface="Arial"/>
              </a:rPr>
              <a:t>lis</a:t>
            </a:r>
            <a:endParaRPr sz="5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6123432"/>
            <a:ext cx="908303" cy="7345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0872" y="6329171"/>
            <a:ext cx="1606295" cy="4617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27318" y="441368"/>
            <a:ext cx="11537363" cy="11746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0" dirty="0"/>
              <a:t>Neuro</a:t>
            </a:r>
            <a:r>
              <a:rPr spc="-90" dirty="0"/>
              <a:t>l</a:t>
            </a:r>
            <a:r>
              <a:rPr spc="-100" dirty="0"/>
              <a:t>og</a:t>
            </a:r>
            <a:r>
              <a:rPr spc="-105" dirty="0"/>
              <a:t>i</a:t>
            </a:r>
            <a:r>
              <a:rPr dirty="0"/>
              <a:t>c</a:t>
            </a:r>
            <a:r>
              <a:rPr spc="-235" dirty="0"/>
              <a:t> </a:t>
            </a:r>
            <a:r>
              <a:rPr spc="-95" dirty="0"/>
              <a:t>s</a:t>
            </a:r>
            <a:r>
              <a:rPr spc="-90" dirty="0"/>
              <a:t>y</a:t>
            </a:r>
            <a:r>
              <a:rPr spc="-100" dirty="0"/>
              <a:t>ph</a:t>
            </a:r>
            <a:r>
              <a:rPr spc="-105" dirty="0"/>
              <a:t>ili</a:t>
            </a:r>
            <a:r>
              <a:rPr dirty="0"/>
              <a:t>s</a:t>
            </a:r>
          </a:p>
          <a:p>
            <a:pPr marL="667385" marR="5080" indent="-228600">
              <a:lnSpc>
                <a:spcPct val="100000"/>
              </a:lnSpc>
              <a:spcBef>
                <a:spcPts val="1030"/>
              </a:spcBef>
              <a:buClr>
                <a:srgbClr val="D51F1A"/>
              </a:buClr>
              <a:buFont typeface="Wingdings"/>
              <a:buChar char=""/>
              <a:tabLst>
                <a:tab pos="668020" algn="l"/>
              </a:tabLst>
            </a:pPr>
            <a:r>
              <a:rPr sz="2400" spc="-10" dirty="0">
                <a:solidFill>
                  <a:srgbClr val="212121"/>
                </a:solidFill>
              </a:rPr>
              <a:t>"</a:t>
            </a:r>
            <a:r>
              <a:rPr sz="2400" b="1" spc="-2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b="1" spc="-15" dirty="0">
                <a:solidFill>
                  <a:srgbClr val="212121"/>
                </a:solidFill>
                <a:latin typeface="Arial"/>
                <a:cs typeface="Arial"/>
              </a:rPr>
              <a:t>euros</a:t>
            </a:r>
            <a:r>
              <a:rPr sz="2400" b="1" spc="-4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philis</a:t>
            </a:r>
            <a:r>
              <a:rPr sz="2400" spc="-10" dirty="0">
                <a:solidFill>
                  <a:srgbClr val="212121"/>
                </a:solidFill>
              </a:rPr>
              <a:t>"</a:t>
            </a:r>
            <a:r>
              <a:rPr sz="2400" spc="45" dirty="0">
                <a:solidFill>
                  <a:srgbClr val="212121"/>
                </a:solidFill>
              </a:rPr>
              <a:t> </a:t>
            </a:r>
            <a:r>
              <a:rPr sz="2400" spc="-10" dirty="0">
                <a:solidFill>
                  <a:srgbClr val="212121"/>
                </a:solidFill>
              </a:rPr>
              <a:t>inc</a:t>
            </a:r>
            <a:r>
              <a:rPr sz="2400" spc="-15" dirty="0">
                <a:solidFill>
                  <a:srgbClr val="212121"/>
                </a:solidFill>
              </a:rPr>
              <a:t>ludes</a:t>
            </a:r>
            <a:r>
              <a:rPr sz="2400" spc="-10" dirty="0">
                <a:solidFill>
                  <a:srgbClr val="212121"/>
                </a:solidFill>
              </a:rPr>
              <a:t> </a:t>
            </a:r>
            <a:r>
              <a:rPr sz="2400" spc="-15" dirty="0">
                <a:solidFill>
                  <a:srgbClr val="212121"/>
                </a:solidFill>
              </a:rPr>
              <a:t>neurologic</a:t>
            </a:r>
            <a:r>
              <a:rPr sz="2400" spc="5" dirty="0">
                <a:solidFill>
                  <a:srgbClr val="212121"/>
                </a:solidFill>
              </a:rPr>
              <a:t> </a:t>
            </a:r>
            <a:r>
              <a:rPr sz="2400" spc="-10" dirty="0">
                <a:solidFill>
                  <a:srgbClr val="212121"/>
                </a:solidFill>
              </a:rPr>
              <a:t>s</a:t>
            </a:r>
            <a:r>
              <a:rPr sz="2400" spc="-25" dirty="0">
                <a:solidFill>
                  <a:srgbClr val="212121"/>
                </a:solidFill>
              </a:rPr>
              <a:t>y</a:t>
            </a:r>
            <a:r>
              <a:rPr sz="2400" spc="-10" dirty="0">
                <a:solidFill>
                  <a:srgbClr val="212121"/>
                </a:solidFill>
              </a:rPr>
              <a:t>philis, </a:t>
            </a:r>
            <a:r>
              <a:rPr sz="2400" spc="-15" dirty="0">
                <a:solidFill>
                  <a:srgbClr val="212121"/>
                </a:solidFill>
              </a:rPr>
              <a:t>o</a:t>
            </a:r>
            <a:r>
              <a:rPr sz="2400" spc="-10" dirty="0">
                <a:solidFill>
                  <a:srgbClr val="212121"/>
                </a:solidFill>
              </a:rPr>
              <a:t>cular</a:t>
            </a:r>
            <a:r>
              <a:rPr sz="2400" dirty="0">
                <a:solidFill>
                  <a:srgbClr val="212121"/>
                </a:solidFill>
              </a:rPr>
              <a:t> </a:t>
            </a:r>
            <a:r>
              <a:rPr sz="2400" spc="-10" dirty="0">
                <a:solidFill>
                  <a:srgbClr val="212121"/>
                </a:solidFill>
              </a:rPr>
              <a:t>s</a:t>
            </a:r>
            <a:r>
              <a:rPr sz="2400" spc="-25" dirty="0">
                <a:solidFill>
                  <a:srgbClr val="212121"/>
                </a:solidFill>
              </a:rPr>
              <a:t>y</a:t>
            </a:r>
            <a:r>
              <a:rPr sz="2400" spc="-10" dirty="0">
                <a:solidFill>
                  <a:srgbClr val="212121"/>
                </a:solidFill>
              </a:rPr>
              <a:t>philis </a:t>
            </a:r>
            <a:r>
              <a:rPr sz="2400" spc="-15" dirty="0">
                <a:solidFill>
                  <a:srgbClr val="212121"/>
                </a:solidFill>
              </a:rPr>
              <a:t>and</a:t>
            </a:r>
            <a:r>
              <a:rPr sz="2400" spc="20" dirty="0">
                <a:solidFill>
                  <a:srgbClr val="212121"/>
                </a:solidFill>
              </a:rPr>
              <a:t> </a:t>
            </a:r>
            <a:r>
              <a:rPr sz="2400" spc="-10" dirty="0">
                <a:solidFill>
                  <a:srgbClr val="212121"/>
                </a:solidFill>
              </a:rPr>
              <a:t>otic s</a:t>
            </a:r>
            <a:r>
              <a:rPr sz="2400" spc="-25" dirty="0">
                <a:solidFill>
                  <a:srgbClr val="212121"/>
                </a:solidFill>
              </a:rPr>
              <a:t>y</a:t>
            </a:r>
            <a:r>
              <a:rPr sz="2400" spc="-10" dirty="0">
                <a:solidFill>
                  <a:srgbClr val="212121"/>
                </a:solidFill>
              </a:rPr>
              <a:t>philis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3478" y="1752600"/>
            <a:ext cx="10557649" cy="42857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marR="626745" indent="-2286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400" b="1" i="1" spc="-2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b="1" i="1" spc="-15" dirty="0">
                <a:solidFill>
                  <a:srgbClr val="212121"/>
                </a:solidFill>
                <a:latin typeface="Arial"/>
                <a:cs typeface="Arial"/>
              </a:rPr>
              <a:t>eurologic</a:t>
            </a:r>
            <a:r>
              <a:rPr sz="2400" b="1" i="1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i="1" spc="-10" dirty="0">
                <a:solidFill>
                  <a:srgbClr val="212121"/>
                </a:solidFill>
                <a:latin typeface="Arial"/>
                <a:cs typeface="Arial"/>
              </a:rPr>
              <a:t>syphilis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refers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to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eningitis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and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eningo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scular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philis, 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hic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pre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ents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ith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stroke-lik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pto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3"/>
              </a:spcBef>
              <a:buClr>
                <a:srgbClr val="D51F1A"/>
              </a:buClr>
              <a:buFont typeface="Wingdings"/>
              <a:buChar char=""/>
            </a:pPr>
            <a:endParaRPr sz="800" dirty="0">
              <a:latin typeface="Times New Roman"/>
              <a:cs typeface="Times New Roman"/>
            </a:endParaRPr>
          </a:p>
          <a:p>
            <a:pPr marL="241300" marR="5080" indent="-2286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ll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patients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ith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philis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and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212121"/>
                </a:solidFill>
                <a:latin typeface="Arial"/>
                <a:cs typeface="Arial"/>
              </a:rPr>
              <a:t>neurologic</a:t>
            </a:r>
            <a:r>
              <a:rPr sz="2400" b="1" spc="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or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212121"/>
                </a:solidFill>
                <a:latin typeface="Arial"/>
                <a:cs typeface="Arial"/>
              </a:rPr>
              <a:t>ocular</a:t>
            </a:r>
            <a:r>
              <a:rPr sz="2400" b="1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pto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arrant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careful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neurological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x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am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and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aluat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ia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lu</a:t>
            </a:r>
            <a:r>
              <a:rPr sz="24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bar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pun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cture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(L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)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3"/>
              </a:spcBef>
              <a:buClr>
                <a:srgbClr val="D51F1A"/>
              </a:buClr>
              <a:buFont typeface="Wingdings"/>
              <a:buChar char=""/>
            </a:pPr>
            <a:endParaRPr sz="800" dirty="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pto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4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of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neurologic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philis </a:t>
            </a:r>
            <a:r>
              <a:rPr sz="24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ay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include:</a:t>
            </a:r>
            <a:endParaRPr sz="2400" dirty="0">
              <a:latin typeface="Arial"/>
              <a:cs typeface="Arial"/>
            </a:endParaRPr>
          </a:p>
          <a:p>
            <a:pPr marL="536575" lvl="1" indent="-226695">
              <a:lnSpc>
                <a:spcPct val="100000"/>
              </a:lnSpc>
              <a:spcBef>
                <a:spcPts val="484"/>
              </a:spcBef>
              <a:buClr>
                <a:srgbClr val="D51F1A"/>
              </a:buClr>
              <a:buFont typeface="Wingdings"/>
              <a:buChar char=""/>
              <a:tabLst>
                <a:tab pos="537210" algn="l"/>
              </a:tabLst>
            </a:pP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ere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heada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he</a:t>
            </a:r>
            <a:endParaRPr sz="2400" dirty="0">
              <a:latin typeface="Arial"/>
              <a:cs typeface="Arial"/>
            </a:endParaRPr>
          </a:p>
          <a:p>
            <a:pPr marL="536575" lvl="1" indent="-226695">
              <a:lnSpc>
                <a:spcPct val="100000"/>
              </a:lnSpc>
              <a:spcBef>
                <a:spcPts val="480"/>
              </a:spcBef>
              <a:buClr>
                <a:srgbClr val="D51F1A"/>
              </a:buClr>
              <a:buFont typeface="Wingdings"/>
              <a:buChar char=""/>
              <a:tabLst>
                <a:tab pos="537210" algn="l"/>
              </a:tabLst>
            </a:pP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4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fi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lt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oord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na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ng</a:t>
            </a:r>
            <a:r>
              <a:rPr sz="2400" spc="-4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sc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endParaRPr sz="2400" dirty="0">
              <a:latin typeface="Arial"/>
              <a:cs typeface="Arial"/>
            </a:endParaRPr>
          </a:p>
          <a:p>
            <a:pPr marL="536575" lvl="1" indent="-226695">
              <a:lnSpc>
                <a:spcPct val="100000"/>
              </a:lnSpc>
              <a:spcBef>
                <a:spcPts val="480"/>
              </a:spcBef>
              <a:buClr>
                <a:srgbClr val="D51F1A"/>
              </a:buClr>
              <a:buFont typeface="Wingdings"/>
              <a:buChar char=""/>
              <a:tabLst>
                <a:tab pos="537210" algn="l"/>
              </a:tabLst>
            </a:pP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ara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endParaRPr sz="2400" dirty="0">
              <a:latin typeface="Arial"/>
              <a:cs typeface="Arial"/>
            </a:endParaRPr>
          </a:p>
          <a:p>
            <a:pPr marL="536575" lvl="1" indent="-226695">
              <a:lnSpc>
                <a:spcPct val="100000"/>
              </a:lnSpc>
              <a:spcBef>
                <a:spcPts val="480"/>
              </a:spcBef>
              <a:buClr>
                <a:srgbClr val="D51F1A"/>
              </a:buClr>
              <a:buFont typeface="Wingdings"/>
              <a:buChar char=""/>
              <a:tabLst>
                <a:tab pos="537210" algn="l"/>
              </a:tabLst>
            </a:pP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Nu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bne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endParaRPr sz="2400" dirty="0">
              <a:latin typeface="Arial"/>
              <a:cs typeface="Arial"/>
            </a:endParaRPr>
          </a:p>
          <a:p>
            <a:pPr marL="536575" lvl="1" indent="-226695">
              <a:lnSpc>
                <a:spcPct val="100000"/>
              </a:lnSpc>
              <a:spcBef>
                <a:spcPts val="480"/>
              </a:spcBef>
              <a:buClr>
                <a:srgbClr val="D51F1A"/>
              </a:buClr>
              <a:buFont typeface="Wingdings"/>
              <a:buChar char=""/>
              <a:tabLst>
                <a:tab pos="537210" algn="l"/>
              </a:tabLst>
            </a:pP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De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6123432"/>
            <a:ext cx="908303" cy="7345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0872" y="6329171"/>
            <a:ext cx="1606295" cy="4617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235"/>
              </a:lnSpc>
            </a:pPr>
            <a:r>
              <a:rPr spc="-100" dirty="0"/>
              <a:t>Neuro</a:t>
            </a:r>
            <a:r>
              <a:rPr spc="-90" dirty="0"/>
              <a:t>l</a:t>
            </a:r>
            <a:r>
              <a:rPr spc="-100" dirty="0"/>
              <a:t>og</a:t>
            </a:r>
            <a:r>
              <a:rPr spc="-105" dirty="0"/>
              <a:t>i</a:t>
            </a:r>
            <a:r>
              <a:rPr dirty="0"/>
              <a:t>c</a:t>
            </a:r>
            <a:r>
              <a:rPr spc="-235" dirty="0"/>
              <a:t> </a:t>
            </a:r>
            <a:r>
              <a:rPr spc="-95" dirty="0"/>
              <a:t>s</a:t>
            </a:r>
            <a:r>
              <a:rPr spc="-90" dirty="0"/>
              <a:t>y</a:t>
            </a:r>
            <a:r>
              <a:rPr spc="-100" dirty="0"/>
              <a:t>ph</a:t>
            </a:r>
            <a:r>
              <a:rPr spc="-105" dirty="0"/>
              <a:t>ili</a:t>
            </a:r>
            <a:r>
              <a:rPr dirty="0"/>
              <a:t>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11102" y="1300310"/>
            <a:ext cx="10337898" cy="40164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marR="5080" indent="-2286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y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neu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og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5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sy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ph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 a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ks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a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rs 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fte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th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ry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 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onda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ry 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tage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"/>
              </a:spcBef>
              <a:buClr>
                <a:srgbClr val="D51F1A"/>
              </a:buClr>
              <a:buFont typeface="Wingdings"/>
              <a:buChar char=""/>
            </a:pPr>
            <a:endParaRPr sz="800" dirty="0">
              <a:latin typeface="Times New Roman"/>
              <a:cs typeface="Times New Roman"/>
            </a:endParaRPr>
          </a:p>
          <a:p>
            <a:pPr marL="241300" marR="173355" indent="-2286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La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neu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og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4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sy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ph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4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10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-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3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0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rs 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fte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of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endParaRPr sz="2400" dirty="0">
              <a:latin typeface="Arial"/>
              <a:cs typeface="Arial"/>
            </a:endParaRPr>
          </a:p>
          <a:p>
            <a:pPr marL="536575" marR="624205" lvl="1" indent="-226695">
              <a:lnSpc>
                <a:spcPct val="100000"/>
              </a:lnSpc>
              <a:spcBef>
                <a:spcPts val="575"/>
              </a:spcBef>
              <a:buClr>
                <a:srgbClr val="D51F1A"/>
              </a:buClr>
              <a:buFont typeface="Wingdings"/>
              <a:buChar char=""/>
              <a:tabLst>
                <a:tab pos="537210" algn="l"/>
              </a:tabLst>
            </a:pP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ud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gene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(c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 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ngoen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ep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5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ead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2400" spc="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de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4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sc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k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ss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ys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s)</a:t>
            </a:r>
            <a:r>
              <a:rPr sz="24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tabe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do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(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de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my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na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th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or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th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d)</a:t>
            </a:r>
            <a:endParaRPr sz="2400" dirty="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7"/>
              </a:spcBef>
              <a:buClr>
                <a:srgbClr val="D51F1A"/>
              </a:buClr>
              <a:buFont typeface="Wingdings"/>
              <a:buChar char=""/>
            </a:pPr>
            <a:endParaRPr sz="800" dirty="0">
              <a:latin typeface="Times New Roman"/>
              <a:cs typeface="Times New Roman"/>
            </a:endParaRPr>
          </a:p>
          <a:p>
            <a:pPr marL="241300" marR="1127760" indent="-2286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pa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ien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 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h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sk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sy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ph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wi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h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neu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og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 sym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hou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b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sy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ph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4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6123432"/>
            <a:ext cx="908303" cy="7345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670">
              <a:lnSpc>
                <a:spcPct val="100000"/>
              </a:lnSpc>
            </a:pPr>
            <a:r>
              <a:rPr sz="4000" spc="-125" dirty="0"/>
              <a:t>Mani</a:t>
            </a:r>
            <a:r>
              <a:rPr sz="4000" spc="-105" dirty="0"/>
              <a:t>f</a:t>
            </a:r>
            <a:r>
              <a:rPr sz="4000" spc="-130" dirty="0"/>
              <a:t>e</a:t>
            </a:r>
            <a:r>
              <a:rPr sz="4000" spc="-110" dirty="0"/>
              <a:t>st</a:t>
            </a:r>
            <a:r>
              <a:rPr sz="4000" spc="-125" dirty="0"/>
              <a:t>a</a:t>
            </a:r>
            <a:r>
              <a:rPr sz="4000" spc="-110" dirty="0"/>
              <a:t>ti</a:t>
            </a:r>
            <a:r>
              <a:rPr sz="4000" spc="-130" dirty="0"/>
              <a:t>o</a:t>
            </a:r>
            <a:r>
              <a:rPr sz="4000" spc="-125" dirty="0"/>
              <a:t>n</a:t>
            </a:r>
            <a:r>
              <a:rPr sz="4000" spc="-20" dirty="0"/>
              <a:t>s</a:t>
            </a:r>
            <a:r>
              <a:rPr sz="4000" spc="-220" dirty="0"/>
              <a:t> </a:t>
            </a:r>
            <a:r>
              <a:rPr sz="4000" spc="-130" dirty="0"/>
              <a:t>o</a:t>
            </a:r>
            <a:r>
              <a:rPr sz="4000" spc="-15" dirty="0"/>
              <a:t>f</a:t>
            </a:r>
            <a:r>
              <a:rPr sz="4000" spc="-195" dirty="0"/>
              <a:t> </a:t>
            </a:r>
            <a:r>
              <a:rPr sz="4000" spc="-135" dirty="0"/>
              <a:t>O</a:t>
            </a:r>
            <a:r>
              <a:rPr sz="4000" spc="-110" dirty="0"/>
              <a:t>c</a:t>
            </a:r>
            <a:r>
              <a:rPr sz="4000" spc="-130" dirty="0"/>
              <a:t>u</a:t>
            </a:r>
            <a:r>
              <a:rPr sz="4000" spc="-120" dirty="0"/>
              <a:t>la</a:t>
            </a:r>
            <a:r>
              <a:rPr sz="4000" spc="-15" dirty="0"/>
              <a:t>r</a:t>
            </a:r>
            <a:r>
              <a:rPr sz="4000" spc="-215" dirty="0"/>
              <a:t> </a:t>
            </a:r>
            <a:r>
              <a:rPr sz="4000" spc="-130" dirty="0"/>
              <a:t>S</a:t>
            </a:r>
            <a:r>
              <a:rPr sz="4000" spc="-110" dirty="0"/>
              <a:t>y</a:t>
            </a:r>
            <a:r>
              <a:rPr sz="4000" spc="-130" dirty="0"/>
              <a:t>p</a:t>
            </a:r>
            <a:r>
              <a:rPr sz="4000" spc="-114" dirty="0"/>
              <a:t>hili</a:t>
            </a:r>
            <a:r>
              <a:rPr sz="4000" spc="-20" dirty="0"/>
              <a:t>s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647393" y="1519912"/>
            <a:ext cx="9980295" cy="43704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sy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ph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ili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an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y 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tage</a:t>
            </a:r>
            <a:endParaRPr sz="2400" dirty="0">
              <a:latin typeface="Arial"/>
              <a:cs typeface="Arial"/>
            </a:endParaRPr>
          </a:p>
          <a:p>
            <a:pPr marL="241300" marR="720090" indent="-228600">
              <a:lnSpc>
                <a:spcPct val="100000"/>
              </a:lnSpc>
              <a:spcBef>
                <a:spcPts val="575"/>
              </a:spcBef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400" spc="-75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b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rry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ye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ye 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edne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.</a:t>
            </a:r>
            <a:endParaRPr sz="2400" dirty="0">
              <a:latin typeface="Arial"/>
              <a:cs typeface="Arial"/>
            </a:endParaRPr>
          </a:p>
          <a:p>
            <a:pPr marL="241300" marR="5080" indent="-228600">
              <a:lnSpc>
                <a:spcPct val="100000"/>
              </a:lnSpc>
              <a:spcBef>
                <a:spcPts val="575"/>
              </a:spcBef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Pa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h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sk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lang="en-US" sz="2400" spc="-5" dirty="0">
                <a:solidFill>
                  <a:srgbClr val="212121"/>
                </a:solidFill>
                <a:latin typeface="Arial"/>
                <a:cs typeface="Arial"/>
              </a:rPr>
              <a:t>Sexually Transmitted Infection (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ST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lang="en-US" sz="2400" dirty="0">
                <a:solidFill>
                  <a:srgbClr val="212121"/>
                </a:solidFill>
                <a:latin typeface="Arial"/>
                <a:cs typeface="Arial"/>
              </a:rPr>
              <a:t>)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wi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gn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sym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ms 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hou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b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sy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ph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endParaRPr sz="2400" dirty="0">
              <a:latin typeface="Arial"/>
              <a:cs typeface="Arial"/>
            </a:endParaRPr>
          </a:p>
          <a:p>
            <a:pPr marL="241300" marR="52069" indent="-228600">
              <a:lnSpc>
                <a:spcPct val="100000"/>
              </a:lnSpc>
              <a:spcBef>
                <a:spcPts val="575"/>
              </a:spcBef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Pa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wi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sy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ph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ili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&amp;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sym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ms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hou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ve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a 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ful neu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og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4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x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oph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ha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og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5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ssm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an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ua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on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a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ba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pun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re</a:t>
            </a:r>
            <a:endParaRPr sz="2400" dirty="0">
              <a:latin typeface="Arial"/>
              <a:cs typeface="Arial"/>
            </a:endParaRPr>
          </a:p>
          <a:p>
            <a:pPr marL="241300" marR="301625" indent="-228600">
              <a:lnSpc>
                <a:spcPct val="100000"/>
              </a:lnSpc>
              <a:spcBef>
                <a:spcPts val="575"/>
              </a:spcBef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400" spc="-10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hou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b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de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2400" spc="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th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 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te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as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re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ou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ud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2400" spc="5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anen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b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ndne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400" spc="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ha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ve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bee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epo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ted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6123432"/>
            <a:ext cx="908303" cy="7345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817" rIns="0" bIns="0" rtlCol="0">
            <a:spAutoFit/>
          </a:bodyPr>
          <a:lstStyle/>
          <a:p>
            <a:pPr marL="2720340">
              <a:lnSpc>
                <a:spcPct val="100000"/>
              </a:lnSpc>
            </a:pPr>
            <a:r>
              <a:rPr sz="4000" spc="-135" dirty="0"/>
              <a:t>Un</a:t>
            </a:r>
            <a:r>
              <a:rPr sz="4000" spc="-110" dirty="0"/>
              <a:t>c</a:t>
            </a:r>
            <a:r>
              <a:rPr sz="4000" spc="-130" dirty="0"/>
              <a:t>on</a:t>
            </a:r>
            <a:r>
              <a:rPr sz="4000" spc="-110" dirty="0"/>
              <a:t>sci</a:t>
            </a:r>
            <a:r>
              <a:rPr sz="4000" spc="-130" dirty="0"/>
              <a:t>ou</a:t>
            </a:r>
            <a:r>
              <a:rPr sz="4000" spc="-20" dirty="0"/>
              <a:t>s</a:t>
            </a:r>
            <a:r>
              <a:rPr sz="4000" spc="-220" dirty="0"/>
              <a:t> </a:t>
            </a:r>
            <a:r>
              <a:rPr sz="4000" spc="-120" dirty="0"/>
              <a:t>Bi</a:t>
            </a:r>
            <a:r>
              <a:rPr sz="4000" spc="-130" dirty="0"/>
              <a:t>a</a:t>
            </a:r>
            <a:r>
              <a:rPr sz="4000" spc="-20" dirty="0"/>
              <a:t>s</a:t>
            </a:r>
            <a:r>
              <a:rPr sz="4000" spc="-210" dirty="0"/>
              <a:t> </a:t>
            </a:r>
            <a:r>
              <a:rPr sz="4000" spc="-135" dirty="0"/>
              <a:t>D</a:t>
            </a:r>
            <a:r>
              <a:rPr sz="4000" spc="-110" dirty="0"/>
              <a:t>is</a:t>
            </a:r>
            <a:r>
              <a:rPr sz="4000" spc="-114" dirty="0"/>
              <a:t>c</a:t>
            </a:r>
            <a:r>
              <a:rPr sz="4000" spc="-120" dirty="0"/>
              <a:t>lo</a:t>
            </a:r>
            <a:r>
              <a:rPr sz="4000" spc="-114" dirty="0"/>
              <a:t>s</a:t>
            </a:r>
            <a:r>
              <a:rPr sz="4000" spc="-125" dirty="0"/>
              <a:t>u</a:t>
            </a:r>
            <a:r>
              <a:rPr sz="4000" spc="-110" dirty="0"/>
              <a:t>r</a:t>
            </a:r>
            <a:r>
              <a:rPr sz="4000" spc="-25" dirty="0"/>
              <a:t>e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802493" y="1683343"/>
            <a:ext cx="10715625" cy="3549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marR="5080" indent="-2286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AE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ogn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z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tha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anguag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4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 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tan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ng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4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 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ke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ry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5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b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 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z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te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400" spc="-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ck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wl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edg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5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that un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ten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ona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4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ap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p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ons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"/>
              </a:spcBef>
              <a:buClr>
                <a:srgbClr val="D51F1A"/>
              </a:buClr>
              <a:buFont typeface="Wingdings"/>
              <a:buChar char=""/>
            </a:pPr>
            <a:endParaRPr sz="3500">
              <a:latin typeface="Times New Roman"/>
              <a:cs typeface="Times New Roman"/>
            </a:endParaRPr>
          </a:p>
          <a:p>
            <a:pPr marL="241300" marR="60960" indent="-2286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400" spc="-75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 v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feedba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ck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ag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u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ha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re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 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o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anguage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400" spc="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age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4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ep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tha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b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5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fen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ve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z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ing.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"/>
              </a:spcBef>
              <a:buClr>
                <a:srgbClr val="D51F1A"/>
              </a:buClr>
              <a:buFont typeface="Wingdings"/>
              <a:buChar char=""/>
            </a:pPr>
            <a:endParaRPr sz="3500">
              <a:latin typeface="Times New Roman"/>
              <a:cs typeface="Times New Roman"/>
            </a:endParaRPr>
          </a:p>
          <a:p>
            <a:pPr marL="241300" marR="471805" indent="-2286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400" spc="-24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npu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wil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he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 r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ve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tion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4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they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ve</a:t>
            </a:r>
            <a:r>
              <a:rPr sz="2400" spc="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 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tfu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pan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2023" y="5967984"/>
            <a:ext cx="1002791" cy="8747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0872" y="6329171"/>
            <a:ext cx="1606295" cy="4617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375152" y="3116618"/>
            <a:ext cx="5440045" cy="711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400" spc="-100" dirty="0">
                <a:solidFill>
                  <a:srgbClr val="C00000"/>
                </a:solidFill>
                <a:latin typeface="Arial"/>
                <a:cs typeface="Arial"/>
              </a:rPr>
              <a:t>Syphili</a:t>
            </a:r>
            <a:r>
              <a:rPr sz="5400" dirty="0">
                <a:solidFill>
                  <a:srgbClr val="C00000"/>
                </a:solidFill>
                <a:latin typeface="Arial"/>
                <a:cs typeface="Arial"/>
              </a:rPr>
              <a:t>s</a:t>
            </a:r>
            <a:r>
              <a:rPr sz="5400" spc="-335" dirty="0">
                <a:solidFill>
                  <a:srgbClr val="C00000"/>
                </a:solidFill>
                <a:latin typeface="Arial"/>
                <a:cs typeface="Arial"/>
              </a:rPr>
              <a:t> T</a:t>
            </a:r>
            <a:r>
              <a:rPr sz="5400" spc="-95" dirty="0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sz="5400" spc="-100" dirty="0">
                <a:solidFill>
                  <a:srgbClr val="C00000"/>
                </a:solidFill>
                <a:latin typeface="Arial"/>
                <a:cs typeface="Arial"/>
              </a:rPr>
              <a:t>eat</a:t>
            </a:r>
            <a:r>
              <a:rPr sz="5400" spc="-95" dirty="0">
                <a:solidFill>
                  <a:srgbClr val="C00000"/>
                </a:solidFill>
                <a:latin typeface="Arial"/>
                <a:cs typeface="Arial"/>
              </a:rPr>
              <a:t>m</a:t>
            </a:r>
            <a:r>
              <a:rPr sz="5400" spc="-100" dirty="0">
                <a:solidFill>
                  <a:srgbClr val="C00000"/>
                </a:solidFill>
                <a:latin typeface="Arial"/>
                <a:cs typeface="Arial"/>
              </a:rPr>
              <a:t>ent</a:t>
            </a:r>
            <a:endParaRPr sz="5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6123432"/>
            <a:ext cx="908303" cy="7345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275">
              <a:lnSpc>
                <a:spcPct val="100000"/>
              </a:lnSpc>
            </a:pPr>
            <a:r>
              <a:rPr sz="4000" spc="-130" dirty="0"/>
              <a:t>S</a:t>
            </a:r>
            <a:r>
              <a:rPr sz="4000" spc="-110" dirty="0"/>
              <a:t>y</a:t>
            </a:r>
            <a:r>
              <a:rPr sz="4000" spc="-130" dirty="0"/>
              <a:t>p</a:t>
            </a:r>
            <a:r>
              <a:rPr sz="4000" spc="-114" dirty="0"/>
              <a:t>hili</a:t>
            </a:r>
            <a:r>
              <a:rPr sz="4000" spc="-20" dirty="0"/>
              <a:t>s</a:t>
            </a:r>
            <a:r>
              <a:rPr sz="4000" spc="-295" dirty="0"/>
              <a:t> </a:t>
            </a:r>
            <a:r>
              <a:rPr sz="4000" spc="-270" dirty="0"/>
              <a:t>T</a:t>
            </a:r>
            <a:r>
              <a:rPr sz="4000" spc="-110" dirty="0"/>
              <a:t>r</a:t>
            </a:r>
            <a:r>
              <a:rPr sz="4000" spc="-130" dirty="0"/>
              <a:t>ea</a:t>
            </a:r>
            <a:r>
              <a:rPr sz="4000" spc="-105" dirty="0"/>
              <a:t>t</a:t>
            </a:r>
            <a:r>
              <a:rPr sz="4000" spc="-125" dirty="0"/>
              <a:t>ment</a:t>
            </a:r>
            <a:endParaRPr sz="4000"/>
          </a:p>
        </p:txBody>
      </p:sp>
      <p:sp>
        <p:nvSpPr>
          <p:cNvPr id="5" name="object 5"/>
          <p:cNvSpPr/>
          <p:nvPr/>
        </p:nvSpPr>
        <p:spPr>
          <a:xfrm>
            <a:off x="521208" y="1042416"/>
            <a:ext cx="3409187" cy="13228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45052" y="1185672"/>
            <a:ext cx="124967" cy="10927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48640" y="1185672"/>
            <a:ext cx="6095" cy="10927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54736" y="1101852"/>
            <a:ext cx="3290570" cy="1203960"/>
          </a:xfrm>
          <a:custGeom>
            <a:avLst/>
            <a:gdLst/>
            <a:ahLst/>
            <a:cxnLst/>
            <a:rect l="l" t="t" r="r" b="b"/>
            <a:pathLst>
              <a:path w="3290570" h="1203960">
                <a:moveTo>
                  <a:pt x="0" y="0"/>
                </a:moveTo>
                <a:lnTo>
                  <a:pt x="3290316" y="0"/>
                </a:lnTo>
                <a:lnTo>
                  <a:pt x="3290316" y="1203960"/>
                </a:lnTo>
                <a:lnTo>
                  <a:pt x="0" y="1203960"/>
                </a:lnTo>
                <a:lnTo>
                  <a:pt x="0" y="0"/>
                </a:lnTo>
                <a:close/>
              </a:path>
            </a:pathLst>
          </a:custGeom>
          <a:solidFill>
            <a:srgbClr val="F37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54736" y="1101852"/>
            <a:ext cx="3290570" cy="1203960"/>
          </a:xfrm>
          <a:custGeom>
            <a:avLst/>
            <a:gdLst/>
            <a:ahLst/>
            <a:cxnLst/>
            <a:rect l="l" t="t" r="r" b="b"/>
            <a:pathLst>
              <a:path w="3290570" h="1203960">
                <a:moveTo>
                  <a:pt x="0" y="0"/>
                </a:moveTo>
                <a:lnTo>
                  <a:pt x="3290316" y="0"/>
                </a:lnTo>
                <a:lnTo>
                  <a:pt x="3290316" y="1203960"/>
                </a:lnTo>
                <a:lnTo>
                  <a:pt x="0" y="120396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375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50114" y="1380479"/>
            <a:ext cx="2900045" cy="665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5745" marR="5080" indent="-233679">
              <a:lnSpc>
                <a:spcPts val="2640"/>
              </a:lnSpc>
            </a:pPr>
            <a:r>
              <a:rPr sz="2400" b="0" spc="-35" dirty="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sz="2400" b="0" spc="-10" dirty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sz="2400" b="0" spc="-20" dirty="0">
                <a:solidFill>
                  <a:srgbClr val="FFFFFF"/>
                </a:solidFill>
                <a:latin typeface="Calibri Light"/>
                <a:cs typeface="Calibri Light"/>
              </a:rPr>
              <a:t>ima</a:t>
            </a:r>
            <a:r>
              <a:rPr sz="2400" b="0" dirty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sz="2400" b="0" spc="-210" dirty="0">
                <a:solidFill>
                  <a:srgbClr val="FFFFFF"/>
                </a:solidFill>
                <a:latin typeface="Calibri Light"/>
                <a:cs typeface="Calibri Light"/>
              </a:rPr>
              <a:t>y</a:t>
            </a:r>
            <a:r>
              <a:rPr sz="2400" b="0" spc="-10" dirty="0">
                <a:solidFill>
                  <a:srgbClr val="FFFFFF"/>
                </a:solidFill>
                <a:latin typeface="Calibri Light"/>
                <a:cs typeface="Calibri Light"/>
              </a:rPr>
              <a:t>,</a:t>
            </a:r>
            <a:r>
              <a:rPr sz="2400" b="0" spc="1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400" b="0" spc="-10" dirty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sz="2400" b="0" dirty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sz="2400" b="0" spc="-25" dirty="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sz="2400" b="0" spc="-5" dirty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sz="2400" b="0" dirty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sz="2400" b="0" spc="-15" dirty="0">
                <a:solidFill>
                  <a:srgbClr val="FFFFFF"/>
                </a:solidFill>
                <a:latin typeface="Calibri Light"/>
                <a:cs typeface="Calibri Light"/>
              </a:rPr>
              <a:t>d</a:t>
            </a:r>
            <a:r>
              <a:rPr sz="2400" b="0" spc="-20" dirty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sz="2400" b="0" dirty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sz="2400" b="0" spc="-15" dirty="0">
                <a:solidFill>
                  <a:srgbClr val="FFFFFF"/>
                </a:solidFill>
                <a:latin typeface="Calibri Light"/>
                <a:cs typeface="Calibri Light"/>
              </a:rPr>
              <a:t>y</a:t>
            </a:r>
            <a:r>
              <a:rPr sz="2400" b="0" spc="-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400" b="0" spc="-20" dirty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sz="2400" b="0" spc="-15" dirty="0">
                <a:solidFill>
                  <a:srgbClr val="FFFFFF"/>
                </a:solidFill>
                <a:latin typeface="Calibri Light"/>
                <a:cs typeface="Calibri Light"/>
              </a:rPr>
              <a:t>nd</a:t>
            </a:r>
            <a:r>
              <a:rPr sz="2400" b="0" spc="-1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400" b="0" spc="-60" dirty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sz="2400" b="0" spc="-20" dirty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sz="2400" b="0" spc="-10" dirty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sz="2400" b="0" spc="-15" dirty="0">
                <a:solidFill>
                  <a:srgbClr val="FFFFFF"/>
                </a:solidFill>
                <a:latin typeface="Calibri Light"/>
                <a:cs typeface="Calibri Light"/>
              </a:rPr>
              <a:t>ly</a:t>
            </a:r>
            <a:r>
              <a:rPr sz="2400" b="0" spc="-10" dirty="0">
                <a:solidFill>
                  <a:srgbClr val="FFFFFF"/>
                </a:solidFill>
                <a:latin typeface="Calibri Light"/>
                <a:cs typeface="Calibri Light"/>
              </a:rPr>
              <a:t> L</a:t>
            </a:r>
            <a:r>
              <a:rPr sz="2400" b="0" spc="-45" dirty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sz="2400" b="0" spc="-35" dirty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sz="2400" b="0" dirty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sz="2400" b="0" spc="-40" dirty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sz="2400" b="0" spc="-10" dirty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sz="2400" b="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400" b="0" spc="-35" dirty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sz="2400" b="0" spc="-20" dirty="0">
                <a:solidFill>
                  <a:srgbClr val="FFFFFF"/>
                </a:solidFill>
                <a:latin typeface="Calibri Light"/>
                <a:cs typeface="Calibri Light"/>
              </a:rPr>
              <a:t>y</a:t>
            </a:r>
            <a:r>
              <a:rPr sz="2400" b="0" spc="-15" dirty="0">
                <a:solidFill>
                  <a:srgbClr val="FFFFFF"/>
                </a:solidFill>
                <a:latin typeface="Calibri Light"/>
                <a:cs typeface="Calibri Light"/>
              </a:rPr>
              <a:t>philis</a:t>
            </a:r>
            <a:endParaRPr sz="2400">
              <a:latin typeface="Calibri Light"/>
              <a:cs typeface="Calibri Ligh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54736" y="2305811"/>
            <a:ext cx="3290570" cy="3804285"/>
          </a:xfrm>
          <a:custGeom>
            <a:avLst/>
            <a:gdLst/>
            <a:ahLst/>
            <a:cxnLst/>
            <a:rect l="l" t="t" r="r" b="b"/>
            <a:pathLst>
              <a:path w="3290570" h="3804285">
                <a:moveTo>
                  <a:pt x="0" y="0"/>
                </a:moveTo>
                <a:lnTo>
                  <a:pt x="3290316" y="0"/>
                </a:lnTo>
                <a:lnTo>
                  <a:pt x="3290316" y="3803904"/>
                </a:lnTo>
                <a:lnTo>
                  <a:pt x="0" y="3803904"/>
                </a:lnTo>
                <a:lnTo>
                  <a:pt x="0" y="0"/>
                </a:lnTo>
                <a:close/>
              </a:path>
            </a:pathLst>
          </a:custGeom>
          <a:solidFill>
            <a:srgbClr val="F9D5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69344" y="2445457"/>
            <a:ext cx="2997200" cy="2395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marR="23495" indent="-228600">
              <a:lnSpc>
                <a:spcPct val="91500"/>
              </a:lnSpc>
              <a:buClr>
                <a:srgbClr val="212121"/>
              </a:buClr>
              <a:buFont typeface="Calibri Light"/>
              <a:buChar char="•"/>
              <a:tabLst>
                <a:tab pos="241300" algn="l"/>
              </a:tabLst>
            </a:pP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B</a:t>
            </a:r>
            <a:r>
              <a:rPr sz="2400" b="0" spc="-10" dirty="0">
                <a:solidFill>
                  <a:srgbClr val="212121"/>
                </a:solidFill>
                <a:latin typeface="Calibri Light"/>
                <a:cs typeface="Calibri Light"/>
              </a:rPr>
              <a:t>e</a:t>
            </a:r>
            <a:r>
              <a:rPr sz="2400" b="0" spc="-40" dirty="0">
                <a:solidFill>
                  <a:srgbClr val="212121"/>
                </a:solidFill>
                <a:latin typeface="Calibri Light"/>
                <a:cs typeface="Calibri Light"/>
              </a:rPr>
              <a:t>n</a:t>
            </a:r>
            <a:r>
              <a:rPr sz="2400" b="0" spc="-70" dirty="0">
                <a:solidFill>
                  <a:srgbClr val="212121"/>
                </a:solidFill>
                <a:latin typeface="Calibri Light"/>
                <a:cs typeface="Calibri Light"/>
              </a:rPr>
              <a:t>z</a:t>
            </a:r>
            <a:r>
              <a:rPr sz="2400" b="0" spc="-55" dirty="0">
                <a:solidFill>
                  <a:srgbClr val="212121"/>
                </a:solidFill>
                <a:latin typeface="Calibri Light"/>
                <a:cs typeface="Calibri Light"/>
              </a:rPr>
              <a:t>a</a:t>
            </a:r>
            <a:r>
              <a:rPr sz="2400" b="0" spc="-40" dirty="0">
                <a:solidFill>
                  <a:srgbClr val="212121"/>
                </a:solidFill>
                <a:latin typeface="Calibri Light"/>
                <a:cs typeface="Calibri Light"/>
              </a:rPr>
              <a:t>th</a:t>
            </a: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i</a:t>
            </a:r>
            <a:r>
              <a:rPr sz="2400" b="0" spc="-40" dirty="0">
                <a:solidFill>
                  <a:srgbClr val="212121"/>
                </a:solidFill>
                <a:latin typeface="Calibri Light"/>
                <a:cs typeface="Calibri Light"/>
              </a:rPr>
              <a:t>n</a:t>
            </a:r>
            <a:r>
              <a:rPr sz="2400" b="0" dirty="0">
                <a:solidFill>
                  <a:srgbClr val="212121"/>
                </a:solidFill>
                <a:latin typeface="Calibri Light"/>
                <a:cs typeface="Calibri Light"/>
              </a:rPr>
              <a:t>e</a:t>
            </a:r>
            <a:r>
              <a:rPr sz="2400" b="0" spc="-75" dirty="0">
                <a:solidFill>
                  <a:srgbClr val="212121"/>
                </a:solidFill>
                <a:latin typeface="Calibri Light"/>
                <a:cs typeface="Calibri Light"/>
              </a:rPr>
              <a:t> </a:t>
            </a:r>
            <a:r>
              <a:rPr sz="2400" b="0" spc="-70" dirty="0">
                <a:solidFill>
                  <a:srgbClr val="212121"/>
                </a:solidFill>
                <a:latin typeface="Calibri Light"/>
                <a:cs typeface="Calibri Light"/>
              </a:rPr>
              <a:t>P</a:t>
            </a:r>
            <a:r>
              <a:rPr sz="2400" b="0" spc="-10" dirty="0">
                <a:solidFill>
                  <a:srgbClr val="212121"/>
                </a:solidFill>
                <a:latin typeface="Calibri Light"/>
                <a:cs typeface="Calibri Light"/>
              </a:rPr>
              <a:t>e</a:t>
            </a:r>
            <a:r>
              <a:rPr sz="2400" b="0" spc="-40" dirty="0">
                <a:solidFill>
                  <a:srgbClr val="212121"/>
                </a:solidFill>
                <a:latin typeface="Calibri Light"/>
                <a:cs typeface="Calibri Light"/>
              </a:rPr>
              <a:t>n</a:t>
            </a:r>
            <a:r>
              <a:rPr sz="2400" b="0" spc="-25" dirty="0">
                <a:solidFill>
                  <a:srgbClr val="212121"/>
                </a:solidFill>
                <a:latin typeface="Calibri Light"/>
                <a:cs typeface="Calibri Light"/>
              </a:rPr>
              <a:t>i</a:t>
            </a: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c</a:t>
            </a:r>
            <a:r>
              <a:rPr sz="2400" b="0" spc="-25" dirty="0">
                <a:solidFill>
                  <a:srgbClr val="212121"/>
                </a:solidFill>
                <a:latin typeface="Calibri Light"/>
                <a:cs typeface="Calibri Light"/>
              </a:rPr>
              <a:t>i</a:t>
            </a: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l</a:t>
            </a:r>
            <a:r>
              <a:rPr sz="2400" b="0" spc="-25" dirty="0">
                <a:solidFill>
                  <a:srgbClr val="212121"/>
                </a:solidFill>
                <a:latin typeface="Calibri Light"/>
                <a:cs typeface="Calibri Light"/>
              </a:rPr>
              <a:t>l</a:t>
            </a: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in</a:t>
            </a:r>
            <a:r>
              <a:rPr sz="2400" b="0" spc="-75" dirty="0">
                <a:solidFill>
                  <a:srgbClr val="212121"/>
                </a:solidFill>
                <a:latin typeface="Calibri Light"/>
                <a:cs typeface="Calibri Light"/>
              </a:rPr>
              <a:t> </a:t>
            </a:r>
            <a:r>
              <a:rPr sz="2400" b="0" dirty="0">
                <a:solidFill>
                  <a:srgbClr val="212121"/>
                </a:solidFill>
                <a:latin typeface="Calibri Light"/>
                <a:cs typeface="Calibri Light"/>
              </a:rPr>
              <a:t>G </a:t>
            </a:r>
            <a:r>
              <a:rPr sz="2400" b="0" spc="-20" dirty="0">
                <a:solidFill>
                  <a:srgbClr val="212121"/>
                </a:solidFill>
                <a:latin typeface="Calibri Light"/>
                <a:cs typeface="Calibri Light"/>
              </a:rPr>
              <a:t>2</a:t>
            </a:r>
            <a:r>
              <a:rPr sz="2400" b="0" spc="-10" dirty="0">
                <a:solidFill>
                  <a:srgbClr val="212121"/>
                </a:solidFill>
                <a:latin typeface="Calibri Light"/>
                <a:cs typeface="Calibri Light"/>
              </a:rPr>
              <a:t>.</a:t>
            </a:r>
            <a:r>
              <a:rPr sz="2400" b="0" spc="-35" dirty="0">
                <a:solidFill>
                  <a:srgbClr val="212121"/>
                </a:solidFill>
                <a:latin typeface="Calibri Light"/>
                <a:cs typeface="Calibri Light"/>
              </a:rPr>
              <a:t>4</a:t>
            </a:r>
            <a:r>
              <a:rPr sz="2400" b="0" spc="-25" dirty="0">
                <a:solidFill>
                  <a:srgbClr val="212121"/>
                </a:solidFill>
                <a:latin typeface="Calibri Light"/>
                <a:cs typeface="Calibri Light"/>
              </a:rPr>
              <a:t>M</a:t>
            </a:r>
            <a:r>
              <a:rPr sz="2400" b="0" spc="-90" dirty="0">
                <a:solidFill>
                  <a:srgbClr val="212121"/>
                </a:solidFill>
                <a:latin typeface="Calibri Light"/>
                <a:cs typeface="Calibri Light"/>
              </a:rPr>
              <a:t> </a:t>
            </a:r>
            <a:r>
              <a:rPr sz="2400" b="0" spc="-30" dirty="0">
                <a:solidFill>
                  <a:srgbClr val="212121"/>
                </a:solidFill>
                <a:latin typeface="Calibri Light"/>
                <a:cs typeface="Calibri Light"/>
              </a:rPr>
              <a:t>un</a:t>
            </a: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i</a:t>
            </a:r>
            <a:r>
              <a:rPr sz="2400" b="0" spc="-20" dirty="0">
                <a:solidFill>
                  <a:srgbClr val="212121"/>
                </a:solidFill>
                <a:latin typeface="Calibri Light"/>
                <a:cs typeface="Calibri Light"/>
              </a:rPr>
              <a:t>t</a:t>
            </a:r>
            <a:r>
              <a:rPr sz="2400" b="0" spc="-10" dirty="0">
                <a:solidFill>
                  <a:srgbClr val="212121"/>
                </a:solidFill>
                <a:latin typeface="Calibri Light"/>
                <a:cs typeface="Calibri Light"/>
              </a:rPr>
              <a:t>s</a:t>
            </a:r>
            <a:r>
              <a:rPr sz="2400" b="0" spc="-70" dirty="0">
                <a:solidFill>
                  <a:srgbClr val="212121"/>
                </a:solidFill>
                <a:latin typeface="Calibri Light"/>
                <a:cs typeface="Calibri Light"/>
              </a:rPr>
              <a:t> </a:t>
            </a:r>
            <a:r>
              <a:rPr sz="2400" b="0" spc="-25" dirty="0">
                <a:solidFill>
                  <a:srgbClr val="212121"/>
                </a:solidFill>
                <a:latin typeface="Calibri Light"/>
                <a:cs typeface="Calibri Light"/>
              </a:rPr>
              <a:t>g</a:t>
            </a: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i</a:t>
            </a:r>
            <a:r>
              <a:rPr sz="2400" b="0" spc="-40" dirty="0">
                <a:solidFill>
                  <a:srgbClr val="212121"/>
                </a:solidFill>
                <a:latin typeface="Calibri Light"/>
                <a:cs typeface="Calibri Light"/>
              </a:rPr>
              <a:t>v</a:t>
            </a:r>
            <a:r>
              <a:rPr sz="2400" b="0" spc="-25" dirty="0">
                <a:solidFill>
                  <a:srgbClr val="212121"/>
                </a:solidFill>
                <a:latin typeface="Calibri Light"/>
                <a:cs typeface="Calibri Light"/>
              </a:rPr>
              <a:t>e</a:t>
            </a: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n</a:t>
            </a:r>
            <a:r>
              <a:rPr sz="2400" b="0" spc="-75" dirty="0">
                <a:solidFill>
                  <a:srgbClr val="212121"/>
                </a:solidFill>
                <a:latin typeface="Calibri Light"/>
                <a:cs typeface="Calibri Light"/>
              </a:rPr>
              <a:t> </a:t>
            </a: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via </a:t>
            </a:r>
            <a:r>
              <a:rPr sz="2400" b="0" dirty="0">
                <a:solidFill>
                  <a:srgbClr val="212121"/>
                </a:solidFill>
                <a:latin typeface="Calibri Light"/>
                <a:cs typeface="Calibri Light"/>
              </a:rPr>
              <a:t>I</a:t>
            </a:r>
            <a:r>
              <a:rPr sz="2400" b="0" spc="-25" dirty="0">
                <a:solidFill>
                  <a:srgbClr val="212121"/>
                </a:solidFill>
                <a:latin typeface="Calibri Light"/>
                <a:cs typeface="Calibri Light"/>
              </a:rPr>
              <a:t>M</a:t>
            </a:r>
            <a:r>
              <a:rPr sz="2400" b="0" spc="-65" dirty="0">
                <a:solidFill>
                  <a:srgbClr val="212121"/>
                </a:solidFill>
                <a:latin typeface="Calibri Light"/>
                <a:cs typeface="Calibri Light"/>
              </a:rPr>
              <a:t> </a:t>
            </a: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i</a:t>
            </a:r>
            <a:r>
              <a:rPr sz="2400" b="0" spc="-30" dirty="0">
                <a:solidFill>
                  <a:srgbClr val="212121"/>
                </a:solidFill>
                <a:latin typeface="Calibri Light"/>
                <a:cs typeface="Calibri Light"/>
              </a:rPr>
              <a:t>n</a:t>
            </a:r>
            <a:r>
              <a:rPr sz="2400" b="0" spc="-10" dirty="0">
                <a:solidFill>
                  <a:srgbClr val="212121"/>
                </a:solidFill>
                <a:latin typeface="Calibri Light"/>
                <a:cs typeface="Calibri Light"/>
              </a:rPr>
              <a:t>j</a:t>
            </a:r>
            <a:r>
              <a:rPr sz="2400" b="0" spc="-25" dirty="0">
                <a:solidFill>
                  <a:srgbClr val="212121"/>
                </a:solidFill>
                <a:latin typeface="Calibri Light"/>
                <a:cs typeface="Calibri Light"/>
              </a:rPr>
              <a:t>e</a:t>
            </a: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c</a:t>
            </a:r>
            <a:r>
              <a:rPr sz="2400" b="0" spc="-20" dirty="0">
                <a:solidFill>
                  <a:srgbClr val="212121"/>
                </a:solidFill>
                <a:latin typeface="Calibri Light"/>
                <a:cs typeface="Calibri Light"/>
              </a:rPr>
              <a:t>t</a:t>
            </a:r>
            <a:r>
              <a:rPr sz="2400" b="0" spc="-25" dirty="0">
                <a:solidFill>
                  <a:srgbClr val="212121"/>
                </a:solidFill>
                <a:latin typeface="Calibri Light"/>
                <a:cs typeface="Calibri Light"/>
              </a:rPr>
              <a:t>i</a:t>
            </a:r>
            <a:r>
              <a:rPr sz="2400" b="0" spc="-30" dirty="0">
                <a:solidFill>
                  <a:srgbClr val="212121"/>
                </a:solidFill>
                <a:latin typeface="Calibri Light"/>
                <a:cs typeface="Calibri Light"/>
              </a:rPr>
              <a:t>o</a:t>
            </a: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n</a:t>
            </a:r>
            <a:r>
              <a:rPr sz="2400" b="0" spc="-65" dirty="0">
                <a:solidFill>
                  <a:srgbClr val="212121"/>
                </a:solidFill>
                <a:latin typeface="Calibri Light"/>
                <a:cs typeface="Calibri Light"/>
              </a:rPr>
              <a:t> </a:t>
            </a: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in</a:t>
            </a:r>
            <a:r>
              <a:rPr sz="2400" b="0" spc="-50" dirty="0">
                <a:solidFill>
                  <a:srgbClr val="212121"/>
                </a:solidFill>
                <a:latin typeface="Calibri Light"/>
                <a:cs typeface="Calibri Light"/>
              </a:rPr>
              <a:t> </a:t>
            </a: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a</a:t>
            </a:r>
            <a:r>
              <a:rPr sz="2400" b="0" spc="-30" dirty="0">
                <a:solidFill>
                  <a:srgbClr val="212121"/>
                </a:solidFill>
                <a:latin typeface="Calibri Light"/>
                <a:cs typeface="Calibri Light"/>
              </a:rPr>
              <a:t> </a:t>
            </a: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si</a:t>
            </a:r>
            <a:r>
              <a:rPr sz="2400" b="0" spc="-30" dirty="0">
                <a:solidFill>
                  <a:srgbClr val="212121"/>
                </a:solidFill>
                <a:latin typeface="Calibri Light"/>
                <a:cs typeface="Calibri Light"/>
              </a:rPr>
              <a:t>n</a:t>
            </a:r>
            <a:r>
              <a:rPr sz="2400" b="0" spc="-25" dirty="0">
                <a:solidFill>
                  <a:srgbClr val="212121"/>
                </a:solidFill>
                <a:latin typeface="Calibri Light"/>
                <a:cs typeface="Calibri Light"/>
              </a:rPr>
              <a:t>gl</a:t>
            </a:r>
            <a:r>
              <a:rPr sz="2400" b="0" dirty="0">
                <a:solidFill>
                  <a:srgbClr val="212121"/>
                </a:solidFill>
                <a:latin typeface="Calibri Light"/>
                <a:cs typeface="Calibri Light"/>
              </a:rPr>
              <a:t>e </a:t>
            </a:r>
            <a:r>
              <a:rPr sz="2400" b="0" spc="-30" dirty="0">
                <a:solidFill>
                  <a:srgbClr val="212121"/>
                </a:solidFill>
                <a:latin typeface="Calibri Light"/>
                <a:cs typeface="Calibri Light"/>
              </a:rPr>
              <a:t>d</a:t>
            </a:r>
            <a:r>
              <a:rPr sz="2400" b="0" spc="-5" dirty="0">
                <a:solidFill>
                  <a:srgbClr val="212121"/>
                </a:solidFill>
                <a:latin typeface="Calibri Light"/>
                <a:cs typeface="Calibri Light"/>
              </a:rPr>
              <a:t>o</a:t>
            </a:r>
            <a:r>
              <a:rPr sz="2400" b="0" spc="-35" dirty="0">
                <a:solidFill>
                  <a:srgbClr val="212121"/>
                </a:solidFill>
                <a:latin typeface="Calibri Light"/>
                <a:cs typeface="Calibri Light"/>
              </a:rPr>
              <a:t>se</a:t>
            </a:r>
            <a:endParaRPr sz="2400" dirty="0">
              <a:latin typeface="Calibri Light"/>
              <a:cs typeface="Calibri Light"/>
            </a:endParaRPr>
          </a:p>
          <a:p>
            <a:pPr marL="241300" marR="5080" indent="-228600">
              <a:lnSpc>
                <a:spcPts val="2640"/>
              </a:lnSpc>
              <a:spcBef>
                <a:spcPts val="480"/>
              </a:spcBef>
              <a:buClr>
                <a:srgbClr val="212121"/>
              </a:buClr>
              <a:buFont typeface="Calibri Light"/>
              <a:buChar char="•"/>
              <a:tabLst>
                <a:tab pos="241300" algn="l"/>
              </a:tabLst>
            </a:pPr>
            <a:r>
              <a:rPr sz="2400" b="0" dirty="0">
                <a:solidFill>
                  <a:srgbClr val="212121"/>
                </a:solidFill>
                <a:latin typeface="Calibri Light"/>
                <a:cs typeface="Calibri Light"/>
              </a:rPr>
              <a:t>A</a:t>
            </a: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l</a:t>
            </a:r>
            <a:r>
              <a:rPr sz="2400" b="0" spc="-35" dirty="0">
                <a:solidFill>
                  <a:srgbClr val="212121"/>
                </a:solidFill>
                <a:latin typeface="Calibri Light"/>
                <a:cs typeface="Calibri Light"/>
              </a:rPr>
              <a:t>t</a:t>
            </a: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ern</a:t>
            </a:r>
            <a:r>
              <a:rPr sz="2400" b="0" spc="-45" dirty="0">
                <a:solidFill>
                  <a:srgbClr val="212121"/>
                </a:solidFill>
                <a:latin typeface="Calibri Light"/>
                <a:cs typeface="Calibri Light"/>
              </a:rPr>
              <a:t>a</a:t>
            </a:r>
            <a:r>
              <a:rPr sz="2400" b="0" spc="-10" dirty="0">
                <a:solidFill>
                  <a:srgbClr val="212121"/>
                </a:solidFill>
                <a:latin typeface="Calibri Light"/>
                <a:cs typeface="Calibri Light"/>
              </a:rPr>
              <a:t>t</a:t>
            </a: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i</a:t>
            </a:r>
            <a:r>
              <a:rPr sz="2400" b="0" spc="-40" dirty="0">
                <a:solidFill>
                  <a:srgbClr val="212121"/>
                </a:solidFill>
                <a:latin typeface="Calibri Light"/>
                <a:cs typeface="Calibri Light"/>
              </a:rPr>
              <a:t>v</a:t>
            </a:r>
            <a:r>
              <a:rPr sz="2400" b="0" spc="-10" dirty="0">
                <a:solidFill>
                  <a:srgbClr val="212121"/>
                </a:solidFill>
                <a:latin typeface="Calibri Light"/>
                <a:cs typeface="Calibri Light"/>
              </a:rPr>
              <a:t>e: d</a:t>
            </a:r>
            <a:r>
              <a:rPr sz="2400" b="0" spc="-55" dirty="0">
                <a:solidFill>
                  <a:srgbClr val="212121"/>
                </a:solidFill>
                <a:latin typeface="Calibri Light"/>
                <a:cs typeface="Calibri Light"/>
              </a:rPr>
              <a:t>o</a:t>
            </a:r>
            <a:r>
              <a:rPr sz="2400" b="0" dirty="0">
                <a:solidFill>
                  <a:srgbClr val="212121"/>
                </a:solidFill>
                <a:latin typeface="Calibri Light"/>
                <a:cs typeface="Calibri Light"/>
              </a:rPr>
              <a:t>x</a:t>
            </a:r>
            <a:r>
              <a:rPr sz="2400" b="0" spc="-45" dirty="0">
                <a:solidFill>
                  <a:srgbClr val="212121"/>
                </a:solidFill>
                <a:latin typeface="Calibri Light"/>
                <a:cs typeface="Calibri Light"/>
              </a:rPr>
              <a:t>y</a:t>
            </a:r>
            <a:r>
              <a:rPr sz="2400" b="0" spc="-5" dirty="0">
                <a:solidFill>
                  <a:srgbClr val="212121"/>
                </a:solidFill>
                <a:latin typeface="Calibri Light"/>
                <a:cs typeface="Calibri Light"/>
              </a:rPr>
              <a:t>c</a:t>
            </a:r>
            <a:r>
              <a:rPr sz="2400" b="0" spc="-45" dirty="0">
                <a:solidFill>
                  <a:srgbClr val="212121"/>
                </a:solidFill>
                <a:latin typeface="Calibri Light"/>
                <a:cs typeface="Calibri Light"/>
              </a:rPr>
              <a:t>y</a:t>
            </a:r>
            <a:r>
              <a:rPr sz="2400" b="0" spc="-5" dirty="0">
                <a:solidFill>
                  <a:srgbClr val="212121"/>
                </a:solidFill>
                <a:latin typeface="Calibri Light"/>
                <a:cs typeface="Calibri Light"/>
              </a:rPr>
              <a:t>c</a:t>
            </a: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lin</a:t>
            </a:r>
            <a:r>
              <a:rPr sz="2400" b="0" dirty="0">
                <a:solidFill>
                  <a:srgbClr val="212121"/>
                </a:solidFill>
                <a:latin typeface="Calibri Light"/>
                <a:cs typeface="Calibri Light"/>
              </a:rPr>
              <a:t>e</a:t>
            </a:r>
            <a:r>
              <a:rPr sz="2400" b="0" spc="-5" dirty="0">
                <a:solidFill>
                  <a:srgbClr val="212121"/>
                </a:solidFill>
                <a:latin typeface="Calibri Light"/>
                <a:cs typeface="Calibri Light"/>
              </a:rPr>
              <a:t> </a:t>
            </a:r>
            <a:r>
              <a:rPr sz="2400" b="0" spc="-20" dirty="0">
                <a:solidFill>
                  <a:srgbClr val="212121"/>
                </a:solidFill>
                <a:latin typeface="Calibri Light"/>
                <a:cs typeface="Calibri Light"/>
              </a:rPr>
              <a:t>100</a:t>
            </a:r>
            <a:r>
              <a:rPr sz="2400" b="0" spc="-5" dirty="0">
                <a:solidFill>
                  <a:srgbClr val="212121"/>
                </a:solidFill>
                <a:latin typeface="Calibri Light"/>
                <a:cs typeface="Calibri Light"/>
              </a:rPr>
              <a:t>m</a:t>
            </a: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g</a:t>
            </a:r>
            <a:r>
              <a:rPr sz="2400" b="0" spc="10" dirty="0">
                <a:solidFill>
                  <a:srgbClr val="212121"/>
                </a:solidFill>
                <a:latin typeface="Calibri Light"/>
                <a:cs typeface="Calibri Light"/>
              </a:rPr>
              <a:t> </a:t>
            </a:r>
            <a:r>
              <a:rPr sz="2400" b="0" spc="-10" dirty="0">
                <a:solidFill>
                  <a:srgbClr val="212121"/>
                </a:solidFill>
                <a:latin typeface="Calibri Light"/>
                <a:cs typeface="Calibri Light"/>
              </a:rPr>
              <a:t>P</a:t>
            </a:r>
            <a:r>
              <a:rPr sz="2400" b="0" dirty="0">
                <a:solidFill>
                  <a:srgbClr val="212121"/>
                </a:solidFill>
                <a:latin typeface="Calibri Light"/>
                <a:cs typeface="Calibri Light"/>
              </a:rPr>
              <a:t>O </a:t>
            </a:r>
            <a:r>
              <a:rPr sz="2400" b="0" spc="-5" dirty="0">
                <a:solidFill>
                  <a:srgbClr val="212121"/>
                </a:solidFill>
                <a:latin typeface="Calibri Light"/>
                <a:cs typeface="Calibri Light"/>
              </a:rPr>
              <a:t>B</a:t>
            </a:r>
            <a:r>
              <a:rPr sz="2400" b="0" dirty="0">
                <a:solidFill>
                  <a:srgbClr val="212121"/>
                </a:solidFill>
                <a:latin typeface="Calibri Light"/>
                <a:cs typeface="Calibri Light"/>
              </a:rPr>
              <a:t>I</a:t>
            </a: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D</a:t>
            </a:r>
            <a:r>
              <a:rPr sz="2400" b="0" spc="-10" dirty="0">
                <a:solidFill>
                  <a:srgbClr val="212121"/>
                </a:solidFill>
                <a:latin typeface="Calibri Light"/>
                <a:cs typeface="Calibri Light"/>
              </a:rPr>
              <a:t> </a:t>
            </a:r>
            <a:r>
              <a:rPr sz="2400" b="0" dirty="0">
                <a:solidFill>
                  <a:srgbClr val="212121"/>
                </a:solidFill>
                <a:latin typeface="Calibri Light"/>
                <a:cs typeface="Calibri Light"/>
              </a:rPr>
              <a:t>x </a:t>
            </a:r>
            <a:r>
              <a:rPr sz="2400" b="0" spc="-20" dirty="0">
                <a:solidFill>
                  <a:srgbClr val="212121"/>
                </a:solidFill>
                <a:latin typeface="Calibri Light"/>
                <a:cs typeface="Calibri Light"/>
              </a:rPr>
              <a:t>1</a:t>
            </a: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4</a:t>
            </a:r>
            <a:r>
              <a:rPr sz="2400" b="0" dirty="0">
                <a:solidFill>
                  <a:srgbClr val="212121"/>
                </a:solidFill>
                <a:latin typeface="Calibri Light"/>
                <a:cs typeface="Calibri Light"/>
              </a:rPr>
              <a:t> </a:t>
            </a: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d</a:t>
            </a:r>
            <a:r>
              <a:rPr sz="2400" b="0" spc="-65" dirty="0">
                <a:solidFill>
                  <a:srgbClr val="212121"/>
                </a:solidFill>
                <a:latin typeface="Calibri Light"/>
                <a:cs typeface="Calibri Light"/>
              </a:rPr>
              <a:t>a</a:t>
            </a:r>
            <a:r>
              <a:rPr sz="2400" b="0" spc="-45" dirty="0">
                <a:solidFill>
                  <a:srgbClr val="212121"/>
                </a:solidFill>
                <a:latin typeface="Calibri Light"/>
                <a:cs typeface="Calibri Light"/>
              </a:rPr>
              <a:t>y</a:t>
            </a:r>
            <a:r>
              <a:rPr sz="2400" b="0" spc="-10" dirty="0">
                <a:solidFill>
                  <a:srgbClr val="212121"/>
                </a:solidFill>
                <a:latin typeface="Calibri Light"/>
                <a:cs typeface="Calibri Light"/>
              </a:rPr>
              <a:t>s</a:t>
            </a:r>
            <a:endParaRPr sz="2400" dirty="0">
              <a:latin typeface="Calibri Light"/>
              <a:cs typeface="Calibri Ligh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273296" y="1042416"/>
            <a:ext cx="3410711" cy="13228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308347" y="1018032"/>
            <a:ext cx="3406139" cy="1426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306823" y="1101852"/>
            <a:ext cx="3291840" cy="1203960"/>
          </a:xfrm>
          <a:custGeom>
            <a:avLst/>
            <a:gdLst/>
            <a:ahLst/>
            <a:cxnLst/>
            <a:rect l="l" t="t" r="r" b="b"/>
            <a:pathLst>
              <a:path w="3291840" h="1203960">
                <a:moveTo>
                  <a:pt x="0" y="0"/>
                </a:moveTo>
                <a:lnTo>
                  <a:pt x="3291839" y="0"/>
                </a:lnTo>
                <a:lnTo>
                  <a:pt x="3291839" y="1203960"/>
                </a:lnTo>
                <a:lnTo>
                  <a:pt x="0" y="1203960"/>
                </a:lnTo>
                <a:lnTo>
                  <a:pt x="0" y="0"/>
                </a:lnTo>
                <a:close/>
              </a:path>
            </a:pathLst>
          </a:custGeom>
          <a:solidFill>
            <a:srgbClr val="EB45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306823" y="1101852"/>
            <a:ext cx="3291840" cy="1203960"/>
          </a:xfrm>
          <a:custGeom>
            <a:avLst/>
            <a:gdLst/>
            <a:ahLst/>
            <a:cxnLst/>
            <a:rect l="l" t="t" r="r" b="b"/>
            <a:pathLst>
              <a:path w="3291840" h="1203960">
                <a:moveTo>
                  <a:pt x="0" y="0"/>
                </a:moveTo>
                <a:lnTo>
                  <a:pt x="3291839" y="0"/>
                </a:lnTo>
                <a:lnTo>
                  <a:pt x="3291839" y="1203960"/>
                </a:lnTo>
                <a:lnTo>
                  <a:pt x="0" y="120396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EB45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510171" y="1213062"/>
            <a:ext cx="2884805" cy="999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91500"/>
              </a:lnSpc>
            </a:pPr>
            <a:r>
              <a:rPr sz="2400" b="0" spc="-10" dirty="0">
                <a:solidFill>
                  <a:srgbClr val="FFFFFF"/>
                </a:solidFill>
                <a:latin typeface="Calibri Light"/>
                <a:cs typeface="Calibri Light"/>
              </a:rPr>
              <a:t>L</a:t>
            </a:r>
            <a:r>
              <a:rPr sz="2400" b="0" spc="-45" dirty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sz="2400" b="0" spc="-35" dirty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sz="2400" b="0" dirty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sz="2400" b="0" spc="-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400" b="0" spc="-10" dirty="0">
                <a:solidFill>
                  <a:srgbClr val="FFFFFF"/>
                </a:solidFill>
                <a:latin typeface="Calibri Light"/>
                <a:cs typeface="Calibri Light"/>
              </a:rPr>
              <a:t>L</a:t>
            </a:r>
            <a:r>
              <a:rPr sz="2400" b="0" spc="-45" dirty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sz="2400" b="0" spc="-35" dirty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sz="2400" b="0" spc="-15" dirty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sz="2400" b="0" spc="-40" dirty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sz="2400" b="0" spc="-10" dirty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sz="2400" b="0" spc="-1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400" b="0" spc="-35" dirty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sz="2400" b="0" spc="-20" dirty="0">
                <a:solidFill>
                  <a:srgbClr val="FFFFFF"/>
                </a:solidFill>
                <a:latin typeface="Calibri Light"/>
                <a:cs typeface="Calibri Light"/>
              </a:rPr>
              <a:t>y</a:t>
            </a:r>
            <a:r>
              <a:rPr sz="2400" b="0" spc="-15" dirty="0">
                <a:solidFill>
                  <a:srgbClr val="FFFFFF"/>
                </a:solidFill>
                <a:latin typeface="Calibri Light"/>
                <a:cs typeface="Calibri Light"/>
              </a:rPr>
              <a:t>phili</a:t>
            </a:r>
            <a:r>
              <a:rPr sz="2400" b="0" spc="-10" dirty="0">
                <a:solidFill>
                  <a:srgbClr val="FFFFFF"/>
                </a:solidFill>
                <a:latin typeface="Calibri Light"/>
                <a:cs typeface="Calibri Light"/>
              </a:rPr>
              <a:t>s </a:t>
            </a:r>
            <a:r>
              <a:rPr sz="2400" b="0" spc="-20" dirty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sz="2400" b="0" spc="-15" dirty="0">
                <a:solidFill>
                  <a:srgbClr val="FFFFFF"/>
                </a:solidFill>
                <a:latin typeface="Calibri Light"/>
                <a:cs typeface="Calibri Light"/>
              </a:rPr>
              <a:t>nd</a:t>
            </a:r>
            <a:r>
              <a:rPr sz="2400" b="0" spc="-1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400" b="0" spc="-35" dirty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sz="2400" b="0" spc="-20" dirty="0">
                <a:solidFill>
                  <a:srgbClr val="FFFFFF"/>
                </a:solidFill>
                <a:latin typeface="Calibri Light"/>
                <a:cs typeface="Calibri Light"/>
              </a:rPr>
              <a:t>y</a:t>
            </a:r>
            <a:r>
              <a:rPr sz="2400" b="0" spc="-15" dirty="0">
                <a:solidFill>
                  <a:srgbClr val="FFFFFF"/>
                </a:solidFill>
                <a:latin typeface="Calibri Light"/>
                <a:cs typeface="Calibri Light"/>
              </a:rPr>
              <a:t>phili</a:t>
            </a:r>
            <a:r>
              <a:rPr sz="2400" b="0" spc="-10" dirty="0">
                <a:solidFill>
                  <a:srgbClr val="FFFFFF"/>
                </a:solidFill>
                <a:latin typeface="Calibri Light"/>
                <a:cs typeface="Calibri Light"/>
              </a:rPr>
              <a:t>s </a:t>
            </a:r>
            <a:r>
              <a:rPr sz="2400" b="0" spc="-5" dirty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sz="2400" b="0" dirty="0">
                <a:solidFill>
                  <a:srgbClr val="FFFFFF"/>
                </a:solidFill>
                <a:latin typeface="Calibri Light"/>
                <a:cs typeface="Calibri Light"/>
              </a:rPr>
              <a:t>f </a:t>
            </a:r>
            <a:r>
              <a:rPr sz="2400" b="0" spc="-20" dirty="0">
                <a:solidFill>
                  <a:srgbClr val="FFFFFF"/>
                </a:solidFill>
                <a:latin typeface="Calibri Light"/>
                <a:cs typeface="Calibri Light"/>
              </a:rPr>
              <a:t>Uk</a:t>
            </a:r>
            <a:r>
              <a:rPr sz="2400" b="0" spc="-15" dirty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sz="2400" b="0" spc="-20" dirty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sz="2400" b="0" spc="-15" dirty="0">
                <a:solidFill>
                  <a:srgbClr val="FFFFFF"/>
                </a:solidFill>
                <a:latin typeface="Calibri Light"/>
                <a:cs typeface="Calibri Light"/>
              </a:rPr>
              <a:t>wn</a:t>
            </a:r>
            <a:r>
              <a:rPr sz="2400" b="0" spc="-1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400" b="0" spc="-20" dirty="0">
                <a:solidFill>
                  <a:srgbClr val="FFFFFF"/>
                </a:solidFill>
                <a:latin typeface="Calibri Light"/>
                <a:cs typeface="Calibri Light"/>
              </a:rPr>
              <a:t>D</a:t>
            </a:r>
            <a:r>
              <a:rPr sz="2400" b="0" spc="-15" dirty="0">
                <a:solidFill>
                  <a:srgbClr val="FFFFFF"/>
                </a:solidFill>
                <a:latin typeface="Calibri Light"/>
                <a:cs typeface="Calibri Light"/>
              </a:rPr>
              <a:t>u</a:t>
            </a:r>
            <a:r>
              <a:rPr sz="2400" b="0" spc="-60" dirty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sz="2400" b="0" spc="-45" dirty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sz="2400" b="0" spc="-10" dirty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sz="2400" b="0" spc="-15" dirty="0">
                <a:solidFill>
                  <a:srgbClr val="FFFFFF"/>
                </a:solidFill>
                <a:latin typeface="Calibri Light"/>
                <a:cs typeface="Calibri Light"/>
              </a:rPr>
              <a:t>ion</a:t>
            </a:r>
            <a:endParaRPr sz="2400">
              <a:latin typeface="Calibri Light"/>
              <a:cs typeface="Calibri Ligh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306823" y="2305811"/>
            <a:ext cx="3291840" cy="3804285"/>
          </a:xfrm>
          <a:custGeom>
            <a:avLst/>
            <a:gdLst/>
            <a:ahLst/>
            <a:cxnLst/>
            <a:rect l="l" t="t" r="r" b="b"/>
            <a:pathLst>
              <a:path w="3291840" h="3804285">
                <a:moveTo>
                  <a:pt x="0" y="0"/>
                </a:moveTo>
                <a:lnTo>
                  <a:pt x="3291839" y="0"/>
                </a:lnTo>
                <a:lnTo>
                  <a:pt x="3291839" y="3803904"/>
                </a:lnTo>
                <a:lnTo>
                  <a:pt x="0" y="3803904"/>
                </a:lnTo>
                <a:lnTo>
                  <a:pt x="0" y="0"/>
                </a:lnTo>
                <a:close/>
              </a:path>
            </a:pathLst>
          </a:custGeom>
          <a:solidFill>
            <a:srgbClr val="F5D0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421750" y="2445457"/>
            <a:ext cx="2978785" cy="3456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ts val="2760"/>
              </a:lnSpc>
              <a:buClr>
                <a:srgbClr val="212121"/>
              </a:buClr>
              <a:buFont typeface="Calibri Light"/>
              <a:buChar char="•"/>
              <a:tabLst>
                <a:tab pos="241300" algn="l"/>
              </a:tabLst>
            </a:pP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B</a:t>
            </a:r>
            <a:r>
              <a:rPr sz="2400" b="0" spc="-10" dirty="0">
                <a:solidFill>
                  <a:srgbClr val="212121"/>
                </a:solidFill>
                <a:latin typeface="Calibri Light"/>
                <a:cs typeface="Calibri Light"/>
              </a:rPr>
              <a:t>e</a:t>
            </a:r>
            <a:r>
              <a:rPr sz="2400" b="0" spc="-40" dirty="0">
                <a:solidFill>
                  <a:srgbClr val="212121"/>
                </a:solidFill>
                <a:latin typeface="Calibri Light"/>
                <a:cs typeface="Calibri Light"/>
              </a:rPr>
              <a:t>n</a:t>
            </a:r>
            <a:r>
              <a:rPr sz="2400" b="0" spc="-70" dirty="0">
                <a:solidFill>
                  <a:srgbClr val="212121"/>
                </a:solidFill>
                <a:latin typeface="Calibri Light"/>
                <a:cs typeface="Calibri Light"/>
              </a:rPr>
              <a:t>z</a:t>
            </a:r>
            <a:r>
              <a:rPr sz="2400" b="0" spc="-55" dirty="0">
                <a:solidFill>
                  <a:srgbClr val="212121"/>
                </a:solidFill>
                <a:latin typeface="Calibri Light"/>
                <a:cs typeface="Calibri Light"/>
              </a:rPr>
              <a:t>a</a:t>
            </a:r>
            <a:r>
              <a:rPr sz="2400" b="0" spc="-40" dirty="0">
                <a:solidFill>
                  <a:srgbClr val="212121"/>
                </a:solidFill>
                <a:latin typeface="Calibri Light"/>
                <a:cs typeface="Calibri Light"/>
              </a:rPr>
              <a:t>th</a:t>
            </a: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i</a:t>
            </a:r>
            <a:r>
              <a:rPr sz="2400" b="0" spc="-40" dirty="0">
                <a:solidFill>
                  <a:srgbClr val="212121"/>
                </a:solidFill>
                <a:latin typeface="Calibri Light"/>
                <a:cs typeface="Calibri Light"/>
              </a:rPr>
              <a:t>n</a:t>
            </a:r>
            <a:r>
              <a:rPr sz="2400" b="0" dirty="0">
                <a:solidFill>
                  <a:srgbClr val="212121"/>
                </a:solidFill>
                <a:latin typeface="Calibri Light"/>
                <a:cs typeface="Calibri Light"/>
              </a:rPr>
              <a:t>e</a:t>
            </a:r>
            <a:r>
              <a:rPr sz="2400" b="0" spc="-75" dirty="0">
                <a:solidFill>
                  <a:srgbClr val="212121"/>
                </a:solidFill>
                <a:latin typeface="Calibri Light"/>
                <a:cs typeface="Calibri Light"/>
              </a:rPr>
              <a:t> </a:t>
            </a:r>
            <a:r>
              <a:rPr sz="2400" b="0" spc="-70" dirty="0">
                <a:solidFill>
                  <a:srgbClr val="212121"/>
                </a:solidFill>
                <a:latin typeface="Calibri Light"/>
                <a:cs typeface="Calibri Light"/>
              </a:rPr>
              <a:t>P</a:t>
            </a:r>
            <a:r>
              <a:rPr sz="2400" b="0" spc="-10" dirty="0">
                <a:solidFill>
                  <a:srgbClr val="212121"/>
                </a:solidFill>
                <a:latin typeface="Calibri Light"/>
                <a:cs typeface="Calibri Light"/>
              </a:rPr>
              <a:t>e</a:t>
            </a:r>
            <a:r>
              <a:rPr sz="2400" b="0" spc="-40" dirty="0">
                <a:solidFill>
                  <a:srgbClr val="212121"/>
                </a:solidFill>
                <a:latin typeface="Calibri Light"/>
                <a:cs typeface="Calibri Light"/>
              </a:rPr>
              <a:t>n</a:t>
            </a:r>
            <a:r>
              <a:rPr sz="2400" b="0" spc="-25" dirty="0">
                <a:solidFill>
                  <a:srgbClr val="212121"/>
                </a:solidFill>
                <a:latin typeface="Calibri Light"/>
                <a:cs typeface="Calibri Light"/>
              </a:rPr>
              <a:t>i</a:t>
            </a: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c</a:t>
            </a:r>
            <a:r>
              <a:rPr sz="2400" b="0" spc="-25" dirty="0">
                <a:solidFill>
                  <a:srgbClr val="212121"/>
                </a:solidFill>
                <a:latin typeface="Calibri Light"/>
                <a:cs typeface="Calibri Light"/>
              </a:rPr>
              <a:t>i</a:t>
            </a: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l</a:t>
            </a:r>
            <a:r>
              <a:rPr sz="2400" b="0" spc="-25" dirty="0">
                <a:solidFill>
                  <a:srgbClr val="212121"/>
                </a:solidFill>
                <a:latin typeface="Calibri Light"/>
                <a:cs typeface="Calibri Light"/>
              </a:rPr>
              <a:t>l</a:t>
            </a: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in</a:t>
            </a:r>
            <a:r>
              <a:rPr sz="2400" b="0" spc="-75" dirty="0">
                <a:solidFill>
                  <a:srgbClr val="212121"/>
                </a:solidFill>
                <a:latin typeface="Calibri Light"/>
                <a:cs typeface="Calibri Light"/>
              </a:rPr>
              <a:t> </a:t>
            </a:r>
            <a:r>
              <a:rPr sz="2400" b="0" dirty="0">
                <a:solidFill>
                  <a:srgbClr val="212121"/>
                </a:solidFill>
                <a:latin typeface="Calibri Light"/>
                <a:cs typeface="Calibri Light"/>
              </a:rPr>
              <a:t>G</a:t>
            </a:r>
            <a:endParaRPr sz="2400">
              <a:latin typeface="Calibri Light"/>
              <a:cs typeface="Calibri Light"/>
            </a:endParaRPr>
          </a:p>
          <a:p>
            <a:pPr marL="241300">
              <a:lnSpc>
                <a:spcPts val="2760"/>
              </a:lnSpc>
            </a:pPr>
            <a:r>
              <a:rPr sz="2400" b="0" spc="-20" dirty="0">
                <a:solidFill>
                  <a:srgbClr val="212121"/>
                </a:solidFill>
                <a:latin typeface="Calibri Light"/>
                <a:cs typeface="Calibri Light"/>
              </a:rPr>
              <a:t>7</a:t>
            </a:r>
            <a:r>
              <a:rPr sz="2400" b="0" spc="-10" dirty="0">
                <a:solidFill>
                  <a:srgbClr val="212121"/>
                </a:solidFill>
                <a:latin typeface="Calibri Light"/>
                <a:cs typeface="Calibri Light"/>
              </a:rPr>
              <a:t>.2</a:t>
            </a:r>
            <a:r>
              <a:rPr sz="2400" b="0" spc="-70" dirty="0">
                <a:solidFill>
                  <a:srgbClr val="212121"/>
                </a:solidFill>
                <a:latin typeface="Calibri Light"/>
                <a:cs typeface="Calibri Light"/>
              </a:rPr>
              <a:t> </a:t>
            </a: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mill</a:t>
            </a:r>
            <a:r>
              <a:rPr sz="2400" b="0" spc="-25" dirty="0">
                <a:solidFill>
                  <a:srgbClr val="212121"/>
                </a:solidFill>
                <a:latin typeface="Calibri Light"/>
                <a:cs typeface="Calibri Light"/>
              </a:rPr>
              <a:t>i</a:t>
            </a:r>
            <a:r>
              <a:rPr sz="2400" b="0" spc="-30" dirty="0">
                <a:solidFill>
                  <a:srgbClr val="212121"/>
                </a:solidFill>
                <a:latin typeface="Calibri Light"/>
                <a:cs typeface="Calibri Light"/>
              </a:rPr>
              <a:t>o</a:t>
            </a: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n</a:t>
            </a:r>
            <a:r>
              <a:rPr sz="2400" b="0" spc="-65" dirty="0">
                <a:solidFill>
                  <a:srgbClr val="212121"/>
                </a:solidFill>
                <a:latin typeface="Calibri Light"/>
                <a:cs typeface="Calibri Light"/>
              </a:rPr>
              <a:t> </a:t>
            </a:r>
            <a:r>
              <a:rPr sz="2400" b="0" spc="-30" dirty="0">
                <a:solidFill>
                  <a:srgbClr val="212121"/>
                </a:solidFill>
                <a:latin typeface="Calibri Light"/>
                <a:cs typeface="Calibri Light"/>
              </a:rPr>
              <a:t>un</a:t>
            </a: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i</a:t>
            </a:r>
            <a:r>
              <a:rPr sz="2400" b="0" spc="-20" dirty="0">
                <a:solidFill>
                  <a:srgbClr val="212121"/>
                </a:solidFill>
                <a:latin typeface="Calibri Light"/>
                <a:cs typeface="Calibri Light"/>
              </a:rPr>
              <a:t>t</a:t>
            </a:r>
            <a:r>
              <a:rPr sz="2400" b="0" spc="-10" dirty="0">
                <a:solidFill>
                  <a:srgbClr val="212121"/>
                </a:solidFill>
                <a:latin typeface="Calibri Light"/>
                <a:cs typeface="Calibri Light"/>
              </a:rPr>
              <a:t>s</a:t>
            </a:r>
            <a:r>
              <a:rPr sz="2400" b="0" spc="-70" dirty="0">
                <a:solidFill>
                  <a:srgbClr val="212121"/>
                </a:solidFill>
                <a:latin typeface="Calibri Light"/>
                <a:cs typeface="Calibri Light"/>
              </a:rPr>
              <a:t> </a:t>
            </a:r>
            <a:r>
              <a:rPr sz="2400" b="0" spc="-35" dirty="0">
                <a:solidFill>
                  <a:srgbClr val="212121"/>
                </a:solidFill>
                <a:latin typeface="Calibri Light"/>
                <a:cs typeface="Calibri Light"/>
              </a:rPr>
              <a:t>t</a:t>
            </a:r>
            <a:r>
              <a:rPr sz="2400" b="0" spc="-5" dirty="0">
                <a:solidFill>
                  <a:srgbClr val="212121"/>
                </a:solidFill>
                <a:latin typeface="Calibri Light"/>
                <a:cs typeface="Calibri Light"/>
              </a:rPr>
              <a:t>o</a:t>
            </a:r>
            <a:r>
              <a:rPr sz="2400" b="0" spc="-55" dirty="0">
                <a:solidFill>
                  <a:srgbClr val="212121"/>
                </a:solidFill>
                <a:latin typeface="Calibri Light"/>
                <a:cs typeface="Calibri Light"/>
              </a:rPr>
              <a:t>t</a:t>
            </a:r>
            <a:r>
              <a:rPr sz="2400" b="0" spc="-45" dirty="0">
                <a:solidFill>
                  <a:srgbClr val="212121"/>
                </a:solidFill>
                <a:latin typeface="Calibri Light"/>
                <a:cs typeface="Calibri Light"/>
              </a:rPr>
              <a:t>a</a:t>
            </a:r>
            <a:r>
              <a:rPr sz="2400" b="0" spc="-10" dirty="0">
                <a:solidFill>
                  <a:srgbClr val="212121"/>
                </a:solidFill>
                <a:latin typeface="Calibri Light"/>
                <a:cs typeface="Calibri Light"/>
              </a:rPr>
              <a:t>l</a:t>
            </a:r>
            <a:endParaRPr sz="2400">
              <a:latin typeface="Calibri Light"/>
              <a:cs typeface="Calibri Light"/>
            </a:endParaRPr>
          </a:p>
          <a:p>
            <a:pPr marL="241300" marR="131445" indent="-228600">
              <a:lnSpc>
                <a:spcPct val="91600"/>
              </a:lnSpc>
              <a:spcBef>
                <a:spcPts val="430"/>
              </a:spcBef>
              <a:buClr>
                <a:srgbClr val="212121"/>
              </a:buClr>
              <a:buFont typeface="Calibri Light"/>
              <a:buChar char="•"/>
              <a:tabLst>
                <a:tab pos="309880" algn="l"/>
              </a:tabLst>
            </a:pPr>
            <a:r>
              <a:rPr sz="2400" b="0" dirty="0">
                <a:solidFill>
                  <a:srgbClr val="212121"/>
                </a:solidFill>
                <a:latin typeface="Calibri Light"/>
                <a:cs typeface="Calibri Light"/>
              </a:rPr>
              <a:t>A</a:t>
            </a: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d</a:t>
            </a:r>
            <a:r>
              <a:rPr sz="2400" b="0" spc="-5" dirty="0">
                <a:solidFill>
                  <a:srgbClr val="212121"/>
                </a:solidFill>
                <a:latin typeface="Calibri Light"/>
                <a:cs typeface="Calibri Light"/>
              </a:rPr>
              <a:t>m</a:t>
            </a: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ini</a:t>
            </a:r>
            <a:r>
              <a:rPr sz="2400" b="0" spc="-40" dirty="0">
                <a:solidFill>
                  <a:srgbClr val="212121"/>
                </a:solidFill>
                <a:latin typeface="Calibri Light"/>
                <a:cs typeface="Calibri Light"/>
              </a:rPr>
              <a:t>s</a:t>
            </a:r>
            <a:r>
              <a:rPr sz="2400" b="0" spc="-35" dirty="0">
                <a:solidFill>
                  <a:srgbClr val="212121"/>
                </a:solidFill>
                <a:latin typeface="Calibri Light"/>
                <a:cs typeface="Calibri Light"/>
              </a:rPr>
              <a:t>t</a:t>
            </a: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e</a:t>
            </a:r>
            <a:r>
              <a:rPr sz="2400" b="0" spc="-50" dirty="0">
                <a:solidFill>
                  <a:srgbClr val="212121"/>
                </a:solidFill>
                <a:latin typeface="Calibri Light"/>
                <a:cs typeface="Calibri Light"/>
              </a:rPr>
              <a:t>r</a:t>
            </a: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ed</a:t>
            </a:r>
            <a:r>
              <a:rPr sz="2400" b="0" spc="-5" dirty="0">
                <a:solidFill>
                  <a:srgbClr val="212121"/>
                </a:solidFill>
                <a:latin typeface="Calibri Light"/>
                <a:cs typeface="Calibri Light"/>
              </a:rPr>
              <a:t> </a:t>
            </a:r>
            <a:r>
              <a:rPr sz="2400" b="0" spc="-20" dirty="0">
                <a:solidFill>
                  <a:srgbClr val="212121"/>
                </a:solidFill>
                <a:latin typeface="Calibri Light"/>
                <a:cs typeface="Calibri Light"/>
              </a:rPr>
              <a:t>a</a:t>
            </a:r>
            <a:r>
              <a:rPr sz="2400" b="0" spc="-10" dirty="0">
                <a:solidFill>
                  <a:srgbClr val="212121"/>
                </a:solidFill>
                <a:latin typeface="Calibri Light"/>
                <a:cs typeface="Calibri Light"/>
              </a:rPr>
              <a:t>s </a:t>
            </a: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3</a:t>
            </a:r>
            <a:r>
              <a:rPr sz="2400" b="0" spc="-10" dirty="0">
                <a:solidFill>
                  <a:srgbClr val="212121"/>
                </a:solidFill>
                <a:latin typeface="Calibri Light"/>
                <a:cs typeface="Calibri Light"/>
              </a:rPr>
              <a:t> </a:t>
            </a:r>
            <a:r>
              <a:rPr sz="2400" b="0" spc="-20" dirty="0">
                <a:solidFill>
                  <a:srgbClr val="212121"/>
                </a:solidFill>
                <a:latin typeface="Calibri Light"/>
                <a:cs typeface="Calibri Light"/>
              </a:rPr>
              <a:t>2</a:t>
            </a:r>
            <a:r>
              <a:rPr sz="2400" b="0" spc="-10" dirty="0">
                <a:solidFill>
                  <a:srgbClr val="212121"/>
                </a:solidFill>
                <a:latin typeface="Calibri Light"/>
                <a:cs typeface="Calibri Light"/>
              </a:rPr>
              <a:t>.</a:t>
            </a:r>
            <a:r>
              <a:rPr sz="2400" b="0" spc="-20" dirty="0">
                <a:solidFill>
                  <a:srgbClr val="212121"/>
                </a:solidFill>
                <a:latin typeface="Calibri Light"/>
                <a:cs typeface="Calibri Light"/>
              </a:rPr>
              <a:t>4</a:t>
            </a:r>
            <a:r>
              <a:rPr sz="2400" b="0" spc="-25" dirty="0">
                <a:solidFill>
                  <a:srgbClr val="212121"/>
                </a:solidFill>
                <a:latin typeface="Calibri Light"/>
                <a:cs typeface="Calibri Light"/>
              </a:rPr>
              <a:t>M</a:t>
            </a:r>
            <a:r>
              <a:rPr sz="2400" b="0" spc="10" dirty="0">
                <a:solidFill>
                  <a:srgbClr val="212121"/>
                </a:solidFill>
                <a:latin typeface="Calibri Light"/>
                <a:cs typeface="Calibri Light"/>
              </a:rPr>
              <a:t> </a:t>
            </a: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uni</a:t>
            </a:r>
            <a:r>
              <a:rPr sz="2400" b="0" spc="-10" dirty="0">
                <a:solidFill>
                  <a:srgbClr val="212121"/>
                </a:solidFill>
                <a:latin typeface="Calibri Light"/>
                <a:cs typeface="Calibri Light"/>
              </a:rPr>
              <a:t>t</a:t>
            </a:r>
            <a:r>
              <a:rPr sz="2400" b="0" dirty="0">
                <a:solidFill>
                  <a:srgbClr val="212121"/>
                </a:solidFill>
                <a:latin typeface="Calibri Light"/>
                <a:cs typeface="Calibri Light"/>
              </a:rPr>
              <a:t> </a:t>
            </a: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IM</a:t>
            </a:r>
            <a:r>
              <a:rPr sz="2400" b="0" spc="-10" dirty="0">
                <a:solidFill>
                  <a:srgbClr val="212121"/>
                </a:solidFill>
                <a:latin typeface="Calibri Light"/>
                <a:cs typeface="Calibri Light"/>
              </a:rPr>
              <a:t> </a:t>
            </a: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i</a:t>
            </a:r>
            <a:r>
              <a:rPr sz="2400" b="0" spc="-10" dirty="0">
                <a:solidFill>
                  <a:srgbClr val="212121"/>
                </a:solidFill>
                <a:latin typeface="Calibri Light"/>
                <a:cs typeface="Calibri Light"/>
              </a:rPr>
              <a:t>nj</a:t>
            </a:r>
            <a:r>
              <a:rPr sz="2400" b="0" dirty="0">
                <a:solidFill>
                  <a:srgbClr val="212121"/>
                </a:solidFill>
                <a:latin typeface="Calibri Light"/>
                <a:cs typeface="Calibri Light"/>
              </a:rPr>
              <a:t>e</a:t>
            </a:r>
            <a:r>
              <a:rPr sz="2400" b="0" spc="-5" dirty="0">
                <a:solidFill>
                  <a:srgbClr val="212121"/>
                </a:solidFill>
                <a:latin typeface="Calibri Light"/>
                <a:cs typeface="Calibri Light"/>
              </a:rPr>
              <a:t>c</a:t>
            </a:r>
            <a:r>
              <a:rPr sz="2400" b="0" spc="-10" dirty="0">
                <a:solidFill>
                  <a:srgbClr val="212121"/>
                </a:solidFill>
                <a:latin typeface="Calibri Light"/>
                <a:cs typeface="Calibri Light"/>
              </a:rPr>
              <a:t>t</a:t>
            </a: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i</a:t>
            </a:r>
            <a:r>
              <a:rPr sz="2400" b="0" spc="-5" dirty="0">
                <a:solidFill>
                  <a:srgbClr val="212121"/>
                </a:solidFill>
                <a:latin typeface="Calibri Light"/>
                <a:cs typeface="Calibri Light"/>
              </a:rPr>
              <a:t>o</a:t>
            </a: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ns</a:t>
            </a:r>
            <a:r>
              <a:rPr sz="2400" b="0" spc="-10" dirty="0">
                <a:solidFill>
                  <a:srgbClr val="212121"/>
                </a:solidFill>
                <a:latin typeface="Calibri Light"/>
                <a:cs typeface="Calibri Light"/>
              </a:rPr>
              <a:t>,</a:t>
            </a:r>
            <a:r>
              <a:rPr sz="2400" b="0" spc="-5" dirty="0">
                <a:solidFill>
                  <a:srgbClr val="212121"/>
                </a:solidFill>
                <a:latin typeface="Calibri Light"/>
                <a:cs typeface="Calibri Light"/>
              </a:rPr>
              <a:t> </a:t>
            </a: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gi</a:t>
            </a:r>
            <a:r>
              <a:rPr sz="2400" b="0" spc="-40" dirty="0">
                <a:solidFill>
                  <a:srgbClr val="212121"/>
                </a:solidFill>
                <a:latin typeface="Calibri Light"/>
                <a:cs typeface="Calibri Light"/>
              </a:rPr>
              <a:t>v</a:t>
            </a: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en</a:t>
            </a:r>
            <a:r>
              <a:rPr sz="2400" b="0" spc="-5" dirty="0">
                <a:solidFill>
                  <a:srgbClr val="212121"/>
                </a:solidFill>
                <a:latin typeface="Calibri Light"/>
                <a:cs typeface="Calibri Light"/>
              </a:rPr>
              <a:t> </a:t>
            </a:r>
            <a:r>
              <a:rPr sz="2400" b="0" spc="-45" dirty="0">
                <a:solidFill>
                  <a:srgbClr val="212121"/>
                </a:solidFill>
                <a:latin typeface="Calibri Light"/>
                <a:cs typeface="Calibri Light"/>
              </a:rPr>
              <a:t>a</a:t>
            </a:r>
            <a:r>
              <a:rPr sz="2400" b="0" spc="-10" dirty="0">
                <a:solidFill>
                  <a:srgbClr val="212121"/>
                </a:solidFill>
                <a:latin typeface="Calibri Light"/>
                <a:cs typeface="Calibri Light"/>
              </a:rPr>
              <a:t>t</a:t>
            </a:r>
            <a:r>
              <a:rPr sz="2400" b="0" dirty="0">
                <a:solidFill>
                  <a:srgbClr val="212121"/>
                </a:solidFill>
                <a:latin typeface="Calibri Light"/>
                <a:cs typeface="Calibri Light"/>
              </a:rPr>
              <a:t> </a:t>
            </a:r>
            <a:r>
              <a:rPr sz="2400" b="0" spc="-20" dirty="0">
                <a:solidFill>
                  <a:srgbClr val="212121"/>
                </a:solidFill>
                <a:latin typeface="Calibri Light"/>
                <a:cs typeface="Calibri Light"/>
              </a:rPr>
              <a:t>1</a:t>
            </a:r>
            <a:r>
              <a:rPr sz="2400" b="0" dirty="0">
                <a:solidFill>
                  <a:srgbClr val="212121"/>
                </a:solidFill>
                <a:latin typeface="Calibri Light"/>
                <a:cs typeface="Calibri Light"/>
              </a:rPr>
              <a:t>- </a:t>
            </a:r>
            <a:r>
              <a:rPr sz="2400" b="0" spc="-45" dirty="0">
                <a:solidFill>
                  <a:srgbClr val="212121"/>
                </a:solidFill>
                <a:latin typeface="Calibri Light"/>
                <a:cs typeface="Calibri Light"/>
              </a:rPr>
              <a:t>w</a:t>
            </a:r>
            <a:r>
              <a:rPr sz="2400" b="0" dirty="0">
                <a:solidFill>
                  <a:srgbClr val="212121"/>
                </a:solidFill>
                <a:latin typeface="Calibri Light"/>
                <a:cs typeface="Calibri Light"/>
              </a:rPr>
              <a:t>ee</a:t>
            </a: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k</a:t>
            </a:r>
            <a:r>
              <a:rPr sz="2400" b="0" spc="-5" dirty="0">
                <a:solidFill>
                  <a:srgbClr val="212121"/>
                </a:solidFill>
                <a:latin typeface="Calibri Light"/>
                <a:cs typeface="Calibri Light"/>
              </a:rPr>
              <a:t> </a:t>
            </a: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i</a:t>
            </a:r>
            <a:r>
              <a:rPr sz="2400" b="0" spc="-40" dirty="0">
                <a:solidFill>
                  <a:srgbClr val="212121"/>
                </a:solidFill>
                <a:latin typeface="Calibri Light"/>
                <a:cs typeface="Calibri Light"/>
              </a:rPr>
              <a:t>n</a:t>
            </a:r>
            <a:r>
              <a:rPr sz="2400" b="0" spc="-35" dirty="0">
                <a:solidFill>
                  <a:srgbClr val="212121"/>
                </a:solidFill>
                <a:latin typeface="Calibri Light"/>
                <a:cs typeface="Calibri Light"/>
              </a:rPr>
              <a:t>t</a:t>
            </a:r>
            <a:r>
              <a:rPr sz="2400" b="0" dirty="0">
                <a:solidFill>
                  <a:srgbClr val="212121"/>
                </a:solidFill>
                <a:latin typeface="Calibri Light"/>
                <a:cs typeface="Calibri Light"/>
              </a:rPr>
              <a:t>e</a:t>
            </a:r>
            <a:r>
              <a:rPr sz="2400" b="0" spc="5" dirty="0">
                <a:solidFill>
                  <a:srgbClr val="212121"/>
                </a:solidFill>
                <a:latin typeface="Calibri Light"/>
                <a:cs typeface="Calibri Light"/>
              </a:rPr>
              <a:t>r</a:t>
            </a:r>
            <a:r>
              <a:rPr sz="2400" b="0" spc="-55" dirty="0">
                <a:solidFill>
                  <a:srgbClr val="212121"/>
                </a:solidFill>
                <a:latin typeface="Calibri Light"/>
                <a:cs typeface="Calibri Light"/>
              </a:rPr>
              <a:t>v</a:t>
            </a: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al</a:t>
            </a:r>
            <a:r>
              <a:rPr sz="2400" b="0" spc="-10" dirty="0">
                <a:solidFill>
                  <a:srgbClr val="212121"/>
                </a:solidFill>
                <a:latin typeface="Calibri Light"/>
                <a:cs typeface="Calibri Light"/>
              </a:rPr>
              <a:t>s </a:t>
            </a:r>
            <a:r>
              <a:rPr sz="2400" b="0" spc="-20" dirty="0">
                <a:solidFill>
                  <a:srgbClr val="212121"/>
                </a:solidFill>
                <a:latin typeface="Calibri Light"/>
                <a:cs typeface="Calibri Light"/>
              </a:rPr>
              <a:t>o</a:t>
            </a:r>
            <a:r>
              <a:rPr sz="2400" b="0" spc="-40" dirty="0">
                <a:solidFill>
                  <a:srgbClr val="212121"/>
                </a:solidFill>
                <a:latin typeface="Calibri Light"/>
                <a:cs typeface="Calibri Light"/>
              </a:rPr>
              <a:t>v</a:t>
            </a:r>
            <a:r>
              <a:rPr sz="2400" b="0" dirty="0">
                <a:solidFill>
                  <a:srgbClr val="212121"/>
                </a:solidFill>
                <a:latin typeface="Calibri Light"/>
                <a:cs typeface="Calibri Light"/>
              </a:rPr>
              <a:t>e</a:t>
            </a:r>
            <a:r>
              <a:rPr sz="2400" b="0" spc="-10" dirty="0">
                <a:solidFill>
                  <a:srgbClr val="212121"/>
                </a:solidFill>
                <a:latin typeface="Calibri Light"/>
                <a:cs typeface="Calibri Light"/>
              </a:rPr>
              <a:t>r</a:t>
            </a:r>
            <a:r>
              <a:rPr sz="2400" b="0" spc="10" dirty="0">
                <a:solidFill>
                  <a:srgbClr val="212121"/>
                </a:solidFill>
                <a:latin typeface="Calibri Light"/>
                <a:cs typeface="Calibri Light"/>
              </a:rPr>
              <a:t> </a:t>
            </a: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3</a:t>
            </a:r>
            <a:r>
              <a:rPr sz="2400" b="0" spc="-10" dirty="0">
                <a:solidFill>
                  <a:srgbClr val="212121"/>
                </a:solidFill>
                <a:latin typeface="Calibri Light"/>
                <a:cs typeface="Calibri Light"/>
              </a:rPr>
              <a:t> </a:t>
            </a:r>
            <a:r>
              <a:rPr sz="2400" b="0" spc="-45" dirty="0">
                <a:solidFill>
                  <a:srgbClr val="212121"/>
                </a:solidFill>
                <a:latin typeface="Calibri Light"/>
                <a:cs typeface="Calibri Light"/>
              </a:rPr>
              <a:t>w</a:t>
            </a:r>
            <a:r>
              <a:rPr sz="2400" b="0" dirty="0">
                <a:solidFill>
                  <a:srgbClr val="212121"/>
                </a:solidFill>
                <a:latin typeface="Calibri Light"/>
                <a:cs typeface="Calibri Light"/>
              </a:rPr>
              <a:t>ee</a:t>
            </a:r>
            <a:r>
              <a:rPr sz="2400" b="0" spc="-30" dirty="0">
                <a:solidFill>
                  <a:srgbClr val="212121"/>
                </a:solidFill>
                <a:latin typeface="Calibri Light"/>
                <a:cs typeface="Calibri Light"/>
              </a:rPr>
              <a:t>k</a:t>
            </a:r>
            <a:r>
              <a:rPr sz="2400" b="0" spc="-10" dirty="0">
                <a:solidFill>
                  <a:srgbClr val="212121"/>
                </a:solidFill>
                <a:latin typeface="Calibri Light"/>
                <a:cs typeface="Calibri Light"/>
              </a:rPr>
              <a:t>s</a:t>
            </a:r>
            <a:endParaRPr sz="2400">
              <a:latin typeface="Calibri Light"/>
              <a:cs typeface="Calibri Light"/>
            </a:endParaRPr>
          </a:p>
          <a:p>
            <a:pPr marL="241300" marR="385445" indent="-228600">
              <a:lnSpc>
                <a:spcPts val="2640"/>
              </a:lnSpc>
              <a:spcBef>
                <a:spcPts val="480"/>
              </a:spcBef>
              <a:buClr>
                <a:srgbClr val="212121"/>
              </a:buClr>
              <a:buFont typeface="Calibri Light"/>
              <a:buChar char="•"/>
              <a:tabLst>
                <a:tab pos="241300" algn="l"/>
              </a:tabLst>
            </a:pPr>
            <a:r>
              <a:rPr sz="2400" b="0" dirty="0">
                <a:solidFill>
                  <a:srgbClr val="212121"/>
                </a:solidFill>
                <a:latin typeface="Calibri Light"/>
                <a:cs typeface="Calibri Light"/>
              </a:rPr>
              <a:t>A</a:t>
            </a: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l</a:t>
            </a:r>
            <a:r>
              <a:rPr sz="2400" b="0" spc="-35" dirty="0">
                <a:solidFill>
                  <a:srgbClr val="212121"/>
                </a:solidFill>
                <a:latin typeface="Calibri Light"/>
                <a:cs typeface="Calibri Light"/>
              </a:rPr>
              <a:t>t</a:t>
            </a: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ern</a:t>
            </a:r>
            <a:r>
              <a:rPr sz="2400" b="0" spc="-45" dirty="0">
                <a:solidFill>
                  <a:srgbClr val="212121"/>
                </a:solidFill>
                <a:latin typeface="Calibri Light"/>
                <a:cs typeface="Calibri Light"/>
              </a:rPr>
              <a:t>a</a:t>
            </a:r>
            <a:r>
              <a:rPr sz="2400" b="0" spc="-10" dirty="0">
                <a:solidFill>
                  <a:srgbClr val="212121"/>
                </a:solidFill>
                <a:latin typeface="Calibri Light"/>
                <a:cs typeface="Calibri Light"/>
              </a:rPr>
              <a:t>t</a:t>
            </a: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i</a:t>
            </a:r>
            <a:r>
              <a:rPr sz="2400" b="0" spc="-40" dirty="0">
                <a:solidFill>
                  <a:srgbClr val="212121"/>
                </a:solidFill>
                <a:latin typeface="Calibri Light"/>
                <a:cs typeface="Calibri Light"/>
              </a:rPr>
              <a:t>v</a:t>
            </a:r>
            <a:r>
              <a:rPr sz="2400" b="0" spc="-10" dirty="0">
                <a:solidFill>
                  <a:srgbClr val="212121"/>
                </a:solidFill>
                <a:latin typeface="Calibri Light"/>
                <a:cs typeface="Calibri Light"/>
              </a:rPr>
              <a:t>e: </a:t>
            </a:r>
            <a:r>
              <a:rPr sz="2400" b="0" spc="-5" dirty="0">
                <a:solidFill>
                  <a:srgbClr val="212121"/>
                </a:solidFill>
                <a:latin typeface="Calibri Light"/>
                <a:cs typeface="Calibri Light"/>
              </a:rPr>
              <a:t>D</a:t>
            </a:r>
            <a:r>
              <a:rPr sz="2400" b="0" spc="-55" dirty="0">
                <a:solidFill>
                  <a:srgbClr val="212121"/>
                </a:solidFill>
                <a:latin typeface="Calibri Light"/>
                <a:cs typeface="Calibri Light"/>
              </a:rPr>
              <a:t>o</a:t>
            </a:r>
            <a:r>
              <a:rPr sz="2400" b="0" dirty="0">
                <a:solidFill>
                  <a:srgbClr val="212121"/>
                </a:solidFill>
                <a:latin typeface="Calibri Light"/>
                <a:cs typeface="Calibri Light"/>
              </a:rPr>
              <a:t>x</a:t>
            </a:r>
            <a:r>
              <a:rPr sz="2400" b="0" spc="-45" dirty="0">
                <a:solidFill>
                  <a:srgbClr val="212121"/>
                </a:solidFill>
                <a:latin typeface="Calibri Light"/>
                <a:cs typeface="Calibri Light"/>
              </a:rPr>
              <a:t>y</a:t>
            </a:r>
            <a:r>
              <a:rPr sz="2400" b="0" spc="-5" dirty="0">
                <a:solidFill>
                  <a:srgbClr val="212121"/>
                </a:solidFill>
                <a:latin typeface="Calibri Light"/>
                <a:cs typeface="Calibri Light"/>
              </a:rPr>
              <a:t>c</a:t>
            </a:r>
            <a:r>
              <a:rPr sz="2400" b="0" spc="-45" dirty="0">
                <a:solidFill>
                  <a:srgbClr val="212121"/>
                </a:solidFill>
                <a:latin typeface="Calibri Light"/>
                <a:cs typeface="Calibri Light"/>
              </a:rPr>
              <a:t>y</a:t>
            </a:r>
            <a:r>
              <a:rPr sz="2400" b="0" spc="-5" dirty="0">
                <a:solidFill>
                  <a:srgbClr val="212121"/>
                </a:solidFill>
                <a:latin typeface="Calibri Light"/>
                <a:cs typeface="Calibri Light"/>
              </a:rPr>
              <a:t>c</a:t>
            </a: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lin</a:t>
            </a:r>
            <a:r>
              <a:rPr sz="2400" b="0" dirty="0">
                <a:solidFill>
                  <a:srgbClr val="212121"/>
                </a:solidFill>
                <a:latin typeface="Calibri Light"/>
                <a:cs typeface="Calibri Light"/>
              </a:rPr>
              <a:t>e</a:t>
            </a:r>
            <a:r>
              <a:rPr sz="2400" b="0" spc="-5" dirty="0">
                <a:solidFill>
                  <a:srgbClr val="212121"/>
                </a:solidFill>
                <a:latin typeface="Calibri Light"/>
                <a:cs typeface="Calibri Light"/>
              </a:rPr>
              <a:t> </a:t>
            </a:r>
            <a:r>
              <a:rPr sz="2400" b="0" spc="-20" dirty="0">
                <a:solidFill>
                  <a:srgbClr val="212121"/>
                </a:solidFill>
                <a:latin typeface="Calibri Light"/>
                <a:cs typeface="Calibri Light"/>
              </a:rPr>
              <a:t>100m</a:t>
            </a: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g</a:t>
            </a:r>
            <a:r>
              <a:rPr sz="2400" b="0" spc="-10" dirty="0">
                <a:solidFill>
                  <a:srgbClr val="212121"/>
                </a:solidFill>
                <a:latin typeface="Calibri Light"/>
                <a:cs typeface="Calibri Light"/>
              </a:rPr>
              <a:t> P</a:t>
            </a:r>
            <a:r>
              <a:rPr sz="2400" b="0" dirty="0">
                <a:solidFill>
                  <a:srgbClr val="212121"/>
                </a:solidFill>
                <a:latin typeface="Calibri Light"/>
                <a:cs typeface="Calibri Light"/>
              </a:rPr>
              <a:t>O</a:t>
            </a:r>
            <a:r>
              <a:rPr sz="2400" b="0" spc="-5" dirty="0">
                <a:solidFill>
                  <a:srgbClr val="212121"/>
                </a:solidFill>
                <a:latin typeface="Calibri Light"/>
                <a:cs typeface="Calibri Light"/>
              </a:rPr>
              <a:t> B</a:t>
            </a:r>
            <a:r>
              <a:rPr sz="2400" b="0" dirty="0">
                <a:solidFill>
                  <a:srgbClr val="212121"/>
                </a:solidFill>
                <a:latin typeface="Calibri Light"/>
                <a:cs typeface="Calibri Light"/>
              </a:rPr>
              <a:t>I</a:t>
            </a: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D</a:t>
            </a:r>
            <a:r>
              <a:rPr sz="2400" b="0" spc="-10" dirty="0">
                <a:solidFill>
                  <a:srgbClr val="212121"/>
                </a:solidFill>
                <a:latin typeface="Calibri Light"/>
                <a:cs typeface="Calibri Light"/>
              </a:rPr>
              <a:t> </a:t>
            </a:r>
            <a:r>
              <a:rPr sz="2400" b="0" dirty="0">
                <a:solidFill>
                  <a:srgbClr val="212121"/>
                </a:solidFill>
                <a:latin typeface="Calibri Light"/>
                <a:cs typeface="Calibri Light"/>
              </a:rPr>
              <a:t>x </a:t>
            </a:r>
            <a:r>
              <a:rPr sz="2400" b="0" spc="-20" dirty="0">
                <a:solidFill>
                  <a:srgbClr val="212121"/>
                </a:solidFill>
                <a:latin typeface="Calibri Light"/>
                <a:cs typeface="Calibri Light"/>
              </a:rPr>
              <a:t>2</a:t>
            </a: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8</a:t>
            </a:r>
            <a:r>
              <a:rPr sz="2400" b="0" dirty="0">
                <a:solidFill>
                  <a:srgbClr val="212121"/>
                </a:solidFill>
                <a:latin typeface="Calibri Light"/>
                <a:cs typeface="Calibri Light"/>
              </a:rPr>
              <a:t> </a:t>
            </a:r>
            <a:r>
              <a:rPr sz="2400" b="0" spc="-15" dirty="0">
                <a:solidFill>
                  <a:srgbClr val="212121"/>
                </a:solidFill>
                <a:latin typeface="Calibri Light"/>
                <a:cs typeface="Calibri Light"/>
              </a:rPr>
              <a:t>d</a:t>
            </a:r>
            <a:r>
              <a:rPr sz="2400" b="0" spc="-65" dirty="0">
                <a:solidFill>
                  <a:srgbClr val="212121"/>
                </a:solidFill>
                <a:latin typeface="Calibri Light"/>
                <a:cs typeface="Calibri Light"/>
              </a:rPr>
              <a:t>a</a:t>
            </a:r>
            <a:r>
              <a:rPr sz="2400" b="0" spc="-45" dirty="0">
                <a:solidFill>
                  <a:srgbClr val="212121"/>
                </a:solidFill>
                <a:latin typeface="Calibri Light"/>
                <a:cs typeface="Calibri Light"/>
              </a:rPr>
              <a:t>y</a:t>
            </a:r>
            <a:r>
              <a:rPr sz="2400" b="0" spc="-10" dirty="0">
                <a:solidFill>
                  <a:srgbClr val="212121"/>
                </a:solidFill>
                <a:latin typeface="Calibri Light"/>
                <a:cs typeface="Calibri Light"/>
              </a:rPr>
              <a:t>s</a:t>
            </a:r>
            <a:endParaRPr sz="2400">
              <a:latin typeface="Calibri Light"/>
              <a:cs typeface="Calibri Ligh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025384" y="1042416"/>
            <a:ext cx="3410711" cy="13228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235695" y="2305811"/>
            <a:ext cx="3055619" cy="13868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235695" y="1018032"/>
            <a:ext cx="3055619" cy="838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058911" y="1101852"/>
            <a:ext cx="3291840" cy="1203960"/>
          </a:xfrm>
          <a:custGeom>
            <a:avLst/>
            <a:gdLst/>
            <a:ahLst/>
            <a:cxnLst/>
            <a:rect l="l" t="t" r="r" b="b"/>
            <a:pathLst>
              <a:path w="3291840" h="1203960">
                <a:moveTo>
                  <a:pt x="0" y="0"/>
                </a:moveTo>
                <a:lnTo>
                  <a:pt x="3291840" y="0"/>
                </a:lnTo>
                <a:lnTo>
                  <a:pt x="3291840" y="1203960"/>
                </a:lnTo>
                <a:lnTo>
                  <a:pt x="0" y="1203960"/>
                </a:lnTo>
                <a:lnTo>
                  <a:pt x="0" y="0"/>
                </a:lnTo>
                <a:close/>
              </a:path>
            </a:pathLst>
          </a:custGeom>
          <a:solidFill>
            <a:srgbClr val="D51F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058911" y="1101852"/>
            <a:ext cx="3291840" cy="1203960"/>
          </a:xfrm>
          <a:custGeom>
            <a:avLst/>
            <a:gdLst/>
            <a:ahLst/>
            <a:cxnLst/>
            <a:rect l="l" t="t" r="r" b="b"/>
            <a:pathLst>
              <a:path w="3291840" h="1203960">
                <a:moveTo>
                  <a:pt x="0" y="0"/>
                </a:moveTo>
                <a:lnTo>
                  <a:pt x="3291840" y="0"/>
                </a:lnTo>
                <a:lnTo>
                  <a:pt x="3291840" y="1203960"/>
                </a:lnTo>
                <a:lnTo>
                  <a:pt x="0" y="1203960"/>
                </a:lnTo>
                <a:lnTo>
                  <a:pt x="0" y="0"/>
                </a:lnTo>
                <a:close/>
              </a:path>
            </a:pathLst>
          </a:custGeom>
          <a:ln w="12699">
            <a:solidFill>
              <a:srgbClr val="D51F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8436313" y="1213062"/>
            <a:ext cx="2535555" cy="999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algn="ctr">
              <a:lnSpc>
                <a:spcPct val="91500"/>
              </a:lnSpc>
            </a:pPr>
            <a:r>
              <a:rPr sz="2400" b="0" spc="-215" dirty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sz="2400" b="0" dirty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sz="2400" b="0" spc="-10" dirty="0">
                <a:solidFill>
                  <a:srgbClr val="FFFFFF"/>
                </a:solidFill>
                <a:latin typeface="Calibri Light"/>
                <a:cs typeface="Calibri Light"/>
              </a:rPr>
              <a:t>rt</a:t>
            </a:r>
            <a:r>
              <a:rPr sz="2400" b="0" spc="-15" dirty="0">
                <a:solidFill>
                  <a:srgbClr val="FFFFFF"/>
                </a:solidFill>
                <a:latin typeface="Calibri Light"/>
                <a:cs typeface="Calibri Light"/>
              </a:rPr>
              <a:t>ia</a:t>
            </a:r>
            <a:r>
              <a:rPr sz="2400" b="0" dirty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sz="2400" b="0" spc="-15" dirty="0">
                <a:solidFill>
                  <a:srgbClr val="FFFFFF"/>
                </a:solidFill>
                <a:latin typeface="Calibri Light"/>
                <a:cs typeface="Calibri Light"/>
              </a:rPr>
              <a:t>y</a:t>
            </a:r>
            <a:r>
              <a:rPr sz="2400" b="0" spc="-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400" b="0" spc="-35" dirty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sz="2400" b="0" spc="-20" dirty="0">
                <a:solidFill>
                  <a:srgbClr val="FFFFFF"/>
                </a:solidFill>
                <a:latin typeface="Calibri Light"/>
                <a:cs typeface="Calibri Light"/>
              </a:rPr>
              <a:t>y</a:t>
            </a:r>
            <a:r>
              <a:rPr sz="2400" b="0" spc="-15" dirty="0">
                <a:solidFill>
                  <a:srgbClr val="FFFFFF"/>
                </a:solidFill>
                <a:latin typeface="Calibri Light"/>
                <a:cs typeface="Calibri Light"/>
              </a:rPr>
              <a:t>phili</a:t>
            </a:r>
            <a:r>
              <a:rPr sz="2400" b="0" spc="-10" dirty="0">
                <a:solidFill>
                  <a:srgbClr val="FFFFFF"/>
                </a:solidFill>
                <a:latin typeface="Calibri Light"/>
                <a:cs typeface="Calibri Light"/>
              </a:rPr>
              <a:t>s </a:t>
            </a:r>
            <a:r>
              <a:rPr sz="2400" b="0" spc="-20" dirty="0">
                <a:solidFill>
                  <a:srgbClr val="FFFFFF"/>
                </a:solidFill>
                <a:latin typeface="Calibri Light"/>
                <a:cs typeface="Calibri Light"/>
              </a:rPr>
              <a:t>w</a:t>
            </a:r>
            <a:r>
              <a:rPr sz="2400" b="0" spc="-15" dirty="0">
                <a:solidFill>
                  <a:srgbClr val="FFFFFF"/>
                </a:solidFill>
                <a:latin typeface="Calibri Light"/>
                <a:cs typeface="Calibri Light"/>
              </a:rPr>
              <a:t>ith</a:t>
            </a:r>
            <a:r>
              <a:rPr sz="2400" b="0" spc="-10" dirty="0">
                <a:solidFill>
                  <a:srgbClr val="FFFFFF"/>
                </a:solidFill>
                <a:latin typeface="Calibri Light"/>
                <a:cs typeface="Calibri Light"/>
              </a:rPr>
              <a:t> n</a:t>
            </a:r>
            <a:r>
              <a:rPr sz="2400" b="0" spc="-5" dirty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sz="2400" b="0" dirty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sz="2400" b="0" spc="-25" dirty="0">
                <a:solidFill>
                  <a:srgbClr val="FFFFFF"/>
                </a:solidFill>
                <a:latin typeface="Calibri Light"/>
                <a:cs typeface="Calibri Light"/>
              </a:rPr>
              <a:t>ma</a:t>
            </a:r>
            <a:r>
              <a:rPr sz="2400" b="0" spc="-10" dirty="0">
                <a:solidFill>
                  <a:srgbClr val="FFFFFF"/>
                </a:solidFill>
                <a:latin typeface="Calibri Light"/>
                <a:cs typeface="Calibri Light"/>
              </a:rPr>
              <a:t>l</a:t>
            </a:r>
            <a:r>
              <a:rPr sz="2400" b="0" spc="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400" b="0" spc="-5" dirty="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sz="2400" b="0" spc="-10" dirty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sz="2400" b="0" spc="-15" dirty="0">
                <a:solidFill>
                  <a:srgbClr val="FFFFFF"/>
                </a:solidFill>
                <a:latin typeface="Calibri Light"/>
                <a:cs typeface="Calibri Light"/>
              </a:rPr>
              <a:t>F</a:t>
            </a:r>
            <a:r>
              <a:rPr sz="2400" b="0" spc="-1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400" b="0" spc="-35" dirty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sz="2400" b="0" spc="-45" dirty="0">
                <a:solidFill>
                  <a:srgbClr val="FFFFFF"/>
                </a:solidFill>
                <a:latin typeface="Calibri Light"/>
                <a:cs typeface="Calibri Light"/>
              </a:rPr>
              <a:t>x</a:t>
            </a:r>
            <a:r>
              <a:rPr sz="2400" b="0" spc="-20" dirty="0">
                <a:solidFill>
                  <a:srgbClr val="FFFFFF"/>
                </a:solidFill>
                <a:latin typeface="Calibri Light"/>
                <a:cs typeface="Calibri Light"/>
              </a:rPr>
              <a:t>ami</a:t>
            </a:r>
            <a:r>
              <a:rPr sz="2400" b="0" spc="-15" dirty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sz="2400" b="0" spc="-45" dirty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sz="2400" b="0" spc="-10" dirty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sz="2400" b="0" spc="-15" dirty="0">
                <a:solidFill>
                  <a:srgbClr val="FFFFFF"/>
                </a:solidFill>
                <a:latin typeface="Calibri Light"/>
                <a:cs typeface="Calibri Light"/>
              </a:rPr>
              <a:t>ion</a:t>
            </a:r>
            <a:endParaRPr sz="2400">
              <a:latin typeface="Calibri Light"/>
              <a:cs typeface="Calibri Light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058911" y="2305811"/>
            <a:ext cx="3291840" cy="3804285"/>
          </a:xfrm>
          <a:custGeom>
            <a:avLst/>
            <a:gdLst/>
            <a:ahLst/>
            <a:cxnLst/>
            <a:rect l="l" t="t" r="r" b="b"/>
            <a:pathLst>
              <a:path w="3291840" h="3804285">
                <a:moveTo>
                  <a:pt x="0" y="0"/>
                </a:moveTo>
                <a:lnTo>
                  <a:pt x="3291840" y="0"/>
                </a:lnTo>
                <a:lnTo>
                  <a:pt x="3291840" y="3803904"/>
                </a:lnTo>
                <a:lnTo>
                  <a:pt x="0" y="3803904"/>
                </a:lnTo>
                <a:lnTo>
                  <a:pt x="0" y="0"/>
                </a:lnTo>
                <a:close/>
              </a:path>
            </a:pathLst>
          </a:custGeom>
          <a:solidFill>
            <a:srgbClr val="EF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8174155" y="2445457"/>
            <a:ext cx="2938780" cy="1670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marR="5080" indent="-228600">
              <a:lnSpc>
                <a:spcPct val="91600"/>
              </a:lnSpc>
              <a:buClr>
                <a:srgbClr val="212121"/>
              </a:buClr>
              <a:buFont typeface="Calibri"/>
              <a:buChar char="•"/>
              <a:tabLst>
                <a:tab pos="241300" algn="l"/>
              </a:tabLst>
            </a:pPr>
            <a:r>
              <a:rPr sz="2400" spc="-20" dirty="0">
                <a:solidFill>
                  <a:srgbClr val="212121"/>
                </a:solidFill>
                <a:latin typeface="Calibri"/>
                <a:cs typeface="Calibri"/>
              </a:rPr>
              <a:t>7</a:t>
            </a:r>
            <a:r>
              <a:rPr sz="2400" spc="-10" dirty="0">
                <a:solidFill>
                  <a:srgbClr val="212121"/>
                </a:solidFill>
                <a:latin typeface="Calibri"/>
                <a:cs typeface="Calibri"/>
              </a:rPr>
              <a:t>.</a:t>
            </a:r>
            <a:r>
              <a:rPr sz="2400" spc="-15" dirty="0">
                <a:solidFill>
                  <a:srgbClr val="212121"/>
                </a:solidFill>
                <a:latin typeface="Calibri"/>
                <a:cs typeface="Calibri"/>
              </a:rPr>
              <a:t>2</a:t>
            </a:r>
            <a:r>
              <a:rPr sz="2400" spc="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12121"/>
                </a:solidFill>
                <a:latin typeface="Calibri"/>
                <a:cs typeface="Calibri"/>
              </a:rPr>
              <a:t>milli</a:t>
            </a:r>
            <a:r>
              <a:rPr sz="2400" spc="-15" dirty="0">
                <a:solidFill>
                  <a:srgbClr val="212121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212121"/>
                </a:solidFill>
                <a:latin typeface="Calibri"/>
                <a:cs typeface="Calibri"/>
              </a:rPr>
              <a:t>n</a:t>
            </a:r>
            <a:r>
              <a:rPr sz="2400" spc="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Calibri"/>
                <a:cs typeface="Calibri"/>
              </a:rPr>
              <a:t>un</a:t>
            </a:r>
            <a:r>
              <a:rPr sz="2400" dirty="0">
                <a:solidFill>
                  <a:srgbClr val="212121"/>
                </a:solidFill>
                <a:latin typeface="Calibri"/>
                <a:cs typeface="Calibri"/>
              </a:rPr>
              <a:t>its </a:t>
            </a:r>
            <a:r>
              <a:rPr sz="2400" spc="-25" dirty="0">
                <a:solidFill>
                  <a:srgbClr val="212121"/>
                </a:solidFill>
                <a:latin typeface="Calibri"/>
                <a:cs typeface="Calibri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Calibri"/>
                <a:cs typeface="Calibri"/>
              </a:rPr>
              <a:t>o</a:t>
            </a:r>
            <a:r>
              <a:rPr sz="2400" spc="-35" dirty="0">
                <a:solidFill>
                  <a:srgbClr val="212121"/>
                </a:solidFill>
                <a:latin typeface="Calibri"/>
                <a:cs typeface="Calibri"/>
              </a:rPr>
              <a:t>t</a:t>
            </a:r>
            <a:r>
              <a:rPr sz="2400" spc="-15" dirty="0">
                <a:solidFill>
                  <a:srgbClr val="212121"/>
                </a:solidFill>
                <a:latin typeface="Calibri"/>
                <a:cs typeface="Calibri"/>
              </a:rPr>
              <a:t>a</a:t>
            </a:r>
            <a:r>
              <a:rPr sz="2400" dirty="0">
                <a:solidFill>
                  <a:srgbClr val="212121"/>
                </a:solidFill>
                <a:latin typeface="Calibri"/>
                <a:cs typeface="Calibri"/>
              </a:rPr>
              <a:t>l</a:t>
            </a:r>
            <a:r>
              <a:rPr sz="2400" spc="-10" dirty="0">
                <a:solidFill>
                  <a:srgbClr val="212121"/>
                </a:solidFill>
                <a:latin typeface="Calibri"/>
                <a:cs typeface="Calibri"/>
              </a:rPr>
              <a:t>,</a:t>
            </a:r>
            <a:r>
              <a:rPr sz="2400" spc="-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12121"/>
                </a:solidFill>
                <a:latin typeface="Calibri"/>
                <a:cs typeface="Calibri"/>
              </a:rPr>
              <a:t>a</a:t>
            </a:r>
            <a:r>
              <a:rPr sz="2400" spc="-5" dirty="0">
                <a:solidFill>
                  <a:srgbClr val="212121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212121"/>
                </a:solidFill>
                <a:latin typeface="Calibri"/>
                <a:cs typeface="Calibri"/>
              </a:rPr>
              <a:t>mi</a:t>
            </a:r>
            <a:r>
              <a:rPr sz="2400" spc="-5" dirty="0">
                <a:solidFill>
                  <a:srgbClr val="212121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212121"/>
                </a:solidFill>
                <a:latin typeface="Calibri"/>
                <a:cs typeface="Calibri"/>
              </a:rPr>
              <a:t>i</a:t>
            </a:r>
            <a:r>
              <a:rPr sz="2400" spc="-30" dirty="0">
                <a:solidFill>
                  <a:srgbClr val="212121"/>
                </a:solidFill>
                <a:latin typeface="Calibri"/>
                <a:cs typeface="Calibri"/>
              </a:rPr>
              <a:t>s</a:t>
            </a:r>
            <a:r>
              <a:rPr sz="2400" spc="-35" dirty="0">
                <a:solidFill>
                  <a:srgbClr val="212121"/>
                </a:solidFill>
                <a:latin typeface="Calibri"/>
                <a:cs typeface="Calibri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Calibri"/>
                <a:cs typeface="Calibri"/>
              </a:rPr>
              <a:t>e</a:t>
            </a:r>
            <a:r>
              <a:rPr sz="2400" spc="-45" dirty="0">
                <a:solidFill>
                  <a:srgbClr val="212121"/>
                </a:solidFill>
                <a:latin typeface="Calibri"/>
                <a:cs typeface="Calibri"/>
              </a:rPr>
              <a:t>r</a:t>
            </a:r>
            <a:r>
              <a:rPr sz="2400" spc="-10" dirty="0">
                <a:solidFill>
                  <a:srgbClr val="212121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212121"/>
                </a:solidFill>
                <a:latin typeface="Calibri"/>
                <a:cs typeface="Calibri"/>
              </a:rPr>
              <a:t>d</a:t>
            </a:r>
            <a:r>
              <a:rPr sz="2400" spc="-2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12121"/>
                </a:solidFill>
                <a:latin typeface="Calibri"/>
                <a:cs typeface="Calibri"/>
              </a:rPr>
              <a:t>as </a:t>
            </a:r>
            <a:r>
              <a:rPr sz="2400" spc="-15" dirty="0">
                <a:solidFill>
                  <a:srgbClr val="212121"/>
                </a:solidFill>
                <a:latin typeface="Calibri"/>
                <a:cs typeface="Calibri"/>
              </a:rPr>
              <a:t>3</a:t>
            </a:r>
            <a:r>
              <a:rPr sz="2400" spc="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Calibri"/>
                <a:cs typeface="Calibri"/>
              </a:rPr>
              <a:t>d</a:t>
            </a:r>
            <a:r>
              <a:rPr sz="2400" spc="-10" dirty="0">
                <a:solidFill>
                  <a:srgbClr val="212121"/>
                </a:solidFill>
                <a:latin typeface="Calibri"/>
                <a:cs typeface="Calibri"/>
              </a:rPr>
              <a:t>o</a:t>
            </a:r>
            <a:r>
              <a:rPr sz="2400" spc="-5" dirty="0">
                <a:solidFill>
                  <a:srgbClr val="212121"/>
                </a:solidFill>
                <a:latin typeface="Calibri"/>
                <a:cs typeface="Calibri"/>
              </a:rPr>
              <a:t>s</a:t>
            </a:r>
            <a:r>
              <a:rPr sz="2400" spc="-10" dirty="0">
                <a:solidFill>
                  <a:srgbClr val="212121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212121"/>
                </a:solidFill>
                <a:latin typeface="Calibri"/>
                <a:cs typeface="Calibri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212121"/>
                </a:solidFill>
                <a:latin typeface="Calibri"/>
                <a:cs typeface="Calibri"/>
              </a:rPr>
              <a:t>f</a:t>
            </a:r>
            <a:r>
              <a:rPr sz="2400" spc="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Calibri"/>
                <a:cs typeface="Calibri"/>
              </a:rPr>
              <a:t>2.</a:t>
            </a:r>
            <a:r>
              <a:rPr sz="2400" dirty="0">
                <a:solidFill>
                  <a:srgbClr val="212121"/>
                </a:solidFill>
                <a:latin typeface="Calibri"/>
                <a:cs typeface="Calibri"/>
              </a:rPr>
              <a:t>4 </a:t>
            </a:r>
            <a:r>
              <a:rPr sz="2400" spc="-20" dirty="0">
                <a:solidFill>
                  <a:srgbClr val="212121"/>
                </a:solidFill>
                <a:latin typeface="Calibri"/>
                <a:cs typeface="Calibri"/>
              </a:rPr>
              <a:t>m</a:t>
            </a:r>
            <a:r>
              <a:rPr sz="2400" dirty="0">
                <a:solidFill>
                  <a:srgbClr val="212121"/>
                </a:solidFill>
                <a:latin typeface="Calibri"/>
                <a:cs typeface="Calibri"/>
              </a:rPr>
              <a:t>illi</a:t>
            </a:r>
            <a:r>
              <a:rPr sz="2400" spc="-10" dirty="0">
                <a:solidFill>
                  <a:srgbClr val="212121"/>
                </a:solidFill>
                <a:latin typeface="Calibri"/>
                <a:cs typeface="Calibri"/>
              </a:rPr>
              <a:t>on </a:t>
            </a:r>
            <a:r>
              <a:rPr sz="2400" spc="-5" dirty="0">
                <a:solidFill>
                  <a:srgbClr val="212121"/>
                </a:solidFill>
                <a:latin typeface="Calibri"/>
                <a:cs typeface="Calibri"/>
              </a:rPr>
              <a:t>un</a:t>
            </a:r>
            <a:r>
              <a:rPr sz="2400" dirty="0">
                <a:solidFill>
                  <a:srgbClr val="212121"/>
                </a:solidFill>
                <a:latin typeface="Calibri"/>
                <a:cs typeface="Calibri"/>
              </a:rPr>
              <a:t>its</a:t>
            </a:r>
            <a:r>
              <a:rPr sz="2400" spc="-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Calibri"/>
                <a:cs typeface="Calibri"/>
              </a:rPr>
              <a:t>I</a:t>
            </a:r>
            <a:r>
              <a:rPr sz="2400" spc="-25" dirty="0">
                <a:solidFill>
                  <a:srgbClr val="212121"/>
                </a:solidFill>
                <a:latin typeface="Calibri"/>
                <a:cs typeface="Calibri"/>
              </a:rPr>
              <a:t>M</a:t>
            </a:r>
            <a:r>
              <a:rPr sz="2400" spc="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212121"/>
                </a:solidFill>
                <a:latin typeface="Calibri"/>
                <a:cs typeface="Calibri"/>
              </a:rPr>
              <a:t>a</a:t>
            </a:r>
            <a:r>
              <a:rPr sz="2400" spc="-10" dirty="0">
                <a:solidFill>
                  <a:srgbClr val="212121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212121"/>
                </a:solidFill>
                <a:latin typeface="Calibri"/>
                <a:cs typeface="Calibri"/>
              </a:rPr>
              <a:t>h</a:t>
            </a:r>
            <a:r>
              <a:rPr sz="2400" spc="-2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212121"/>
                </a:solidFill>
                <a:latin typeface="Calibri"/>
                <a:cs typeface="Calibri"/>
              </a:rPr>
              <a:t>a</a:t>
            </a:r>
            <a:r>
              <a:rPr sz="2400" spc="-10" dirty="0">
                <a:solidFill>
                  <a:srgbClr val="212121"/>
                </a:solidFill>
                <a:latin typeface="Calibri"/>
                <a:cs typeface="Calibri"/>
              </a:rPr>
              <a:t>t</a:t>
            </a:r>
            <a:r>
              <a:rPr sz="2400" spc="-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212121"/>
                </a:solidFill>
                <a:latin typeface="Calibri"/>
                <a:cs typeface="Calibri"/>
              </a:rPr>
              <a:t>1</a:t>
            </a:r>
            <a:r>
              <a:rPr sz="2400" dirty="0">
                <a:solidFill>
                  <a:srgbClr val="212121"/>
                </a:solidFill>
                <a:latin typeface="Calibri"/>
                <a:cs typeface="Calibri"/>
              </a:rPr>
              <a:t>- </a:t>
            </a:r>
            <a:r>
              <a:rPr sz="2400" spc="-45" dirty="0">
                <a:solidFill>
                  <a:srgbClr val="212121"/>
                </a:solidFill>
                <a:latin typeface="Calibri"/>
                <a:cs typeface="Calibri"/>
              </a:rPr>
              <a:t>w</a:t>
            </a:r>
            <a:r>
              <a:rPr sz="2400" spc="-10" dirty="0">
                <a:solidFill>
                  <a:srgbClr val="212121"/>
                </a:solidFill>
                <a:latin typeface="Calibri"/>
                <a:cs typeface="Calibri"/>
              </a:rPr>
              <a:t>ee</a:t>
            </a:r>
            <a:r>
              <a:rPr sz="2400" spc="-15" dirty="0">
                <a:solidFill>
                  <a:srgbClr val="212121"/>
                </a:solidFill>
                <a:latin typeface="Calibri"/>
                <a:cs typeface="Calibri"/>
              </a:rPr>
              <a:t>k </a:t>
            </a:r>
            <a:r>
              <a:rPr sz="2400" dirty="0">
                <a:solidFill>
                  <a:srgbClr val="212121"/>
                </a:solidFill>
                <a:latin typeface="Calibri"/>
                <a:cs typeface="Calibri"/>
              </a:rPr>
              <a:t>i</a:t>
            </a:r>
            <a:r>
              <a:rPr sz="2400" spc="-40" dirty="0">
                <a:solidFill>
                  <a:srgbClr val="212121"/>
                </a:solidFill>
                <a:latin typeface="Calibri"/>
                <a:cs typeface="Calibri"/>
              </a:rPr>
              <a:t>nt</a:t>
            </a:r>
            <a:r>
              <a:rPr sz="2400" spc="-10" dirty="0">
                <a:solidFill>
                  <a:srgbClr val="212121"/>
                </a:solidFill>
                <a:latin typeface="Calibri"/>
                <a:cs typeface="Calibri"/>
              </a:rPr>
              <a:t>e</a:t>
            </a:r>
            <a:r>
              <a:rPr sz="2400" spc="15" dirty="0">
                <a:solidFill>
                  <a:srgbClr val="212121"/>
                </a:solidFill>
                <a:latin typeface="Calibri"/>
                <a:cs typeface="Calibri"/>
              </a:rPr>
              <a:t>r</a:t>
            </a:r>
            <a:r>
              <a:rPr sz="2400" spc="-60" dirty="0">
                <a:solidFill>
                  <a:srgbClr val="212121"/>
                </a:solidFill>
                <a:latin typeface="Calibri"/>
                <a:cs typeface="Calibri"/>
              </a:rPr>
              <a:t>v</a:t>
            </a:r>
            <a:r>
              <a:rPr sz="2400" dirty="0">
                <a:solidFill>
                  <a:srgbClr val="212121"/>
                </a:solidFill>
                <a:latin typeface="Calibri"/>
                <a:cs typeface="Calibri"/>
              </a:rPr>
              <a:t>als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0" y="6123432"/>
            <a:ext cx="908303" cy="73456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97921" y="474975"/>
            <a:ext cx="9613265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760"/>
              </a:lnSpc>
            </a:pP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S</a:t>
            </a:r>
            <a:r>
              <a:rPr sz="4000" spc="-110" dirty="0">
                <a:solidFill>
                  <a:srgbClr val="D51F1A"/>
                </a:solidFill>
                <a:latin typeface="Arial"/>
                <a:cs typeface="Arial"/>
              </a:rPr>
              <a:t>y</a:t>
            </a: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p</a:t>
            </a:r>
            <a:r>
              <a:rPr sz="4000" spc="-114" dirty="0">
                <a:solidFill>
                  <a:srgbClr val="D51F1A"/>
                </a:solidFill>
                <a:latin typeface="Arial"/>
                <a:cs typeface="Arial"/>
              </a:rPr>
              <a:t>hili</a:t>
            </a:r>
            <a:r>
              <a:rPr sz="4000" spc="-20" dirty="0">
                <a:solidFill>
                  <a:srgbClr val="D51F1A"/>
                </a:solidFill>
                <a:latin typeface="Arial"/>
                <a:cs typeface="Arial"/>
              </a:rPr>
              <a:t>s</a:t>
            </a:r>
            <a:r>
              <a:rPr sz="4000" spc="-290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4000" spc="-270" dirty="0">
                <a:solidFill>
                  <a:srgbClr val="D51F1A"/>
                </a:solidFill>
                <a:latin typeface="Arial"/>
                <a:cs typeface="Arial"/>
              </a:rPr>
              <a:t>T</a:t>
            </a:r>
            <a:r>
              <a:rPr sz="4000" spc="-110" dirty="0">
                <a:solidFill>
                  <a:srgbClr val="D51F1A"/>
                </a:solidFill>
                <a:latin typeface="Arial"/>
                <a:cs typeface="Arial"/>
              </a:rPr>
              <a:t>r</a:t>
            </a: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ea</a:t>
            </a:r>
            <a:r>
              <a:rPr sz="4000" spc="-105" dirty="0">
                <a:solidFill>
                  <a:srgbClr val="D51F1A"/>
                </a:solidFill>
                <a:latin typeface="Arial"/>
                <a:cs typeface="Arial"/>
              </a:rPr>
              <a:t>t</a:t>
            </a: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men</a:t>
            </a:r>
            <a:r>
              <a:rPr sz="4000" spc="-15" dirty="0">
                <a:solidFill>
                  <a:srgbClr val="D51F1A"/>
                </a:solidFill>
                <a:latin typeface="Arial"/>
                <a:cs typeface="Arial"/>
              </a:rPr>
              <a:t>t</a:t>
            </a:r>
            <a:r>
              <a:rPr sz="4000" spc="-425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Amon</a:t>
            </a:r>
            <a:r>
              <a:rPr sz="4000" spc="-25" dirty="0">
                <a:solidFill>
                  <a:srgbClr val="D51F1A"/>
                </a:solidFill>
                <a:latin typeface="Arial"/>
                <a:cs typeface="Arial"/>
              </a:rPr>
              <a:t>g</a:t>
            </a:r>
            <a:r>
              <a:rPr sz="4000" spc="-195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P</a:t>
            </a:r>
            <a:r>
              <a:rPr sz="4000" spc="-110" dirty="0">
                <a:solidFill>
                  <a:srgbClr val="D51F1A"/>
                </a:solidFill>
                <a:latin typeface="Arial"/>
                <a:cs typeface="Arial"/>
              </a:rPr>
              <a:t>r</a:t>
            </a: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egn</a:t>
            </a:r>
            <a:r>
              <a:rPr sz="4000" spc="-125" dirty="0">
                <a:solidFill>
                  <a:srgbClr val="D51F1A"/>
                </a:solidFill>
                <a:latin typeface="Arial"/>
                <a:cs typeface="Arial"/>
              </a:rPr>
              <a:t>a</a:t>
            </a: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n</a:t>
            </a:r>
            <a:r>
              <a:rPr sz="4000" spc="-15" dirty="0">
                <a:solidFill>
                  <a:srgbClr val="D51F1A"/>
                </a:solidFill>
                <a:latin typeface="Arial"/>
                <a:cs typeface="Arial"/>
              </a:rPr>
              <a:t>t</a:t>
            </a:r>
            <a:r>
              <a:rPr sz="4000" spc="-195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Pe</a:t>
            </a:r>
            <a:r>
              <a:rPr sz="4000" spc="-110" dirty="0">
                <a:solidFill>
                  <a:srgbClr val="D51F1A"/>
                </a:solidFill>
                <a:latin typeface="Arial"/>
                <a:cs typeface="Arial"/>
              </a:rPr>
              <a:t>rs</a:t>
            </a:r>
            <a:r>
              <a:rPr sz="4000" spc="-125" dirty="0">
                <a:solidFill>
                  <a:srgbClr val="D51F1A"/>
                </a:solidFill>
                <a:latin typeface="Arial"/>
                <a:cs typeface="Arial"/>
              </a:rPr>
              <a:t>o</a:t>
            </a: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ns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3093" y="1272914"/>
            <a:ext cx="10895965" cy="4702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8890" indent="-3429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355600" algn="l"/>
              </a:tabLst>
            </a:pPr>
            <a:r>
              <a:rPr sz="2600" spc="-9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ment</a:t>
            </a:r>
            <a:r>
              <a:rPr sz="26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eg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men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or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syph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ili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600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among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egnant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pe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sons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600" spc="-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s 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he</a:t>
            </a:r>
            <a:r>
              <a:rPr sz="26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sa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me</a:t>
            </a:r>
            <a:r>
              <a:rPr sz="2600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as 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or</a:t>
            </a: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non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-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egnant</a:t>
            </a:r>
            <a:r>
              <a:rPr sz="26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pe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sons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600" spc="-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based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6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age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of</a:t>
            </a: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ec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ti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endParaRPr sz="26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355600" algn="l"/>
              </a:tabLst>
            </a:pP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The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s no a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lt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na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ti</a:t>
            </a: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tr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ment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6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pen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illi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among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egnant</a:t>
            </a:r>
            <a:r>
              <a:rPr sz="26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pe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sons</a:t>
            </a:r>
            <a:endParaRPr sz="2600" dirty="0">
              <a:latin typeface="Arial"/>
              <a:cs typeface="Arial"/>
            </a:endParaRPr>
          </a:p>
          <a:p>
            <a:pPr marL="1270000" lvl="1" indent="-3429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1269365" algn="l"/>
                <a:tab pos="1270000" algn="l"/>
              </a:tabLst>
            </a:pPr>
            <a:r>
              <a:rPr sz="2600" dirty="0">
                <a:solidFill>
                  <a:srgbClr val="C00000"/>
                </a:solidFill>
                <a:latin typeface="Arial"/>
                <a:cs typeface="Arial"/>
              </a:rPr>
              <a:t>Adm</a:t>
            </a:r>
            <a:r>
              <a:rPr sz="2600" spc="-5" dirty="0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sz="2600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sz="2600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600" spc="-5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sz="2600" dirty="0">
                <a:solidFill>
                  <a:srgbClr val="C00000"/>
                </a:solidFill>
                <a:latin typeface="Arial"/>
                <a:cs typeface="Arial"/>
              </a:rPr>
              <a:t>o hosp</a:t>
            </a:r>
            <a:r>
              <a:rPr sz="2600" spc="-5" dirty="0">
                <a:solidFill>
                  <a:srgbClr val="C00000"/>
                </a:solidFill>
                <a:latin typeface="Arial"/>
                <a:cs typeface="Arial"/>
              </a:rPr>
              <a:t>it</a:t>
            </a:r>
            <a:r>
              <a:rPr sz="2600" dirty="0">
                <a:solidFill>
                  <a:srgbClr val="C00000"/>
                </a:solidFill>
                <a:latin typeface="Arial"/>
                <a:cs typeface="Arial"/>
              </a:rPr>
              <a:t>al</a:t>
            </a:r>
            <a:r>
              <a:rPr sz="2600" spc="-5" dirty="0">
                <a:solidFill>
                  <a:srgbClr val="C00000"/>
                </a:solidFill>
                <a:latin typeface="Arial"/>
                <a:cs typeface="Arial"/>
              </a:rPr>
              <a:t> f</a:t>
            </a:r>
            <a:r>
              <a:rPr sz="2600" dirty="0">
                <a:solidFill>
                  <a:srgbClr val="C00000"/>
                </a:solidFill>
                <a:latin typeface="Arial"/>
                <a:cs typeface="Arial"/>
              </a:rPr>
              <a:t>or</a:t>
            </a:r>
            <a:r>
              <a:rPr sz="2600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C00000"/>
                </a:solidFill>
                <a:latin typeface="Arial"/>
                <a:cs typeface="Arial"/>
              </a:rPr>
              <a:t>desens</a:t>
            </a:r>
            <a:r>
              <a:rPr sz="2600" spc="-5" dirty="0">
                <a:solidFill>
                  <a:srgbClr val="C00000"/>
                </a:solidFill>
                <a:latin typeface="Arial"/>
                <a:cs typeface="Arial"/>
              </a:rPr>
              <a:t>iti</a:t>
            </a:r>
            <a:r>
              <a:rPr sz="2600" spc="5" dirty="0">
                <a:solidFill>
                  <a:srgbClr val="C00000"/>
                </a:solidFill>
                <a:latin typeface="Arial"/>
                <a:cs typeface="Arial"/>
              </a:rPr>
              <a:t>za</a:t>
            </a:r>
            <a:r>
              <a:rPr sz="2600" spc="-5" dirty="0">
                <a:solidFill>
                  <a:srgbClr val="C00000"/>
                </a:solidFill>
                <a:latin typeface="Arial"/>
                <a:cs typeface="Arial"/>
              </a:rPr>
              <a:t>ti</a:t>
            </a:r>
            <a:r>
              <a:rPr sz="2600" dirty="0">
                <a:solidFill>
                  <a:srgbClr val="C00000"/>
                </a:solidFill>
                <a:latin typeface="Arial"/>
                <a:cs typeface="Arial"/>
              </a:rPr>
              <a:t>on</a:t>
            </a:r>
            <a:r>
              <a:rPr sz="2600" spc="-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C00000"/>
                </a:solidFill>
                <a:latin typeface="Arial"/>
                <a:cs typeface="Arial"/>
              </a:rPr>
              <a:t>p</a:t>
            </a:r>
            <a:r>
              <a:rPr sz="2600" spc="-5" dirty="0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sz="2600" dirty="0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sz="2600" spc="-5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sz="2600" dirty="0">
                <a:solidFill>
                  <a:srgbClr val="C00000"/>
                </a:solidFill>
                <a:latin typeface="Arial"/>
                <a:cs typeface="Arial"/>
              </a:rPr>
              <a:t>ocol</a:t>
            </a:r>
            <a:endParaRPr sz="26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355600" algn="l"/>
              </a:tabLst>
            </a:pP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New</a:t>
            </a:r>
            <a:r>
              <a:rPr sz="26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tr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ment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ndow</a:t>
            </a:r>
            <a:r>
              <a:rPr sz="2600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or</a:t>
            </a: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 syph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ili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600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du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ri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ng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egnancy</a:t>
            </a:r>
            <a:r>
              <a:rPr sz="26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6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212121"/>
                </a:solidFill>
                <a:latin typeface="Arial"/>
                <a:cs typeface="Arial"/>
              </a:rPr>
              <a:t>7</a:t>
            </a:r>
            <a:r>
              <a:rPr sz="2600" b="1" spc="-5" dirty="0">
                <a:solidFill>
                  <a:srgbClr val="212121"/>
                </a:solidFill>
                <a:latin typeface="Arial"/>
                <a:cs typeface="Arial"/>
              </a:rPr>
              <a:t>-</a:t>
            </a:r>
            <a:r>
              <a:rPr sz="2600" b="1" dirty="0">
                <a:solidFill>
                  <a:srgbClr val="212121"/>
                </a:solidFill>
                <a:latin typeface="Arial"/>
                <a:cs typeface="Arial"/>
              </a:rPr>
              <a:t>9 </a:t>
            </a:r>
            <a:r>
              <a:rPr sz="2600" b="1" spc="5" dirty="0">
                <a:solidFill>
                  <a:srgbClr val="212121"/>
                </a:solidFill>
                <a:latin typeface="Arial"/>
                <a:cs typeface="Arial"/>
              </a:rPr>
              <a:t>da</a:t>
            </a:r>
            <a:r>
              <a:rPr sz="2600" b="1" spc="-2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600" b="1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.</a:t>
            </a:r>
            <a:endParaRPr sz="2600" dirty="0">
              <a:latin typeface="Arial"/>
              <a:cs typeface="Arial"/>
            </a:endParaRPr>
          </a:p>
          <a:p>
            <a:pPr marL="1268095" lvl="1" indent="-3429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1268730" algn="l"/>
              </a:tabLst>
            </a:pP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esen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ti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ng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rli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er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or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 l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er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han 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he</a:t>
            </a:r>
            <a:r>
              <a:rPr sz="26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new</a:t>
            </a:r>
            <a:r>
              <a:rPr sz="26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ti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me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fr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ame</a:t>
            </a:r>
            <a:r>
              <a:rPr sz="2600" spc="-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–</a:t>
            </a:r>
            <a:r>
              <a:rPr sz="26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must</a:t>
            </a:r>
            <a:r>
              <a:rPr sz="26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es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endParaRPr sz="2600" dirty="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15"/>
              </a:spcBef>
              <a:buClr>
                <a:srgbClr val="D51F1A"/>
              </a:buClr>
              <a:buFont typeface="Wingdings"/>
              <a:buChar char=""/>
            </a:pPr>
            <a:endParaRPr sz="2700" dirty="0">
              <a:latin typeface="Times New Roman"/>
              <a:cs typeface="Times New Roman"/>
            </a:endParaRPr>
          </a:p>
          <a:p>
            <a:pPr marL="355600" marR="953769" indent="-3429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355600" algn="l"/>
              </a:tabLst>
            </a:pP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Many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expe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rt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ecomme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600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an add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iti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onal</a:t>
            </a:r>
            <a:r>
              <a:rPr sz="26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dose of</a:t>
            </a:r>
            <a:r>
              <a:rPr sz="2600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2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.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4</a:t>
            </a:r>
            <a:r>
              <a:rPr sz="26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illi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6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un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it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s benza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ne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pen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illi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or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egnant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women</a:t>
            </a:r>
            <a:r>
              <a:rPr sz="2600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agnosed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it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h p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ri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ma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600" spc="-19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, </a:t>
            </a: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seconda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600" spc="-19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600" spc="-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or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rl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ent</a:t>
            </a: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 syph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ili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endParaRPr sz="2600" dirty="0">
              <a:latin typeface="Arial"/>
              <a:cs typeface="Arial"/>
            </a:endParaRPr>
          </a:p>
          <a:p>
            <a:pPr marL="1268095" lvl="1" indent="-3429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1268730" algn="l"/>
              </a:tabLst>
            </a:pP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ve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1 week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ft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er</a:t>
            </a: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iti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al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dose</a:t>
            </a:r>
            <a:endParaRPr sz="2600" dirty="0">
              <a:latin typeface="Arial"/>
              <a:cs typeface="Arial"/>
            </a:endParaRPr>
          </a:p>
          <a:p>
            <a:pPr marL="1268095" lvl="1" indent="-3429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1268730" algn="l"/>
              </a:tabLst>
            </a:pP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Based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on </a:t>
            </a: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li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600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j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udgment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6123432"/>
            <a:ext cx="908303" cy="7345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41053" y="453409"/>
            <a:ext cx="9207500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760"/>
              </a:lnSpc>
            </a:pPr>
            <a:r>
              <a:rPr sz="4000" spc="-125" dirty="0">
                <a:solidFill>
                  <a:srgbClr val="D51F1A"/>
                </a:solidFill>
                <a:latin typeface="Arial"/>
                <a:cs typeface="Arial"/>
              </a:rPr>
              <a:t>Sp</a:t>
            </a: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e</a:t>
            </a:r>
            <a:r>
              <a:rPr sz="4000" spc="-110" dirty="0">
                <a:solidFill>
                  <a:srgbClr val="D51F1A"/>
                </a:solidFill>
                <a:latin typeface="Arial"/>
                <a:cs typeface="Arial"/>
              </a:rPr>
              <a:t>c</a:t>
            </a:r>
            <a:r>
              <a:rPr sz="4000" spc="-120" dirty="0">
                <a:solidFill>
                  <a:srgbClr val="D51F1A"/>
                </a:solidFill>
                <a:latin typeface="Arial"/>
                <a:cs typeface="Arial"/>
              </a:rPr>
              <a:t>ia</a:t>
            </a:r>
            <a:r>
              <a:rPr sz="4000" spc="-10" dirty="0">
                <a:solidFill>
                  <a:srgbClr val="D51F1A"/>
                </a:solidFill>
                <a:latin typeface="Arial"/>
                <a:cs typeface="Arial"/>
              </a:rPr>
              <a:t>l</a:t>
            </a:r>
            <a:r>
              <a:rPr sz="4000" spc="-215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4000" spc="-135" dirty="0">
                <a:solidFill>
                  <a:srgbClr val="D51F1A"/>
                </a:solidFill>
                <a:latin typeface="Arial"/>
                <a:cs typeface="Arial"/>
              </a:rPr>
              <a:t>Co</a:t>
            </a:r>
            <a:r>
              <a:rPr sz="4000" spc="-125" dirty="0">
                <a:solidFill>
                  <a:srgbClr val="D51F1A"/>
                </a:solidFill>
                <a:latin typeface="Arial"/>
                <a:cs typeface="Arial"/>
              </a:rPr>
              <a:t>n</a:t>
            </a:r>
            <a:r>
              <a:rPr sz="4000" spc="-114" dirty="0">
                <a:solidFill>
                  <a:srgbClr val="D51F1A"/>
                </a:solidFill>
                <a:latin typeface="Arial"/>
                <a:cs typeface="Arial"/>
              </a:rPr>
              <a:t>s</a:t>
            </a:r>
            <a:r>
              <a:rPr sz="4000" spc="-110" dirty="0">
                <a:solidFill>
                  <a:srgbClr val="D51F1A"/>
                </a:solidFill>
                <a:latin typeface="Arial"/>
                <a:cs typeface="Arial"/>
              </a:rPr>
              <a:t>i</a:t>
            </a: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d</a:t>
            </a:r>
            <a:r>
              <a:rPr sz="4000" spc="-125" dirty="0">
                <a:solidFill>
                  <a:srgbClr val="D51F1A"/>
                </a:solidFill>
                <a:latin typeface="Arial"/>
                <a:cs typeface="Arial"/>
              </a:rPr>
              <a:t>e</a:t>
            </a:r>
            <a:r>
              <a:rPr sz="4000" spc="-110" dirty="0">
                <a:solidFill>
                  <a:srgbClr val="D51F1A"/>
                </a:solidFill>
                <a:latin typeface="Arial"/>
                <a:cs typeface="Arial"/>
              </a:rPr>
              <a:t>r</a:t>
            </a: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a</a:t>
            </a:r>
            <a:r>
              <a:rPr sz="4000" spc="-105" dirty="0">
                <a:solidFill>
                  <a:srgbClr val="D51F1A"/>
                </a:solidFill>
                <a:latin typeface="Arial"/>
                <a:cs typeface="Arial"/>
              </a:rPr>
              <a:t>t</a:t>
            </a:r>
            <a:r>
              <a:rPr sz="4000" spc="-120" dirty="0">
                <a:solidFill>
                  <a:srgbClr val="D51F1A"/>
                </a:solidFill>
                <a:latin typeface="Arial"/>
                <a:cs typeface="Arial"/>
              </a:rPr>
              <a:t>io</a:t>
            </a: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n</a:t>
            </a:r>
            <a:r>
              <a:rPr sz="4000" spc="-20" dirty="0">
                <a:solidFill>
                  <a:srgbClr val="D51F1A"/>
                </a:solidFill>
                <a:latin typeface="Arial"/>
                <a:cs typeface="Arial"/>
              </a:rPr>
              <a:t>s</a:t>
            </a:r>
            <a:r>
              <a:rPr sz="4000" spc="-220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4000" spc="-105" dirty="0">
                <a:solidFill>
                  <a:srgbClr val="D51F1A"/>
                </a:solidFill>
                <a:latin typeface="Arial"/>
                <a:cs typeface="Arial"/>
              </a:rPr>
              <a:t>f</a:t>
            </a: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o</a:t>
            </a:r>
            <a:r>
              <a:rPr sz="4000" spc="-15" dirty="0">
                <a:solidFill>
                  <a:srgbClr val="D51F1A"/>
                </a:solidFill>
                <a:latin typeface="Arial"/>
                <a:cs typeface="Arial"/>
              </a:rPr>
              <a:t>r</a:t>
            </a:r>
            <a:r>
              <a:rPr sz="4000" spc="-200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Pen</a:t>
            </a:r>
            <a:r>
              <a:rPr sz="4000" spc="-110" dirty="0">
                <a:solidFill>
                  <a:srgbClr val="D51F1A"/>
                </a:solidFill>
                <a:latin typeface="Arial"/>
                <a:cs typeface="Arial"/>
              </a:rPr>
              <a:t>icilli</a:t>
            </a:r>
            <a:r>
              <a:rPr sz="4000" spc="-25" dirty="0">
                <a:solidFill>
                  <a:srgbClr val="D51F1A"/>
                </a:solidFill>
                <a:latin typeface="Arial"/>
                <a:cs typeface="Arial"/>
              </a:rPr>
              <a:t>n</a:t>
            </a:r>
            <a:r>
              <a:rPr sz="4000" spc="-450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4000" spc="-114" dirty="0">
                <a:solidFill>
                  <a:srgbClr val="D51F1A"/>
                </a:solidFill>
                <a:latin typeface="Arial"/>
                <a:cs typeface="Arial"/>
              </a:rPr>
              <a:t>All</a:t>
            </a: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e</a:t>
            </a:r>
            <a:r>
              <a:rPr sz="4000" spc="-110" dirty="0">
                <a:solidFill>
                  <a:srgbClr val="D51F1A"/>
                </a:solidFill>
                <a:latin typeface="Arial"/>
                <a:cs typeface="Arial"/>
              </a:rPr>
              <a:t>r</a:t>
            </a:r>
            <a:r>
              <a:rPr sz="4000" spc="-125" dirty="0">
                <a:solidFill>
                  <a:srgbClr val="D51F1A"/>
                </a:solidFill>
                <a:latin typeface="Arial"/>
                <a:cs typeface="Arial"/>
              </a:rPr>
              <a:t>g</a:t>
            </a:r>
            <a:r>
              <a:rPr sz="4000" spc="-20" dirty="0">
                <a:solidFill>
                  <a:srgbClr val="D51F1A"/>
                </a:solidFill>
                <a:latin typeface="Arial"/>
                <a:cs typeface="Arial"/>
              </a:rPr>
              <a:t>y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3012" y="1437399"/>
            <a:ext cx="11357610" cy="4075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marR="292100" indent="-228600">
              <a:lnSpc>
                <a:spcPts val="2380"/>
              </a:lnSpc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onpregnant,</a:t>
            </a:r>
            <a:r>
              <a:rPr sz="2400" spc="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peni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cillin-allergic</a:t>
            </a:r>
            <a:r>
              <a:rPr sz="2400" spc="-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per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ons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ho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ha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pri</a:t>
            </a:r>
            <a:r>
              <a:rPr sz="24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ary</a:t>
            </a:r>
            <a:r>
              <a:rPr sz="2400" spc="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or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ondary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philis. 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egi</a:t>
            </a:r>
            <a:r>
              <a:rPr sz="24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ens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of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do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xy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cline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100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orally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daily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for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14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da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and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tetrac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cline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(500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four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ti</a:t>
            </a:r>
            <a:r>
              <a:rPr sz="24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es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daily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for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14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da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s)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ha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been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ed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for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any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ears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D51F1A"/>
              </a:buClr>
              <a:buFont typeface="Wingdings"/>
              <a:buChar char=""/>
            </a:pPr>
            <a:endParaRPr sz="800" dirty="0">
              <a:latin typeface="Times New Roman"/>
              <a:cs typeface="Times New Roman"/>
            </a:endParaRPr>
          </a:p>
          <a:p>
            <a:pPr marL="241300" marR="244475" indent="-228600">
              <a:lnSpc>
                <a:spcPts val="2380"/>
              </a:lnSpc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The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only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cc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eptable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alternati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es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for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the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treat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ent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of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latent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philis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are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do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xy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cline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(100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orally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dail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)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x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28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da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or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tetrac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cline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(500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orally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four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ti</a:t>
            </a:r>
            <a:r>
              <a:rPr sz="24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es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dail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)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x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28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da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endParaRPr sz="2400" dirty="0">
              <a:latin typeface="Arial"/>
              <a:cs typeface="Arial"/>
            </a:endParaRPr>
          </a:p>
          <a:p>
            <a:pPr marL="536575" marR="5080" lvl="1" indent="-226695">
              <a:lnSpc>
                <a:spcPts val="2160"/>
              </a:lnSpc>
              <a:spcBef>
                <a:spcPts val="480"/>
              </a:spcBef>
              <a:buClr>
                <a:srgbClr val="D51F1A"/>
              </a:buClr>
              <a:buFont typeface="Wingdings"/>
              <a:buChar char=""/>
              <a:tabLst>
                <a:tab pos="537210" algn="l"/>
              </a:tabLst>
            </a:pP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Ne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her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of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he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drugs</a:t>
            </a:r>
            <a:r>
              <a:rPr sz="2400" spc="-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are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cc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ep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ab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4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pregnan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5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–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pen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illi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he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rea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tm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ent</a:t>
            </a:r>
            <a:r>
              <a:rPr sz="2400" spc="-4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or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pregnant per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ons</a:t>
            </a:r>
            <a:r>
              <a:rPr sz="2400" spc="-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agno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ed</a:t>
            </a:r>
            <a:r>
              <a:rPr sz="2400" spc="-4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ph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ili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endParaRPr sz="2400" dirty="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31"/>
              </a:spcBef>
              <a:buClr>
                <a:srgbClr val="D51F1A"/>
              </a:buClr>
              <a:buFont typeface="Wingdings"/>
              <a:buChar char=""/>
            </a:pPr>
            <a:endParaRPr sz="800" dirty="0">
              <a:latin typeface="Times New Roman"/>
              <a:cs typeface="Times New Roman"/>
            </a:endParaRPr>
          </a:p>
          <a:p>
            <a:pPr marL="241300" marR="333375" indent="-228600">
              <a:lnSpc>
                <a:spcPts val="2380"/>
              </a:lnSpc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400" b="1" spc="-2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b="1" spc="-15" dirty="0">
                <a:solidFill>
                  <a:srgbClr val="212121"/>
                </a:solidFill>
                <a:latin typeface="Arial"/>
                <a:cs typeface="Arial"/>
              </a:rPr>
              <a:t>regnant</a:t>
            </a:r>
            <a:r>
              <a:rPr sz="2400" b="1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b="1" spc="-15" dirty="0">
                <a:solidFill>
                  <a:srgbClr val="212121"/>
                </a:solidFill>
                <a:latin typeface="Arial"/>
                <a:cs typeface="Arial"/>
              </a:rPr>
              <a:t>omen</a:t>
            </a: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ith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212121"/>
                </a:solidFill>
                <a:latin typeface="Arial"/>
                <a:cs typeface="Arial"/>
              </a:rPr>
              <a:t>primary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212121"/>
                </a:solidFill>
                <a:latin typeface="Arial"/>
                <a:cs typeface="Arial"/>
              </a:rPr>
              <a:t>or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212121"/>
                </a:solidFill>
                <a:latin typeface="Arial"/>
                <a:cs typeface="Arial"/>
              </a:rPr>
              <a:t>secondary</a:t>
            </a:r>
            <a:r>
              <a:rPr sz="2400" b="1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b="1" spc="-4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philis</a:t>
            </a:r>
            <a:r>
              <a:rPr sz="2400" b="1" spc="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b="1" spc="-15" dirty="0">
                <a:solidFill>
                  <a:srgbClr val="212121"/>
                </a:solidFill>
                <a:latin typeface="Arial"/>
                <a:cs typeface="Arial"/>
              </a:rPr>
              <a:t>ho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212121"/>
                </a:solidFill>
                <a:latin typeface="Arial"/>
                <a:cs typeface="Arial"/>
              </a:rPr>
              <a:t>are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alle</a:t>
            </a:r>
            <a:r>
              <a:rPr sz="2400" b="1" spc="-15" dirty="0">
                <a:solidFill>
                  <a:srgbClr val="212121"/>
                </a:solidFill>
                <a:latin typeface="Arial"/>
                <a:cs typeface="Arial"/>
              </a:rPr>
              <a:t>rgic</a:t>
            </a:r>
            <a:r>
              <a:rPr sz="2400" b="1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212121"/>
                </a:solidFill>
                <a:latin typeface="Arial"/>
                <a:cs typeface="Arial"/>
              </a:rPr>
              <a:t>to</a:t>
            </a:r>
            <a:r>
              <a:rPr sz="2400" b="1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penicillin</a:t>
            </a:r>
            <a:r>
              <a:rPr sz="2400" b="1" spc="-15" dirty="0">
                <a:solidFill>
                  <a:srgbClr val="212121"/>
                </a:solidFill>
                <a:latin typeface="Arial"/>
                <a:cs typeface="Arial"/>
              </a:rPr>
              <a:t> should</a:t>
            </a:r>
            <a:r>
              <a:rPr sz="2400" b="1" spc="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212121"/>
                </a:solidFill>
                <a:latin typeface="Arial"/>
                <a:cs typeface="Arial"/>
              </a:rPr>
              <a:t>be</a:t>
            </a:r>
            <a:r>
              <a:rPr sz="2400" b="1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212121"/>
                </a:solidFill>
                <a:latin typeface="Arial"/>
                <a:cs typeface="Arial"/>
              </a:rPr>
              <a:t>desensit</a:t>
            </a: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iz</a:t>
            </a:r>
            <a:r>
              <a:rPr sz="2400" b="1" spc="-15" dirty="0">
                <a:solidFill>
                  <a:srgbClr val="212121"/>
                </a:solidFill>
                <a:latin typeface="Arial"/>
                <a:cs typeface="Arial"/>
              </a:rPr>
              <a:t>ed</a:t>
            </a:r>
            <a:r>
              <a:rPr sz="2400" b="1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212121"/>
                </a:solidFill>
                <a:latin typeface="Arial"/>
                <a:cs typeface="Arial"/>
              </a:rPr>
              <a:t>and</a:t>
            </a:r>
            <a:r>
              <a:rPr sz="2400" b="1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b="1" spc="-15" dirty="0">
                <a:solidFill>
                  <a:srgbClr val="212121"/>
                </a:solidFill>
                <a:latin typeface="Arial"/>
                <a:cs typeface="Arial"/>
              </a:rPr>
              <a:t>reated</a:t>
            </a:r>
            <a:r>
              <a:rPr sz="2400" b="1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ith penicillin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D51F1A"/>
              </a:buClr>
              <a:buFont typeface="Wingdings"/>
              <a:buChar char=""/>
            </a:pPr>
            <a:endParaRPr sz="800" dirty="0">
              <a:latin typeface="Times New Roman"/>
              <a:cs typeface="Times New Roman"/>
            </a:endParaRPr>
          </a:p>
          <a:p>
            <a:pPr marL="241300" marR="1632585" indent="-228600">
              <a:lnSpc>
                <a:spcPts val="2380"/>
              </a:lnSpc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enicillin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de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sitization in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sultation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ith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pe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cialist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is rec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30" dirty="0">
                <a:solidFill>
                  <a:srgbClr val="212121"/>
                </a:solidFill>
                <a:latin typeface="Arial"/>
                <a:cs typeface="Arial"/>
              </a:rPr>
              <a:t>mm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ended</a:t>
            </a:r>
            <a:r>
              <a:rPr sz="2400" spc="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for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 neuro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philis/ocular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philis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6123432"/>
            <a:ext cx="908303" cy="7345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0872" y="6329171"/>
            <a:ext cx="1606295" cy="4617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66881" y="238529"/>
            <a:ext cx="10367645" cy="1143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4000" spc="-275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sz="4000" spc="-110" dirty="0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sz="4000" spc="-125" dirty="0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sz="4000" spc="-130" dirty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sz="4000" spc="-105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sz="4000" spc="-130" dirty="0">
                <a:solidFill>
                  <a:srgbClr val="C00000"/>
                </a:solidFill>
                <a:latin typeface="Arial"/>
                <a:cs typeface="Arial"/>
              </a:rPr>
              <a:t>men</a:t>
            </a:r>
            <a:r>
              <a:rPr sz="4000" spc="-15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sz="4000" spc="-19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4000" spc="-130" dirty="0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sz="4000" spc="-15" dirty="0">
                <a:solidFill>
                  <a:srgbClr val="C00000"/>
                </a:solidFill>
                <a:latin typeface="Arial"/>
                <a:cs typeface="Arial"/>
              </a:rPr>
              <a:t>f</a:t>
            </a:r>
            <a:r>
              <a:rPr sz="4000" spc="-19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4000" spc="-135" dirty="0">
                <a:solidFill>
                  <a:srgbClr val="C00000"/>
                </a:solidFill>
                <a:latin typeface="Arial"/>
                <a:cs typeface="Arial"/>
              </a:rPr>
              <a:t>Ne</a:t>
            </a:r>
            <a:r>
              <a:rPr sz="4000" spc="-125" dirty="0">
                <a:solidFill>
                  <a:srgbClr val="C00000"/>
                </a:solidFill>
                <a:latin typeface="Arial"/>
                <a:cs typeface="Arial"/>
              </a:rPr>
              <a:t>u</a:t>
            </a:r>
            <a:r>
              <a:rPr sz="4000" spc="-110" dirty="0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sz="4000" spc="-130" dirty="0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sz="4000" spc="-110" dirty="0">
                <a:solidFill>
                  <a:srgbClr val="C00000"/>
                </a:solidFill>
                <a:latin typeface="Arial"/>
                <a:cs typeface="Arial"/>
              </a:rPr>
              <a:t>s</a:t>
            </a:r>
            <a:r>
              <a:rPr sz="4000" spc="-114" dirty="0">
                <a:solidFill>
                  <a:srgbClr val="C00000"/>
                </a:solidFill>
                <a:latin typeface="Arial"/>
                <a:cs typeface="Arial"/>
              </a:rPr>
              <a:t>y</a:t>
            </a:r>
            <a:r>
              <a:rPr sz="4000" spc="-125" dirty="0">
                <a:solidFill>
                  <a:srgbClr val="C00000"/>
                </a:solidFill>
                <a:latin typeface="Arial"/>
                <a:cs typeface="Arial"/>
              </a:rPr>
              <a:t>p</a:t>
            </a:r>
            <a:r>
              <a:rPr sz="4000" spc="-130" dirty="0">
                <a:solidFill>
                  <a:srgbClr val="C00000"/>
                </a:solidFill>
                <a:latin typeface="Arial"/>
                <a:cs typeface="Arial"/>
              </a:rPr>
              <a:t>h</a:t>
            </a:r>
            <a:r>
              <a:rPr sz="4000" spc="-110" dirty="0">
                <a:solidFill>
                  <a:srgbClr val="C00000"/>
                </a:solidFill>
                <a:latin typeface="Arial"/>
                <a:cs typeface="Arial"/>
              </a:rPr>
              <a:t>ili</a:t>
            </a:r>
            <a:r>
              <a:rPr sz="4000" spc="-114" dirty="0">
                <a:solidFill>
                  <a:srgbClr val="C00000"/>
                </a:solidFill>
                <a:latin typeface="Arial"/>
                <a:cs typeface="Arial"/>
              </a:rPr>
              <a:t>s</a:t>
            </a:r>
            <a:r>
              <a:rPr sz="4000" spc="-15" dirty="0">
                <a:solidFill>
                  <a:srgbClr val="C00000"/>
                </a:solidFill>
                <a:latin typeface="Arial"/>
                <a:cs typeface="Arial"/>
              </a:rPr>
              <a:t>,</a:t>
            </a:r>
            <a:r>
              <a:rPr sz="4000" spc="-2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4000" spc="-135" dirty="0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sz="4000" spc="-110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sz="4000" spc="-125" dirty="0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sz="4000" spc="-110" dirty="0">
                <a:solidFill>
                  <a:srgbClr val="C00000"/>
                </a:solidFill>
                <a:latin typeface="Arial"/>
                <a:cs typeface="Arial"/>
              </a:rPr>
              <a:t>sy</a:t>
            </a:r>
            <a:r>
              <a:rPr sz="4000" spc="-114" dirty="0">
                <a:solidFill>
                  <a:srgbClr val="C00000"/>
                </a:solidFill>
                <a:latin typeface="Arial"/>
                <a:cs typeface="Arial"/>
              </a:rPr>
              <a:t>phili</a:t>
            </a:r>
            <a:r>
              <a:rPr sz="4000" spc="-20" dirty="0">
                <a:solidFill>
                  <a:srgbClr val="C00000"/>
                </a:solidFill>
                <a:latin typeface="Arial"/>
                <a:cs typeface="Arial"/>
              </a:rPr>
              <a:t>s</a:t>
            </a:r>
            <a:r>
              <a:rPr sz="4000" spc="-229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4000" spc="-30" dirty="0">
                <a:solidFill>
                  <a:srgbClr val="C00000"/>
                </a:solidFill>
                <a:latin typeface="Arial"/>
                <a:cs typeface="Arial"/>
              </a:rPr>
              <a:t>&amp;</a:t>
            </a:r>
            <a:r>
              <a:rPr sz="4000" spc="-204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4000" spc="-135" dirty="0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sz="4000" spc="-114" dirty="0">
                <a:solidFill>
                  <a:srgbClr val="C00000"/>
                </a:solidFill>
                <a:latin typeface="Arial"/>
                <a:cs typeface="Arial"/>
              </a:rPr>
              <a:t>c</a:t>
            </a:r>
            <a:r>
              <a:rPr sz="4000" spc="-120" dirty="0">
                <a:solidFill>
                  <a:srgbClr val="C00000"/>
                </a:solidFill>
                <a:latin typeface="Arial"/>
                <a:cs typeface="Arial"/>
              </a:rPr>
              <a:t>ula</a:t>
            </a:r>
            <a:r>
              <a:rPr sz="4000" spc="-15" dirty="0">
                <a:solidFill>
                  <a:srgbClr val="C00000"/>
                </a:solidFill>
                <a:latin typeface="Arial"/>
                <a:cs typeface="Arial"/>
              </a:rPr>
              <a:t>r </a:t>
            </a:r>
            <a:r>
              <a:rPr sz="4000" spc="-130" dirty="0">
                <a:solidFill>
                  <a:srgbClr val="C00000"/>
                </a:solidFill>
                <a:latin typeface="Arial"/>
                <a:cs typeface="Arial"/>
              </a:rPr>
              <a:t>S</a:t>
            </a:r>
            <a:r>
              <a:rPr sz="4000" spc="-110" dirty="0">
                <a:solidFill>
                  <a:srgbClr val="C00000"/>
                </a:solidFill>
                <a:latin typeface="Arial"/>
                <a:cs typeface="Arial"/>
              </a:rPr>
              <a:t>y</a:t>
            </a:r>
            <a:r>
              <a:rPr sz="4000" spc="-120" dirty="0">
                <a:solidFill>
                  <a:srgbClr val="C00000"/>
                </a:solidFill>
                <a:latin typeface="Arial"/>
                <a:cs typeface="Arial"/>
              </a:rPr>
              <a:t>philis</a:t>
            </a:r>
            <a:endParaRPr sz="4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375897" y="6308323"/>
            <a:ext cx="71120" cy="395605"/>
          </a:xfrm>
          <a:custGeom>
            <a:avLst/>
            <a:gdLst/>
            <a:ahLst/>
            <a:cxnLst/>
            <a:rect l="l" t="t" r="r" b="b"/>
            <a:pathLst>
              <a:path w="71120" h="395604">
                <a:moveTo>
                  <a:pt x="71120" y="394990"/>
                </a:moveTo>
                <a:lnTo>
                  <a:pt x="31009" y="382610"/>
                </a:lnTo>
                <a:lnTo>
                  <a:pt x="5264" y="350774"/>
                </a:lnTo>
                <a:lnTo>
                  <a:pt x="0" y="69870"/>
                </a:lnTo>
                <a:lnTo>
                  <a:pt x="1473" y="55395"/>
                </a:lnTo>
                <a:lnTo>
                  <a:pt x="21223" y="19189"/>
                </a:lnTo>
                <a:lnTo>
                  <a:pt x="44215" y="4014"/>
                </a:lnTo>
                <a:lnTo>
                  <a:pt x="57775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95350" y="1450086"/>
            <a:ext cx="4861560" cy="1112520"/>
          </a:xfrm>
          <a:custGeom>
            <a:avLst/>
            <a:gdLst/>
            <a:ahLst/>
            <a:cxnLst/>
            <a:rect l="l" t="t" r="r" b="b"/>
            <a:pathLst>
              <a:path w="4861560" h="1112520">
                <a:moveTo>
                  <a:pt x="0" y="0"/>
                </a:moveTo>
                <a:lnTo>
                  <a:pt x="4861560" y="0"/>
                </a:lnTo>
                <a:lnTo>
                  <a:pt x="4861560" y="1112519"/>
                </a:lnTo>
                <a:lnTo>
                  <a:pt x="0" y="1112519"/>
                </a:lnTo>
                <a:lnTo>
                  <a:pt x="0" y="0"/>
                </a:lnTo>
                <a:close/>
              </a:path>
            </a:pathLst>
          </a:custGeom>
          <a:solidFill>
            <a:srgbClr val="F37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95350" y="2594610"/>
            <a:ext cx="4861560" cy="3426460"/>
          </a:xfrm>
          <a:custGeom>
            <a:avLst/>
            <a:gdLst/>
            <a:ahLst/>
            <a:cxnLst/>
            <a:rect l="l" t="t" r="r" b="b"/>
            <a:pathLst>
              <a:path w="4861560" h="3426460">
                <a:moveTo>
                  <a:pt x="0" y="0"/>
                </a:moveTo>
                <a:lnTo>
                  <a:pt x="4861560" y="0"/>
                </a:lnTo>
                <a:lnTo>
                  <a:pt x="4861560" y="3425952"/>
                </a:lnTo>
                <a:lnTo>
                  <a:pt x="0" y="3425952"/>
                </a:lnTo>
                <a:lnTo>
                  <a:pt x="0" y="0"/>
                </a:lnTo>
                <a:close/>
              </a:path>
            </a:pathLst>
          </a:custGeom>
          <a:solidFill>
            <a:srgbClr val="F9D5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051902" y="1576611"/>
            <a:ext cx="4377055" cy="4136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9215" marR="1546860">
              <a:lnSpc>
                <a:spcPts val="3310"/>
              </a:lnSpc>
            </a:pP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2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spc="-10" dirty="0">
                <a:solidFill>
                  <a:srgbClr val="FFFFFF"/>
                </a:solidFill>
                <a:latin typeface="Arial"/>
                <a:cs typeface="Arial"/>
              </a:rPr>
              <a:t>ommended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200" spc="-10" dirty="0">
                <a:solidFill>
                  <a:srgbClr val="FFFFFF"/>
                </a:solidFill>
                <a:latin typeface="Arial"/>
                <a:cs typeface="Arial"/>
              </a:rPr>
              <a:t>eg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spc="-10" dirty="0">
                <a:solidFill>
                  <a:srgbClr val="FFFFFF"/>
                </a:solidFill>
                <a:latin typeface="Arial"/>
                <a:cs typeface="Arial"/>
              </a:rPr>
              <a:t>men</a:t>
            </a:r>
            <a:endParaRPr sz="3200">
              <a:latin typeface="Arial"/>
              <a:cs typeface="Arial"/>
            </a:endParaRPr>
          </a:p>
          <a:p>
            <a:pPr marL="299085" marR="94615" indent="-287020">
              <a:lnSpc>
                <a:spcPts val="3310"/>
              </a:lnSpc>
              <a:spcBef>
                <a:spcPts val="2665"/>
              </a:spcBef>
            </a:pPr>
            <a:r>
              <a:rPr sz="32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queou</a:t>
            </a:r>
            <a:r>
              <a:rPr sz="32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32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32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32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3200" spc="5" dirty="0">
                <a:solidFill>
                  <a:srgbClr val="212121"/>
                </a:solidFill>
                <a:latin typeface="Arial"/>
                <a:cs typeface="Arial"/>
              </a:rPr>
              <a:t>ys</a:t>
            </a:r>
            <a:r>
              <a:rPr sz="32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3200" spc="-5" dirty="0">
                <a:solidFill>
                  <a:srgbClr val="212121"/>
                </a:solidFill>
                <a:latin typeface="Arial"/>
                <a:cs typeface="Arial"/>
              </a:rPr>
              <a:t>lli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ne pen</a:t>
            </a:r>
            <a:r>
              <a:rPr sz="3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32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3200" spc="-5" dirty="0">
                <a:solidFill>
                  <a:srgbClr val="212121"/>
                </a:solidFill>
                <a:latin typeface="Arial"/>
                <a:cs typeface="Arial"/>
              </a:rPr>
              <a:t>illi</a:t>
            </a:r>
            <a:r>
              <a:rPr sz="32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32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32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18</a:t>
            </a:r>
            <a:r>
              <a:rPr sz="3200" spc="-5" dirty="0">
                <a:solidFill>
                  <a:srgbClr val="212121"/>
                </a:solidFill>
                <a:latin typeface="Arial"/>
                <a:cs typeface="Arial"/>
              </a:rPr>
              <a:t>–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2</a:t>
            </a:r>
            <a:r>
              <a:rPr sz="3200" dirty="0">
                <a:solidFill>
                  <a:srgbClr val="212121"/>
                </a:solidFill>
                <a:latin typeface="Arial"/>
                <a:cs typeface="Arial"/>
              </a:rPr>
              <a:t>4</a:t>
            </a:r>
            <a:r>
              <a:rPr sz="32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MU pe</a:t>
            </a:r>
            <a:r>
              <a:rPr sz="3200" dirty="0">
                <a:solidFill>
                  <a:srgbClr val="212121"/>
                </a:solidFill>
                <a:latin typeface="Arial"/>
                <a:cs typeface="Arial"/>
              </a:rPr>
              <a:t>r 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da</a:t>
            </a:r>
            <a:r>
              <a:rPr sz="3200" spc="-23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320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32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adm</a:t>
            </a:r>
            <a:r>
              <a:rPr sz="3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3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3200" spc="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32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32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ed a</a:t>
            </a:r>
            <a:r>
              <a:rPr sz="3200" dirty="0">
                <a:solidFill>
                  <a:srgbClr val="212121"/>
                </a:solidFill>
                <a:latin typeface="Arial"/>
                <a:cs typeface="Arial"/>
              </a:rPr>
              <a:t>s 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3</a:t>
            </a:r>
            <a:r>
              <a:rPr sz="3200" spc="-5" dirty="0">
                <a:solidFill>
                  <a:srgbClr val="212121"/>
                </a:solidFill>
                <a:latin typeface="Arial"/>
                <a:cs typeface="Arial"/>
              </a:rPr>
              <a:t>–</a:t>
            </a:r>
            <a:r>
              <a:rPr sz="3200" dirty="0">
                <a:solidFill>
                  <a:srgbClr val="212121"/>
                </a:solidFill>
                <a:latin typeface="Arial"/>
                <a:cs typeface="Arial"/>
              </a:rPr>
              <a:t>4 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3200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32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320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32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3200" spc="5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3200" dirty="0">
                <a:solidFill>
                  <a:srgbClr val="212121"/>
                </a:solidFill>
                <a:latin typeface="Arial"/>
                <a:cs typeface="Arial"/>
              </a:rPr>
              <a:t>ry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212121"/>
                </a:solidFill>
                <a:latin typeface="Arial"/>
                <a:cs typeface="Arial"/>
              </a:rPr>
              <a:t>4 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hou</a:t>
            </a:r>
            <a:r>
              <a:rPr sz="3200" dirty="0">
                <a:solidFill>
                  <a:srgbClr val="212121"/>
                </a:solidFill>
                <a:latin typeface="Arial"/>
                <a:cs typeface="Arial"/>
              </a:rPr>
              <a:t>rs</a:t>
            </a:r>
            <a:r>
              <a:rPr sz="32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or</a:t>
            </a:r>
            <a:endParaRPr sz="3200">
              <a:latin typeface="Arial"/>
              <a:cs typeface="Arial"/>
            </a:endParaRPr>
          </a:p>
          <a:p>
            <a:pPr marL="299085" marR="5080">
              <a:lnSpc>
                <a:spcPts val="3310"/>
              </a:lnSpc>
            </a:pPr>
            <a:r>
              <a:rPr sz="32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3200" spc="-5" dirty="0">
                <a:solidFill>
                  <a:srgbClr val="212121"/>
                </a:solidFill>
                <a:latin typeface="Arial"/>
                <a:cs typeface="Arial"/>
              </a:rPr>
              <a:t>ti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nuou</a:t>
            </a:r>
            <a:r>
              <a:rPr sz="32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32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3200" spc="-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3200" spc="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3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3200" dirty="0">
                <a:solidFill>
                  <a:srgbClr val="212121"/>
                </a:solidFill>
                <a:latin typeface="Arial"/>
                <a:cs typeface="Arial"/>
              </a:rPr>
              <a:t>n </a:t>
            </a:r>
            <a:r>
              <a:rPr sz="3200" spc="-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or 10</a:t>
            </a:r>
            <a:r>
              <a:rPr sz="3200" spc="-5" dirty="0">
                <a:solidFill>
                  <a:srgbClr val="212121"/>
                </a:solidFill>
                <a:latin typeface="Arial"/>
                <a:cs typeface="Arial"/>
              </a:rPr>
              <a:t>–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1</a:t>
            </a:r>
            <a:r>
              <a:rPr sz="3200" dirty="0">
                <a:solidFill>
                  <a:srgbClr val="212121"/>
                </a:solidFill>
                <a:latin typeface="Arial"/>
                <a:cs typeface="Arial"/>
              </a:rPr>
              <a:t>4</a:t>
            </a:r>
            <a:r>
              <a:rPr sz="32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da</a:t>
            </a:r>
            <a:r>
              <a:rPr sz="3200" spc="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32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endParaRPr sz="32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436614" y="1450086"/>
            <a:ext cx="4861560" cy="1112520"/>
          </a:xfrm>
          <a:custGeom>
            <a:avLst/>
            <a:gdLst/>
            <a:ahLst/>
            <a:cxnLst/>
            <a:rect l="l" t="t" r="r" b="b"/>
            <a:pathLst>
              <a:path w="4861559" h="1112520">
                <a:moveTo>
                  <a:pt x="0" y="0"/>
                </a:moveTo>
                <a:lnTo>
                  <a:pt x="4861560" y="0"/>
                </a:lnTo>
                <a:lnTo>
                  <a:pt x="4861560" y="1112519"/>
                </a:lnTo>
                <a:lnTo>
                  <a:pt x="0" y="1112519"/>
                </a:lnTo>
                <a:lnTo>
                  <a:pt x="0" y="0"/>
                </a:lnTo>
                <a:close/>
              </a:path>
            </a:pathLst>
          </a:custGeom>
          <a:solidFill>
            <a:srgbClr val="D51F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436614" y="2562605"/>
            <a:ext cx="4861560" cy="3426460"/>
          </a:xfrm>
          <a:custGeom>
            <a:avLst/>
            <a:gdLst/>
            <a:ahLst/>
            <a:cxnLst/>
            <a:rect l="l" t="t" r="r" b="b"/>
            <a:pathLst>
              <a:path w="4861559" h="3426460">
                <a:moveTo>
                  <a:pt x="0" y="0"/>
                </a:moveTo>
                <a:lnTo>
                  <a:pt x="4861560" y="0"/>
                </a:lnTo>
                <a:lnTo>
                  <a:pt x="4861560" y="3425952"/>
                </a:lnTo>
                <a:lnTo>
                  <a:pt x="0" y="3425952"/>
                </a:lnTo>
                <a:lnTo>
                  <a:pt x="0" y="0"/>
                </a:lnTo>
                <a:close/>
              </a:path>
            </a:pathLst>
          </a:custGeom>
          <a:solidFill>
            <a:srgbClr val="EF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594306" y="1786890"/>
            <a:ext cx="4406900" cy="3474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56515">
              <a:lnSpc>
                <a:spcPct val="100000"/>
              </a:lnSpc>
            </a:pP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Alt</a:t>
            </a:r>
            <a:r>
              <a:rPr sz="32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200" spc="-10" dirty="0">
                <a:solidFill>
                  <a:srgbClr val="FFFFFF"/>
                </a:solidFill>
                <a:latin typeface="Arial"/>
                <a:cs typeface="Arial"/>
              </a:rPr>
              <a:t>na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sz="3200" spc="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e R</a:t>
            </a:r>
            <a:r>
              <a:rPr sz="3200" spc="-10" dirty="0">
                <a:solidFill>
                  <a:srgbClr val="FFFFFF"/>
                </a:solidFill>
                <a:latin typeface="Arial"/>
                <a:cs typeface="Arial"/>
              </a:rPr>
              <a:t>eg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spc="-10" dirty="0">
                <a:solidFill>
                  <a:srgbClr val="FFFFFF"/>
                </a:solidFill>
                <a:latin typeface="Arial"/>
                <a:cs typeface="Arial"/>
              </a:rPr>
              <a:t>men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3"/>
              </a:spcBef>
            </a:pPr>
            <a:endParaRPr sz="3550">
              <a:latin typeface="Times New Roman"/>
              <a:cs typeface="Times New Roman"/>
            </a:endParaRPr>
          </a:p>
          <a:p>
            <a:pPr marL="299085" marR="5080" indent="-287020">
              <a:lnSpc>
                <a:spcPts val="3310"/>
              </a:lnSpc>
            </a:pPr>
            <a:r>
              <a:rPr sz="32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32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32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3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3200" dirty="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pen</a:t>
            </a:r>
            <a:r>
              <a:rPr sz="3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32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3200" spc="-5" dirty="0">
                <a:solidFill>
                  <a:srgbClr val="212121"/>
                </a:solidFill>
                <a:latin typeface="Arial"/>
                <a:cs typeface="Arial"/>
              </a:rPr>
              <a:t>illi</a:t>
            </a:r>
            <a:r>
              <a:rPr sz="3200" dirty="0">
                <a:solidFill>
                  <a:srgbClr val="212121"/>
                </a:solidFill>
                <a:latin typeface="Arial"/>
                <a:cs typeface="Arial"/>
              </a:rPr>
              <a:t>n G 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2</a:t>
            </a:r>
            <a:r>
              <a:rPr sz="3200" spc="-5" dirty="0">
                <a:solidFill>
                  <a:srgbClr val="212121"/>
                </a:solidFill>
                <a:latin typeface="Arial"/>
                <a:cs typeface="Arial"/>
              </a:rPr>
              <a:t>.</a:t>
            </a:r>
            <a:r>
              <a:rPr sz="3200" dirty="0">
                <a:solidFill>
                  <a:srgbClr val="212121"/>
                </a:solidFill>
                <a:latin typeface="Arial"/>
                <a:cs typeface="Arial"/>
              </a:rPr>
              <a:t>4 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3200" dirty="0">
                <a:solidFill>
                  <a:srgbClr val="212121"/>
                </a:solidFill>
                <a:latin typeface="Arial"/>
                <a:cs typeface="Arial"/>
              </a:rPr>
              <a:t>U </a:t>
            </a:r>
            <a:r>
              <a:rPr sz="3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32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 on</a:t>
            </a:r>
            <a:r>
              <a:rPr sz="32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32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endParaRPr sz="3200">
              <a:latin typeface="Arial"/>
              <a:cs typeface="Arial"/>
            </a:endParaRPr>
          </a:p>
          <a:p>
            <a:pPr marL="299085" marR="237490">
              <a:lnSpc>
                <a:spcPts val="3310"/>
              </a:lnSpc>
            </a:pP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da</a:t>
            </a:r>
            <a:r>
              <a:rPr sz="3200" spc="-5" dirty="0">
                <a:solidFill>
                  <a:srgbClr val="212121"/>
                </a:solidFill>
                <a:latin typeface="Arial"/>
                <a:cs typeface="Arial"/>
              </a:rPr>
              <a:t>il</a:t>
            </a:r>
            <a:r>
              <a:rPr sz="320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32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32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32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32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32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obene</a:t>
            </a:r>
            <a:r>
              <a:rPr sz="32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3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3200" dirty="0">
                <a:solidFill>
                  <a:srgbClr val="212121"/>
                </a:solidFill>
                <a:latin typeface="Arial"/>
                <a:cs typeface="Arial"/>
              </a:rPr>
              <a:t>d 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50</a:t>
            </a:r>
            <a:r>
              <a:rPr sz="3200" dirty="0">
                <a:solidFill>
                  <a:srgbClr val="212121"/>
                </a:solidFill>
                <a:latin typeface="Arial"/>
                <a:cs typeface="Arial"/>
              </a:rPr>
              <a:t>0 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320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 o</a:t>
            </a:r>
            <a:r>
              <a:rPr sz="32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3200" spc="-5" dirty="0">
                <a:solidFill>
                  <a:srgbClr val="212121"/>
                </a:solidFill>
                <a:latin typeface="Arial"/>
                <a:cs typeface="Arial"/>
              </a:rPr>
              <a:t>ll</a:t>
            </a:r>
            <a:r>
              <a:rPr sz="320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endParaRPr sz="3200">
              <a:latin typeface="Arial"/>
              <a:cs typeface="Arial"/>
            </a:endParaRPr>
          </a:p>
          <a:p>
            <a:pPr marL="299085" marR="450215">
              <a:lnSpc>
                <a:spcPts val="3310"/>
              </a:lnSpc>
            </a:pPr>
            <a:r>
              <a:rPr sz="3200" dirty="0">
                <a:solidFill>
                  <a:srgbClr val="212121"/>
                </a:solidFill>
                <a:latin typeface="Arial"/>
                <a:cs typeface="Arial"/>
              </a:rPr>
              <a:t>4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212121"/>
                </a:solidFill>
                <a:latin typeface="Arial"/>
                <a:cs typeface="Arial"/>
              </a:rPr>
              <a:t>ti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me</a:t>
            </a:r>
            <a:r>
              <a:rPr sz="3200" spc="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3200" spc="-5" dirty="0">
                <a:solidFill>
                  <a:srgbClr val="212121"/>
                </a:solidFill>
                <a:latin typeface="Arial"/>
                <a:cs typeface="Arial"/>
              </a:rPr>
              <a:t>/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da</a:t>
            </a:r>
            <a:r>
              <a:rPr sz="3200" spc="-23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320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32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bo</a:t>
            </a:r>
            <a:r>
              <a:rPr sz="32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3200" dirty="0">
                <a:solidFill>
                  <a:srgbClr val="212121"/>
                </a:solidFill>
                <a:latin typeface="Arial"/>
                <a:cs typeface="Arial"/>
              </a:rPr>
              <a:t>h </a:t>
            </a:r>
            <a:r>
              <a:rPr sz="3200" spc="-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or 10</a:t>
            </a:r>
            <a:r>
              <a:rPr sz="3200" spc="-5" dirty="0">
                <a:solidFill>
                  <a:srgbClr val="212121"/>
                </a:solidFill>
                <a:latin typeface="Arial"/>
                <a:cs typeface="Arial"/>
              </a:rPr>
              <a:t>–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1</a:t>
            </a:r>
            <a:r>
              <a:rPr sz="3200" dirty="0">
                <a:solidFill>
                  <a:srgbClr val="212121"/>
                </a:solidFill>
                <a:latin typeface="Arial"/>
                <a:cs typeface="Arial"/>
              </a:rPr>
              <a:t>4</a:t>
            </a:r>
            <a:r>
              <a:rPr sz="32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3200" spc="-10" dirty="0">
                <a:solidFill>
                  <a:srgbClr val="212121"/>
                </a:solidFill>
                <a:latin typeface="Arial"/>
                <a:cs typeface="Arial"/>
              </a:rPr>
              <a:t>da</a:t>
            </a:r>
            <a:r>
              <a:rPr sz="3200" spc="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32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endParaRPr sz="32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95071" y="6019800"/>
            <a:ext cx="922007" cy="8381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0872" y="6329171"/>
            <a:ext cx="1606295" cy="4617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292033" y="729197"/>
            <a:ext cx="7369175" cy="17235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marR="93345" indent="-228600">
              <a:lnSpc>
                <a:spcPts val="2590"/>
              </a:lnSpc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1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adde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pen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illi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6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ben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z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th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(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Bic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illi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-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1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5" baseline="30000" dirty="0">
                <a:solidFill>
                  <a:srgbClr val="212121"/>
                </a:solidFill>
                <a:latin typeface="Arial"/>
                <a:cs typeface="Arial"/>
              </a:rPr>
              <a:t>®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)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to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li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ed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ho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tage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-1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endParaRPr sz="2400" dirty="0">
              <a:latin typeface="Arial"/>
              <a:cs typeface="Arial"/>
            </a:endParaRPr>
          </a:p>
          <a:p>
            <a:pPr marL="536575" lvl="1" indent="-226695">
              <a:lnSpc>
                <a:spcPct val="100000"/>
              </a:lnSpc>
              <a:spcBef>
                <a:spcPts val="220"/>
              </a:spcBef>
              <a:buClr>
                <a:srgbClr val="D51F1A"/>
              </a:buClr>
              <a:buFont typeface="Wingdings"/>
              <a:buChar char=""/>
              <a:tabLst>
                <a:tab pos="537210" algn="l"/>
              </a:tabLst>
            </a:pPr>
            <a:r>
              <a:rPr sz="2200" spc="-2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hortage</a:t>
            </a:r>
            <a:r>
              <a:rPr sz="22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reportedly</a:t>
            </a:r>
            <a:r>
              <a:rPr sz="22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due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to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inc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rea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ed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de</a:t>
            </a:r>
            <a:r>
              <a:rPr sz="22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and</a:t>
            </a:r>
            <a:endParaRPr sz="2200" dirty="0">
              <a:latin typeface="Arial"/>
              <a:cs typeface="Arial"/>
            </a:endParaRPr>
          </a:p>
          <a:p>
            <a:pPr marL="536575" marR="5080" lvl="1" indent="-226695">
              <a:lnSpc>
                <a:spcPts val="2380"/>
              </a:lnSpc>
              <a:spcBef>
                <a:spcPts val="560"/>
              </a:spcBef>
              <a:buClr>
                <a:srgbClr val="D51F1A"/>
              </a:buClr>
              <a:buFont typeface="Wingdings"/>
              <a:buChar char=""/>
              <a:tabLst>
                <a:tab pos="537210" algn="l"/>
              </a:tabLst>
            </a:pPr>
            <a:r>
              <a:rPr sz="2200" spc="-2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hortage</a:t>
            </a:r>
            <a:r>
              <a:rPr sz="22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spc="-4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fecting 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do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es</a:t>
            </a:r>
            <a:r>
              <a:rPr sz="22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including pediatric</a:t>
            </a:r>
            <a:r>
              <a:rPr sz="22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600,000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 unit/</a:t>
            </a:r>
            <a:r>
              <a:rPr sz="22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L,</a:t>
            </a:r>
            <a:r>
              <a:rPr sz="22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1.2M</a:t>
            </a:r>
            <a:r>
              <a:rPr sz="22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unit/2</a:t>
            </a:r>
            <a:r>
              <a:rPr sz="22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200" spc="-7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and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2.4M</a:t>
            </a:r>
            <a:r>
              <a:rPr sz="22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unit/4</a:t>
            </a:r>
            <a:r>
              <a:rPr sz="22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200" spc="-7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for</a:t>
            </a:r>
            <a:r>
              <a:rPr sz="22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ulations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92033" y="2902421"/>
            <a:ext cx="6643370" cy="659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marR="5080" indent="-228600">
              <a:lnSpc>
                <a:spcPts val="2590"/>
              </a:lnSpc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ho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tage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re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e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x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b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un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l 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me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2024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92033" y="4036277"/>
            <a:ext cx="7083425" cy="16592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marR="5080" indent="-228600">
              <a:lnSpc>
                <a:spcPts val="2590"/>
              </a:lnSpc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CD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end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z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2400" spc="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th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for p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egnan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th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th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ended 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sy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ph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egnan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cy</a:t>
            </a:r>
            <a:endParaRPr sz="2400">
              <a:latin typeface="Arial"/>
              <a:cs typeface="Arial"/>
            </a:endParaRPr>
          </a:p>
          <a:p>
            <a:pPr marL="536575" marR="193675" lvl="1" indent="-226695">
              <a:lnSpc>
                <a:spcPts val="2380"/>
              </a:lnSpc>
              <a:spcBef>
                <a:spcPts val="515"/>
              </a:spcBef>
              <a:buClr>
                <a:srgbClr val="D51F1A"/>
              </a:buClr>
              <a:buFont typeface="Wingdings"/>
              <a:buChar char=""/>
              <a:tabLst>
                <a:tab pos="537210" algn="l"/>
              </a:tabLst>
            </a:pPr>
            <a:r>
              <a:rPr sz="2200" b="1" spc="-13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b="1" spc="-15" dirty="0">
                <a:solidFill>
                  <a:srgbClr val="212121"/>
                </a:solidFill>
                <a:latin typeface="Arial"/>
                <a:cs typeface="Arial"/>
              </a:rPr>
              <a:t>reat</a:t>
            </a:r>
            <a:r>
              <a:rPr sz="2200" b="1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b="1" spc="-15" dirty="0">
                <a:solidFill>
                  <a:srgbClr val="212121"/>
                </a:solidFill>
                <a:latin typeface="Arial"/>
                <a:cs typeface="Arial"/>
              </a:rPr>
              <a:t>non-pregnant</a:t>
            </a:r>
            <a:r>
              <a:rPr sz="2200" b="1" spc="5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b="1" spc="-15" dirty="0">
                <a:solidFill>
                  <a:srgbClr val="212121"/>
                </a:solidFill>
                <a:latin typeface="Arial"/>
                <a:cs typeface="Arial"/>
              </a:rPr>
              <a:t>persons</a:t>
            </a:r>
            <a:r>
              <a:rPr sz="2200" b="1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200" b="1" spc="-10" dirty="0">
                <a:solidFill>
                  <a:srgbClr val="212121"/>
                </a:solidFill>
                <a:latin typeface="Arial"/>
                <a:cs typeface="Arial"/>
              </a:rPr>
              <a:t>ith</a:t>
            </a:r>
            <a:r>
              <a:rPr sz="2200" b="1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b="1" spc="-15" dirty="0">
                <a:solidFill>
                  <a:srgbClr val="212121"/>
                </a:solidFill>
                <a:latin typeface="Arial"/>
                <a:cs typeface="Arial"/>
              </a:rPr>
              <a:t>recommended</a:t>
            </a:r>
            <a:r>
              <a:rPr sz="2200" b="1" spc="-10" dirty="0">
                <a:solidFill>
                  <a:srgbClr val="212121"/>
                </a:solidFill>
                <a:latin typeface="Arial"/>
                <a:cs typeface="Arial"/>
              </a:rPr>
              <a:t> alte</a:t>
            </a:r>
            <a:r>
              <a:rPr sz="2200" b="1" spc="-15" dirty="0">
                <a:solidFill>
                  <a:srgbClr val="212121"/>
                </a:solidFill>
                <a:latin typeface="Arial"/>
                <a:cs typeface="Arial"/>
              </a:rPr>
              <a:t>rnative</a:t>
            </a:r>
            <a:r>
              <a:rPr sz="2200" b="1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b="1" spc="-15" dirty="0">
                <a:solidFill>
                  <a:srgbClr val="212121"/>
                </a:solidFill>
                <a:latin typeface="Arial"/>
                <a:cs typeface="Arial"/>
              </a:rPr>
              <a:t>(dox</a:t>
            </a:r>
            <a:r>
              <a:rPr sz="2200" b="1" spc="-4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200" b="1" spc="-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200" b="1" spc="-4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200" b="1" spc="-10" dirty="0">
                <a:solidFill>
                  <a:srgbClr val="212121"/>
                </a:solidFill>
                <a:latin typeface="Arial"/>
                <a:cs typeface="Arial"/>
              </a:rPr>
              <a:t>clin</a:t>
            </a:r>
            <a:r>
              <a:rPr sz="2200" b="1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200" b="1" spc="-10" dirty="0">
                <a:solidFill>
                  <a:srgbClr val="212121"/>
                </a:solidFill>
                <a:latin typeface="Arial"/>
                <a:cs typeface="Arial"/>
              </a:rPr>
              <a:t>)</a:t>
            </a:r>
            <a:endParaRPr sz="2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3837" y="256753"/>
            <a:ext cx="2564765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760"/>
              </a:lnSpc>
            </a:pPr>
            <a:r>
              <a:rPr sz="4000" spc="-30" dirty="0">
                <a:solidFill>
                  <a:srgbClr val="D51F1A"/>
                </a:solidFill>
                <a:latin typeface="Arial"/>
                <a:cs typeface="Arial"/>
              </a:rPr>
              <a:t>P</a:t>
            </a:r>
            <a:r>
              <a:rPr sz="4000" spc="-25" dirty="0">
                <a:solidFill>
                  <a:srgbClr val="D51F1A"/>
                </a:solidFill>
                <a:latin typeface="Arial"/>
                <a:cs typeface="Arial"/>
              </a:rPr>
              <a:t>eni</a:t>
            </a:r>
            <a:r>
              <a:rPr sz="4000" spc="-15" dirty="0">
                <a:solidFill>
                  <a:srgbClr val="D51F1A"/>
                </a:solidFill>
                <a:latin typeface="Arial"/>
                <a:cs typeface="Arial"/>
              </a:rPr>
              <a:t>cilli</a:t>
            </a:r>
            <a:r>
              <a:rPr sz="4000" spc="-25" dirty="0">
                <a:solidFill>
                  <a:srgbClr val="D51F1A"/>
                </a:solidFill>
                <a:latin typeface="Arial"/>
                <a:cs typeface="Arial"/>
              </a:rPr>
              <a:t>n</a:t>
            </a:r>
            <a:r>
              <a:rPr sz="4000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4000" spc="-35" dirty="0">
                <a:solidFill>
                  <a:srgbClr val="D51F1A"/>
                </a:solidFill>
                <a:latin typeface="Arial"/>
                <a:cs typeface="Arial"/>
              </a:rPr>
              <a:t>G</a:t>
            </a:r>
            <a:endParaRPr sz="4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3837" y="866251"/>
            <a:ext cx="3976370" cy="30777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4000" spc="-30" dirty="0">
                <a:solidFill>
                  <a:srgbClr val="D51F1A"/>
                </a:solidFill>
                <a:latin typeface="Arial"/>
                <a:cs typeface="Arial"/>
              </a:rPr>
              <a:t>Ben</a:t>
            </a:r>
            <a:r>
              <a:rPr sz="4000" spc="-15" dirty="0">
                <a:solidFill>
                  <a:srgbClr val="D51F1A"/>
                </a:solidFill>
                <a:latin typeface="Arial"/>
                <a:cs typeface="Arial"/>
              </a:rPr>
              <a:t>z</a:t>
            </a:r>
            <a:r>
              <a:rPr sz="4000" spc="-30" dirty="0">
                <a:solidFill>
                  <a:srgbClr val="D51F1A"/>
                </a:solidFill>
                <a:latin typeface="Arial"/>
                <a:cs typeface="Arial"/>
              </a:rPr>
              <a:t>a</a:t>
            </a:r>
            <a:r>
              <a:rPr sz="4000" spc="-10" dirty="0">
                <a:solidFill>
                  <a:srgbClr val="D51F1A"/>
                </a:solidFill>
                <a:latin typeface="Arial"/>
                <a:cs typeface="Arial"/>
              </a:rPr>
              <a:t>t</a:t>
            </a:r>
            <a:r>
              <a:rPr sz="4000" spc="-30" dirty="0">
                <a:solidFill>
                  <a:srgbClr val="D51F1A"/>
                </a:solidFill>
                <a:latin typeface="Arial"/>
                <a:cs typeface="Arial"/>
              </a:rPr>
              <a:t>h</a:t>
            </a:r>
            <a:r>
              <a:rPr sz="4000" spc="-10" dirty="0">
                <a:solidFill>
                  <a:srgbClr val="D51F1A"/>
                </a:solidFill>
                <a:latin typeface="Arial"/>
                <a:cs typeface="Arial"/>
              </a:rPr>
              <a:t>i</a:t>
            </a:r>
            <a:r>
              <a:rPr sz="4000" spc="-30" dirty="0">
                <a:solidFill>
                  <a:srgbClr val="D51F1A"/>
                </a:solidFill>
                <a:latin typeface="Arial"/>
                <a:cs typeface="Arial"/>
              </a:rPr>
              <a:t>ne</a:t>
            </a:r>
            <a:r>
              <a:rPr sz="4000" spc="-20" dirty="0">
                <a:solidFill>
                  <a:srgbClr val="D51F1A"/>
                </a:solidFill>
                <a:latin typeface="Arial"/>
                <a:cs typeface="Arial"/>
              </a:rPr>
              <a:t> (Bi</a:t>
            </a:r>
            <a:r>
              <a:rPr sz="4000" spc="-15" dirty="0">
                <a:solidFill>
                  <a:srgbClr val="D51F1A"/>
                </a:solidFill>
                <a:latin typeface="Arial"/>
                <a:cs typeface="Arial"/>
              </a:rPr>
              <a:t>cilli</a:t>
            </a:r>
            <a:r>
              <a:rPr sz="4000" spc="-25" dirty="0">
                <a:solidFill>
                  <a:srgbClr val="D51F1A"/>
                </a:solidFill>
                <a:latin typeface="Arial"/>
                <a:cs typeface="Arial"/>
              </a:rPr>
              <a:t>n</a:t>
            </a:r>
            <a:r>
              <a:rPr sz="4000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4000" spc="-30" dirty="0">
                <a:solidFill>
                  <a:srgbClr val="D51F1A"/>
                </a:solidFill>
                <a:latin typeface="Arial"/>
                <a:cs typeface="Arial"/>
              </a:rPr>
              <a:t>L</a:t>
            </a:r>
            <a:r>
              <a:rPr sz="4000" spc="-20" dirty="0">
                <a:solidFill>
                  <a:srgbClr val="D51F1A"/>
                </a:solidFill>
                <a:latin typeface="Arial"/>
                <a:cs typeface="Arial"/>
              </a:rPr>
              <a:t>-A</a:t>
            </a:r>
            <a:r>
              <a:rPr sz="4000" spc="-215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4000" spc="-35" baseline="30000" dirty="0">
                <a:solidFill>
                  <a:srgbClr val="D51F1A"/>
                </a:solidFill>
                <a:latin typeface="Arial"/>
                <a:cs typeface="Arial"/>
              </a:rPr>
              <a:t>®</a:t>
            </a:r>
            <a:r>
              <a:rPr sz="4000" spc="-15" dirty="0">
                <a:solidFill>
                  <a:srgbClr val="D51F1A"/>
                </a:solidFill>
                <a:latin typeface="Arial"/>
                <a:cs typeface="Arial"/>
              </a:rPr>
              <a:t>) </a:t>
            </a:r>
            <a:r>
              <a:rPr sz="4000" spc="-10" dirty="0">
                <a:solidFill>
                  <a:srgbClr val="D51F1A"/>
                </a:solidFill>
                <a:latin typeface="Arial"/>
                <a:cs typeface="Arial"/>
              </a:rPr>
              <a:t>I</a:t>
            </a:r>
            <a:r>
              <a:rPr sz="4000" spc="-30" dirty="0">
                <a:solidFill>
                  <a:srgbClr val="D51F1A"/>
                </a:solidFill>
                <a:latin typeface="Arial"/>
                <a:cs typeface="Arial"/>
              </a:rPr>
              <a:t>n</a:t>
            </a:r>
            <a:r>
              <a:rPr sz="4000" spc="-10" dirty="0">
                <a:solidFill>
                  <a:srgbClr val="D51F1A"/>
                </a:solidFill>
                <a:latin typeface="Arial"/>
                <a:cs typeface="Arial"/>
              </a:rPr>
              <a:t>j</a:t>
            </a:r>
            <a:r>
              <a:rPr sz="4000" spc="-30" dirty="0">
                <a:solidFill>
                  <a:srgbClr val="D51F1A"/>
                </a:solidFill>
                <a:latin typeface="Arial"/>
                <a:cs typeface="Arial"/>
              </a:rPr>
              <a:t>e</a:t>
            </a:r>
            <a:r>
              <a:rPr sz="4000" spc="-15" dirty="0">
                <a:solidFill>
                  <a:srgbClr val="D51F1A"/>
                </a:solidFill>
                <a:latin typeface="Arial"/>
                <a:cs typeface="Arial"/>
              </a:rPr>
              <a:t>ct</a:t>
            </a:r>
            <a:r>
              <a:rPr sz="4000" spc="-30" dirty="0">
                <a:solidFill>
                  <a:srgbClr val="D51F1A"/>
                </a:solidFill>
                <a:latin typeface="Arial"/>
                <a:cs typeface="Arial"/>
              </a:rPr>
              <a:t>ab</a:t>
            </a:r>
            <a:r>
              <a:rPr sz="4000" spc="-20" dirty="0">
                <a:solidFill>
                  <a:srgbClr val="D51F1A"/>
                </a:solidFill>
                <a:latin typeface="Arial"/>
                <a:cs typeface="Arial"/>
              </a:rPr>
              <a:t>le</a:t>
            </a:r>
            <a:r>
              <a:rPr sz="4000" spc="-15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4000" spc="-30" dirty="0">
                <a:solidFill>
                  <a:srgbClr val="D51F1A"/>
                </a:solidFill>
                <a:latin typeface="Arial"/>
                <a:cs typeface="Arial"/>
              </a:rPr>
              <a:t>Su</a:t>
            </a:r>
            <a:r>
              <a:rPr sz="4000" spc="-15" dirty="0">
                <a:solidFill>
                  <a:srgbClr val="D51F1A"/>
                </a:solidFill>
                <a:latin typeface="Arial"/>
                <a:cs typeface="Arial"/>
              </a:rPr>
              <a:t>s</a:t>
            </a:r>
            <a:r>
              <a:rPr sz="4000" spc="-30" dirty="0">
                <a:solidFill>
                  <a:srgbClr val="D51F1A"/>
                </a:solidFill>
                <a:latin typeface="Arial"/>
                <a:cs typeface="Arial"/>
              </a:rPr>
              <a:t>pen</a:t>
            </a:r>
            <a:r>
              <a:rPr sz="4000" spc="-15" dirty="0">
                <a:solidFill>
                  <a:srgbClr val="D51F1A"/>
                </a:solidFill>
                <a:latin typeface="Arial"/>
                <a:cs typeface="Arial"/>
              </a:rPr>
              <a:t>s</a:t>
            </a:r>
            <a:r>
              <a:rPr sz="4000" spc="-10" dirty="0">
                <a:solidFill>
                  <a:srgbClr val="D51F1A"/>
                </a:solidFill>
                <a:latin typeface="Arial"/>
                <a:cs typeface="Arial"/>
              </a:rPr>
              <a:t>i</a:t>
            </a:r>
            <a:r>
              <a:rPr sz="4000" spc="-30" dirty="0">
                <a:solidFill>
                  <a:srgbClr val="D51F1A"/>
                </a:solidFill>
                <a:latin typeface="Arial"/>
                <a:cs typeface="Arial"/>
              </a:rPr>
              <a:t>on</a:t>
            </a:r>
            <a:r>
              <a:rPr sz="4000" spc="-20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4000" spc="-35" dirty="0">
                <a:solidFill>
                  <a:srgbClr val="D51F1A"/>
                </a:solidFill>
                <a:latin typeface="Arial"/>
                <a:cs typeface="Arial"/>
              </a:rPr>
              <a:t>P</a:t>
            </a:r>
            <a:r>
              <a:rPr sz="4000" spc="-15" dirty="0">
                <a:solidFill>
                  <a:srgbClr val="D51F1A"/>
                </a:solidFill>
                <a:latin typeface="Arial"/>
                <a:cs typeface="Arial"/>
              </a:rPr>
              <a:t>r</a:t>
            </a:r>
            <a:r>
              <a:rPr sz="4000" spc="-30" dirty="0">
                <a:solidFill>
                  <a:srgbClr val="D51F1A"/>
                </a:solidFill>
                <a:latin typeface="Arial"/>
                <a:cs typeface="Arial"/>
              </a:rPr>
              <a:t>odu</a:t>
            </a:r>
            <a:r>
              <a:rPr sz="4000" spc="-15" dirty="0">
                <a:solidFill>
                  <a:srgbClr val="D51F1A"/>
                </a:solidFill>
                <a:latin typeface="Arial"/>
                <a:cs typeface="Arial"/>
              </a:rPr>
              <a:t>ct</a:t>
            </a:r>
            <a:r>
              <a:rPr sz="4000" spc="20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4000" spc="-30" dirty="0">
                <a:solidFill>
                  <a:srgbClr val="D51F1A"/>
                </a:solidFill>
                <a:latin typeface="Arial"/>
                <a:cs typeface="Arial"/>
              </a:rPr>
              <a:t>Sho</a:t>
            </a:r>
            <a:r>
              <a:rPr sz="4000" spc="-15" dirty="0">
                <a:solidFill>
                  <a:srgbClr val="D51F1A"/>
                </a:solidFill>
                <a:latin typeface="Arial"/>
                <a:cs typeface="Arial"/>
              </a:rPr>
              <a:t>r</a:t>
            </a:r>
            <a:r>
              <a:rPr sz="4000" spc="-10" dirty="0">
                <a:solidFill>
                  <a:srgbClr val="D51F1A"/>
                </a:solidFill>
                <a:latin typeface="Arial"/>
                <a:cs typeface="Arial"/>
              </a:rPr>
              <a:t>t</a:t>
            </a:r>
            <a:r>
              <a:rPr sz="4000" spc="-30" dirty="0">
                <a:solidFill>
                  <a:srgbClr val="D51F1A"/>
                </a:solidFill>
                <a:latin typeface="Arial"/>
                <a:cs typeface="Arial"/>
              </a:rPr>
              <a:t>age</a:t>
            </a:r>
            <a:endParaRPr sz="4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0872" y="6329171"/>
            <a:ext cx="1606295" cy="4617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83439" y="306385"/>
            <a:ext cx="10288270" cy="1143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4000" spc="-125" dirty="0">
                <a:solidFill>
                  <a:srgbClr val="D51F1A"/>
                </a:solidFill>
                <a:latin typeface="Arial"/>
                <a:cs typeface="Arial"/>
              </a:rPr>
              <a:t>Be</a:t>
            </a: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n</a:t>
            </a:r>
            <a:r>
              <a:rPr sz="4000" spc="-110" dirty="0">
                <a:solidFill>
                  <a:srgbClr val="D51F1A"/>
                </a:solidFill>
                <a:latin typeface="Arial"/>
                <a:cs typeface="Arial"/>
              </a:rPr>
              <a:t>z</a:t>
            </a: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a</a:t>
            </a:r>
            <a:r>
              <a:rPr sz="4000" spc="-110" dirty="0">
                <a:solidFill>
                  <a:srgbClr val="D51F1A"/>
                </a:solidFill>
                <a:latin typeface="Arial"/>
                <a:cs typeface="Arial"/>
              </a:rPr>
              <a:t>t</a:t>
            </a:r>
            <a:r>
              <a:rPr sz="4000" spc="-120" dirty="0">
                <a:solidFill>
                  <a:srgbClr val="D51F1A"/>
                </a:solidFill>
                <a:latin typeface="Arial"/>
                <a:cs typeface="Arial"/>
              </a:rPr>
              <a:t>hin</a:t>
            </a:r>
            <a:r>
              <a:rPr sz="4000" spc="-25" dirty="0">
                <a:solidFill>
                  <a:srgbClr val="D51F1A"/>
                </a:solidFill>
                <a:latin typeface="Arial"/>
                <a:cs typeface="Arial"/>
              </a:rPr>
              <a:t>e</a:t>
            </a:r>
            <a:r>
              <a:rPr sz="4000" spc="-220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4000" spc="-125" dirty="0">
                <a:solidFill>
                  <a:srgbClr val="D51F1A"/>
                </a:solidFill>
                <a:latin typeface="Arial"/>
                <a:cs typeface="Arial"/>
              </a:rPr>
              <a:t>b</a:t>
            </a: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en</a:t>
            </a:r>
            <a:r>
              <a:rPr sz="4000" spc="-110" dirty="0">
                <a:solidFill>
                  <a:srgbClr val="D51F1A"/>
                </a:solidFill>
                <a:latin typeface="Arial"/>
                <a:cs typeface="Arial"/>
              </a:rPr>
              <a:t>zy</a:t>
            </a:r>
            <a:r>
              <a:rPr sz="4000" spc="-120" dirty="0">
                <a:solidFill>
                  <a:srgbClr val="D51F1A"/>
                </a:solidFill>
                <a:latin typeface="Arial"/>
                <a:cs typeface="Arial"/>
              </a:rPr>
              <a:t>lp</a:t>
            </a: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en</a:t>
            </a:r>
            <a:r>
              <a:rPr sz="4000" spc="-110" dirty="0">
                <a:solidFill>
                  <a:srgbClr val="D51F1A"/>
                </a:solidFill>
                <a:latin typeface="Arial"/>
                <a:cs typeface="Arial"/>
              </a:rPr>
              <a:t>icil</a:t>
            </a:r>
            <a:r>
              <a:rPr sz="4000" spc="-120" dirty="0">
                <a:solidFill>
                  <a:srgbClr val="D51F1A"/>
                </a:solidFill>
                <a:latin typeface="Arial"/>
                <a:cs typeface="Arial"/>
              </a:rPr>
              <a:t>l</a:t>
            </a:r>
            <a:r>
              <a:rPr sz="4000" spc="-110" dirty="0">
                <a:solidFill>
                  <a:srgbClr val="D51F1A"/>
                </a:solidFill>
                <a:latin typeface="Arial"/>
                <a:cs typeface="Arial"/>
              </a:rPr>
              <a:t>i</a:t>
            </a:r>
            <a:r>
              <a:rPr sz="4000" spc="-25" dirty="0">
                <a:solidFill>
                  <a:srgbClr val="D51F1A"/>
                </a:solidFill>
                <a:latin typeface="Arial"/>
                <a:cs typeface="Arial"/>
              </a:rPr>
              <a:t>n</a:t>
            </a:r>
            <a:r>
              <a:rPr sz="4000" spc="-245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4000" spc="-110" dirty="0">
                <a:solidFill>
                  <a:srgbClr val="D51F1A"/>
                </a:solidFill>
                <a:latin typeface="Arial"/>
                <a:cs typeface="Arial"/>
              </a:rPr>
              <a:t>i</a:t>
            </a: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n</a:t>
            </a:r>
            <a:r>
              <a:rPr sz="4000" spc="-110" dirty="0">
                <a:solidFill>
                  <a:srgbClr val="D51F1A"/>
                </a:solidFill>
                <a:latin typeface="Arial"/>
                <a:cs typeface="Arial"/>
              </a:rPr>
              <a:t>j</a:t>
            </a: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e</a:t>
            </a:r>
            <a:r>
              <a:rPr sz="4000" spc="-110" dirty="0">
                <a:solidFill>
                  <a:srgbClr val="D51F1A"/>
                </a:solidFill>
                <a:latin typeface="Arial"/>
                <a:cs typeface="Arial"/>
              </a:rPr>
              <a:t>cti</a:t>
            </a: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on</a:t>
            </a:r>
            <a:r>
              <a:rPr sz="4000" spc="-15" dirty="0">
                <a:solidFill>
                  <a:srgbClr val="D51F1A"/>
                </a:solidFill>
                <a:latin typeface="Arial"/>
                <a:cs typeface="Arial"/>
              </a:rPr>
              <a:t>,</a:t>
            </a:r>
            <a:r>
              <a:rPr sz="4000" spc="-220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pow</a:t>
            </a:r>
            <a:r>
              <a:rPr sz="4000" spc="-125" dirty="0">
                <a:solidFill>
                  <a:srgbClr val="D51F1A"/>
                </a:solidFill>
                <a:latin typeface="Arial"/>
                <a:cs typeface="Arial"/>
              </a:rPr>
              <a:t>d</a:t>
            </a: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e</a:t>
            </a:r>
            <a:r>
              <a:rPr sz="4000" spc="-330" dirty="0">
                <a:solidFill>
                  <a:srgbClr val="D51F1A"/>
                </a:solidFill>
                <a:latin typeface="Arial"/>
                <a:cs typeface="Arial"/>
              </a:rPr>
              <a:t>r</a:t>
            </a:r>
            <a:r>
              <a:rPr sz="4000" spc="-15" dirty="0">
                <a:solidFill>
                  <a:srgbClr val="D51F1A"/>
                </a:solidFill>
                <a:latin typeface="Arial"/>
                <a:cs typeface="Arial"/>
              </a:rPr>
              <a:t>,</a:t>
            </a:r>
            <a:r>
              <a:rPr sz="4000" spc="-195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4000" spc="-105" dirty="0">
                <a:solidFill>
                  <a:srgbClr val="D51F1A"/>
                </a:solidFill>
                <a:latin typeface="Arial"/>
                <a:cs typeface="Arial"/>
              </a:rPr>
              <a:t>f</a:t>
            </a:r>
            <a:r>
              <a:rPr sz="4000" spc="-125" dirty="0">
                <a:solidFill>
                  <a:srgbClr val="D51F1A"/>
                </a:solidFill>
                <a:latin typeface="Arial"/>
                <a:cs typeface="Arial"/>
              </a:rPr>
              <a:t>or</a:t>
            </a:r>
            <a:r>
              <a:rPr sz="4000" spc="-120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4000" spc="-110" dirty="0">
                <a:solidFill>
                  <a:srgbClr val="D51F1A"/>
                </a:solidFill>
                <a:latin typeface="Arial"/>
                <a:cs typeface="Arial"/>
              </a:rPr>
              <a:t>s</a:t>
            </a: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u</a:t>
            </a:r>
            <a:r>
              <a:rPr sz="4000" spc="-110" dirty="0">
                <a:solidFill>
                  <a:srgbClr val="D51F1A"/>
                </a:solidFill>
                <a:latin typeface="Arial"/>
                <a:cs typeface="Arial"/>
              </a:rPr>
              <a:t>s</a:t>
            </a: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pen</a:t>
            </a:r>
            <a:r>
              <a:rPr sz="4000" spc="-110" dirty="0">
                <a:solidFill>
                  <a:srgbClr val="D51F1A"/>
                </a:solidFill>
                <a:latin typeface="Arial"/>
                <a:cs typeface="Arial"/>
              </a:rPr>
              <a:t>si</a:t>
            </a: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o</a:t>
            </a:r>
            <a:r>
              <a:rPr sz="4000" spc="-25" dirty="0">
                <a:solidFill>
                  <a:srgbClr val="D51F1A"/>
                </a:solidFill>
                <a:latin typeface="Arial"/>
                <a:cs typeface="Arial"/>
              </a:rPr>
              <a:t>n</a:t>
            </a:r>
            <a:r>
              <a:rPr sz="4000" spc="-220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4000" spc="-105" dirty="0">
                <a:solidFill>
                  <a:srgbClr val="D51F1A"/>
                </a:solidFill>
                <a:latin typeface="Arial"/>
                <a:cs typeface="Arial"/>
              </a:rPr>
              <a:t>(</a:t>
            </a: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E</a:t>
            </a:r>
            <a:r>
              <a:rPr sz="4000" spc="-110" dirty="0">
                <a:solidFill>
                  <a:srgbClr val="D51F1A"/>
                </a:solidFill>
                <a:latin typeface="Arial"/>
                <a:cs typeface="Arial"/>
              </a:rPr>
              <a:t>xt</a:t>
            </a:r>
            <a:r>
              <a:rPr sz="4000" spc="-125" dirty="0">
                <a:solidFill>
                  <a:srgbClr val="D51F1A"/>
                </a:solidFill>
                <a:latin typeface="Arial"/>
                <a:cs typeface="Arial"/>
              </a:rPr>
              <a:t>en</a:t>
            </a:r>
            <a:r>
              <a:rPr sz="4000" spc="-114" dirty="0">
                <a:solidFill>
                  <a:srgbClr val="D51F1A"/>
                </a:solidFill>
                <a:latin typeface="Arial"/>
                <a:cs typeface="Arial"/>
              </a:rPr>
              <a:t>c</a:t>
            </a:r>
            <a:r>
              <a:rPr sz="4000" spc="-110" dirty="0">
                <a:solidFill>
                  <a:srgbClr val="D51F1A"/>
                </a:solidFill>
                <a:latin typeface="Arial"/>
                <a:cs typeface="Arial"/>
              </a:rPr>
              <a:t>il</a:t>
            </a:r>
            <a:r>
              <a:rPr sz="4000" spc="-120" dirty="0">
                <a:solidFill>
                  <a:srgbClr val="D51F1A"/>
                </a:solidFill>
                <a:latin typeface="Arial"/>
                <a:cs typeface="Arial"/>
              </a:rPr>
              <a:t>line</a:t>
            </a:r>
            <a:r>
              <a:rPr sz="4000" spc="-15" dirty="0">
                <a:solidFill>
                  <a:srgbClr val="D51F1A"/>
                </a:solidFill>
                <a:latin typeface="Arial"/>
                <a:cs typeface="Arial"/>
              </a:rPr>
              <a:t>)</a:t>
            </a:r>
            <a:endParaRPr sz="4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375897" y="6308323"/>
            <a:ext cx="71120" cy="395605"/>
          </a:xfrm>
          <a:custGeom>
            <a:avLst/>
            <a:gdLst/>
            <a:ahLst/>
            <a:cxnLst/>
            <a:rect l="l" t="t" r="r" b="b"/>
            <a:pathLst>
              <a:path w="71120" h="395604">
                <a:moveTo>
                  <a:pt x="71120" y="394990"/>
                </a:moveTo>
                <a:lnTo>
                  <a:pt x="31009" y="382610"/>
                </a:lnTo>
                <a:lnTo>
                  <a:pt x="5264" y="350774"/>
                </a:lnTo>
                <a:lnTo>
                  <a:pt x="0" y="69870"/>
                </a:lnTo>
                <a:lnTo>
                  <a:pt x="1473" y="55395"/>
                </a:lnTo>
                <a:lnTo>
                  <a:pt x="21223" y="19189"/>
                </a:lnTo>
                <a:lnTo>
                  <a:pt x="44215" y="4014"/>
                </a:lnTo>
                <a:lnTo>
                  <a:pt x="57775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xfrm>
            <a:off x="528986" y="2183276"/>
            <a:ext cx="11134026" cy="38933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pc="-15" dirty="0"/>
              <a:t>In</a:t>
            </a:r>
            <a:r>
              <a:rPr spc="-5" dirty="0"/>
              <a:t> </a:t>
            </a:r>
            <a:r>
              <a:rPr spc="-15" dirty="0"/>
              <a:t>Janua</a:t>
            </a:r>
            <a:r>
              <a:rPr spc="-10" dirty="0"/>
              <a:t>r</a:t>
            </a:r>
            <a:r>
              <a:rPr spc="-215" dirty="0"/>
              <a:t>y</a:t>
            </a:r>
            <a:r>
              <a:rPr spc="-10" dirty="0"/>
              <a:t>,</a:t>
            </a:r>
            <a:r>
              <a:rPr dirty="0"/>
              <a:t> </a:t>
            </a:r>
            <a:r>
              <a:rPr spc="-25" dirty="0"/>
              <a:t>FD</a:t>
            </a:r>
            <a:r>
              <a:rPr spc="-20" dirty="0"/>
              <a:t>A</a:t>
            </a:r>
            <a:r>
              <a:rPr spc="-150" dirty="0"/>
              <a:t> </a:t>
            </a:r>
            <a:r>
              <a:rPr u="heavy" spc="-15" dirty="0">
                <a:solidFill>
                  <a:srgbClr val="468FCC"/>
                </a:solidFill>
                <a:hlinkClick r:id="rId6"/>
              </a:rPr>
              <a:t>announce</a:t>
            </a:r>
            <a:r>
              <a:rPr u="heavy" spc="-20" dirty="0">
                <a:solidFill>
                  <a:srgbClr val="468FCC"/>
                </a:solidFill>
                <a:hlinkClick r:id="rId6"/>
              </a:rPr>
              <a:t>d</a:t>
            </a:r>
            <a:r>
              <a:rPr spc="10" dirty="0">
                <a:solidFill>
                  <a:srgbClr val="468FCC"/>
                </a:solidFill>
                <a:hlinkClick r:id="rId6"/>
              </a:rPr>
              <a:t> </a:t>
            </a:r>
            <a:r>
              <a:rPr spc="-10" dirty="0"/>
              <a:t>it </a:t>
            </a:r>
            <a:r>
              <a:rPr spc="-30" dirty="0"/>
              <a:t>w</a:t>
            </a:r>
            <a:r>
              <a:rPr spc="-10" dirty="0"/>
              <a:t>ill</a:t>
            </a:r>
            <a:r>
              <a:rPr spc="15" dirty="0"/>
              <a:t> </a:t>
            </a:r>
            <a:r>
              <a:rPr spc="-15" dirty="0"/>
              <a:t>allow</a:t>
            </a:r>
            <a:r>
              <a:rPr spc="10" dirty="0"/>
              <a:t> </a:t>
            </a:r>
            <a:r>
              <a:rPr i="1" spc="-10" dirty="0">
                <a:latin typeface="Arial"/>
                <a:cs typeface="Arial"/>
              </a:rPr>
              <a:t>t</a:t>
            </a:r>
            <a:r>
              <a:rPr i="1" spc="-15" dirty="0">
                <a:latin typeface="Arial"/>
                <a:cs typeface="Arial"/>
              </a:rPr>
              <a:t>e</a:t>
            </a:r>
            <a:r>
              <a:rPr i="1" spc="-30" dirty="0">
                <a:latin typeface="Arial"/>
                <a:cs typeface="Arial"/>
              </a:rPr>
              <a:t>m</a:t>
            </a:r>
            <a:r>
              <a:rPr i="1" spc="-15" dirty="0">
                <a:latin typeface="Arial"/>
                <a:cs typeface="Arial"/>
              </a:rPr>
              <a:t>porary</a:t>
            </a:r>
            <a:r>
              <a:rPr i="1" spc="10" dirty="0">
                <a:latin typeface="Arial"/>
                <a:cs typeface="Arial"/>
              </a:rPr>
              <a:t> </a:t>
            </a:r>
            <a:r>
              <a:rPr i="1" spc="-10" dirty="0">
                <a:latin typeface="Arial"/>
                <a:cs typeface="Arial"/>
              </a:rPr>
              <a:t>i</a:t>
            </a:r>
            <a:r>
              <a:rPr i="1" spc="-30" dirty="0">
                <a:latin typeface="Arial"/>
                <a:cs typeface="Arial"/>
              </a:rPr>
              <a:t>m</a:t>
            </a:r>
            <a:r>
              <a:rPr i="1" spc="-10" dirty="0">
                <a:latin typeface="Arial"/>
                <a:cs typeface="Arial"/>
              </a:rPr>
              <a:t>port</a:t>
            </a:r>
            <a:r>
              <a:rPr i="1" spc="-15" dirty="0">
                <a:latin typeface="Arial"/>
                <a:cs typeface="Arial"/>
              </a:rPr>
              <a:t>ation</a:t>
            </a:r>
            <a:r>
              <a:rPr i="1" spc="15" dirty="0">
                <a:latin typeface="Arial"/>
                <a:cs typeface="Arial"/>
              </a:rPr>
              <a:t> </a:t>
            </a:r>
            <a:r>
              <a:rPr i="1" spc="-20" dirty="0">
                <a:latin typeface="Arial"/>
                <a:cs typeface="Arial"/>
              </a:rPr>
              <a:t>and</a:t>
            </a:r>
            <a:r>
              <a:rPr i="1" spc="5" dirty="0">
                <a:latin typeface="Arial"/>
                <a:cs typeface="Arial"/>
              </a:rPr>
              <a:t> </a:t>
            </a:r>
            <a:r>
              <a:rPr i="1" spc="-15" dirty="0">
                <a:latin typeface="Arial"/>
                <a:cs typeface="Arial"/>
              </a:rPr>
              <a:t>use</a:t>
            </a:r>
            <a:r>
              <a:rPr i="1" spc="-10" dirty="0">
                <a:latin typeface="Arial"/>
                <a:cs typeface="Arial"/>
              </a:rPr>
              <a:t> </a:t>
            </a:r>
            <a:r>
              <a:rPr spc="-15" dirty="0"/>
              <a:t>of</a:t>
            </a:r>
            <a:r>
              <a:rPr spc="-10" dirty="0"/>
              <a:t> </a:t>
            </a:r>
            <a:r>
              <a:rPr b="1" spc="-30" dirty="0">
                <a:latin typeface="Arial"/>
                <a:cs typeface="Arial"/>
              </a:rPr>
              <a:t>B</a:t>
            </a:r>
            <a:r>
              <a:rPr b="1" spc="-15" dirty="0">
                <a:latin typeface="Arial"/>
                <a:cs typeface="Arial"/>
              </a:rPr>
              <a:t>e</a:t>
            </a:r>
            <a:r>
              <a:rPr b="1" spc="-25" dirty="0">
                <a:latin typeface="Arial"/>
                <a:cs typeface="Arial"/>
              </a:rPr>
              <a:t>n</a:t>
            </a:r>
            <a:r>
              <a:rPr b="1" spc="-10" dirty="0">
                <a:latin typeface="Arial"/>
                <a:cs typeface="Arial"/>
              </a:rPr>
              <a:t>zat</a:t>
            </a:r>
            <a:r>
              <a:rPr b="1" spc="-25" dirty="0">
                <a:latin typeface="Arial"/>
                <a:cs typeface="Arial"/>
              </a:rPr>
              <a:t>h</a:t>
            </a:r>
            <a:r>
              <a:rPr b="1" spc="-10" dirty="0">
                <a:latin typeface="Arial"/>
                <a:cs typeface="Arial"/>
              </a:rPr>
              <a:t>i</a:t>
            </a:r>
            <a:r>
              <a:rPr b="1" spc="-25" dirty="0">
                <a:latin typeface="Arial"/>
                <a:cs typeface="Arial"/>
              </a:rPr>
              <a:t>n</a:t>
            </a:r>
            <a:r>
              <a:rPr b="1" spc="-20" dirty="0">
                <a:latin typeface="Arial"/>
                <a:cs typeface="Arial"/>
              </a:rPr>
              <a:t>e</a:t>
            </a:r>
            <a:r>
              <a:rPr b="1" spc="40" dirty="0">
                <a:latin typeface="Arial"/>
                <a:cs typeface="Arial"/>
              </a:rPr>
              <a:t> </a:t>
            </a:r>
            <a:r>
              <a:rPr b="1" spc="-25" dirty="0">
                <a:latin typeface="Arial"/>
                <a:cs typeface="Arial"/>
              </a:rPr>
              <a:t>b</a:t>
            </a:r>
            <a:r>
              <a:rPr b="1" spc="-20" dirty="0">
                <a:latin typeface="Arial"/>
                <a:cs typeface="Arial"/>
              </a:rPr>
              <a:t>e</a:t>
            </a:r>
            <a:r>
              <a:rPr b="1" spc="-25" dirty="0">
                <a:latin typeface="Arial"/>
                <a:cs typeface="Arial"/>
              </a:rPr>
              <a:t>n</a:t>
            </a:r>
            <a:r>
              <a:rPr b="1" spc="-10" dirty="0">
                <a:latin typeface="Arial"/>
                <a:cs typeface="Arial"/>
              </a:rPr>
              <a:t>z</a:t>
            </a:r>
            <a:r>
              <a:rPr b="1" spc="-55" dirty="0">
                <a:latin typeface="Arial"/>
                <a:cs typeface="Arial"/>
              </a:rPr>
              <a:t>y</a:t>
            </a:r>
            <a:r>
              <a:rPr b="1" spc="-10" dirty="0">
                <a:latin typeface="Arial"/>
                <a:cs typeface="Arial"/>
              </a:rPr>
              <a:t>l</a:t>
            </a:r>
            <a:r>
              <a:rPr b="1" spc="-25" dirty="0">
                <a:latin typeface="Arial"/>
                <a:cs typeface="Arial"/>
              </a:rPr>
              <a:t>p</a:t>
            </a:r>
            <a:r>
              <a:rPr b="1" spc="-5" dirty="0">
                <a:latin typeface="Arial"/>
                <a:cs typeface="Arial"/>
              </a:rPr>
              <a:t>e</a:t>
            </a:r>
            <a:r>
              <a:rPr b="1" spc="-25" dirty="0">
                <a:latin typeface="Arial"/>
                <a:cs typeface="Arial"/>
              </a:rPr>
              <a:t>n</a:t>
            </a:r>
            <a:r>
              <a:rPr b="1" spc="-10" dirty="0">
                <a:latin typeface="Arial"/>
                <a:cs typeface="Arial"/>
              </a:rPr>
              <a:t>i</a:t>
            </a:r>
            <a:r>
              <a:rPr b="1" spc="-15" dirty="0">
                <a:latin typeface="Arial"/>
                <a:cs typeface="Arial"/>
              </a:rPr>
              <a:t>c</a:t>
            </a:r>
            <a:r>
              <a:rPr b="1" spc="-10" dirty="0">
                <a:latin typeface="Arial"/>
                <a:cs typeface="Arial"/>
              </a:rPr>
              <a:t>illin</a:t>
            </a:r>
            <a:r>
              <a:rPr b="1" spc="30" dirty="0">
                <a:latin typeface="Arial"/>
                <a:cs typeface="Arial"/>
              </a:rPr>
              <a:t> </a:t>
            </a:r>
            <a:r>
              <a:rPr b="1" spc="-10" dirty="0">
                <a:latin typeface="Arial"/>
                <a:cs typeface="Arial"/>
              </a:rPr>
              <a:t>i</a:t>
            </a:r>
            <a:r>
              <a:rPr b="1" spc="-25" dirty="0">
                <a:latin typeface="Arial"/>
                <a:cs typeface="Arial"/>
              </a:rPr>
              <a:t>n</a:t>
            </a:r>
            <a:r>
              <a:rPr b="1" spc="-15" dirty="0">
                <a:latin typeface="Arial"/>
                <a:cs typeface="Arial"/>
              </a:rPr>
              <a:t>jec</a:t>
            </a:r>
            <a:r>
              <a:rPr b="1" spc="-10" dirty="0">
                <a:latin typeface="Arial"/>
                <a:cs typeface="Arial"/>
              </a:rPr>
              <a:t>ti</a:t>
            </a:r>
            <a:r>
              <a:rPr b="1" spc="-25" dirty="0">
                <a:latin typeface="Arial"/>
                <a:cs typeface="Arial"/>
              </a:rPr>
              <a:t>on</a:t>
            </a:r>
            <a:r>
              <a:rPr b="1" spc="-10" dirty="0">
                <a:latin typeface="Arial"/>
                <a:cs typeface="Arial"/>
              </a:rPr>
              <a:t>,</a:t>
            </a:r>
            <a:r>
              <a:rPr b="1" spc="15" dirty="0">
                <a:latin typeface="Arial"/>
                <a:cs typeface="Arial"/>
              </a:rPr>
              <a:t> </a:t>
            </a:r>
            <a:r>
              <a:rPr b="1" spc="-25" dirty="0">
                <a:latin typeface="Arial"/>
                <a:cs typeface="Arial"/>
              </a:rPr>
              <a:t>powd</a:t>
            </a:r>
            <a:r>
              <a:rPr b="1" spc="-15" dirty="0">
                <a:latin typeface="Arial"/>
                <a:cs typeface="Arial"/>
              </a:rPr>
              <a:t>e</a:t>
            </a:r>
            <a:r>
              <a:rPr b="1" spc="-170" dirty="0">
                <a:latin typeface="Arial"/>
                <a:cs typeface="Arial"/>
              </a:rPr>
              <a:t>r</a:t>
            </a:r>
            <a:r>
              <a:rPr b="1" spc="-10" dirty="0">
                <a:latin typeface="Arial"/>
                <a:cs typeface="Arial"/>
              </a:rPr>
              <a:t>,</a:t>
            </a:r>
            <a:r>
              <a:rPr b="1" spc="1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f</a:t>
            </a:r>
            <a:r>
              <a:rPr b="1" spc="-25" dirty="0">
                <a:latin typeface="Arial"/>
                <a:cs typeface="Arial"/>
              </a:rPr>
              <a:t>o</a:t>
            </a:r>
            <a:r>
              <a:rPr b="1" spc="-15" dirty="0">
                <a:latin typeface="Arial"/>
                <a:cs typeface="Arial"/>
              </a:rPr>
              <a:t>r</a:t>
            </a:r>
            <a:r>
              <a:rPr b="1" spc="5" dirty="0">
                <a:latin typeface="Arial"/>
                <a:cs typeface="Arial"/>
              </a:rPr>
              <a:t> </a:t>
            </a:r>
            <a:r>
              <a:rPr b="1" spc="-20" dirty="0">
                <a:latin typeface="Arial"/>
                <a:cs typeface="Arial"/>
              </a:rPr>
              <a:t>s</a:t>
            </a:r>
            <a:r>
              <a:rPr b="1" spc="-25" dirty="0">
                <a:latin typeface="Arial"/>
                <a:cs typeface="Arial"/>
              </a:rPr>
              <a:t>u</a:t>
            </a:r>
            <a:r>
              <a:rPr b="1" spc="-20" dirty="0">
                <a:latin typeface="Arial"/>
                <a:cs typeface="Arial"/>
              </a:rPr>
              <a:t>s</a:t>
            </a:r>
            <a:r>
              <a:rPr b="1" spc="-25" dirty="0">
                <a:latin typeface="Arial"/>
                <a:cs typeface="Arial"/>
              </a:rPr>
              <a:t>p</a:t>
            </a:r>
            <a:r>
              <a:rPr b="1" spc="-20" dirty="0">
                <a:latin typeface="Arial"/>
                <a:cs typeface="Arial"/>
              </a:rPr>
              <a:t>e</a:t>
            </a:r>
            <a:r>
              <a:rPr b="1" spc="-25" dirty="0">
                <a:latin typeface="Arial"/>
                <a:cs typeface="Arial"/>
              </a:rPr>
              <a:t>n</a:t>
            </a:r>
            <a:r>
              <a:rPr b="1" spc="-15" dirty="0">
                <a:latin typeface="Arial"/>
                <a:cs typeface="Arial"/>
              </a:rPr>
              <a:t>s</a:t>
            </a:r>
            <a:r>
              <a:rPr b="1" spc="-10" dirty="0">
                <a:latin typeface="Arial"/>
                <a:cs typeface="Arial"/>
              </a:rPr>
              <a:t>i</a:t>
            </a:r>
            <a:r>
              <a:rPr b="1" spc="-25" dirty="0">
                <a:latin typeface="Arial"/>
                <a:cs typeface="Arial"/>
              </a:rPr>
              <a:t>o</a:t>
            </a:r>
            <a:r>
              <a:rPr b="1" spc="-20" dirty="0">
                <a:latin typeface="Arial"/>
                <a:cs typeface="Arial"/>
              </a:rPr>
              <a:t>n</a:t>
            </a:r>
            <a:r>
              <a:rPr b="1" spc="-10" dirty="0"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212121"/>
                </a:solidFill>
                <a:latin typeface="Arial"/>
                <a:cs typeface="Arial"/>
              </a:rPr>
              <a:t>(</a:t>
            </a:r>
            <a:r>
              <a:rPr b="1" spc="-2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b="1" spc="-15" dirty="0">
                <a:solidFill>
                  <a:srgbClr val="212121"/>
                </a:solidFill>
                <a:latin typeface="Arial"/>
                <a:cs typeface="Arial"/>
              </a:rPr>
              <a:t>x</a:t>
            </a:r>
            <a:r>
              <a:rPr b="1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b="1" spc="-1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b="1" spc="-2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b="1" spc="-10" dirty="0">
                <a:solidFill>
                  <a:srgbClr val="212121"/>
                </a:solidFill>
                <a:latin typeface="Arial"/>
                <a:cs typeface="Arial"/>
              </a:rPr>
              <a:t>cilli</a:t>
            </a:r>
            <a:r>
              <a:rPr b="1" spc="-2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b="1" spc="-1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b="1" spc="-10" dirty="0">
                <a:solidFill>
                  <a:srgbClr val="212121"/>
                </a:solidFill>
                <a:latin typeface="Arial"/>
                <a:cs typeface="Arial"/>
              </a:rPr>
              <a:t>)</a:t>
            </a:r>
            <a:r>
              <a:rPr b="1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pc="-15" dirty="0">
                <a:solidFill>
                  <a:srgbClr val="212121"/>
                </a:solidFill>
              </a:rPr>
              <a:t>to</a:t>
            </a:r>
            <a:r>
              <a:rPr spc="-5" dirty="0">
                <a:solidFill>
                  <a:srgbClr val="212121"/>
                </a:solidFill>
              </a:rPr>
              <a:t> </a:t>
            </a:r>
            <a:r>
              <a:rPr spc="-30" dirty="0">
                <a:solidFill>
                  <a:srgbClr val="212121"/>
                </a:solidFill>
              </a:rPr>
              <a:t>m</a:t>
            </a:r>
            <a:r>
              <a:rPr spc="-10" dirty="0">
                <a:solidFill>
                  <a:srgbClr val="212121"/>
                </a:solidFill>
              </a:rPr>
              <a:t>iti</a:t>
            </a:r>
            <a:r>
              <a:rPr spc="-15" dirty="0">
                <a:solidFill>
                  <a:srgbClr val="212121"/>
                </a:solidFill>
              </a:rPr>
              <a:t>gate</a:t>
            </a:r>
            <a:r>
              <a:rPr spc="5" dirty="0">
                <a:solidFill>
                  <a:srgbClr val="212121"/>
                </a:solidFill>
              </a:rPr>
              <a:t> </a:t>
            </a:r>
            <a:r>
              <a:rPr spc="-15" dirty="0">
                <a:solidFill>
                  <a:srgbClr val="212121"/>
                </a:solidFill>
              </a:rPr>
              <a:t>the</a:t>
            </a:r>
            <a:r>
              <a:rPr spc="5" dirty="0">
                <a:solidFill>
                  <a:srgbClr val="212121"/>
                </a:solidFill>
              </a:rPr>
              <a:t> </a:t>
            </a:r>
            <a:r>
              <a:rPr spc="-15" dirty="0">
                <a:solidFill>
                  <a:srgbClr val="212121"/>
                </a:solidFill>
              </a:rPr>
              <a:t>e</a:t>
            </a:r>
            <a:r>
              <a:rPr spc="-55" dirty="0">
                <a:solidFill>
                  <a:srgbClr val="212121"/>
                </a:solidFill>
              </a:rPr>
              <a:t>f</a:t>
            </a:r>
            <a:r>
              <a:rPr spc="-10" dirty="0">
                <a:solidFill>
                  <a:srgbClr val="212121"/>
                </a:solidFill>
              </a:rPr>
              <a:t>fec</a:t>
            </a:r>
            <a:r>
              <a:rPr spc="-15" dirty="0">
                <a:solidFill>
                  <a:srgbClr val="212121"/>
                </a:solidFill>
              </a:rPr>
              <a:t>ts</a:t>
            </a:r>
            <a:r>
              <a:rPr spc="-20" dirty="0">
                <a:solidFill>
                  <a:srgbClr val="212121"/>
                </a:solidFill>
              </a:rPr>
              <a:t> </a:t>
            </a:r>
            <a:r>
              <a:rPr spc="-15" dirty="0">
                <a:solidFill>
                  <a:srgbClr val="212121"/>
                </a:solidFill>
              </a:rPr>
              <a:t>o</a:t>
            </a:r>
            <a:r>
              <a:rPr spc="-10" dirty="0">
                <a:solidFill>
                  <a:srgbClr val="212121"/>
                </a:solidFill>
              </a:rPr>
              <a:t>f </a:t>
            </a:r>
            <a:r>
              <a:rPr spc="-15" dirty="0">
                <a:solidFill>
                  <a:srgbClr val="212121"/>
                </a:solidFill>
              </a:rPr>
              <a:t>the</a:t>
            </a:r>
            <a:r>
              <a:rPr dirty="0">
                <a:solidFill>
                  <a:srgbClr val="212121"/>
                </a:solidFill>
              </a:rPr>
              <a:t> </a:t>
            </a:r>
            <a:r>
              <a:rPr spc="-25" dirty="0">
                <a:solidFill>
                  <a:srgbClr val="212121"/>
                </a:solidFill>
              </a:rPr>
              <a:t>B</a:t>
            </a:r>
            <a:r>
              <a:rPr spc="-10" dirty="0">
                <a:solidFill>
                  <a:srgbClr val="212121"/>
                </a:solidFill>
              </a:rPr>
              <a:t>icillin</a:t>
            </a:r>
            <a:r>
              <a:rPr spc="5" dirty="0">
                <a:solidFill>
                  <a:srgbClr val="212121"/>
                </a:solidFill>
              </a:rPr>
              <a:t> </a:t>
            </a:r>
            <a:r>
              <a:rPr spc="-10" dirty="0">
                <a:solidFill>
                  <a:srgbClr val="212121"/>
                </a:solidFill>
              </a:rPr>
              <a:t>L-</a:t>
            </a:r>
            <a:r>
              <a:rPr spc="-25" dirty="0">
                <a:solidFill>
                  <a:srgbClr val="212121"/>
                </a:solidFill>
              </a:rPr>
              <a:t>A</a:t>
            </a:r>
            <a:r>
              <a:rPr spc="-25" baseline="30000" dirty="0">
                <a:solidFill>
                  <a:srgbClr val="212121"/>
                </a:solidFill>
              </a:rPr>
              <a:t>®</a:t>
            </a:r>
            <a:r>
              <a:rPr spc="5" dirty="0">
                <a:solidFill>
                  <a:srgbClr val="212121"/>
                </a:solidFill>
              </a:rPr>
              <a:t> </a:t>
            </a:r>
            <a:r>
              <a:rPr spc="-15" dirty="0">
                <a:solidFill>
                  <a:srgbClr val="212121"/>
                </a:solidFill>
              </a:rPr>
              <a:t>drug</a:t>
            </a:r>
          </a:p>
          <a:p>
            <a:pPr marL="12700">
              <a:lnSpc>
                <a:spcPct val="100000"/>
              </a:lnSpc>
            </a:pPr>
            <a:r>
              <a:rPr spc="-10" dirty="0">
                <a:solidFill>
                  <a:srgbClr val="212121"/>
                </a:solidFill>
              </a:rPr>
              <a:t>shortage.</a:t>
            </a:r>
          </a:p>
          <a:p>
            <a:pPr>
              <a:lnSpc>
                <a:spcPct val="100000"/>
              </a:lnSpc>
              <a:spcBef>
                <a:spcPts val="24"/>
              </a:spcBef>
            </a:pPr>
            <a:endParaRPr sz="2900" dirty="0">
              <a:latin typeface="Times New Roman"/>
              <a:cs typeface="Times New Roman"/>
            </a:endParaRPr>
          </a:p>
          <a:p>
            <a:pPr marL="12700" marR="54610">
              <a:lnSpc>
                <a:spcPct val="100000"/>
              </a:lnSpc>
            </a:pPr>
            <a:r>
              <a:rPr spc="-25" dirty="0">
                <a:solidFill>
                  <a:srgbClr val="212121"/>
                </a:solidFill>
              </a:rPr>
              <a:t>T</a:t>
            </a:r>
            <a:r>
              <a:rPr spc="-20" dirty="0">
                <a:solidFill>
                  <a:srgbClr val="212121"/>
                </a:solidFill>
              </a:rPr>
              <a:t>he</a:t>
            </a:r>
            <a:r>
              <a:rPr spc="20" dirty="0">
                <a:solidFill>
                  <a:srgbClr val="212121"/>
                </a:solidFill>
              </a:rPr>
              <a:t> </a:t>
            </a:r>
            <a:r>
              <a:rPr b="1" spc="-30" dirty="0">
                <a:solidFill>
                  <a:srgbClr val="212121"/>
                </a:solidFill>
                <a:latin typeface="Arial"/>
                <a:cs typeface="Arial"/>
              </a:rPr>
              <a:t>Am</a:t>
            </a:r>
            <a:r>
              <a:rPr b="1" spc="-1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b="1" spc="-10" dirty="0">
                <a:solidFill>
                  <a:srgbClr val="212121"/>
                </a:solidFill>
                <a:latin typeface="Arial"/>
                <a:cs typeface="Arial"/>
              </a:rPr>
              <a:t>ri</a:t>
            </a:r>
            <a:r>
              <a:rPr b="1" spc="-1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b="1" spc="-20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b="1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b="1" spc="-25" dirty="0">
                <a:solidFill>
                  <a:srgbClr val="212121"/>
                </a:solidFill>
                <a:latin typeface="Arial"/>
                <a:cs typeface="Arial"/>
              </a:rPr>
              <a:t>Co</a:t>
            </a:r>
            <a:r>
              <a:rPr b="1" spc="-10" dirty="0">
                <a:solidFill>
                  <a:srgbClr val="212121"/>
                </a:solidFill>
                <a:latin typeface="Arial"/>
                <a:cs typeface="Arial"/>
              </a:rPr>
              <a:t>ll</a:t>
            </a:r>
            <a:r>
              <a:rPr b="1" spc="-1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b="1" spc="-25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b="1" spc="-2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b="1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b="1" spc="-2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b="1" spc="-10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b="1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b="1" spc="-25" dirty="0">
                <a:solidFill>
                  <a:srgbClr val="212121"/>
                </a:solidFill>
                <a:latin typeface="Arial"/>
                <a:cs typeface="Arial"/>
              </a:rPr>
              <a:t>Ob</a:t>
            </a:r>
            <a:r>
              <a:rPr b="1" spc="-10" dirty="0">
                <a:solidFill>
                  <a:srgbClr val="212121"/>
                </a:solidFill>
                <a:latin typeface="Arial"/>
                <a:cs typeface="Arial"/>
              </a:rPr>
              <a:t>stetri</a:t>
            </a:r>
            <a:r>
              <a:rPr b="1" spc="-1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b="1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b="1" spc="-1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b="1" spc="-2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b="1" spc="-2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b="1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b="1" spc="-1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b="1" spc="-2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b="1" spc="-2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b="1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b="1" spc="-3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b="1" spc="-5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b="1" spc="-2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b="1" spc="-15" dirty="0">
                <a:solidFill>
                  <a:srgbClr val="212121"/>
                </a:solidFill>
                <a:latin typeface="Arial"/>
                <a:cs typeface="Arial"/>
              </a:rPr>
              <a:t>ec</a:t>
            </a:r>
            <a:r>
              <a:rPr b="1" spc="-2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b="1" spc="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b="1" spc="-25" dirty="0">
                <a:solidFill>
                  <a:srgbClr val="212121"/>
                </a:solidFill>
                <a:latin typeface="Arial"/>
                <a:cs typeface="Arial"/>
              </a:rPr>
              <a:t>og</a:t>
            </a:r>
            <a:r>
              <a:rPr b="1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b="1" spc="-1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b="1" spc="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b="1" spc="-2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b="1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212121"/>
                </a:solidFill>
              </a:rPr>
              <a:t>(</a:t>
            </a:r>
            <a:r>
              <a:rPr spc="-30" dirty="0">
                <a:solidFill>
                  <a:srgbClr val="212121"/>
                </a:solidFill>
              </a:rPr>
              <a:t>ACOG</a:t>
            </a:r>
            <a:r>
              <a:rPr spc="-10" dirty="0">
                <a:solidFill>
                  <a:srgbClr val="212121"/>
                </a:solidFill>
              </a:rPr>
              <a:t>)</a:t>
            </a:r>
            <a:r>
              <a:rPr spc="20" dirty="0">
                <a:solidFill>
                  <a:srgbClr val="212121"/>
                </a:solidFill>
              </a:rPr>
              <a:t> </a:t>
            </a:r>
            <a:r>
              <a:rPr u="heavy" spc="-10" dirty="0">
                <a:solidFill>
                  <a:srgbClr val="468FCC"/>
                </a:solidFill>
                <a:hlinkClick r:id="rId7"/>
              </a:rPr>
              <a:t>suppor</a:t>
            </a:r>
            <a:r>
              <a:rPr u="heavy" spc="-15" dirty="0">
                <a:solidFill>
                  <a:srgbClr val="468FCC"/>
                </a:solidFill>
                <a:hlinkClick r:id="rId7"/>
              </a:rPr>
              <a:t>ts</a:t>
            </a:r>
            <a:r>
              <a:rPr u="heavy" spc="-5" dirty="0">
                <a:solidFill>
                  <a:srgbClr val="468FCC"/>
                </a:solidFill>
                <a:hlinkClick r:id="rId7"/>
              </a:rPr>
              <a:t> </a:t>
            </a:r>
            <a:r>
              <a:rPr u="heavy" spc="-15" dirty="0">
                <a:solidFill>
                  <a:srgbClr val="468FCC"/>
                </a:solidFill>
                <a:hlinkClick r:id="rId7"/>
              </a:rPr>
              <a:t>the</a:t>
            </a:r>
            <a:r>
              <a:rPr u="heavy" spc="-20" dirty="0">
                <a:solidFill>
                  <a:srgbClr val="468FCC"/>
                </a:solidFill>
                <a:hlinkClick r:id="rId7"/>
              </a:rPr>
              <a:t> </a:t>
            </a:r>
            <a:r>
              <a:rPr u="heavy" spc="-15" dirty="0">
                <a:solidFill>
                  <a:srgbClr val="468FCC"/>
                </a:solidFill>
                <a:hlinkClick r:id="rId7"/>
              </a:rPr>
              <a:t>use</a:t>
            </a:r>
            <a:r>
              <a:rPr u="heavy" spc="-10" dirty="0">
                <a:solidFill>
                  <a:srgbClr val="468FCC"/>
                </a:solidFill>
                <a:hlinkClick r:id="rId7"/>
              </a:rPr>
              <a:t> of</a:t>
            </a:r>
            <a:r>
              <a:rPr u="heavy" spc="-25" dirty="0">
                <a:solidFill>
                  <a:srgbClr val="468FCC"/>
                </a:solidFill>
                <a:hlinkClick r:id="rId7"/>
              </a:rPr>
              <a:t> E</a:t>
            </a:r>
            <a:r>
              <a:rPr u="heavy" spc="-10" dirty="0">
                <a:solidFill>
                  <a:srgbClr val="468FCC"/>
                </a:solidFill>
                <a:hlinkClick r:id="rId7"/>
              </a:rPr>
              <a:t>xt</a:t>
            </a:r>
            <a:r>
              <a:rPr u="heavy" spc="-15" dirty="0">
                <a:solidFill>
                  <a:srgbClr val="468FCC"/>
                </a:solidFill>
                <a:hlinkClick r:id="rId7"/>
              </a:rPr>
              <a:t>e</a:t>
            </a:r>
            <a:r>
              <a:rPr u="heavy" spc="-20" dirty="0">
                <a:solidFill>
                  <a:srgbClr val="468FCC"/>
                </a:solidFill>
                <a:hlinkClick r:id="rId7"/>
              </a:rPr>
              <a:t>n</a:t>
            </a:r>
            <a:r>
              <a:rPr u="heavy" spc="-10" dirty="0">
                <a:solidFill>
                  <a:srgbClr val="468FCC"/>
                </a:solidFill>
                <a:hlinkClick r:id="rId7"/>
              </a:rPr>
              <a:t>cilline</a:t>
            </a:r>
            <a:r>
              <a:rPr spc="5" dirty="0">
                <a:solidFill>
                  <a:srgbClr val="468FCC"/>
                </a:solidFill>
                <a:hlinkClick r:id="rId7"/>
              </a:rPr>
              <a:t> </a:t>
            </a:r>
            <a:r>
              <a:rPr spc="-15" dirty="0">
                <a:solidFill>
                  <a:srgbClr val="212121"/>
                </a:solidFill>
              </a:rPr>
              <a:t>for</a:t>
            </a:r>
            <a:r>
              <a:rPr spc="5" dirty="0">
                <a:solidFill>
                  <a:srgbClr val="212121"/>
                </a:solidFill>
              </a:rPr>
              <a:t> </a:t>
            </a:r>
            <a:r>
              <a:rPr spc="-10" dirty="0">
                <a:solidFill>
                  <a:srgbClr val="212121"/>
                </a:solidFill>
              </a:rPr>
              <a:t>pregnant</a:t>
            </a:r>
            <a:r>
              <a:rPr spc="5" dirty="0">
                <a:solidFill>
                  <a:srgbClr val="212121"/>
                </a:solidFill>
              </a:rPr>
              <a:t> </a:t>
            </a:r>
            <a:r>
              <a:rPr spc="-20" dirty="0">
                <a:solidFill>
                  <a:srgbClr val="212121"/>
                </a:solidFill>
              </a:rPr>
              <a:t>and</a:t>
            </a:r>
            <a:r>
              <a:rPr spc="-10" dirty="0">
                <a:solidFill>
                  <a:srgbClr val="212121"/>
                </a:solidFill>
              </a:rPr>
              <a:t> breastf</a:t>
            </a:r>
            <a:r>
              <a:rPr spc="-15" dirty="0">
                <a:solidFill>
                  <a:srgbClr val="212121"/>
                </a:solidFill>
              </a:rPr>
              <a:t>eeding</a:t>
            </a:r>
            <a:r>
              <a:rPr spc="5" dirty="0">
                <a:solidFill>
                  <a:srgbClr val="212121"/>
                </a:solidFill>
              </a:rPr>
              <a:t> </a:t>
            </a:r>
            <a:r>
              <a:rPr spc="-15" dirty="0">
                <a:solidFill>
                  <a:srgbClr val="212121"/>
                </a:solidFill>
              </a:rPr>
              <a:t>pa</a:t>
            </a:r>
            <a:r>
              <a:rPr spc="-10" dirty="0">
                <a:solidFill>
                  <a:srgbClr val="212121"/>
                </a:solidFill>
              </a:rPr>
              <a:t>ti</a:t>
            </a:r>
            <a:r>
              <a:rPr spc="-15" dirty="0">
                <a:solidFill>
                  <a:srgbClr val="212121"/>
                </a:solidFill>
              </a:rPr>
              <a:t>ents</a:t>
            </a:r>
            <a:r>
              <a:rPr spc="5" dirty="0">
                <a:solidFill>
                  <a:srgbClr val="212121"/>
                </a:solidFill>
              </a:rPr>
              <a:t> </a:t>
            </a:r>
            <a:r>
              <a:rPr spc="-30" dirty="0">
                <a:solidFill>
                  <a:srgbClr val="212121"/>
                </a:solidFill>
              </a:rPr>
              <a:t>w</a:t>
            </a:r>
            <a:r>
              <a:rPr spc="-20" dirty="0">
                <a:solidFill>
                  <a:srgbClr val="212121"/>
                </a:solidFill>
              </a:rPr>
              <a:t>ho</a:t>
            </a:r>
            <a:r>
              <a:rPr spc="5" dirty="0">
                <a:solidFill>
                  <a:srgbClr val="212121"/>
                </a:solidFill>
              </a:rPr>
              <a:t> </a:t>
            </a:r>
            <a:r>
              <a:rPr spc="-30" dirty="0">
                <a:solidFill>
                  <a:srgbClr val="212121"/>
                </a:solidFill>
              </a:rPr>
              <a:t>m</a:t>
            </a:r>
            <a:r>
              <a:rPr spc="-15" dirty="0">
                <a:solidFill>
                  <a:srgbClr val="212121"/>
                </a:solidFill>
              </a:rPr>
              <a:t>ee</a:t>
            </a:r>
            <a:r>
              <a:rPr spc="-10" dirty="0">
                <a:solidFill>
                  <a:srgbClr val="212121"/>
                </a:solidFill>
              </a:rPr>
              <a:t>t</a:t>
            </a:r>
            <a:r>
              <a:rPr spc="15" dirty="0">
                <a:solidFill>
                  <a:srgbClr val="212121"/>
                </a:solidFill>
              </a:rPr>
              <a:t> </a:t>
            </a:r>
            <a:r>
              <a:rPr spc="-15" dirty="0">
                <a:solidFill>
                  <a:srgbClr val="212121"/>
                </a:solidFill>
              </a:rPr>
              <a:t>the</a:t>
            </a:r>
            <a:r>
              <a:rPr spc="-5" dirty="0">
                <a:solidFill>
                  <a:srgbClr val="212121"/>
                </a:solidFill>
              </a:rPr>
              <a:t> </a:t>
            </a:r>
            <a:r>
              <a:rPr spc="-10" dirty="0">
                <a:solidFill>
                  <a:srgbClr val="212121"/>
                </a:solidFill>
              </a:rPr>
              <a:t>cli</a:t>
            </a:r>
            <a:r>
              <a:rPr spc="-15" dirty="0">
                <a:solidFill>
                  <a:srgbClr val="212121"/>
                </a:solidFill>
              </a:rPr>
              <a:t>n</a:t>
            </a:r>
            <a:r>
              <a:rPr spc="-10" dirty="0">
                <a:solidFill>
                  <a:srgbClr val="212121"/>
                </a:solidFill>
              </a:rPr>
              <a:t>ical</a:t>
            </a:r>
            <a:r>
              <a:rPr dirty="0">
                <a:solidFill>
                  <a:srgbClr val="212121"/>
                </a:solidFill>
              </a:rPr>
              <a:t> </a:t>
            </a:r>
            <a:r>
              <a:rPr spc="-10" dirty="0">
                <a:solidFill>
                  <a:srgbClr val="212121"/>
                </a:solidFill>
              </a:rPr>
              <a:t>criter</a:t>
            </a:r>
            <a:r>
              <a:rPr spc="-15" dirty="0">
                <a:solidFill>
                  <a:srgbClr val="212121"/>
                </a:solidFill>
              </a:rPr>
              <a:t>ia</a:t>
            </a:r>
            <a:r>
              <a:rPr spc="5" dirty="0">
                <a:solidFill>
                  <a:srgbClr val="212121"/>
                </a:solidFill>
              </a:rPr>
              <a:t> </a:t>
            </a:r>
            <a:r>
              <a:rPr spc="-30" dirty="0">
                <a:solidFill>
                  <a:srgbClr val="212121"/>
                </a:solidFill>
              </a:rPr>
              <a:t>w</a:t>
            </a:r>
            <a:r>
              <a:rPr spc="-20" dirty="0">
                <a:solidFill>
                  <a:srgbClr val="212121"/>
                </a:solidFill>
              </a:rPr>
              <a:t>hen</a:t>
            </a:r>
            <a:r>
              <a:rPr spc="10" dirty="0">
                <a:solidFill>
                  <a:srgbClr val="212121"/>
                </a:solidFill>
              </a:rPr>
              <a:t> </a:t>
            </a:r>
            <a:r>
              <a:rPr spc="-25" dirty="0">
                <a:solidFill>
                  <a:srgbClr val="212121"/>
                </a:solidFill>
              </a:rPr>
              <a:t>B</a:t>
            </a:r>
            <a:r>
              <a:rPr spc="-10" dirty="0">
                <a:solidFill>
                  <a:srgbClr val="212121"/>
                </a:solidFill>
              </a:rPr>
              <a:t>icillin</a:t>
            </a:r>
            <a:r>
              <a:rPr spc="5" dirty="0">
                <a:solidFill>
                  <a:srgbClr val="212121"/>
                </a:solidFill>
              </a:rPr>
              <a:t> </a:t>
            </a:r>
            <a:r>
              <a:rPr spc="-10" dirty="0">
                <a:solidFill>
                  <a:srgbClr val="212121"/>
                </a:solidFill>
              </a:rPr>
              <a:t>L-</a:t>
            </a:r>
            <a:r>
              <a:rPr spc="-30" dirty="0">
                <a:solidFill>
                  <a:srgbClr val="212121"/>
                </a:solidFill>
              </a:rPr>
              <a:t>A</a:t>
            </a:r>
            <a:r>
              <a:rPr spc="-30" baseline="30000" dirty="0">
                <a:solidFill>
                  <a:srgbClr val="212121"/>
                </a:solidFill>
              </a:rPr>
              <a:t>®</a:t>
            </a:r>
            <a:r>
              <a:rPr spc="-20" dirty="0">
                <a:solidFill>
                  <a:srgbClr val="212121"/>
                </a:solidFill>
              </a:rPr>
              <a:t> </a:t>
            </a:r>
            <a:r>
              <a:rPr spc="-15" dirty="0">
                <a:solidFill>
                  <a:srgbClr val="212121"/>
                </a:solidFill>
              </a:rPr>
              <a:t>is</a:t>
            </a:r>
            <a:r>
              <a:rPr spc="-5" dirty="0">
                <a:solidFill>
                  <a:srgbClr val="212121"/>
                </a:solidFill>
              </a:rPr>
              <a:t> </a:t>
            </a:r>
            <a:r>
              <a:rPr spc="-15" dirty="0">
                <a:solidFill>
                  <a:srgbClr val="212121"/>
                </a:solidFill>
              </a:rPr>
              <a:t>unava</a:t>
            </a:r>
            <a:r>
              <a:rPr spc="-10" dirty="0">
                <a:solidFill>
                  <a:srgbClr val="212121"/>
                </a:solidFill>
              </a:rPr>
              <a:t>il</a:t>
            </a:r>
            <a:r>
              <a:rPr spc="-15" dirty="0">
                <a:solidFill>
                  <a:srgbClr val="212121"/>
                </a:solidFill>
              </a:rPr>
              <a:t>able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55431" y="348335"/>
            <a:ext cx="6235700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760"/>
              </a:lnSpc>
            </a:pPr>
            <a:r>
              <a:rPr sz="4000" spc="-110" dirty="0">
                <a:solidFill>
                  <a:srgbClr val="D51F1A"/>
                </a:solidFill>
                <a:latin typeface="Arial"/>
                <a:cs typeface="Arial"/>
              </a:rPr>
              <a:t>J</a:t>
            </a:r>
            <a:r>
              <a:rPr sz="4000" spc="-125" dirty="0">
                <a:solidFill>
                  <a:srgbClr val="D51F1A"/>
                </a:solidFill>
                <a:latin typeface="Arial"/>
                <a:cs typeface="Arial"/>
              </a:rPr>
              <a:t>a</a:t>
            </a:r>
            <a:r>
              <a:rPr sz="4000" spc="-110" dirty="0">
                <a:solidFill>
                  <a:srgbClr val="D51F1A"/>
                </a:solidFill>
                <a:latin typeface="Arial"/>
                <a:cs typeface="Arial"/>
              </a:rPr>
              <a:t>risc</a:t>
            </a:r>
            <a:r>
              <a:rPr sz="4000" spc="-120" dirty="0">
                <a:solidFill>
                  <a:srgbClr val="D51F1A"/>
                </a:solidFill>
                <a:latin typeface="Arial"/>
                <a:cs typeface="Arial"/>
              </a:rPr>
              <a:t>h-</a:t>
            </a:r>
            <a:r>
              <a:rPr sz="4000" spc="-135" dirty="0">
                <a:solidFill>
                  <a:srgbClr val="D51F1A"/>
                </a:solidFill>
                <a:latin typeface="Arial"/>
                <a:cs typeface="Arial"/>
              </a:rPr>
              <a:t>He</a:t>
            </a:r>
            <a:r>
              <a:rPr sz="4000" spc="-110" dirty="0">
                <a:solidFill>
                  <a:srgbClr val="D51F1A"/>
                </a:solidFill>
                <a:latin typeface="Arial"/>
                <a:cs typeface="Arial"/>
              </a:rPr>
              <a:t>rx</a:t>
            </a: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he</a:t>
            </a:r>
            <a:r>
              <a:rPr sz="4000" spc="-125" dirty="0">
                <a:solidFill>
                  <a:srgbClr val="D51F1A"/>
                </a:solidFill>
                <a:latin typeface="Arial"/>
                <a:cs typeface="Arial"/>
              </a:rPr>
              <a:t>ime</a:t>
            </a:r>
            <a:r>
              <a:rPr sz="4000" spc="-15" dirty="0">
                <a:solidFill>
                  <a:srgbClr val="D51F1A"/>
                </a:solidFill>
                <a:latin typeface="Arial"/>
                <a:cs typeface="Arial"/>
              </a:rPr>
              <a:t>r</a:t>
            </a:r>
            <a:r>
              <a:rPr sz="4000" spc="-215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Rea</a:t>
            </a:r>
            <a:r>
              <a:rPr sz="4000" spc="-110" dirty="0">
                <a:solidFill>
                  <a:srgbClr val="D51F1A"/>
                </a:solidFill>
                <a:latin typeface="Arial"/>
                <a:cs typeface="Arial"/>
              </a:rPr>
              <a:t>cti</a:t>
            </a: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on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4343" y="1129207"/>
            <a:ext cx="11043920" cy="47679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265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675640" algn="l"/>
              </a:tabLst>
            </a:pPr>
            <a:r>
              <a:rPr sz="2400" spc="-25" dirty="0">
                <a:latin typeface="Arial"/>
                <a:cs typeface="Arial"/>
              </a:rPr>
              <a:t>C</a:t>
            </a:r>
            <a:r>
              <a:rPr sz="2400" spc="-15" dirty="0">
                <a:latin typeface="Arial"/>
                <a:cs typeface="Arial"/>
              </a:rPr>
              <a:t>au</a:t>
            </a:r>
            <a:r>
              <a:rPr sz="2400" spc="-10" dirty="0">
                <a:latin typeface="Arial"/>
                <a:cs typeface="Arial"/>
              </a:rPr>
              <a:t>s</a:t>
            </a:r>
            <a:r>
              <a:rPr sz="2400" spc="-15" dirty="0">
                <a:latin typeface="Arial"/>
                <a:cs typeface="Arial"/>
              </a:rPr>
              <a:t>ed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by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endoto</a:t>
            </a:r>
            <a:r>
              <a:rPr sz="2400" spc="-25" dirty="0">
                <a:latin typeface="Arial"/>
                <a:cs typeface="Arial"/>
              </a:rPr>
              <a:t>x</a:t>
            </a:r>
            <a:r>
              <a:rPr sz="2400" spc="-10" dirty="0">
                <a:latin typeface="Arial"/>
                <a:cs typeface="Arial"/>
              </a:rPr>
              <a:t>ins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and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lipoproteins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releas</a:t>
            </a:r>
            <a:r>
              <a:rPr sz="2400" spc="-15" dirty="0">
                <a:latin typeface="Arial"/>
                <a:cs typeface="Arial"/>
              </a:rPr>
              <a:t>ed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by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spiroc</a:t>
            </a:r>
            <a:r>
              <a:rPr sz="2400" spc="-15" dirty="0">
                <a:latin typeface="Arial"/>
                <a:cs typeface="Arial"/>
              </a:rPr>
              <a:t>hetes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as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they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dissol</a:t>
            </a:r>
            <a:r>
              <a:rPr sz="2400" spc="-25" dirty="0">
                <a:latin typeface="Arial"/>
                <a:cs typeface="Arial"/>
              </a:rPr>
              <a:t>v</a:t>
            </a:r>
            <a:r>
              <a:rPr sz="2400" spc="-15" dirty="0">
                <a:latin typeface="Arial"/>
                <a:cs typeface="Arial"/>
              </a:rPr>
              <a:t>e</a:t>
            </a:r>
            <a:endParaRPr sz="2400" dirty="0">
              <a:latin typeface="Arial"/>
              <a:cs typeface="Arial"/>
            </a:endParaRPr>
          </a:p>
          <a:p>
            <a:pPr marL="1589405" lvl="1" indent="-20574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1590040" algn="l"/>
              </a:tabLst>
            </a:pPr>
            <a:r>
              <a:rPr sz="2400" spc="-25" dirty="0">
                <a:latin typeface="Arial"/>
                <a:cs typeface="Arial"/>
              </a:rPr>
              <a:t>C</a:t>
            </a:r>
            <a:r>
              <a:rPr sz="2400" spc="-15" dirty="0">
                <a:latin typeface="Arial"/>
                <a:cs typeface="Arial"/>
              </a:rPr>
              <a:t>o</a:t>
            </a:r>
            <a:r>
              <a:rPr sz="2400" spc="-30" dirty="0">
                <a:latin typeface="Arial"/>
                <a:cs typeface="Arial"/>
              </a:rPr>
              <a:t>mm</a:t>
            </a:r>
            <a:r>
              <a:rPr sz="2400" spc="-15" dirty="0">
                <a:latin typeface="Arial"/>
                <a:cs typeface="Arial"/>
              </a:rPr>
              <a:t>on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in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early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pri</a:t>
            </a:r>
            <a:r>
              <a:rPr sz="2400" spc="-30" dirty="0">
                <a:latin typeface="Arial"/>
                <a:cs typeface="Arial"/>
              </a:rPr>
              <a:t>m</a:t>
            </a:r>
            <a:r>
              <a:rPr sz="2400" spc="-15" dirty="0">
                <a:latin typeface="Arial"/>
                <a:cs typeface="Arial"/>
              </a:rPr>
              <a:t>ary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and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</a:t>
            </a:r>
            <a:r>
              <a:rPr sz="2400" spc="-15" dirty="0">
                <a:latin typeface="Arial"/>
                <a:cs typeface="Arial"/>
              </a:rPr>
              <a:t>e</a:t>
            </a:r>
            <a:r>
              <a:rPr sz="2400" spc="-10" dirty="0">
                <a:latin typeface="Arial"/>
                <a:cs typeface="Arial"/>
              </a:rPr>
              <a:t>c</a:t>
            </a:r>
            <a:r>
              <a:rPr sz="2400" spc="-15" dirty="0">
                <a:latin typeface="Arial"/>
                <a:cs typeface="Arial"/>
              </a:rPr>
              <a:t>ondary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</a:t>
            </a:r>
            <a:r>
              <a:rPr sz="2400" spc="-15" dirty="0">
                <a:latin typeface="Arial"/>
                <a:cs typeface="Arial"/>
              </a:rPr>
              <a:t>tages</a:t>
            </a:r>
            <a:endParaRPr sz="2400" dirty="0">
              <a:latin typeface="Arial"/>
              <a:cs typeface="Arial"/>
            </a:endParaRPr>
          </a:p>
          <a:p>
            <a:pPr marL="675005" indent="-20574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675640" algn="l"/>
              </a:tabLst>
            </a:pPr>
            <a:r>
              <a:rPr sz="2400" spc="-30" dirty="0">
                <a:latin typeface="Arial"/>
                <a:cs typeface="Arial"/>
              </a:rPr>
              <a:t>M</a:t>
            </a:r>
            <a:r>
              <a:rPr sz="2400" spc="-15" dirty="0">
                <a:latin typeface="Arial"/>
                <a:cs typeface="Arial"/>
              </a:rPr>
              <a:t>ay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inc</a:t>
            </a:r>
            <a:r>
              <a:rPr sz="2400" spc="-15" dirty="0">
                <a:latin typeface="Arial"/>
                <a:cs typeface="Arial"/>
              </a:rPr>
              <a:t>lude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nau</a:t>
            </a:r>
            <a:r>
              <a:rPr sz="2400" spc="-10" dirty="0">
                <a:latin typeface="Arial"/>
                <a:cs typeface="Arial"/>
              </a:rPr>
              <a:t>s</a:t>
            </a:r>
            <a:r>
              <a:rPr sz="2400" spc="-15" dirty="0">
                <a:latin typeface="Arial"/>
                <a:cs typeface="Arial"/>
              </a:rPr>
              <a:t>ea,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v</a:t>
            </a:r>
            <a:r>
              <a:rPr sz="2400" spc="-15" dirty="0">
                <a:latin typeface="Arial"/>
                <a:cs typeface="Arial"/>
              </a:rPr>
              <a:t>o</a:t>
            </a:r>
            <a:r>
              <a:rPr sz="2400" spc="-30" dirty="0">
                <a:latin typeface="Arial"/>
                <a:cs typeface="Arial"/>
              </a:rPr>
              <a:t>m</a:t>
            </a:r>
            <a:r>
              <a:rPr sz="2400" spc="-10" dirty="0">
                <a:latin typeface="Arial"/>
                <a:cs typeface="Arial"/>
              </a:rPr>
              <a:t>iting,</a:t>
            </a:r>
            <a:r>
              <a:rPr sz="2400" spc="2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chill</a:t>
            </a:r>
            <a:r>
              <a:rPr sz="2400" spc="-5" dirty="0">
                <a:latin typeface="Arial"/>
                <a:cs typeface="Arial"/>
              </a:rPr>
              <a:t>s</a:t>
            </a:r>
            <a:r>
              <a:rPr sz="2400" spc="-10" dirty="0">
                <a:latin typeface="Arial"/>
                <a:cs typeface="Arial"/>
              </a:rPr>
              <a:t>,</a:t>
            </a:r>
            <a:r>
              <a:rPr sz="2400" spc="-25" dirty="0">
                <a:latin typeface="Arial"/>
                <a:cs typeface="Arial"/>
              </a:rPr>
              <a:t> w</a:t>
            </a:r>
            <a:r>
              <a:rPr sz="2400" spc="-10" dirty="0">
                <a:latin typeface="Arial"/>
                <a:cs typeface="Arial"/>
              </a:rPr>
              <a:t>ors</a:t>
            </a:r>
            <a:r>
              <a:rPr sz="2400" spc="-15" dirty="0">
                <a:latin typeface="Arial"/>
                <a:cs typeface="Arial"/>
              </a:rPr>
              <a:t>ening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of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</a:t>
            </a:r>
            <a:r>
              <a:rPr sz="2400" spc="-25" dirty="0">
                <a:latin typeface="Arial"/>
                <a:cs typeface="Arial"/>
              </a:rPr>
              <a:t>y</a:t>
            </a:r>
            <a:r>
              <a:rPr sz="2400" spc="-10" dirty="0">
                <a:latin typeface="Arial"/>
                <a:cs typeface="Arial"/>
              </a:rPr>
              <a:t>philitic ras</a:t>
            </a:r>
            <a:r>
              <a:rPr sz="2400" spc="-15" dirty="0">
                <a:latin typeface="Arial"/>
                <a:cs typeface="Arial"/>
              </a:rPr>
              <a:t>h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2"/>
              </a:spcBef>
              <a:buClr>
                <a:srgbClr val="D51F1A"/>
              </a:buClr>
              <a:buFont typeface="Wingdings"/>
              <a:buChar char=""/>
            </a:pPr>
            <a:endParaRPr sz="800" dirty="0">
              <a:latin typeface="Times New Roman"/>
              <a:cs typeface="Times New Roman"/>
            </a:endParaRPr>
          </a:p>
          <a:p>
            <a:pPr marL="469265" marR="1144905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675640" algn="l"/>
              </a:tabLst>
            </a:pPr>
            <a:r>
              <a:rPr sz="2400" spc="-15" dirty="0">
                <a:latin typeface="Arial"/>
                <a:cs typeface="Arial"/>
              </a:rPr>
              <a:t>&gt;20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w</a:t>
            </a:r>
            <a:r>
              <a:rPr sz="2400" spc="-15" dirty="0">
                <a:latin typeface="Arial"/>
                <a:cs typeface="Arial"/>
              </a:rPr>
              <a:t>ee</a:t>
            </a:r>
            <a:r>
              <a:rPr sz="2400" spc="-10" dirty="0">
                <a:latin typeface="Arial"/>
                <a:cs typeface="Arial"/>
              </a:rPr>
              <a:t>k</a:t>
            </a:r>
            <a:r>
              <a:rPr sz="2400" spc="-15" dirty="0">
                <a:latin typeface="Arial"/>
                <a:cs typeface="Arial"/>
              </a:rPr>
              <a:t>s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ge</a:t>
            </a:r>
            <a:r>
              <a:rPr sz="2400" spc="-10" dirty="0">
                <a:latin typeface="Arial"/>
                <a:cs typeface="Arial"/>
              </a:rPr>
              <a:t>station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ha</a:t>
            </a:r>
            <a:r>
              <a:rPr sz="2400" spc="-25" dirty="0">
                <a:latin typeface="Arial"/>
                <a:cs typeface="Arial"/>
              </a:rPr>
              <a:t>v</a:t>
            </a:r>
            <a:r>
              <a:rPr sz="2400" spc="-15" dirty="0">
                <a:latin typeface="Arial"/>
                <a:cs typeface="Arial"/>
              </a:rPr>
              <a:t>e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a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ris</a:t>
            </a:r>
            <a:r>
              <a:rPr sz="2400" spc="-15" dirty="0">
                <a:latin typeface="Arial"/>
                <a:cs typeface="Arial"/>
              </a:rPr>
              <a:t>k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for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pre</a:t>
            </a:r>
            <a:r>
              <a:rPr sz="2400" spc="-30" dirty="0">
                <a:latin typeface="Arial"/>
                <a:cs typeface="Arial"/>
              </a:rPr>
              <a:t>m</a:t>
            </a:r>
            <a:r>
              <a:rPr sz="2400" spc="-10" dirty="0">
                <a:latin typeface="Arial"/>
                <a:cs typeface="Arial"/>
              </a:rPr>
              <a:t>ature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labo</a:t>
            </a:r>
            <a:r>
              <a:rPr sz="2400" spc="-130" dirty="0">
                <a:latin typeface="Arial"/>
                <a:cs typeface="Arial"/>
              </a:rPr>
              <a:t>r</a:t>
            </a:r>
            <a:r>
              <a:rPr sz="2400" spc="-10" dirty="0">
                <a:latin typeface="Arial"/>
                <a:cs typeface="Arial"/>
              </a:rPr>
              <a:t>,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preterm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contractions,</a:t>
            </a:r>
            <a:r>
              <a:rPr sz="2400" spc="-15" dirty="0">
                <a:latin typeface="Arial"/>
                <a:cs typeface="Arial"/>
              </a:rPr>
              <a:t> de</a:t>
            </a:r>
            <a:r>
              <a:rPr sz="2400" spc="-10" dirty="0">
                <a:latin typeface="Arial"/>
                <a:cs typeface="Arial"/>
              </a:rPr>
              <a:t>celerat</a:t>
            </a:r>
            <a:r>
              <a:rPr sz="2400" dirty="0">
                <a:latin typeface="Arial"/>
                <a:cs typeface="Arial"/>
              </a:rPr>
              <a:t>i</a:t>
            </a:r>
            <a:r>
              <a:rPr sz="2400" spc="-15" dirty="0">
                <a:latin typeface="Arial"/>
                <a:cs typeface="Arial"/>
              </a:rPr>
              <a:t>on</a:t>
            </a:r>
            <a:r>
              <a:rPr sz="2400" spc="-10" dirty="0">
                <a:latin typeface="Arial"/>
                <a:cs typeface="Arial"/>
              </a:rPr>
              <a:t>s.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R</a:t>
            </a:r>
            <a:r>
              <a:rPr sz="2400" spc="-10" dirty="0">
                <a:latin typeface="Arial"/>
                <a:cs typeface="Arial"/>
              </a:rPr>
              <a:t>arely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–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stillbirth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3"/>
              </a:spcBef>
              <a:buClr>
                <a:srgbClr val="D51F1A"/>
              </a:buClr>
              <a:buFont typeface="Wingdings"/>
              <a:buChar char=""/>
            </a:pPr>
            <a:endParaRPr sz="800" dirty="0">
              <a:latin typeface="Times New Roman"/>
              <a:cs typeface="Times New Roman"/>
            </a:endParaRPr>
          </a:p>
          <a:p>
            <a:pPr marL="675005" indent="-20574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675640" algn="l"/>
              </a:tabLst>
            </a:pPr>
            <a:r>
              <a:rPr sz="2400" spc="-20" dirty="0">
                <a:latin typeface="Arial"/>
                <a:cs typeface="Arial"/>
              </a:rPr>
              <a:t>S</a:t>
            </a:r>
            <a:r>
              <a:rPr sz="2400" spc="-10" dirty="0">
                <a:latin typeface="Arial"/>
                <a:cs typeface="Arial"/>
              </a:rPr>
              <a:t>upporti</a:t>
            </a:r>
            <a:r>
              <a:rPr sz="2400" spc="-25" dirty="0">
                <a:latin typeface="Arial"/>
                <a:cs typeface="Arial"/>
              </a:rPr>
              <a:t>v</a:t>
            </a:r>
            <a:r>
              <a:rPr sz="2400" spc="-15" dirty="0">
                <a:latin typeface="Arial"/>
                <a:cs typeface="Arial"/>
              </a:rPr>
              <a:t>e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care,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u</a:t>
            </a:r>
            <a:r>
              <a:rPr sz="2400" spc="-10" dirty="0">
                <a:latin typeface="Arial"/>
                <a:cs typeface="Arial"/>
              </a:rPr>
              <a:t>sually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r</a:t>
            </a:r>
            <a:r>
              <a:rPr sz="2400" spc="-15" dirty="0">
                <a:latin typeface="Arial"/>
                <a:cs typeface="Arial"/>
              </a:rPr>
              <a:t>e</a:t>
            </a:r>
            <a:r>
              <a:rPr sz="2400" spc="-10" dirty="0">
                <a:latin typeface="Arial"/>
                <a:cs typeface="Arial"/>
              </a:rPr>
              <a:t>sol</a:t>
            </a:r>
            <a:r>
              <a:rPr sz="2400" spc="-25" dirty="0">
                <a:latin typeface="Arial"/>
                <a:cs typeface="Arial"/>
              </a:rPr>
              <a:t>v</a:t>
            </a:r>
            <a:r>
              <a:rPr sz="2400" spc="-15" dirty="0">
                <a:latin typeface="Arial"/>
                <a:cs typeface="Arial"/>
              </a:rPr>
              <a:t>es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w</a:t>
            </a:r>
            <a:r>
              <a:rPr sz="2400" spc="-10" dirty="0">
                <a:latin typeface="Arial"/>
                <a:cs typeface="Arial"/>
              </a:rPr>
              <a:t>ithin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24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hours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2"/>
              </a:spcBef>
              <a:buClr>
                <a:srgbClr val="D51F1A"/>
              </a:buClr>
              <a:buFont typeface="Wingdings"/>
              <a:buChar char=""/>
            </a:pPr>
            <a:endParaRPr sz="800" dirty="0">
              <a:latin typeface="Times New Roman"/>
              <a:cs typeface="Times New Roman"/>
            </a:endParaRPr>
          </a:p>
          <a:p>
            <a:pPr marL="469265" marR="508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675640" algn="l"/>
              </a:tabLst>
            </a:pPr>
            <a:r>
              <a:rPr sz="2400" spc="-10" dirty="0">
                <a:latin typeface="Arial"/>
                <a:cs typeface="Arial"/>
              </a:rPr>
              <a:t>If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the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patient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has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a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high</a:t>
            </a:r>
            <a:r>
              <a:rPr sz="2400" spc="-10" dirty="0">
                <a:latin typeface="Arial"/>
                <a:cs typeface="Arial"/>
              </a:rPr>
              <a:t> titer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or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fetal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e</a:t>
            </a:r>
            <a:r>
              <a:rPr sz="2400" spc="-25" dirty="0">
                <a:latin typeface="Arial"/>
                <a:cs typeface="Arial"/>
              </a:rPr>
              <a:t>v</a:t>
            </a:r>
            <a:r>
              <a:rPr sz="2400" spc="-15" dirty="0">
                <a:latin typeface="Arial"/>
                <a:cs typeface="Arial"/>
              </a:rPr>
              <a:t>iden</a:t>
            </a:r>
            <a:r>
              <a:rPr sz="2400" spc="-10" dirty="0">
                <a:latin typeface="Arial"/>
                <a:cs typeface="Arial"/>
              </a:rPr>
              <a:t>c</a:t>
            </a:r>
            <a:r>
              <a:rPr sz="2400" spc="-15" dirty="0">
                <a:latin typeface="Arial"/>
                <a:cs typeface="Arial"/>
              </a:rPr>
              <a:t>e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of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</a:t>
            </a:r>
            <a:r>
              <a:rPr sz="2400" spc="-25" dirty="0">
                <a:latin typeface="Arial"/>
                <a:cs typeface="Arial"/>
              </a:rPr>
              <a:t>y</a:t>
            </a:r>
            <a:r>
              <a:rPr sz="2400" spc="-10" dirty="0">
                <a:latin typeface="Arial"/>
                <a:cs typeface="Arial"/>
              </a:rPr>
              <a:t>philis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on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ultras</a:t>
            </a:r>
            <a:r>
              <a:rPr sz="2400" spc="-15" dirty="0">
                <a:latin typeface="Arial"/>
                <a:cs typeface="Arial"/>
              </a:rPr>
              <a:t>ound,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b="1" spc="-15" dirty="0">
                <a:latin typeface="Arial"/>
                <a:cs typeface="Arial"/>
              </a:rPr>
              <a:t>monitor</a:t>
            </a:r>
            <a:r>
              <a:rPr sz="2400" b="1" spc="20" dirty="0">
                <a:latin typeface="Arial"/>
                <a:cs typeface="Arial"/>
              </a:rPr>
              <a:t> </a:t>
            </a:r>
            <a:r>
              <a:rPr sz="2400" b="1" spc="-15" dirty="0">
                <a:latin typeface="Arial"/>
                <a:cs typeface="Arial"/>
              </a:rPr>
              <a:t>the</a:t>
            </a:r>
            <a:r>
              <a:rPr sz="2400" b="1" spc="-10" dirty="0">
                <a:latin typeface="Arial"/>
                <a:cs typeface="Arial"/>
              </a:rPr>
              <a:t> patient</a:t>
            </a:r>
            <a:r>
              <a:rPr sz="2400" b="1" spc="25" dirty="0">
                <a:latin typeface="Arial"/>
                <a:cs typeface="Arial"/>
              </a:rPr>
              <a:t> </a:t>
            </a:r>
            <a:r>
              <a:rPr sz="2400" b="1" spc="-15" dirty="0">
                <a:latin typeface="Arial"/>
                <a:cs typeface="Arial"/>
              </a:rPr>
              <a:t>on</a:t>
            </a:r>
            <a:r>
              <a:rPr sz="2400" b="1" spc="10" dirty="0">
                <a:latin typeface="Arial"/>
                <a:cs typeface="Arial"/>
              </a:rPr>
              <a:t> </a:t>
            </a:r>
            <a:r>
              <a:rPr lang="en-US" sz="2400" b="1" spc="10" dirty="0">
                <a:latin typeface="Arial"/>
                <a:cs typeface="Arial"/>
              </a:rPr>
              <a:t>Labor &amp; Delivery (</a:t>
            </a:r>
            <a:r>
              <a:rPr sz="2400" b="1" spc="-15" dirty="0">
                <a:latin typeface="Arial"/>
                <a:cs typeface="Arial"/>
              </a:rPr>
              <a:t>L</a:t>
            </a:r>
            <a:r>
              <a:rPr sz="2400" b="1" spc="-25" dirty="0">
                <a:latin typeface="Arial"/>
                <a:cs typeface="Arial"/>
              </a:rPr>
              <a:t>&amp;</a:t>
            </a:r>
            <a:r>
              <a:rPr sz="2400" b="1" spc="-20" dirty="0">
                <a:latin typeface="Arial"/>
                <a:cs typeface="Arial"/>
              </a:rPr>
              <a:t>D</a:t>
            </a:r>
            <a:r>
              <a:rPr lang="en-US" sz="2400" b="1" spc="-20" dirty="0">
                <a:latin typeface="Arial"/>
                <a:cs typeface="Arial"/>
              </a:rPr>
              <a:t>)</a:t>
            </a:r>
            <a:r>
              <a:rPr sz="2400" b="1" spc="10" dirty="0">
                <a:latin typeface="Arial"/>
                <a:cs typeface="Arial"/>
              </a:rPr>
              <a:t> </a:t>
            </a:r>
            <a:r>
              <a:rPr sz="2400" b="1" spc="-15" dirty="0">
                <a:latin typeface="Arial"/>
                <a:cs typeface="Arial"/>
              </a:rPr>
              <a:t>during</a:t>
            </a:r>
            <a:r>
              <a:rPr sz="2400" b="1" spc="2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fi</a:t>
            </a:r>
            <a:r>
              <a:rPr sz="2400" b="1" spc="-15" dirty="0">
                <a:latin typeface="Arial"/>
                <a:cs typeface="Arial"/>
              </a:rPr>
              <a:t>r</a:t>
            </a:r>
            <a:r>
              <a:rPr sz="2400" b="1" spc="-10" dirty="0">
                <a:latin typeface="Arial"/>
                <a:cs typeface="Arial"/>
              </a:rPr>
              <a:t>st</a:t>
            </a:r>
            <a:r>
              <a:rPr sz="2400" b="1" spc="10" dirty="0">
                <a:latin typeface="Arial"/>
                <a:cs typeface="Arial"/>
              </a:rPr>
              <a:t> </a:t>
            </a:r>
            <a:r>
              <a:rPr sz="2400" b="1" spc="-15" dirty="0">
                <a:latin typeface="Arial"/>
                <a:cs typeface="Arial"/>
              </a:rPr>
              <a:t>dose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1"/>
              </a:spcBef>
            </a:pPr>
            <a:endParaRPr sz="2250" dirty="0">
              <a:latin typeface="Times New Roman"/>
              <a:cs typeface="Times New Roman"/>
            </a:endParaRPr>
          </a:p>
          <a:p>
            <a:pPr marL="12700" marR="541020">
              <a:lnSpc>
                <a:spcPct val="100000"/>
              </a:lnSpc>
            </a:pPr>
            <a:r>
              <a:rPr sz="2200" b="1" spc="-20" dirty="0">
                <a:solidFill>
                  <a:srgbClr val="D51F1A"/>
                </a:solidFill>
                <a:latin typeface="Arial"/>
                <a:cs typeface="Arial"/>
              </a:rPr>
              <a:t>E</a:t>
            </a:r>
            <a:r>
              <a:rPr sz="2200" b="1" spc="-15" dirty="0">
                <a:solidFill>
                  <a:srgbClr val="D51F1A"/>
                </a:solidFill>
                <a:latin typeface="Arial"/>
                <a:cs typeface="Arial"/>
              </a:rPr>
              <a:t>ducate</a:t>
            </a:r>
            <a:r>
              <a:rPr sz="2200" b="1" spc="25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2200" b="1" spc="-15" dirty="0">
                <a:solidFill>
                  <a:srgbClr val="D51F1A"/>
                </a:solidFill>
                <a:latin typeface="Arial"/>
                <a:cs typeface="Arial"/>
              </a:rPr>
              <a:t>patients</a:t>
            </a:r>
            <a:r>
              <a:rPr sz="2200" b="1" spc="25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2200" b="1" spc="-15" dirty="0">
                <a:solidFill>
                  <a:srgbClr val="D51F1A"/>
                </a:solidFill>
                <a:latin typeface="Arial"/>
                <a:cs typeface="Arial"/>
              </a:rPr>
              <a:t>to</a:t>
            </a:r>
            <a:r>
              <a:rPr sz="2200" b="1" spc="10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2200" b="1" spc="-15" dirty="0">
                <a:solidFill>
                  <a:srgbClr val="D51F1A"/>
                </a:solidFill>
                <a:latin typeface="Arial"/>
                <a:cs typeface="Arial"/>
              </a:rPr>
              <a:t>seek</a:t>
            </a:r>
            <a:r>
              <a:rPr sz="2200" b="1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2200" b="1" spc="-15" dirty="0">
                <a:solidFill>
                  <a:srgbClr val="D51F1A"/>
                </a:solidFill>
                <a:latin typeface="Arial"/>
                <a:cs typeface="Arial"/>
              </a:rPr>
              <a:t>obstetr</a:t>
            </a:r>
            <a:r>
              <a:rPr sz="2200" b="1" spc="-10" dirty="0">
                <a:solidFill>
                  <a:srgbClr val="D51F1A"/>
                </a:solidFill>
                <a:latin typeface="Arial"/>
                <a:cs typeface="Arial"/>
              </a:rPr>
              <a:t>ic</a:t>
            </a:r>
            <a:r>
              <a:rPr sz="2200" b="1" spc="25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2200" b="1" spc="-15" dirty="0">
                <a:solidFill>
                  <a:srgbClr val="D51F1A"/>
                </a:solidFill>
                <a:latin typeface="Arial"/>
                <a:cs typeface="Arial"/>
              </a:rPr>
              <a:t>care</a:t>
            </a:r>
            <a:r>
              <a:rPr sz="2200" b="1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D51F1A"/>
                </a:solidFill>
                <a:latin typeface="Arial"/>
                <a:cs typeface="Arial"/>
              </a:rPr>
              <a:t>if</a:t>
            </a:r>
            <a:r>
              <a:rPr sz="2200" b="1" spc="10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2200" b="1" spc="-15" dirty="0">
                <a:solidFill>
                  <a:srgbClr val="D51F1A"/>
                </a:solidFill>
                <a:latin typeface="Arial"/>
                <a:cs typeface="Arial"/>
              </a:rPr>
              <a:t>feve</a:t>
            </a:r>
            <a:r>
              <a:rPr sz="2200" b="1" spc="-135" dirty="0">
                <a:solidFill>
                  <a:srgbClr val="D51F1A"/>
                </a:solidFill>
                <a:latin typeface="Arial"/>
                <a:cs typeface="Arial"/>
              </a:rPr>
              <a:t>r</a:t>
            </a:r>
            <a:r>
              <a:rPr sz="2200" b="1" spc="-10" dirty="0">
                <a:solidFill>
                  <a:srgbClr val="D51F1A"/>
                </a:solidFill>
                <a:latin typeface="Arial"/>
                <a:cs typeface="Arial"/>
              </a:rPr>
              <a:t>,</a:t>
            </a:r>
            <a:r>
              <a:rPr sz="2200" b="1" spc="10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2200" b="1" spc="-15" dirty="0">
                <a:solidFill>
                  <a:srgbClr val="D51F1A"/>
                </a:solidFill>
                <a:latin typeface="Arial"/>
                <a:cs typeface="Arial"/>
              </a:rPr>
              <a:t>contractions</a:t>
            </a:r>
            <a:r>
              <a:rPr sz="2200" b="1" spc="35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2200" b="1" spc="-15" dirty="0">
                <a:solidFill>
                  <a:srgbClr val="D51F1A"/>
                </a:solidFill>
                <a:latin typeface="Arial"/>
                <a:cs typeface="Arial"/>
              </a:rPr>
              <a:t>or</a:t>
            </a:r>
            <a:r>
              <a:rPr sz="2200" b="1" spc="-5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2200" b="1" spc="-15" dirty="0">
                <a:solidFill>
                  <a:srgbClr val="D51F1A"/>
                </a:solidFill>
                <a:latin typeface="Arial"/>
                <a:cs typeface="Arial"/>
              </a:rPr>
              <a:t>decreased</a:t>
            </a:r>
            <a:r>
              <a:rPr sz="2200" b="1" spc="15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D51F1A"/>
                </a:solidFill>
                <a:latin typeface="Arial"/>
                <a:cs typeface="Arial"/>
              </a:rPr>
              <a:t>fetal</a:t>
            </a:r>
            <a:r>
              <a:rPr sz="2200" b="1" spc="-15" dirty="0">
                <a:solidFill>
                  <a:srgbClr val="D51F1A"/>
                </a:solidFill>
                <a:latin typeface="Arial"/>
                <a:cs typeface="Arial"/>
              </a:rPr>
              <a:t> movement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5071" y="5905500"/>
            <a:ext cx="1046987" cy="9524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0872" y="6329171"/>
            <a:ext cx="1606295" cy="4617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6123432"/>
            <a:ext cx="908303" cy="7345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686016" y="2148449"/>
            <a:ext cx="5017770" cy="170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49935" marR="5080" indent="-737870">
              <a:lnSpc>
                <a:spcPct val="100000"/>
              </a:lnSpc>
            </a:pPr>
            <a:r>
              <a:rPr sz="6000" spc="-145" dirty="0">
                <a:solidFill>
                  <a:srgbClr val="C00000"/>
                </a:solidFill>
                <a:latin typeface="Arial"/>
                <a:cs typeface="Arial"/>
              </a:rPr>
              <a:t>P</a:t>
            </a:r>
            <a:r>
              <a:rPr sz="6000" spc="-135" dirty="0">
                <a:solidFill>
                  <a:srgbClr val="C00000"/>
                </a:solidFill>
                <a:latin typeface="Arial"/>
                <a:cs typeface="Arial"/>
              </a:rPr>
              <a:t>os</a:t>
            </a:r>
            <a:r>
              <a:rPr sz="6000" spc="-20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sz="6000" spc="-3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6000" spc="-370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sz="6000" spc="-90" dirty="0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sz="6000" spc="-100" dirty="0">
                <a:solidFill>
                  <a:srgbClr val="C00000"/>
                </a:solidFill>
                <a:latin typeface="Arial"/>
                <a:cs typeface="Arial"/>
              </a:rPr>
              <a:t>eat</a:t>
            </a:r>
            <a:r>
              <a:rPr sz="6000" spc="-90" dirty="0">
                <a:solidFill>
                  <a:srgbClr val="C00000"/>
                </a:solidFill>
                <a:latin typeface="Arial"/>
                <a:cs typeface="Arial"/>
              </a:rPr>
              <a:t>m</a:t>
            </a:r>
            <a:r>
              <a:rPr sz="6000" spc="-100" dirty="0">
                <a:solidFill>
                  <a:srgbClr val="C00000"/>
                </a:solidFill>
                <a:latin typeface="Arial"/>
                <a:cs typeface="Arial"/>
              </a:rPr>
              <a:t>ent </a:t>
            </a:r>
            <a:r>
              <a:rPr sz="6000" spc="-145" dirty="0">
                <a:solidFill>
                  <a:srgbClr val="C00000"/>
                </a:solidFill>
                <a:latin typeface="Arial"/>
                <a:cs typeface="Arial"/>
              </a:rPr>
              <a:t>F</a:t>
            </a:r>
            <a:r>
              <a:rPr sz="6000" spc="-100" dirty="0">
                <a:solidFill>
                  <a:srgbClr val="C00000"/>
                </a:solidFill>
                <a:latin typeface="Arial"/>
                <a:cs typeface="Arial"/>
              </a:rPr>
              <a:t>ollow</a:t>
            </a:r>
            <a:r>
              <a:rPr sz="6000" spc="-90" dirty="0">
                <a:solidFill>
                  <a:srgbClr val="C00000"/>
                </a:solidFill>
                <a:latin typeface="Arial"/>
                <a:cs typeface="Arial"/>
              </a:rPr>
              <a:t>-</a:t>
            </a:r>
            <a:r>
              <a:rPr sz="6000" spc="-100" dirty="0">
                <a:solidFill>
                  <a:srgbClr val="C00000"/>
                </a:solidFill>
                <a:latin typeface="Arial"/>
                <a:cs typeface="Arial"/>
              </a:rPr>
              <a:t>Up</a:t>
            </a:r>
            <a:endParaRPr sz="6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817" rIns="0" bIns="0" rtlCol="0">
            <a:spAutoFit/>
          </a:bodyPr>
          <a:lstStyle/>
          <a:p>
            <a:pPr marL="373380">
              <a:lnSpc>
                <a:spcPct val="100000"/>
              </a:lnSpc>
            </a:pPr>
            <a:r>
              <a:rPr sz="4000" spc="-125" dirty="0"/>
              <a:t>Po</a:t>
            </a:r>
            <a:r>
              <a:rPr sz="4000" spc="-114" dirty="0"/>
              <a:t>s</a:t>
            </a:r>
            <a:r>
              <a:rPr sz="4000" spc="-105" dirty="0"/>
              <a:t>t</a:t>
            </a:r>
            <a:r>
              <a:rPr sz="4000" spc="-114" dirty="0"/>
              <a:t>-</a:t>
            </a:r>
            <a:r>
              <a:rPr sz="4000" spc="-275" dirty="0"/>
              <a:t>T</a:t>
            </a:r>
            <a:r>
              <a:rPr sz="4000" spc="-110" dirty="0"/>
              <a:t>r</a:t>
            </a:r>
            <a:r>
              <a:rPr sz="4000" spc="-125" dirty="0"/>
              <a:t>e</a:t>
            </a:r>
            <a:r>
              <a:rPr sz="4000" spc="-130" dirty="0"/>
              <a:t>a</a:t>
            </a:r>
            <a:r>
              <a:rPr sz="4000" spc="-110" dirty="0"/>
              <a:t>t</a:t>
            </a:r>
            <a:r>
              <a:rPr sz="4000" spc="-130" dirty="0"/>
              <a:t>men</a:t>
            </a:r>
            <a:r>
              <a:rPr sz="4000" spc="-15" dirty="0"/>
              <a:t>t</a:t>
            </a:r>
            <a:r>
              <a:rPr sz="4000" spc="-220" dirty="0"/>
              <a:t> </a:t>
            </a:r>
            <a:r>
              <a:rPr sz="4000" spc="-120" dirty="0"/>
              <a:t>Foll</a:t>
            </a:r>
            <a:r>
              <a:rPr sz="4000" spc="-130" dirty="0"/>
              <a:t>o</a:t>
            </a:r>
            <a:r>
              <a:rPr sz="4000" spc="-30" dirty="0"/>
              <a:t>w</a:t>
            </a:r>
            <a:r>
              <a:rPr sz="4000" spc="-204" dirty="0"/>
              <a:t> </a:t>
            </a:r>
            <a:r>
              <a:rPr sz="4000" spc="-135" dirty="0"/>
              <a:t>Up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802490" y="1683341"/>
            <a:ext cx="10071735" cy="1135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du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 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hou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ha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ve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4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-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p 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1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2 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hs</a:t>
            </a:r>
            <a:endParaRPr sz="2400">
              <a:latin typeface="Arial"/>
              <a:cs typeface="Arial"/>
            </a:endParaRPr>
          </a:p>
          <a:p>
            <a:pPr marL="241300" marR="5080" indent="-228600">
              <a:lnSpc>
                <a:spcPct val="100000"/>
              </a:lnSpc>
              <a:spcBef>
                <a:spcPts val="575"/>
              </a:spcBef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ep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odu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ve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ag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ha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pa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rt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b="1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b="1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4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-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p 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till </a:t>
            </a:r>
            <a:r>
              <a:rPr sz="2400" b="1" spc="-20" dirty="0">
                <a:solidFill>
                  <a:srgbClr val="212121"/>
                </a:solidFill>
                <a:latin typeface="Arial"/>
                <a:cs typeface="Arial"/>
              </a:rPr>
              <a:t>nee</a:t>
            </a:r>
            <a:r>
              <a:rPr sz="2400" b="1" spc="-15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 r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-tr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tm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ent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28700" y="3040379"/>
            <a:ext cx="10134598" cy="24749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0872" y="6329171"/>
            <a:ext cx="1606295" cy="4617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918460" y="208406"/>
            <a:ext cx="6454140" cy="5514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ts val="4285"/>
              </a:lnSpc>
            </a:pPr>
            <a:r>
              <a:rPr sz="3600" dirty="0">
                <a:solidFill>
                  <a:srgbClr val="212121"/>
                </a:solidFill>
                <a:latin typeface="Arial"/>
                <a:cs typeface="Arial"/>
              </a:rPr>
              <a:t>Clinician</a:t>
            </a:r>
            <a:r>
              <a:rPr sz="3600" spc="-229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3600" spc="-3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3600" dirty="0">
                <a:solidFill>
                  <a:srgbClr val="212121"/>
                </a:solidFill>
                <a:latin typeface="Arial"/>
                <a:cs typeface="Arial"/>
              </a:rPr>
              <a:t>mbassador</a:t>
            </a:r>
            <a:r>
              <a:rPr sz="36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3600" spc="-3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3600" dirty="0">
                <a:solidFill>
                  <a:srgbClr val="212121"/>
                </a:solidFill>
                <a:latin typeface="Arial"/>
                <a:cs typeface="Arial"/>
              </a:rPr>
              <a:t>verview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9355" y="980540"/>
            <a:ext cx="11142345" cy="3305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Cli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-8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ba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ado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rs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a 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rce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5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th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-1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ton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op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x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, wi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h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ve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publ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hea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th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oug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h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ou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ch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un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.</a:t>
            </a:r>
            <a:r>
              <a:rPr sz="24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7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re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ab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5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-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tua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one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-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-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400" spc="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edu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tional p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tan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ce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2400" spc="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eviden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-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ba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5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.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se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fee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f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ch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b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phone: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6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 marR="5626100">
              <a:lnSpc>
                <a:spcPct val="100000"/>
              </a:lnSpc>
            </a:pP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Lu</a:t>
            </a:r>
            <a:r>
              <a:rPr sz="20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nda</a:t>
            </a:r>
            <a:r>
              <a:rPr sz="2000" spc="-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Lundy</a:t>
            </a:r>
            <a:r>
              <a:rPr sz="2000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Ze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ne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abd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n,</a:t>
            </a:r>
            <a:r>
              <a:rPr sz="2000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MS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N,</a:t>
            </a:r>
            <a:r>
              <a:rPr sz="2000" spc="-1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AP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RN,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-C Nur</a:t>
            </a:r>
            <a:r>
              <a:rPr sz="2000" spc="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000" spc="-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ra</a:t>
            </a:r>
            <a:r>
              <a:rPr sz="20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titi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oner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/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li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0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000" spc="-15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Am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ba</a:t>
            </a:r>
            <a:r>
              <a:rPr sz="2000" spc="5" dirty="0">
                <a:solidFill>
                  <a:srgbClr val="212121"/>
                </a:solidFill>
                <a:latin typeface="Arial"/>
                <a:cs typeface="Arial"/>
              </a:rPr>
              <a:t>ss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ador </a:t>
            </a:r>
            <a:r>
              <a:rPr sz="2000" u="heavy" spc="-5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l</a:t>
            </a:r>
            <a:r>
              <a:rPr sz="2000" u="heavy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u</a:t>
            </a:r>
            <a:r>
              <a:rPr sz="2000" u="heavy" spc="5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c</a:t>
            </a:r>
            <a:r>
              <a:rPr sz="2000" u="heavy" spc="-5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i</a:t>
            </a:r>
            <a:r>
              <a:rPr sz="2000" u="heavy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nda</a:t>
            </a:r>
            <a:r>
              <a:rPr sz="2000" u="heavy" spc="-5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.</a:t>
            </a:r>
            <a:r>
              <a:rPr sz="2000" u="heavy" spc="5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z</a:t>
            </a:r>
            <a:r>
              <a:rPr sz="2000" u="heavy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e</a:t>
            </a:r>
            <a:r>
              <a:rPr sz="2000" u="heavy" spc="-5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i</a:t>
            </a:r>
            <a:r>
              <a:rPr sz="2000" u="heavy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ne</a:t>
            </a:r>
            <a:r>
              <a:rPr sz="2000" u="heavy" spc="-5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l</a:t>
            </a:r>
            <a:r>
              <a:rPr sz="2000" u="heavy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abd</a:t>
            </a:r>
            <a:r>
              <a:rPr sz="2000" u="heavy" spc="-5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i</a:t>
            </a:r>
            <a:r>
              <a:rPr sz="2000" u="heavy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n2</a:t>
            </a:r>
            <a:r>
              <a:rPr sz="2000" u="heavy" spc="-10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@</a:t>
            </a:r>
            <a:r>
              <a:rPr sz="2000" u="heavy" spc="5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s</a:t>
            </a:r>
            <a:r>
              <a:rPr sz="2000" u="heavy" spc="-15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a</a:t>
            </a:r>
            <a:r>
              <a:rPr sz="2000" u="heavy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na</a:t>
            </a:r>
            <a:r>
              <a:rPr sz="2000" u="heavy" spc="-15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n</a:t>
            </a:r>
            <a:r>
              <a:rPr sz="2000" u="heavy" spc="-5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t</a:t>
            </a:r>
            <a:r>
              <a:rPr sz="2000" u="heavy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on</a:t>
            </a:r>
            <a:r>
              <a:rPr sz="2000" u="heavy" spc="-5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i</a:t>
            </a:r>
            <a:r>
              <a:rPr sz="2000" u="heavy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o</a:t>
            </a:r>
            <a:r>
              <a:rPr sz="2000" u="heavy" spc="-5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.</a:t>
            </a:r>
            <a:r>
              <a:rPr sz="2000" u="heavy" spc="-15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g</a:t>
            </a:r>
            <a:r>
              <a:rPr sz="2000" u="heavy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ov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2400"/>
              </a:lnSpc>
            </a:pP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hone:</a:t>
            </a:r>
            <a:r>
              <a:rPr sz="2000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210-207-</a:t>
            </a:r>
            <a:r>
              <a:rPr sz="2000" spc="-15" dirty="0">
                <a:solidFill>
                  <a:srgbClr val="212121"/>
                </a:solidFill>
                <a:latin typeface="Arial"/>
                <a:cs typeface="Arial"/>
              </a:rPr>
              <a:t>2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407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9355" y="4615848"/>
            <a:ext cx="4523105" cy="1194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ana</a:t>
            </a:r>
            <a:r>
              <a:rPr sz="20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ora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000" spc="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000" spc="-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BS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N,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RN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Reg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000" spc="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ered</a:t>
            </a:r>
            <a:r>
              <a:rPr sz="2000" spc="-4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Nur</a:t>
            </a:r>
            <a:r>
              <a:rPr sz="2000" spc="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/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li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0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000" spc="-1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Am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ba</a:t>
            </a:r>
            <a:r>
              <a:rPr sz="2000" spc="5" dirty="0">
                <a:solidFill>
                  <a:srgbClr val="212121"/>
                </a:solidFill>
                <a:latin typeface="Arial"/>
                <a:cs typeface="Arial"/>
              </a:rPr>
              <a:t>ss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ador </a:t>
            </a:r>
            <a:r>
              <a:rPr sz="2000" u="heavy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D</a:t>
            </a:r>
            <a:r>
              <a:rPr sz="2000" u="heavy" spc="-5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i</a:t>
            </a:r>
            <a:r>
              <a:rPr sz="2000" u="heavy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ana</a:t>
            </a:r>
            <a:r>
              <a:rPr sz="2000" u="heavy" spc="-5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.m</a:t>
            </a:r>
            <a:r>
              <a:rPr sz="2000" u="heavy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ora</a:t>
            </a:r>
            <a:r>
              <a:rPr sz="2000" u="heavy" spc="-5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l</a:t>
            </a:r>
            <a:r>
              <a:rPr sz="2000" u="heavy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e</a:t>
            </a:r>
            <a:r>
              <a:rPr sz="2000" u="heavy" spc="5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s</a:t>
            </a:r>
            <a:r>
              <a:rPr sz="2000" u="heavy" spc="-15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1</a:t>
            </a:r>
            <a:r>
              <a:rPr sz="2000" u="heavy" spc="-10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@</a:t>
            </a:r>
            <a:r>
              <a:rPr sz="2000" u="heavy" spc="5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s</a:t>
            </a:r>
            <a:r>
              <a:rPr sz="2000" u="heavy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a</a:t>
            </a:r>
            <a:r>
              <a:rPr sz="2000" u="heavy" spc="-15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n</a:t>
            </a:r>
            <a:r>
              <a:rPr sz="2000" u="heavy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an</a:t>
            </a:r>
            <a:r>
              <a:rPr sz="2000" u="heavy" spc="-20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t</a:t>
            </a:r>
            <a:r>
              <a:rPr sz="2000" u="heavy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on</a:t>
            </a:r>
            <a:r>
              <a:rPr sz="2000" u="heavy" spc="-5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i</a:t>
            </a:r>
            <a:r>
              <a:rPr sz="2000" u="heavy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o</a:t>
            </a:r>
            <a:r>
              <a:rPr sz="2000" u="heavy" spc="-5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.</a:t>
            </a:r>
            <a:r>
              <a:rPr sz="2000" u="heavy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g</a:t>
            </a:r>
            <a:r>
              <a:rPr sz="2000" u="heavy" spc="-15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o</a:t>
            </a:r>
            <a:r>
              <a:rPr sz="2000" u="heavy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v</a:t>
            </a:r>
            <a:r>
              <a:rPr sz="2000" dirty="0">
                <a:solidFill>
                  <a:srgbClr val="468FCC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hone:</a:t>
            </a:r>
            <a:r>
              <a:rPr sz="2000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(210)</a:t>
            </a:r>
            <a:r>
              <a:rPr sz="2000" spc="-4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207-5102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350852" y="5397330"/>
            <a:ext cx="1701164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84200" marR="5080" indent="-571500">
              <a:lnSpc>
                <a:spcPct val="100000"/>
              </a:lnSpc>
            </a:pPr>
            <a:r>
              <a:rPr sz="1800" spc="-2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18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1800" spc="-5" dirty="0">
                <a:solidFill>
                  <a:srgbClr val="212121"/>
                </a:solidFill>
                <a:latin typeface="Arial"/>
                <a:cs typeface="Arial"/>
              </a:rPr>
              <a:t>vi</a:t>
            </a:r>
            <a:r>
              <a:rPr sz="1800" spc="-10" dirty="0">
                <a:solidFill>
                  <a:srgbClr val="212121"/>
                </a:solidFill>
                <a:latin typeface="Arial"/>
                <a:cs typeface="Arial"/>
              </a:rPr>
              <a:t>de</a:t>
            </a:r>
            <a:r>
              <a:rPr sz="18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18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1800" spc="-2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18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1800" spc="-1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18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1800" spc="-10" dirty="0">
                <a:solidFill>
                  <a:srgbClr val="212121"/>
                </a:solidFill>
                <a:latin typeface="Arial"/>
                <a:cs typeface="Arial"/>
              </a:rPr>
              <a:t> Fo</a:t>
            </a:r>
            <a:r>
              <a:rPr sz="1800" dirty="0">
                <a:solidFill>
                  <a:srgbClr val="212121"/>
                </a:solidFill>
                <a:latin typeface="Arial"/>
                <a:cs typeface="Arial"/>
              </a:rPr>
              <a:t>rm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151876" y="2924555"/>
            <a:ext cx="2401823" cy="24018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6123432"/>
            <a:ext cx="908303" cy="73456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34188" y="180306"/>
            <a:ext cx="8649970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710"/>
              </a:lnSpc>
            </a:pPr>
            <a:r>
              <a:rPr sz="4800" spc="-310" dirty="0">
                <a:solidFill>
                  <a:srgbClr val="D51F1A"/>
                </a:solidFill>
                <a:latin typeface="Arial"/>
                <a:cs typeface="Arial"/>
              </a:rPr>
              <a:t>T</a:t>
            </a:r>
            <a:r>
              <a:rPr sz="4800" spc="-105" dirty="0">
                <a:solidFill>
                  <a:srgbClr val="D51F1A"/>
                </a:solidFill>
                <a:latin typeface="Arial"/>
                <a:cs typeface="Arial"/>
              </a:rPr>
              <a:t>reatmen</a:t>
            </a:r>
            <a:r>
              <a:rPr sz="4800" dirty="0">
                <a:solidFill>
                  <a:srgbClr val="D51F1A"/>
                </a:solidFill>
                <a:latin typeface="Arial"/>
                <a:cs typeface="Arial"/>
              </a:rPr>
              <a:t>t</a:t>
            </a:r>
            <a:r>
              <a:rPr sz="4800" spc="-165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4800" spc="-100" dirty="0">
                <a:solidFill>
                  <a:srgbClr val="D51F1A"/>
                </a:solidFill>
                <a:latin typeface="Arial"/>
                <a:cs typeface="Arial"/>
              </a:rPr>
              <a:t>Fai</a:t>
            </a:r>
            <a:r>
              <a:rPr sz="4800" spc="-95" dirty="0">
                <a:solidFill>
                  <a:srgbClr val="D51F1A"/>
                </a:solidFill>
                <a:latin typeface="Arial"/>
                <a:cs typeface="Arial"/>
              </a:rPr>
              <a:t>l</a:t>
            </a:r>
            <a:r>
              <a:rPr sz="4800" spc="-105" dirty="0">
                <a:solidFill>
                  <a:srgbClr val="D51F1A"/>
                </a:solidFill>
                <a:latin typeface="Arial"/>
                <a:cs typeface="Arial"/>
              </a:rPr>
              <a:t>ur</a:t>
            </a:r>
            <a:r>
              <a:rPr sz="4800" dirty="0">
                <a:solidFill>
                  <a:srgbClr val="D51F1A"/>
                </a:solidFill>
                <a:latin typeface="Arial"/>
                <a:cs typeface="Arial"/>
              </a:rPr>
              <a:t>e</a:t>
            </a:r>
            <a:r>
              <a:rPr sz="4800" spc="-190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4800" spc="-95" dirty="0">
                <a:solidFill>
                  <a:srgbClr val="D51F1A"/>
                </a:solidFill>
                <a:latin typeface="Arial"/>
                <a:cs typeface="Arial"/>
              </a:rPr>
              <a:t>C</a:t>
            </a:r>
            <a:r>
              <a:rPr sz="4800" spc="-105" dirty="0">
                <a:solidFill>
                  <a:srgbClr val="D51F1A"/>
                </a:solidFill>
                <a:latin typeface="Arial"/>
                <a:cs typeface="Arial"/>
              </a:rPr>
              <a:t>on</a:t>
            </a:r>
            <a:r>
              <a:rPr sz="4800" spc="-100" dirty="0">
                <a:solidFill>
                  <a:srgbClr val="D51F1A"/>
                </a:solidFill>
                <a:latin typeface="Arial"/>
                <a:cs typeface="Arial"/>
              </a:rPr>
              <a:t>s</a:t>
            </a:r>
            <a:r>
              <a:rPr sz="4800" spc="-95" dirty="0">
                <a:solidFill>
                  <a:srgbClr val="D51F1A"/>
                </a:solidFill>
                <a:latin typeface="Arial"/>
                <a:cs typeface="Arial"/>
              </a:rPr>
              <a:t>i</a:t>
            </a:r>
            <a:r>
              <a:rPr sz="4800" spc="-105" dirty="0">
                <a:solidFill>
                  <a:srgbClr val="D51F1A"/>
                </a:solidFill>
                <a:latin typeface="Arial"/>
                <a:cs typeface="Arial"/>
              </a:rPr>
              <a:t>derat</a:t>
            </a:r>
            <a:r>
              <a:rPr sz="4800" spc="-95" dirty="0">
                <a:solidFill>
                  <a:srgbClr val="D51F1A"/>
                </a:solidFill>
                <a:latin typeface="Arial"/>
                <a:cs typeface="Arial"/>
              </a:rPr>
              <a:t>i</a:t>
            </a:r>
            <a:r>
              <a:rPr sz="4800" spc="-105" dirty="0">
                <a:solidFill>
                  <a:srgbClr val="D51F1A"/>
                </a:solidFill>
                <a:latin typeface="Arial"/>
                <a:cs typeface="Arial"/>
              </a:rPr>
              <a:t>ons</a:t>
            </a:r>
            <a:endParaRPr sz="4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17790" y="1009818"/>
            <a:ext cx="10107410" cy="53655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439420">
              <a:lnSpc>
                <a:spcPct val="100000"/>
              </a:lnSpc>
            </a:pPr>
            <a:r>
              <a:rPr sz="2400" spc="-25" dirty="0">
                <a:solidFill>
                  <a:srgbClr val="001F5F"/>
                </a:solidFill>
                <a:latin typeface="Arial"/>
                <a:cs typeface="Arial"/>
              </a:rPr>
              <a:t>R</a:t>
            </a:r>
            <a:r>
              <a:rPr sz="2400" spc="-15" dirty="0">
                <a:solidFill>
                  <a:srgbClr val="001F5F"/>
                </a:solidFill>
                <a:latin typeface="Arial"/>
                <a:cs typeface="Arial"/>
              </a:rPr>
              <a:t>ete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st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at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001F5F"/>
                </a:solidFill>
                <a:latin typeface="Arial"/>
                <a:cs typeface="Arial"/>
              </a:rPr>
              <a:t>6</a:t>
            </a:r>
            <a:r>
              <a:rPr sz="2400" spc="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001F5F"/>
                </a:solidFill>
                <a:latin typeface="Arial"/>
                <a:cs typeface="Arial"/>
              </a:rPr>
              <a:t>and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001F5F"/>
                </a:solidFill>
                <a:latin typeface="Arial"/>
                <a:cs typeface="Arial"/>
              </a:rPr>
              <a:t>12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001F5F"/>
                </a:solidFill>
                <a:latin typeface="Arial"/>
                <a:cs typeface="Arial"/>
              </a:rPr>
              <a:t>m</a:t>
            </a:r>
            <a:r>
              <a:rPr sz="2400" spc="-15" dirty="0">
                <a:solidFill>
                  <a:srgbClr val="001F5F"/>
                </a:solidFill>
                <a:latin typeface="Arial"/>
                <a:cs typeface="Arial"/>
              </a:rPr>
              <a:t>onths</a:t>
            </a:r>
            <a:r>
              <a:rPr sz="2400" spc="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after</a:t>
            </a:r>
            <a:r>
              <a:rPr sz="2400" spc="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treat</a:t>
            </a:r>
            <a:r>
              <a:rPr sz="2400" spc="-25" dirty="0">
                <a:solidFill>
                  <a:srgbClr val="001F5F"/>
                </a:solidFill>
                <a:latin typeface="Arial"/>
                <a:cs typeface="Arial"/>
              </a:rPr>
              <a:t>m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ent.</a:t>
            </a:r>
            <a:r>
              <a:rPr sz="2400" spc="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001F5F"/>
                </a:solidFill>
                <a:latin typeface="Arial"/>
                <a:cs typeface="Arial"/>
              </a:rPr>
              <a:t>C</a:t>
            </a:r>
            <a:r>
              <a:rPr sz="2400" spc="-15" dirty="0">
                <a:solidFill>
                  <a:srgbClr val="001F5F"/>
                </a:solidFill>
                <a:latin typeface="Arial"/>
                <a:cs typeface="Arial"/>
              </a:rPr>
              <a:t>on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sider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reinfection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or</a:t>
            </a:r>
            <a:r>
              <a:rPr sz="2400" spc="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treat</a:t>
            </a:r>
            <a:r>
              <a:rPr sz="2400" spc="-25" dirty="0">
                <a:solidFill>
                  <a:srgbClr val="001F5F"/>
                </a:solidFill>
                <a:latin typeface="Arial"/>
                <a:cs typeface="Arial"/>
              </a:rPr>
              <a:t>m</a:t>
            </a:r>
            <a:r>
              <a:rPr sz="2400" spc="-15" dirty="0">
                <a:solidFill>
                  <a:srgbClr val="001F5F"/>
                </a:solidFill>
                <a:latin typeface="Arial"/>
                <a:cs typeface="Arial"/>
              </a:rPr>
              <a:t>ent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 failure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for: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1"/>
              </a:spcBef>
            </a:pPr>
            <a:endParaRPr sz="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ri</a:t>
            </a:r>
            <a:r>
              <a:rPr sz="24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ary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and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ondary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philis 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iagno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s, if</a:t>
            </a:r>
            <a:endParaRPr sz="2400" dirty="0">
              <a:latin typeface="Arial"/>
              <a:cs typeface="Arial"/>
            </a:endParaRPr>
          </a:p>
          <a:p>
            <a:pPr marL="355600" indent="-2286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356235" algn="l"/>
              </a:tabLst>
            </a:pP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ers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tence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or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rec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urren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of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signs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and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pto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cc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urs</a:t>
            </a:r>
            <a:endParaRPr sz="2400" dirty="0">
              <a:latin typeface="Arial"/>
              <a:cs typeface="Arial"/>
            </a:endParaRPr>
          </a:p>
          <a:p>
            <a:pPr marL="355600" marR="590550" indent="-2286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356235" algn="l"/>
              </a:tabLst>
            </a:pPr>
            <a:r>
              <a:rPr sz="2400" spc="-15" dirty="0">
                <a:latin typeface="Arial"/>
                <a:cs typeface="Arial"/>
              </a:rPr>
              <a:t>Fa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ilure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of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nontrepone</a:t>
            </a:r>
            <a:r>
              <a:rPr sz="24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al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titer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to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de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rea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four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fold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by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6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–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12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onths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after treat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ent</a:t>
            </a:r>
            <a:endParaRPr sz="2400" dirty="0">
              <a:latin typeface="Arial"/>
              <a:cs typeface="Arial"/>
            </a:endParaRPr>
          </a:p>
          <a:p>
            <a:pPr marL="355600" indent="-2286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356235" algn="l"/>
              </a:tabLst>
            </a:pP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reater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than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four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fold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i="1" spc="-10" dirty="0">
                <a:solidFill>
                  <a:srgbClr val="212121"/>
                </a:solidFill>
                <a:latin typeface="Arial"/>
                <a:cs typeface="Arial"/>
              </a:rPr>
              <a:t>inc</a:t>
            </a:r>
            <a:r>
              <a:rPr sz="2400" i="1" spc="-15" dirty="0">
                <a:solidFill>
                  <a:srgbClr val="212121"/>
                </a:solidFill>
                <a:latin typeface="Arial"/>
                <a:cs typeface="Arial"/>
              </a:rPr>
              <a:t>rea</a:t>
            </a:r>
            <a:r>
              <a:rPr sz="2400" i="1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i="1" spc="-1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i="1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in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nontrepone</a:t>
            </a:r>
            <a:r>
              <a:rPr sz="24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al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test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titer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at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retesting*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1"/>
              </a:spcBef>
              <a:buClr>
                <a:srgbClr val="D51F1A"/>
              </a:buClr>
              <a:buFont typeface="Wingdings"/>
              <a:buChar char=""/>
            </a:pPr>
            <a:endParaRPr sz="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Latent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philis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iagno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s, if</a:t>
            </a:r>
            <a:endParaRPr sz="2400" dirty="0">
              <a:latin typeface="Arial"/>
              <a:cs typeface="Arial"/>
            </a:endParaRPr>
          </a:p>
          <a:p>
            <a:pPr marL="355600" indent="-2286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356235" algn="l"/>
              </a:tabLst>
            </a:pPr>
            <a:r>
              <a:rPr sz="2400" spc="-25" dirty="0">
                <a:latin typeface="Arial"/>
                <a:cs typeface="Arial"/>
              </a:rPr>
              <a:t>D</a:t>
            </a:r>
            <a:r>
              <a:rPr sz="2400" spc="-15" dirty="0">
                <a:latin typeface="Arial"/>
                <a:cs typeface="Arial"/>
              </a:rPr>
              <a:t>e</a:t>
            </a:r>
            <a:r>
              <a:rPr sz="2400" spc="-25" dirty="0">
                <a:latin typeface="Arial"/>
                <a:cs typeface="Arial"/>
              </a:rPr>
              <a:t>v</a:t>
            </a:r>
            <a:r>
              <a:rPr sz="2400" spc="-15" dirty="0">
                <a:latin typeface="Arial"/>
                <a:cs typeface="Arial"/>
              </a:rPr>
              <a:t>elop</a:t>
            </a:r>
            <a:r>
              <a:rPr sz="2400" spc="-30" dirty="0">
                <a:latin typeface="Arial"/>
                <a:cs typeface="Arial"/>
              </a:rPr>
              <a:t>m</a:t>
            </a:r>
            <a:r>
              <a:rPr sz="2400" spc="-15" dirty="0">
                <a:latin typeface="Arial"/>
                <a:cs typeface="Arial"/>
              </a:rPr>
              <a:t>ent</a:t>
            </a:r>
            <a:r>
              <a:rPr sz="2400" spc="2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of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signs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and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</a:t>
            </a:r>
            <a:r>
              <a:rPr sz="2400" spc="-25" dirty="0">
                <a:latin typeface="Arial"/>
                <a:cs typeface="Arial"/>
              </a:rPr>
              <a:t>y</a:t>
            </a:r>
            <a:r>
              <a:rPr sz="2400" spc="-30" dirty="0">
                <a:latin typeface="Arial"/>
                <a:cs typeface="Arial"/>
              </a:rPr>
              <a:t>m</a:t>
            </a:r>
            <a:r>
              <a:rPr sz="2400" spc="-15" dirty="0">
                <a:latin typeface="Arial"/>
                <a:cs typeface="Arial"/>
              </a:rPr>
              <a:t>pto</a:t>
            </a:r>
            <a:r>
              <a:rPr sz="2400" spc="-25" dirty="0">
                <a:latin typeface="Arial"/>
                <a:cs typeface="Arial"/>
              </a:rPr>
              <a:t>m</a:t>
            </a:r>
            <a:r>
              <a:rPr sz="2400" spc="-15" dirty="0">
                <a:latin typeface="Arial"/>
                <a:cs typeface="Arial"/>
              </a:rPr>
              <a:t>s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of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pri</a:t>
            </a:r>
            <a:r>
              <a:rPr sz="2400" spc="-30" dirty="0">
                <a:latin typeface="Arial"/>
                <a:cs typeface="Arial"/>
              </a:rPr>
              <a:t>m</a:t>
            </a:r>
            <a:r>
              <a:rPr sz="2400" spc="-15" dirty="0">
                <a:latin typeface="Arial"/>
                <a:cs typeface="Arial"/>
              </a:rPr>
              <a:t>ary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or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</a:t>
            </a:r>
            <a:r>
              <a:rPr sz="2400" spc="-15" dirty="0">
                <a:latin typeface="Arial"/>
                <a:cs typeface="Arial"/>
              </a:rPr>
              <a:t>e</a:t>
            </a:r>
            <a:r>
              <a:rPr sz="2400" spc="-10" dirty="0">
                <a:latin typeface="Arial"/>
                <a:cs typeface="Arial"/>
              </a:rPr>
              <a:t>c</a:t>
            </a:r>
            <a:r>
              <a:rPr sz="2400" spc="-15" dirty="0">
                <a:latin typeface="Arial"/>
                <a:cs typeface="Arial"/>
              </a:rPr>
              <a:t>ondary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</a:t>
            </a:r>
            <a:r>
              <a:rPr sz="2400" spc="-25" dirty="0">
                <a:latin typeface="Arial"/>
                <a:cs typeface="Arial"/>
              </a:rPr>
              <a:t>y</a:t>
            </a:r>
            <a:r>
              <a:rPr sz="2400" spc="-10" dirty="0">
                <a:latin typeface="Arial"/>
                <a:cs typeface="Arial"/>
              </a:rPr>
              <a:t>philis </a:t>
            </a:r>
            <a:r>
              <a:rPr sz="2400" spc="-15" dirty="0">
                <a:latin typeface="Arial"/>
                <a:cs typeface="Arial"/>
              </a:rPr>
              <a:t>o</a:t>
            </a:r>
            <a:r>
              <a:rPr sz="2400" spc="-10" dirty="0">
                <a:latin typeface="Arial"/>
                <a:cs typeface="Arial"/>
              </a:rPr>
              <a:t>cc</a:t>
            </a:r>
            <a:r>
              <a:rPr sz="2400" spc="-15" dirty="0">
                <a:latin typeface="Arial"/>
                <a:cs typeface="Arial"/>
              </a:rPr>
              <a:t>urs</a:t>
            </a:r>
            <a:endParaRPr sz="2400" dirty="0">
              <a:latin typeface="Arial"/>
              <a:cs typeface="Arial"/>
            </a:endParaRPr>
          </a:p>
          <a:p>
            <a:pPr marL="355600" indent="-2286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356235" algn="l"/>
              </a:tabLst>
            </a:pP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1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four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fold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or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greater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inc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rea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nontrepone</a:t>
            </a:r>
            <a:r>
              <a:rPr sz="24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al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test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titer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at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retesting*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770"/>
              </a:spcBef>
            </a:pPr>
            <a:r>
              <a:rPr sz="3000" i="1" spc="-5" dirty="0">
                <a:solidFill>
                  <a:srgbClr val="001F5F"/>
                </a:solidFill>
                <a:latin typeface="Arial"/>
                <a:cs typeface="Arial"/>
              </a:rPr>
              <a:t>*</a:t>
            </a:r>
            <a:r>
              <a:rPr sz="3000" i="1" spc="5" dirty="0">
                <a:solidFill>
                  <a:srgbClr val="001F5F"/>
                </a:solidFill>
                <a:latin typeface="Arial"/>
                <a:cs typeface="Arial"/>
              </a:rPr>
              <a:t>R</a:t>
            </a:r>
            <a:r>
              <a:rPr sz="3000" i="1" spc="-5" dirty="0">
                <a:solidFill>
                  <a:srgbClr val="001F5F"/>
                </a:solidFill>
                <a:latin typeface="Arial"/>
                <a:cs typeface="Arial"/>
              </a:rPr>
              <a:t>e</a:t>
            </a:r>
            <a:r>
              <a:rPr sz="3000" i="1" spc="5" dirty="0">
                <a:solidFill>
                  <a:srgbClr val="001F5F"/>
                </a:solidFill>
                <a:latin typeface="Arial"/>
                <a:cs typeface="Arial"/>
              </a:rPr>
              <a:t>i</a:t>
            </a:r>
            <a:r>
              <a:rPr sz="3000" i="1" spc="-25" dirty="0">
                <a:solidFill>
                  <a:srgbClr val="001F5F"/>
                </a:solidFill>
                <a:latin typeface="Arial"/>
                <a:cs typeface="Arial"/>
              </a:rPr>
              <a:t>n</a:t>
            </a:r>
            <a:r>
              <a:rPr sz="3000" i="1" spc="-20" dirty="0">
                <a:solidFill>
                  <a:srgbClr val="001F5F"/>
                </a:solidFill>
                <a:latin typeface="Arial"/>
                <a:cs typeface="Arial"/>
              </a:rPr>
              <a:t>fect</a:t>
            </a:r>
            <a:r>
              <a:rPr sz="3000" i="1" spc="5" dirty="0">
                <a:solidFill>
                  <a:srgbClr val="001F5F"/>
                </a:solidFill>
                <a:latin typeface="Arial"/>
                <a:cs typeface="Arial"/>
              </a:rPr>
              <a:t>i</a:t>
            </a:r>
            <a:r>
              <a:rPr sz="3000" i="1" spc="-5" dirty="0">
                <a:solidFill>
                  <a:srgbClr val="001F5F"/>
                </a:solidFill>
                <a:latin typeface="Arial"/>
                <a:cs typeface="Arial"/>
              </a:rPr>
              <a:t>o</a:t>
            </a:r>
            <a:r>
              <a:rPr sz="3000" i="1" dirty="0">
                <a:solidFill>
                  <a:srgbClr val="001F5F"/>
                </a:solidFill>
                <a:latin typeface="Arial"/>
                <a:cs typeface="Arial"/>
              </a:rPr>
              <a:t>n</a:t>
            </a:r>
            <a:r>
              <a:rPr sz="3000" i="1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i="1" spc="5" dirty="0">
                <a:solidFill>
                  <a:srgbClr val="001F5F"/>
                </a:solidFill>
                <a:latin typeface="Arial"/>
                <a:cs typeface="Arial"/>
              </a:rPr>
              <a:t>i</a:t>
            </a:r>
            <a:r>
              <a:rPr sz="3000" i="1" dirty="0">
                <a:solidFill>
                  <a:srgbClr val="001F5F"/>
                </a:solidFill>
                <a:latin typeface="Arial"/>
                <a:cs typeface="Arial"/>
              </a:rPr>
              <a:t>s</a:t>
            </a:r>
            <a:r>
              <a:rPr sz="3000" i="1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i="1" spc="-5" dirty="0">
                <a:solidFill>
                  <a:srgbClr val="001F5F"/>
                </a:solidFill>
                <a:latin typeface="Arial"/>
                <a:cs typeface="Arial"/>
              </a:rPr>
              <a:t>mor</a:t>
            </a:r>
            <a:r>
              <a:rPr sz="3000" i="1" dirty="0">
                <a:solidFill>
                  <a:srgbClr val="001F5F"/>
                </a:solidFill>
                <a:latin typeface="Arial"/>
                <a:cs typeface="Arial"/>
              </a:rPr>
              <a:t>e</a:t>
            </a:r>
            <a:r>
              <a:rPr sz="3000" i="1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i="1" spc="5" dirty="0">
                <a:solidFill>
                  <a:srgbClr val="001F5F"/>
                </a:solidFill>
                <a:latin typeface="Arial"/>
                <a:cs typeface="Arial"/>
              </a:rPr>
              <a:t>li</a:t>
            </a:r>
            <a:r>
              <a:rPr sz="3000" i="1" dirty="0">
                <a:solidFill>
                  <a:srgbClr val="001F5F"/>
                </a:solidFill>
                <a:latin typeface="Arial"/>
                <a:cs typeface="Arial"/>
              </a:rPr>
              <a:t>ke</a:t>
            </a:r>
            <a:r>
              <a:rPr sz="3000" i="1" spc="5" dirty="0">
                <a:solidFill>
                  <a:srgbClr val="001F5F"/>
                </a:solidFill>
                <a:latin typeface="Arial"/>
                <a:cs typeface="Arial"/>
              </a:rPr>
              <a:t>l</a:t>
            </a:r>
            <a:r>
              <a:rPr sz="3000" i="1" dirty="0">
                <a:solidFill>
                  <a:srgbClr val="001F5F"/>
                </a:solidFill>
                <a:latin typeface="Arial"/>
                <a:cs typeface="Arial"/>
              </a:rPr>
              <a:t>y</a:t>
            </a:r>
            <a:r>
              <a:rPr sz="3000" i="1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i="1" spc="-20" dirty="0">
                <a:solidFill>
                  <a:srgbClr val="001F5F"/>
                </a:solidFill>
                <a:latin typeface="Arial"/>
                <a:cs typeface="Arial"/>
              </a:rPr>
              <a:t>t</a:t>
            </a:r>
            <a:r>
              <a:rPr sz="3000" i="1" spc="-5" dirty="0">
                <a:solidFill>
                  <a:srgbClr val="001F5F"/>
                </a:solidFill>
                <a:latin typeface="Arial"/>
                <a:cs typeface="Arial"/>
              </a:rPr>
              <a:t>ha</a:t>
            </a:r>
            <a:r>
              <a:rPr sz="3000" i="1" dirty="0">
                <a:solidFill>
                  <a:srgbClr val="001F5F"/>
                </a:solidFill>
                <a:latin typeface="Arial"/>
                <a:cs typeface="Arial"/>
              </a:rPr>
              <a:t>n</a:t>
            </a:r>
            <a:r>
              <a:rPr sz="3000" i="1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i="1" spc="-20" dirty="0">
                <a:solidFill>
                  <a:srgbClr val="001F5F"/>
                </a:solidFill>
                <a:latin typeface="Arial"/>
                <a:cs typeface="Arial"/>
              </a:rPr>
              <a:t>t</a:t>
            </a:r>
            <a:r>
              <a:rPr sz="3000" i="1" spc="-5" dirty="0">
                <a:solidFill>
                  <a:srgbClr val="001F5F"/>
                </a:solidFill>
                <a:latin typeface="Arial"/>
                <a:cs typeface="Arial"/>
              </a:rPr>
              <a:t>rea</a:t>
            </a:r>
            <a:r>
              <a:rPr sz="3000" i="1" spc="-10" dirty="0">
                <a:solidFill>
                  <a:srgbClr val="001F5F"/>
                </a:solidFill>
                <a:latin typeface="Arial"/>
                <a:cs typeface="Arial"/>
              </a:rPr>
              <a:t>t</a:t>
            </a:r>
            <a:r>
              <a:rPr sz="3000" i="1" spc="-5" dirty="0">
                <a:solidFill>
                  <a:srgbClr val="001F5F"/>
                </a:solidFill>
                <a:latin typeface="Arial"/>
                <a:cs typeface="Arial"/>
              </a:rPr>
              <a:t>men</a:t>
            </a:r>
            <a:r>
              <a:rPr sz="3000" i="1" dirty="0">
                <a:solidFill>
                  <a:srgbClr val="001F5F"/>
                </a:solidFill>
                <a:latin typeface="Arial"/>
                <a:cs typeface="Arial"/>
              </a:rPr>
              <a:t>t</a:t>
            </a:r>
            <a:r>
              <a:rPr sz="3000" i="1" spc="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i="1" spc="-20" dirty="0">
                <a:solidFill>
                  <a:srgbClr val="001F5F"/>
                </a:solidFill>
                <a:latin typeface="Arial"/>
                <a:cs typeface="Arial"/>
              </a:rPr>
              <a:t>f</a:t>
            </a:r>
            <a:r>
              <a:rPr sz="3000" i="1" spc="-5" dirty="0">
                <a:solidFill>
                  <a:srgbClr val="001F5F"/>
                </a:solidFill>
                <a:latin typeface="Arial"/>
                <a:cs typeface="Arial"/>
              </a:rPr>
              <a:t>a</a:t>
            </a:r>
            <a:r>
              <a:rPr sz="3000" i="1" spc="5" dirty="0">
                <a:solidFill>
                  <a:srgbClr val="001F5F"/>
                </a:solidFill>
                <a:latin typeface="Arial"/>
                <a:cs typeface="Arial"/>
              </a:rPr>
              <a:t>il</a:t>
            </a:r>
            <a:r>
              <a:rPr sz="3000" i="1" spc="-5" dirty="0">
                <a:solidFill>
                  <a:srgbClr val="001F5F"/>
                </a:solidFill>
                <a:latin typeface="Arial"/>
                <a:cs typeface="Arial"/>
              </a:rPr>
              <a:t>ure*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6123432"/>
            <a:ext cx="908303" cy="7345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05959" y="1480807"/>
            <a:ext cx="7564953" cy="1127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883"/>
            <a:ext cx="3131820" cy="6845300"/>
          </a:xfrm>
          <a:custGeom>
            <a:avLst/>
            <a:gdLst/>
            <a:ahLst/>
            <a:cxnLst/>
            <a:rect l="l" t="t" r="r" b="b"/>
            <a:pathLst>
              <a:path w="3131820" h="6845300">
                <a:moveTo>
                  <a:pt x="2966169" y="6820904"/>
                </a:moveTo>
                <a:lnTo>
                  <a:pt x="2966169" y="6845094"/>
                </a:lnTo>
                <a:lnTo>
                  <a:pt x="0" y="6845094"/>
                </a:lnTo>
                <a:lnTo>
                  <a:pt x="0" y="0"/>
                </a:lnTo>
                <a:lnTo>
                  <a:pt x="2955142" y="0"/>
                </a:lnTo>
                <a:lnTo>
                  <a:pt x="2955142" y="6808291"/>
                </a:lnTo>
                <a:lnTo>
                  <a:pt x="2966169" y="6820904"/>
                </a:lnTo>
                <a:close/>
              </a:path>
              <a:path w="3131820" h="6845300">
                <a:moveTo>
                  <a:pt x="2966169" y="5479807"/>
                </a:moveTo>
                <a:lnTo>
                  <a:pt x="2966169" y="6735839"/>
                </a:lnTo>
                <a:lnTo>
                  <a:pt x="2955142" y="6758255"/>
                </a:lnTo>
                <a:lnTo>
                  <a:pt x="2955142" y="5457791"/>
                </a:lnTo>
                <a:lnTo>
                  <a:pt x="2966169" y="5479807"/>
                </a:lnTo>
                <a:close/>
              </a:path>
              <a:path w="3131820" h="6845300">
                <a:moveTo>
                  <a:pt x="2966169" y="4085541"/>
                </a:moveTo>
                <a:lnTo>
                  <a:pt x="2966169" y="5338961"/>
                </a:lnTo>
                <a:lnTo>
                  <a:pt x="2955142" y="5360974"/>
                </a:lnTo>
                <a:lnTo>
                  <a:pt x="2955142" y="4063528"/>
                </a:lnTo>
                <a:lnTo>
                  <a:pt x="2966169" y="4085541"/>
                </a:lnTo>
                <a:close/>
              </a:path>
              <a:path w="3131820" h="6845300">
                <a:moveTo>
                  <a:pt x="2966169" y="2741766"/>
                </a:moveTo>
                <a:lnTo>
                  <a:pt x="2966169" y="3995186"/>
                </a:lnTo>
                <a:lnTo>
                  <a:pt x="2955142" y="4017199"/>
                </a:lnTo>
                <a:lnTo>
                  <a:pt x="2955142" y="2719753"/>
                </a:lnTo>
                <a:lnTo>
                  <a:pt x="2966169" y="2741766"/>
                </a:lnTo>
                <a:close/>
              </a:path>
              <a:path w="3131820" h="6845300">
                <a:moveTo>
                  <a:pt x="2966169" y="1397991"/>
                </a:moveTo>
                <a:lnTo>
                  <a:pt x="2966169" y="2651408"/>
                </a:lnTo>
                <a:lnTo>
                  <a:pt x="2955142" y="2673423"/>
                </a:lnTo>
                <a:lnTo>
                  <a:pt x="2955142" y="1375978"/>
                </a:lnTo>
                <a:lnTo>
                  <a:pt x="2966169" y="1397991"/>
                </a:lnTo>
                <a:close/>
              </a:path>
              <a:path w="3131820" h="6845300">
                <a:moveTo>
                  <a:pt x="2966169" y="53779"/>
                </a:moveTo>
                <a:lnTo>
                  <a:pt x="2966169" y="1307633"/>
                </a:lnTo>
                <a:lnTo>
                  <a:pt x="2955142" y="1329649"/>
                </a:lnTo>
                <a:lnTo>
                  <a:pt x="2955142" y="31763"/>
                </a:lnTo>
                <a:lnTo>
                  <a:pt x="2966169" y="53779"/>
                </a:lnTo>
                <a:close/>
              </a:path>
              <a:path w="3131820" h="6845300">
                <a:moveTo>
                  <a:pt x="2977195" y="5574883"/>
                </a:moveTo>
                <a:lnTo>
                  <a:pt x="2977195" y="6639367"/>
                </a:lnTo>
                <a:lnTo>
                  <a:pt x="2966169" y="6656803"/>
                </a:lnTo>
                <a:lnTo>
                  <a:pt x="2966169" y="5557654"/>
                </a:lnTo>
                <a:lnTo>
                  <a:pt x="2977195" y="5574883"/>
                </a:lnTo>
                <a:close/>
              </a:path>
              <a:path w="3131820" h="6845300">
                <a:moveTo>
                  <a:pt x="2977195" y="4180589"/>
                </a:moveTo>
                <a:lnTo>
                  <a:pt x="2977195" y="5243913"/>
                </a:lnTo>
                <a:lnTo>
                  <a:pt x="2966169" y="5261134"/>
                </a:lnTo>
                <a:lnTo>
                  <a:pt x="2966169" y="4163368"/>
                </a:lnTo>
                <a:lnTo>
                  <a:pt x="2977195" y="4180589"/>
                </a:lnTo>
                <a:close/>
              </a:path>
              <a:path w="3131820" h="6845300">
                <a:moveTo>
                  <a:pt x="2977195" y="2836814"/>
                </a:moveTo>
                <a:lnTo>
                  <a:pt x="2977195" y="3900138"/>
                </a:lnTo>
                <a:lnTo>
                  <a:pt x="2966169" y="3917359"/>
                </a:lnTo>
                <a:lnTo>
                  <a:pt x="2966169" y="2819593"/>
                </a:lnTo>
                <a:lnTo>
                  <a:pt x="2977195" y="2836814"/>
                </a:lnTo>
                <a:close/>
              </a:path>
              <a:path w="3131820" h="6845300">
                <a:moveTo>
                  <a:pt x="2977195" y="1493039"/>
                </a:moveTo>
                <a:lnTo>
                  <a:pt x="2977195" y="2556337"/>
                </a:lnTo>
                <a:lnTo>
                  <a:pt x="2966169" y="2573563"/>
                </a:lnTo>
                <a:lnTo>
                  <a:pt x="2966169" y="1475818"/>
                </a:lnTo>
                <a:lnTo>
                  <a:pt x="2977195" y="1493039"/>
                </a:lnTo>
                <a:close/>
              </a:path>
              <a:path w="3131820" h="6845300">
                <a:moveTo>
                  <a:pt x="2977195" y="148855"/>
                </a:moveTo>
                <a:lnTo>
                  <a:pt x="2977195" y="1212557"/>
                </a:lnTo>
                <a:lnTo>
                  <a:pt x="2966169" y="1229786"/>
                </a:lnTo>
                <a:lnTo>
                  <a:pt x="2966169" y="131626"/>
                </a:lnTo>
                <a:lnTo>
                  <a:pt x="2977195" y="148855"/>
                </a:lnTo>
                <a:close/>
              </a:path>
              <a:path w="3131820" h="6845300">
                <a:moveTo>
                  <a:pt x="2988222" y="5622234"/>
                </a:moveTo>
                <a:lnTo>
                  <a:pt x="2988222" y="6591571"/>
                </a:lnTo>
                <a:lnTo>
                  <a:pt x="2977195" y="6606818"/>
                </a:lnTo>
                <a:lnTo>
                  <a:pt x="2977195" y="5607109"/>
                </a:lnTo>
                <a:lnTo>
                  <a:pt x="2988222" y="5622234"/>
                </a:lnTo>
                <a:close/>
              </a:path>
              <a:path w="3131820" h="6845300">
                <a:moveTo>
                  <a:pt x="2988222" y="4227916"/>
                </a:moveTo>
                <a:lnTo>
                  <a:pt x="2988222" y="5196586"/>
                </a:lnTo>
                <a:lnTo>
                  <a:pt x="2977195" y="5211703"/>
                </a:lnTo>
                <a:lnTo>
                  <a:pt x="2977195" y="4212799"/>
                </a:lnTo>
                <a:lnTo>
                  <a:pt x="2988222" y="4227916"/>
                </a:lnTo>
                <a:close/>
              </a:path>
              <a:path w="3131820" h="6845300">
                <a:moveTo>
                  <a:pt x="2988222" y="2884141"/>
                </a:moveTo>
                <a:lnTo>
                  <a:pt x="2988222" y="3852811"/>
                </a:lnTo>
                <a:lnTo>
                  <a:pt x="2977195" y="3867928"/>
                </a:lnTo>
                <a:lnTo>
                  <a:pt x="2977195" y="2869024"/>
                </a:lnTo>
                <a:lnTo>
                  <a:pt x="2988222" y="2884141"/>
                </a:lnTo>
                <a:close/>
              </a:path>
              <a:path w="3131820" h="6845300">
                <a:moveTo>
                  <a:pt x="2988222" y="1540366"/>
                </a:moveTo>
                <a:lnTo>
                  <a:pt x="2988222" y="2508995"/>
                </a:lnTo>
                <a:lnTo>
                  <a:pt x="2977195" y="2524116"/>
                </a:lnTo>
                <a:lnTo>
                  <a:pt x="2977195" y="1525249"/>
                </a:lnTo>
                <a:lnTo>
                  <a:pt x="2988222" y="1540366"/>
                </a:lnTo>
                <a:close/>
              </a:path>
              <a:path w="3131820" h="6845300">
                <a:moveTo>
                  <a:pt x="2988222" y="196206"/>
                </a:moveTo>
                <a:lnTo>
                  <a:pt x="2988222" y="1165206"/>
                </a:lnTo>
                <a:lnTo>
                  <a:pt x="2977195" y="1180331"/>
                </a:lnTo>
                <a:lnTo>
                  <a:pt x="2977195" y="181080"/>
                </a:lnTo>
                <a:lnTo>
                  <a:pt x="2988222" y="196206"/>
                </a:lnTo>
                <a:close/>
              </a:path>
              <a:path w="3131820" h="6845300">
                <a:moveTo>
                  <a:pt x="2999249" y="5650830"/>
                </a:moveTo>
                <a:lnTo>
                  <a:pt x="2999249" y="6562801"/>
                </a:lnTo>
                <a:lnTo>
                  <a:pt x="2988222" y="6576921"/>
                </a:lnTo>
                <a:lnTo>
                  <a:pt x="2988222" y="5636786"/>
                </a:lnTo>
                <a:lnTo>
                  <a:pt x="2999249" y="5650830"/>
                </a:lnTo>
                <a:close/>
              </a:path>
              <a:path w="3131820" h="6845300">
                <a:moveTo>
                  <a:pt x="2999249" y="4256495"/>
                </a:moveTo>
                <a:lnTo>
                  <a:pt x="2999249" y="5168006"/>
                </a:lnTo>
                <a:lnTo>
                  <a:pt x="2988222" y="5182042"/>
                </a:lnTo>
                <a:lnTo>
                  <a:pt x="2988222" y="4242460"/>
                </a:lnTo>
                <a:lnTo>
                  <a:pt x="2999249" y="4256495"/>
                </a:lnTo>
                <a:close/>
              </a:path>
              <a:path w="3131820" h="6845300">
                <a:moveTo>
                  <a:pt x="2999249" y="2912720"/>
                </a:moveTo>
                <a:lnTo>
                  <a:pt x="2999249" y="3824231"/>
                </a:lnTo>
                <a:lnTo>
                  <a:pt x="2988222" y="3838267"/>
                </a:lnTo>
                <a:lnTo>
                  <a:pt x="2988222" y="2898685"/>
                </a:lnTo>
                <a:lnTo>
                  <a:pt x="2999249" y="2912720"/>
                </a:lnTo>
                <a:close/>
              </a:path>
              <a:path w="3131820" h="6845300">
                <a:moveTo>
                  <a:pt x="2999249" y="1568946"/>
                </a:moveTo>
                <a:lnTo>
                  <a:pt x="2999249" y="2480409"/>
                </a:lnTo>
                <a:lnTo>
                  <a:pt x="2988222" y="2494447"/>
                </a:lnTo>
                <a:lnTo>
                  <a:pt x="2988222" y="1554910"/>
                </a:lnTo>
                <a:lnTo>
                  <a:pt x="2999249" y="1568946"/>
                </a:lnTo>
                <a:close/>
              </a:path>
              <a:path w="3131820" h="6845300">
                <a:moveTo>
                  <a:pt x="2999249" y="224801"/>
                </a:moveTo>
                <a:lnTo>
                  <a:pt x="2999249" y="1136610"/>
                </a:lnTo>
                <a:lnTo>
                  <a:pt x="2988222" y="1150654"/>
                </a:lnTo>
                <a:lnTo>
                  <a:pt x="2988222" y="210758"/>
                </a:lnTo>
                <a:lnTo>
                  <a:pt x="2999249" y="224801"/>
                </a:lnTo>
                <a:close/>
              </a:path>
              <a:path w="3131820" h="6845300">
                <a:moveTo>
                  <a:pt x="3010275" y="5677646"/>
                </a:moveTo>
                <a:lnTo>
                  <a:pt x="3010275" y="6535883"/>
                </a:lnTo>
                <a:lnTo>
                  <a:pt x="2999249" y="6549143"/>
                </a:lnTo>
                <a:lnTo>
                  <a:pt x="2999249" y="5664428"/>
                </a:lnTo>
                <a:lnTo>
                  <a:pt x="3010275" y="5677646"/>
                </a:lnTo>
                <a:close/>
              </a:path>
              <a:path w="3131820" h="6845300">
                <a:moveTo>
                  <a:pt x="3010275" y="4283297"/>
                </a:moveTo>
                <a:lnTo>
                  <a:pt x="3010275" y="5141205"/>
                </a:lnTo>
                <a:lnTo>
                  <a:pt x="2999249" y="5154415"/>
                </a:lnTo>
                <a:lnTo>
                  <a:pt x="2999249" y="4270086"/>
                </a:lnTo>
                <a:lnTo>
                  <a:pt x="3010275" y="4283297"/>
                </a:lnTo>
                <a:close/>
              </a:path>
              <a:path w="3131820" h="6845300">
                <a:moveTo>
                  <a:pt x="3010275" y="2939522"/>
                </a:moveTo>
                <a:lnTo>
                  <a:pt x="3010275" y="3797430"/>
                </a:lnTo>
                <a:lnTo>
                  <a:pt x="2999249" y="3810641"/>
                </a:lnTo>
                <a:lnTo>
                  <a:pt x="2999249" y="2926311"/>
                </a:lnTo>
                <a:lnTo>
                  <a:pt x="3010275" y="2939522"/>
                </a:lnTo>
                <a:close/>
              </a:path>
              <a:path w="3131820" h="6845300">
                <a:moveTo>
                  <a:pt x="3010275" y="1595747"/>
                </a:moveTo>
                <a:lnTo>
                  <a:pt x="3010275" y="2453606"/>
                </a:lnTo>
                <a:lnTo>
                  <a:pt x="2999249" y="2466817"/>
                </a:lnTo>
                <a:lnTo>
                  <a:pt x="2999249" y="1582536"/>
                </a:lnTo>
                <a:lnTo>
                  <a:pt x="3010275" y="1595747"/>
                </a:lnTo>
                <a:close/>
              </a:path>
              <a:path w="3131820" h="6845300">
                <a:moveTo>
                  <a:pt x="3010275" y="251618"/>
                </a:moveTo>
                <a:lnTo>
                  <a:pt x="3010275" y="1109794"/>
                </a:lnTo>
                <a:lnTo>
                  <a:pt x="2999249" y="1123012"/>
                </a:lnTo>
                <a:lnTo>
                  <a:pt x="2999249" y="238400"/>
                </a:lnTo>
                <a:lnTo>
                  <a:pt x="3010275" y="251618"/>
                </a:lnTo>
                <a:close/>
              </a:path>
              <a:path w="3131820" h="6845300">
                <a:moveTo>
                  <a:pt x="3021302" y="5703196"/>
                </a:moveTo>
                <a:lnTo>
                  <a:pt x="3021302" y="6510286"/>
                </a:lnTo>
                <a:lnTo>
                  <a:pt x="3010275" y="6522953"/>
                </a:lnTo>
                <a:lnTo>
                  <a:pt x="3010275" y="5690547"/>
                </a:lnTo>
                <a:lnTo>
                  <a:pt x="3021302" y="5703196"/>
                </a:lnTo>
                <a:close/>
              </a:path>
              <a:path w="3131820" h="6845300">
                <a:moveTo>
                  <a:pt x="3021302" y="4308834"/>
                </a:moveTo>
                <a:lnTo>
                  <a:pt x="3021302" y="5115667"/>
                </a:lnTo>
                <a:lnTo>
                  <a:pt x="3010275" y="5128310"/>
                </a:lnTo>
                <a:lnTo>
                  <a:pt x="3010275" y="4296192"/>
                </a:lnTo>
                <a:lnTo>
                  <a:pt x="3021302" y="4308834"/>
                </a:lnTo>
                <a:close/>
              </a:path>
              <a:path w="3131820" h="6845300">
                <a:moveTo>
                  <a:pt x="3021302" y="2965060"/>
                </a:moveTo>
                <a:lnTo>
                  <a:pt x="3021302" y="3771892"/>
                </a:lnTo>
                <a:lnTo>
                  <a:pt x="3010275" y="3784535"/>
                </a:lnTo>
                <a:lnTo>
                  <a:pt x="3010275" y="2952417"/>
                </a:lnTo>
                <a:lnTo>
                  <a:pt x="3021302" y="2965060"/>
                </a:lnTo>
                <a:close/>
              </a:path>
              <a:path w="3131820" h="6845300">
                <a:moveTo>
                  <a:pt x="3021302" y="1621285"/>
                </a:moveTo>
                <a:lnTo>
                  <a:pt x="3021302" y="2428075"/>
                </a:lnTo>
                <a:lnTo>
                  <a:pt x="3010275" y="2440714"/>
                </a:lnTo>
                <a:lnTo>
                  <a:pt x="3010275" y="1608642"/>
                </a:lnTo>
                <a:lnTo>
                  <a:pt x="3021302" y="1621285"/>
                </a:lnTo>
                <a:close/>
              </a:path>
              <a:path w="3131820" h="6845300">
                <a:moveTo>
                  <a:pt x="3021302" y="277168"/>
                </a:moveTo>
                <a:lnTo>
                  <a:pt x="3021302" y="1084244"/>
                </a:lnTo>
                <a:lnTo>
                  <a:pt x="3010275" y="1096893"/>
                </a:lnTo>
                <a:lnTo>
                  <a:pt x="3010275" y="264519"/>
                </a:lnTo>
                <a:lnTo>
                  <a:pt x="3021302" y="277168"/>
                </a:lnTo>
                <a:close/>
              </a:path>
              <a:path w="3131820" h="6845300">
                <a:moveTo>
                  <a:pt x="3032329" y="5727992"/>
                </a:moveTo>
                <a:lnTo>
                  <a:pt x="3032329" y="6485476"/>
                </a:lnTo>
                <a:lnTo>
                  <a:pt x="3021302" y="6497816"/>
                </a:lnTo>
                <a:lnTo>
                  <a:pt x="3021302" y="5715656"/>
                </a:lnTo>
                <a:lnTo>
                  <a:pt x="3032329" y="5727992"/>
                </a:lnTo>
                <a:close/>
              </a:path>
              <a:path w="3131820" h="6845300">
                <a:moveTo>
                  <a:pt x="3032329" y="4333622"/>
                </a:moveTo>
                <a:lnTo>
                  <a:pt x="3032329" y="5090880"/>
                </a:lnTo>
                <a:lnTo>
                  <a:pt x="3021302" y="5103212"/>
                </a:lnTo>
                <a:lnTo>
                  <a:pt x="3021302" y="4321290"/>
                </a:lnTo>
                <a:lnTo>
                  <a:pt x="3032329" y="4333622"/>
                </a:lnTo>
                <a:close/>
              </a:path>
              <a:path w="3131820" h="6845300">
                <a:moveTo>
                  <a:pt x="3032329" y="2989847"/>
                </a:moveTo>
                <a:lnTo>
                  <a:pt x="3032329" y="3747105"/>
                </a:lnTo>
                <a:lnTo>
                  <a:pt x="3021302" y="3759437"/>
                </a:lnTo>
                <a:lnTo>
                  <a:pt x="3021302" y="2977515"/>
                </a:lnTo>
                <a:lnTo>
                  <a:pt x="3032329" y="2989847"/>
                </a:lnTo>
                <a:close/>
              </a:path>
              <a:path w="3131820" h="6845300">
                <a:moveTo>
                  <a:pt x="3032329" y="1646072"/>
                </a:moveTo>
                <a:lnTo>
                  <a:pt x="3032329" y="2403303"/>
                </a:lnTo>
                <a:lnTo>
                  <a:pt x="3021302" y="2415626"/>
                </a:lnTo>
                <a:lnTo>
                  <a:pt x="3021302" y="1633740"/>
                </a:lnTo>
                <a:lnTo>
                  <a:pt x="3032329" y="1646072"/>
                </a:lnTo>
                <a:close/>
              </a:path>
              <a:path w="3131820" h="6845300">
                <a:moveTo>
                  <a:pt x="3032329" y="301964"/>
                </a:moveTo>
                <a:lnTo>
                  <a:pt x="3032329" y="1059448"/>
                </a:lnTo>
                <a:lnTo>
                  <a:pt x="3021302" y="1071784"/>
                </a:lnTo>
                <a:lnTo>
                  <a:pt x="3021302" y="289628"/>
                </a:lnTo>
                <a:lnTo>
                  <a:pt x="3032329" y="301964"/>
                </a:lnTo>
                <a:close/>
              </a:path>
              <a:path w="3131820" h="6845300">
                <a:moveTo>
                  <a:pt x="3065409" y="5792081"/>
                </a:moveTo>
                <a:lnTo>
                  <a:pt x="3065409" y="6421352"/>
                </a:lnTo>
                <a:lnTo>
                  <a:pt x="3054382" y="6434691"/>
                </a:lnTo>
                <a:lnTo>
                  <a:pt x="3043355" y="6447860"/>
                </a:lnTo>
                <a:lnTo>
                  <a:pt x="3032329" y="6473201"/>
                </a:lnTo>
                <a:lnTo>
                  <a:pt x="3032329" y="5740267"/>
                </a:lnTo>
                <a:lnTo>
                  <a:pt x="3043355" y="5765594"/>
                </a:lnTo>
                <a:lnTo>
                  <a:pt x="3054382" y="5778750"/>
                </a:lnTo>
                <a:lnTo>
                  <a:pt x="3065409" y="5792081"/>
                </a:lnTo>
                <a:close/>
              </a:path>
              <a:path w="3131820" h="6845300">
                <a:moveTo>
                  <a:pt x="3065409" y="4397701"/>
                </a:moveTo>
                <a:lnTo>
                  <a:pt x="3065409" y="5026801"/>
                </a:lnTo>
                <a:lnTo>
                  <a:pt x="3054382" y="5040127"/>
                </a:lnTo>
                <a:lnTo>
                  <a:pt x="3043355" y="5053282"/>
                </a:lnTo>
                <a:lnTo>
                  <a:pt x="3032329" y="5078607"/>
                </a:lnTo>
                <a:lnTo>
                  <a:pt x="3032329" y="4345895"/>
                </a:lnTo>
                <a:lnTo>
                  <a:pt x="3043355" y="4371220"/>
                </a:lnTo>
                <a:lnTo>
                  <a:pt x="3054382" y="4384374"/>
                </a:lnTo>
                <a:lnTo>
                  <a:pt x="3065409" y="4397701"/>
                </a:lnTo>
                <a:close/>
              </a:path>
              <a:path w="3131820" h="6845300">
                <a:moveTo>
                  <a:pt x="3065409" y="3053926"/>
                </a:moveTo>
                <a:lnTo>
                  <a:pt x="3065409" y="3683026"/>
                </a:lnTo>
                <a:lnTo>
                  <a:pt x="3054382" y="3696353"/>
                </a:lnTo>
                <a:lnTo>
                  <a:pt x="3043355" y="3709507"/>
                </a:lnTo>
                <a:lnTo>
                  <a:pt x="3032329" y="3734832"/>
                </a:lnTo>
                <a:lnTo>
                  <a:pt x="3032329" y="3002120"/>
                </a:lnTo>
                <a:lnTo>
                  <a:pt x="3043355" y="3027445"/>
                </a:lnTo>
                <a:lnTo>
                  <a:pt x="3054382" y="3040599"/>
                </a:lnTo>
                <a:lnTo>
                  <a:pt x="3065409" y="3053926"/>
                </a:lnTo>
                <a:close/>
              </a:path>
              <a:path w="3131820" h="6845300">
                <a:moveTo>
                  <a:pt x="3065409" y="1710187"/>
                </a:moveTo>
                <a:lnTo>
                  <a:pt x="3065409" y="2339251"/>
                </a:lnTo>
                <a:lnTo>
                  <a:pt x="3054382" y="2352578"/>
                </a:lnTo>
                <a:lnTo>
                  <a:pt x="3043355" y="2365732"/>
                </a:lnTo>
                <a:lnTo>
                  <a:pt x="3032329" y="2391042"/>
                </a:lnTo>
                <a:lnTo>
                  <a:pt x="3032329" y="1658345"/>
                </a:lnTo>
                <a:lnTo>
                  <a:pt x="3043355" y="1683685"/>
                </a:lnTo>
                <a:lnTo>
                  <a:pt x="3054382" y="1696851"/>
                </a:lnTo>
                <a:lnTo>
                  <a:pt x="3065409" y="1710187"/>
                </a:lnTo>
                <a:close/>
              </a:path>
              <a:path w="3131820" h="6845300">
                <a:moveTo>
                  <a:pt x="3065409" y="366088"/>
                </a:moveTo>
                <a:lnTo>
                  <a:pt x="3065409" y="995359"/>
                </a:lnTo>
                <a:lnTo>
                  <a:pt x="3054382" y="1008690"/>
                </a:lnTo>
                <a:lnTo>
                  <a:pt x="3043355" y="1021846"/>
                </a:lnTo>
                <a:lnTo>
                  <a:pt x="3032329" y="1047173"/>
                </a:lnTo>
                <a:lnTo>
                  <a:pt x="3032329" y="314239"/>
                </a:lnTo>
                <a:lnTo>
                  <a:pt x="3043355" y="339580"/>
                </a:lnTo>
                <a:lnTo>
                  <a:pt x="3054382" y="352749"/>
                </a:lnTo>
                <a:lnTo>
                  <a:pt x="3065409" y="366088"/>
                </a:lnTo>
                <a:close/>
              </a:path>
              <a:path w="3131820" h="6845300">
                <a:moveTo>
                  <a:pt x="3076435" y="5819515"/>
                </a:moveTo>
                <a:lnTo>
                  <a:pt x="3076435" y="6393907"/>
                </a:lnTo>
                <a:lnTo>
                  <a:pt x="3065409" y="6407779"/>
                </a:lnTo>
                <a:lnTo>
                  <a:pt x="3065409" y="5805647"/>
                </a:lnTo>
                <a:lnTo>
                  <a:pt x="3076435" y="5819515"/>
                </a:lnTo>
                <a:close/>
              </a:path>
              <a:path w="3131820" h="6845300">
                <a:moveTo>
                  <a:pt x="3076435" y="4425124"/>
                </a:moveTo>
                <a:lnTo>
                  <a:pt x="3076435" y="4999377"/>
                </a:lnTo>
                <a:lnTo>
                  <a:pt x="3065409" y="5013239"/>
                </a:lnTo>
                <a:lnTo>
                  <a:pt x="3065409" y="4411263"/>
                </a:lnTo>
                <a:lnTo>
                  <a:pt x="3076435" y="4425124"/>
                </a:lnTo>
                <a:close/>
              </a:path>
              <a:path w="3131820" h="6845300">
                <a:moveTo>
                  <a:pt x="3076435" y="3081350"/>
                </a:moveTo>
                <a:lnTo>
                  <a:pt x="3076435" y="3655602"/>
                </a:lnTo>
                <a:lnTo>
                  <a:pt x="3065409" y="3669464"/>
                </a:lnTo>
                <a:lnTo>
                  <a:pt x="3065409" y="3067488"/>
                </a:lnTo>
                <a:lnTo>
                  <a:pt x="3076435" y="3081350"/>
                </a:lnTo>
                <a:close/>
              </a:path>
              <a:path w="3131820" h="6845300">
                <a:moveTo>
                  <a:pt x="3076435" y="1737621"/>
                </a:moveTo>
                <a:lnTo>
                  <a:pt x="3076435" y="2311828"/>
                </a:lnTo>
                <a:lnTo>
                  <a:pt x="3065409" y="2325689"/>
                </a:lnTo>
                <a:lnTo>
                  <a:pt x="3065409" y="1723756"/>
                </a:lnTo>
                <a:lnTo>
                  <a:pt x="3076435" y="1737621"/>
                </a:lnTo>
                <a:close/>
              </a:path>
              <a:path w="3131820" h="6845300">
                <a:moveTo>
                  <a:pt x="3076435" y="393533"/>
                </a:moveTo>
                <a:lnTo>
                  <a:pt x="3076435" y="967925"/>
                </a:lnTo>
                <a:lnTo>
                  <a:pt x="3065409" y="981792"/>
                </a:lnTo>
                <a:lnTo>
                  <a:pt x="3065409" y="379661"/>
                </a:lnTo>
                <a:lnTo>
                  <a:pt x="3076435" y="393533"/>
                </a:lnTo>
                <a:close/>
              </a:path>
              <a:path w="3131820" h="6845300">
                <a:moveTo>
                  <a:pt x="3087462" y="5848404"/>
                </a:moveTo>
                <a:lnTo>
                  <a:pt x="3087462" y="6365015"/>
                </a:lnTo>
                <a:lnTo>
                  <a:pt x="3076435" y="6379674"/>
                </a:lnTo>
                <a:lnTo>
                  <a:pt x="3076435" y="5833746"/>
                </a:lnTo>
                <a:lnTo>
                  <a:pt x="3087462" y="5848404"/>
                </a:lnTo>
                <a:close/>
              </a:path>
              <a:path w="3131820" h="6845300">
                <a:moveTo>
                  <a:pt x="3087462" y="4454000"/>
                </a:moveTo>
                <a:lnTo>
                  <a:pt x="3087462" y="4970502"/>
                </a:lnTo>
                <a:lnTo>
                  <a:pt x="3076435" y="4985153"/>
                </a:lnTo>
                <a:lnTo>
                  <a:pt x="3076435" y="4439349"/>
                </a:lnTo>
                <a:lnTo>
                  <a:pt x="3087462" y="4454000"/>
                </a:lnTo>
                <a:close/>
              </a:path>
              <a:path w="3131820" h="6845300">
                <a:moveTo>
                  <a:pt x="3087462" y="3110225"/>
                </a:moveTo>
                <a:lnTo>
                  <a:pt x="3087462" y="3626727"/>
                </a:lnTo>
                <a:lnTo>
                  <a:pt x="3076435" y="3641378"/>
                </a:lnTo>
                <a:lnTo>
                  <a:pt x="3076435" y="3095574"/>
                </a:lnTo>
                <a:lnTo>
                  <a:pt x="3087462" y="3110225"/>
                </a:lnTo>
                <a:close/>
              </a:path>
              <a:path w="3131820" h="6845300">
                <a:moveTo>
                  <a:pt x="3087462" y="1766499"/>
                </a:moveTo>
                <a:lnTo>
                  <a:pt x="3087462" y="2282952"/>
                </a:lnTo>
                <a:lnTo>
                  <a:pt x="3076435" y="2297603"/>
                </a:lnTo>
                <a:lnTo>
                  <a:pt x="3076435" y="1751848"/>
                </a:lnTo>
                <a:lnTo>
                  <a:pt x="3087462" y="1766499"/>
                </a:lnTo>
                <a:close/>
              </a:path>
              <a:path w="3131820" h="6845300">
                <a:moveTo>
                  <a:pt x="3087462" y="422425"/>
                </a:moveTo>
                <a:lnTo>
                  <a:pt x="3087462" y="939036"/>
                </a:lnTo>
                <a:lnTo>
                  <a:pt x="3076435" y="953694"/>
                </a:lnTo>
                <a:lnTo>
                  <a:pt x="3076435" y="407766"/>
                </a:lnTo>
                <a:lnTo>
                  <a:pt x="3087462" y="422425"/>
                </a:lnTo>
                <a:close/>
              </a:path>
              <a:path w="3131820" h="6845300">
                <a:moveTo>
                  <a:pt x="3098489" y="5879256"/>
                </a:moveTo>
                <a:lnTo>
                  <a:pt x="3098489" y="6334167"/>
                </a:lnTo>
                <a:lnTo>
                  <a:pt x="3087462" y="6349868"/>
                </a:lnTo>
                <a:lnTo>
                  <a:pt x="3087462" y="5863553"/>
                </a:lnTo>
                <a:lnTo>
                  <a:pt x="3098489" y="5879256"/>
                </a:lnTo>
                <a:close/>
              </a:path>
              <a:path w="3131820" h="6845300">
                <a:moveTo>
                  <a:pt x="3098489" y="4484836"/>
                </a:moveTo>
                <a:lnTo>
                  <a:pt x="3098489" y="4939665"/>
                </a:lnTo>
                <a:lnTo>
                  <a:pt x="3087462" y="4955361"/>
                </a:lnTo>
                <a:lnTo>
                  <a:pt x="3087462" y="4469141"/>
                </a:lnTo>
                <a:lnTo>
                  <a:pt x="3098489" y="4484836"/>
                </a:lnTo>
                <a:close/>
              </a:path>
              <a:path w="3131820" h="6845300">
                <a:moveTo>
                  <a:pt x="3098489" y="3141062"/>
                </a:moveTo>
                <a:lnTo>
                  <a:pt x="3098489" y="3595890"/>
                </a:lnTo>
                <a:lnTo>
                  <a:pt x="3087462" y="3611586"/>
                </a:lnTo>
                <a:lnTo>
                  <a:pt x="3087462" y="3125366"/>
                </a:lnTo>
                <a:lnTo>
                  <a:pt x="3098489" y="3141062"/>
                </a:lnTo>
                <a:close/>
              </a:path>
              <a:path w="3131820" h="6845300">
                <a:moveTo>
                  <a:pt x="3098489" y="1797332"/>
                </a:moveTo>
                <a:lnTo>
                  <a:pt x="3098489" y="2252116"/>
                </a:lnTo>
                <a:lnTo>
                  <a:pt x="3087462" y="2267811"/>
                </a:lnTo>
                <a:lnTo>
                  <a:pt x="3087462" y="1781639"/>
                </a:lnTo>
                <a:lnTo>
                  <a:pt x="3098489" y="1797332"/>
                </a:lnTo>
                <a:close/>
              </a:path>
              <a:path w="3131820" h="6845300">
                <a:moveTo>
                  <a:pt x="3098489" y="453273"/>
                </a:moveTo>
                <a:lnTo>
                  <a:pt x="3098489" y="908184"/>
                </a:lnTo>
                <a:lnTo>
                  <a:pt x="3087462" y="923887"/>
                </a:lnTo>
                <a:lnTo>
                  <a:pt x="3087462" y="437572"/>
                </a:lnTo>
                <a:lnTo>
                  <a:pt x="3098489" y="453273"/>
                </a:lnTo>
                <a:close/>
              </a:path>
              <a:path w="3131820" h="6845300">
                <a:moveTo>
                  <a:pt x="3109515" y="5912580"/>
                </a:moveTo>
                <a:lnTo>
                  <a:pt x="3109515" y="6300852"/>
                </a:lnTo>
                <a:lnTo>
                  <a:pt x="3098489" y="6317850"/>
                </a:lnTo>
                <a:lnTo>
                  <a:pt x="3098489" y="5895577"/>
                </a:lnTo>
                <a:lnTo>
                  <a:pt x="3109515" y="5912580"/>
                </a:lnTo>
                <a:close/>
              </a:path>
              <a:path w="3131820" h="6845300">
                <a:moveTo>
                  <a:pt x="3109515" y="4518143"/>
                </a:moveTo>
                <a:lnTo>
                  <a:pt x="3109515" y="4906358"/>
                </a:lnTo>
                <a:lnTo>
                  <a:pt x="3098489" y="4923352"/>
                </a:lnTo>
                <a:lnTo>
                  <a:pt x="3098489" y="4501149"/>
                </a:lnTo>
                <a:lnTo>
                  <a:pt x="3109515" y="4518143"/>
                </a:lnTo>
                <a:close/>
              </a:path>
              <a:path w="3131820" h="6845300">
                <a:moveTo>
                  <a:pt x="3109515" y="3174368"/>
                </a:moveTo>
                <a:lnTo>
                  <a:pt x="3109515" y="3562584"/>
                </a:lnTo>
                <a:lnTo>
                  <a:pt x="3098489" y="3579578"/>
                </a:lnTo>
                <a:lnTo>
                  <a:pt x="3098489" y="3157374"/>
                </a:lnTo>
                <a:lnTo>
                  <a:pt x="3109515" y="3174368"/>
                </a:lnTo>
                <a:close/>
              </a:path>
              <a:path w="3131820" h="6845300">
                <a:moveTo>
                  <a:pt x="3109515" y="1830630"/>
                </a:moveTo>
                <a:lnTo>
                  <a:pt x="3109515" y="2218809"/>
                </a:lnTo>
                <a:lnTo>
                  <a:pt x="3098489" y="2235803"/>
                </a:lnTo>
                <a:lnTo>
                  <a:pt x="3098489" y="1813641"/>
                </a:lnTo>
                <a:lnTo>
                  <a:pt x="3109515" y="1830630"/>
                </a:lnTo>
                <a:close/>
              </a:path>
              <a:path w="3131820" h="6845300">
                <a:moveTo>
                  <a:pt x="3109515" y="486588"/>
                </a:moveTo>
                <a:lnTo>
                  <a:pt x="3109515" y="874860"/>
                </a:lnTo>
                <a:lnTo>
                  <a:pt x="3098489" y="891863"/>
                </a:lnTo>
                <a:lnTo>
                  <a:pt x="3098489" y="469590"/>
                </a:lnTo>
                <a:lnTo>
                  <a:pt x="3109515" y="486588"/>
                </a:lnTo>
                <a:close/>
              </a:path>
              <a:path w="3131820" h="6845300">
                <a:moveTo>
                  <a:pt x="3120542" y="5948882"/>
                </a:moveTo>
                <a:lnTo>
                  <a:pt x="3120542" y="6264560"/>
                </a:lnTo>
                <a:lnTo>
                  <a:pt x="3109515" y="6283110"/>
                </a:lnTo>
                <a:lnTo>
                  <a:pt x="3109515" y="5930327"/>
                </a:lnTo>
                <a:lnTo>
                  <a:pt x="3120542" y="5948882"/>
                </a:lnTo>
                <a:close/>
              </a:path>
              <a:path w="3131820" h="6845300">
                <a:moveTo>
                  <a:pt x="3120542" y="4554430"/>
                </a:moveTo>
                <a:lnTo>
                  <a:pt x="3120542" y="4870072"/>
                </a:lnTo>
                <a:lnTo>
                  <a:pt x="3109515" y="4888619"/>
                </a:lnTo>
                <a:lnTo>
                  <a:pt x="3109515" y="4535882"/>
                </a:lnTo>
                <a:lnTo>
                  <a:pt x="3120542" y="4554430"/>
                </a:lnTo>
                <a:close/>
              </a:path>
              <a:path w="3131820" h="6845300">
                <a:moveTo>
                  <a:pt x="3120542" y="3210655"/>
                </a:moveTo>
                <a:lnTo>
                  <a:pt x="3120542" y="3526297"/>
                </a:lnTo>
                <a:lnTo>
                  <a:pt x="3109515" y="3544845"/>
                </a:lnTo>
                <a:lnTo>
                  <a:pt x="3109515" y="3192107"/>
                </a:lnTo>
                <a:lnTo>
                  <a:pt x="3120542" y="3210655"/>
                </a:lnTo>
                <a:close/>
              </a:path>
              <a:path w="3131820" h="6845300">
                <a:moveTo>
                  <a:pt x="3120542" y="1866907"/>
                </a:moveTo>
                <a:lnTo>
                  <a:pt x="3120542" y="2182522"/>
                </a:lnTo>
                <a:lnTo>
                  <a:pt x="3109515" y="2201070"/>
                </a:lnTo>
                <a:lnTo>
                  <a:pt x="3109515" y="1848364"/>
                </a:lnTo>
                <a:lnTo>
                  <a:pt x="3120542" y="1866907"/>
                </a:lnTo>
                <a:close/>
              </a:path>
              <a:path w="3131820" h="6845300">
                <a:moveTo>
                  <a:pt x="3120542" y="522880"/>
                </a:moveTo>
                <a:lnTo>
                  <a:pt x="3120542" y="838558"/>
                </a:lnTo>
                <a:lnTo>
                  <a:pt x="3109515" y="857113"/>
                </a:lnTo>
                <a:lnTo>
                  <a:pt x="3109515" y="504330"/>
                </a:lnTo>
                <a:lnTo>
                  <a:pt x="3120542" y="522880"/>
                </a:lnTo>
                <a:close/>
              </a:path>
              <a:path w="3131820" h="6845300">
                <a:moveTo>
                  <a:pt x="3131569" y="6010033"/>
                </a:moveTo>
                <a:lnTo>
                  <a:pt x="3131569" y="6203425"/>
                </a:lnTo>
                <a:lnTo>
                  <a:pt x="3120542" y="6224781"/>
                </a:lnTo>
                <a:lnTo>
                  <a:pt x="3120542" y="5988672"/>
                </a:lnTo>
                <a:lnTo>
                  <a:pt x="3131569" y="6010033"/>
                </a:lnTo>
                <a:close/>
              </a:path>
              <a:path w="3131820" h="6845300">
                <a:moveTo>
                  <a:pt x="3131569" y="4615561"/>
                </a:moveTo>
                <a:lnTo>
                  <a:pt x="3131569" y="4808941"/>
                </a:lnTo>
                <a:lnTo>
                  <a:pt x="3120542" y="4830296"/>
                </a:lnTo>
                <a:lnTo>
                  <a:pt x="3120542" y="4594205"/>
                </a:lnTo>
                <a:lnTo>
                  <a:pt x="3131569" y="4615561"/>
                </a:lnTo>
                <a:close/>
              </a:path>
              <a:path w="3131820" h="6845300">
                <a:moveTo>
                  <a:pt x="3131569" y="3271786"/>
                </a:moveTo>
                <a:lnTo>
                  <a:pt x="3131569" y="3465166"/>
                </a:lnTo>
                <a:lnTo>
                  <a:pt x="3120542" y="3486521"/>
                </a:lnTo>
                <a:lnTo>
                  <a:pt x="3120542" y="3250431"/>
                </a:lnTo>
                <a:lnTo>
                  <a:pt x="3131569" y="3271786"/>
                </a:lnTo>
                <a:close/>
              </a:path>
              <a:path w="3131820" h="6845300">
                <a:moveTo>
                  <a:pt x="3131569" y="1928022"/>
                </a:moveTo>
                <a:lnTo>
                  <a:pt x="3131569" y="2121391"/>
                </a:lnTo>
                <a:lnTo>
                  <a:pt x="3120542" y="2142746"/>
                </a:lnTo>
                <a:lnTo>
                  <a:pt x="3120542" y="1906671"/>
                </a:lnTo>
                <a:lnTo>
                  <a:pt x="3131569" y="1928022"/>
                </a:lnTo>
                <a:close/>
              </a:path>
              <a:path w="3131820" h="6845300">
                <a:moveTo>
                  <a:pt x="3131569" y="584015"/>
                </a:moveTo>
                <a:lnTo>
                  <a:pt x="3131569" y="777407"/>
                </a:lnTo>
                <a:lnTo>
                  <a:pt x="3120542" y="798768"/>
                </a:lnTo>
                <a:lnTo>
                  <a:pt x="3120542" y="562659"/>
                </a:lnTo>
                <a:lnTo>
                  <a:pt x="3131569" y="584015"/>
                </a:lnTo>
                <a:close/>
              </a:path>
            </a:pathLst>
          </a:custGeom>
          <a:solidFill>
            <a:srgbClr val="08AF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13531" y="0"/>
            <a:ext cx="8997695" cy="6857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5384" y="2436876"/>
            <a:ext cx="2340863" cy="13594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5384" y="3168396"/>
            <a:ext cx="2307335" cy="13594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17873" y="2764921"/>
            <a:ext cx="1522095" cy="13665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4800" spc="-9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4800" spc="-10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800" spc="-1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800" dirty="0">
                <a:solidFill>
                  <a:srgbClr val="FFFFFF"/>
                </a:solidFill>
                <a:latin typeface="Arial"/>
                <a:cs typeface="Arial"/>
              </a:rPr>
              <a:t>e </a:t>
            </a:r>
            <a:r>
              <a:rPr sz="4800" spc="-13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800" spc="-100" dirty="0">
                <a:solidFill>
                  <a:srgbClr val="FFFFFF"/>
                </a:solidFill>
                <a:latin typeface="Arial"/>
                <a:cs typeface="Arial"/>
              </a:rPr>
              <a:t>tudy</a:t>
            </a:r>
            <a:endParaRPr sz="4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97606" y="6738063"/>
            <a:ext cx="5360035" cy="127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800" spc="1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ag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8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our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:</a:t>
            </a:r>
            <a:r>
              <a:rPr sz="8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tt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://</a:t>
            </a:r>
            <a:r>
              <a:rPr sz="800" spc="-20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www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.</a:t>
            </a:r>
            <a:r>
              <a:rPr sz="800" spc="-20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w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a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k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ehea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lt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h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.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edu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/l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o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c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a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ti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on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s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/f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a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c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iliti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e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s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/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c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o</a:t>
            </a:r>
            <a:r>
              <a:rPr sz="800" spc="10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m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prehen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s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i</a:t>
            </a:r>
            <a:r>
              <a:rPr sz="800" spc="-10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v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e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-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c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an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c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er-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c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en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t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er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/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nur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s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e-na</a:t>
            </a:r>
            <a:r>
              <a:rPr sz="800" spc="-10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v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i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ga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ti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on-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s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er</a:t>
            </a:r>
            <a:r>
              <a:rPr sz="800" spc="-10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v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i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c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es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4625">
              <a:lnSpc>
                <a:spcPts val="5355"/>
              </a:lnSpc>
            </a:pPr>
            <a:r>
              <a:rPr sz="4500" spc="-95" dirty="0"/>
              <a:t>Cas</a:t>
            </a:r>
            <a:r>
              <a:rPr sz="4500" dirty="0"/>
              <a:t>e</a:t>
            </a:r>
            <a:r>
              <a:rPr sz="4500" spc="-240" dirty="0"/>
              <a:t> </a:t>
            </a:r>
            <a:r>
              <a:rPr sz="4500" spc="-130" dirty="0"/>
              <a:t>P</a:t>
            </a:r>
            <a:r>
              <a:rPr sz="4500" spc="-95" dirty="0"/>
              <a:t>rese</a:t>
            </a:r>
            <a:r>
              <a:rPr sz="4500" spc="-105" dirty="0"/>
              <a:t>n</a:t>
            </a:r>
            <a:r>
              <a:rPr sz="4500" spc="-114" dirty="0"/>
              <a:t>t</a:t>
            </a:r>
            <a:r>
              <a:rPr sz="4500" spc="-105" dirty="0"/>
              <a:t>a</a:t>
            </a:r>
            <a:r>
              <a:rPr sz="4500" spc="-114" dirty="0"/>
              <a:t>t</a:t>
            </a:r>
            <a:r>
              <a:rPr sz="4500" spc="-100" dirty="0"/>
              <a:t>i</a:t>
            </a:r>
            <a:r>
              <a:rPr sz="4500" spc="-105" dirty="0"/>
              <a:t>o</a:t>
            </a:r>
            <a:r>
              <a:rPr sz="4500" dirty="0"/>
              <a:t>n</a:t>
            </a:r>
            <a:r>
              <a:rPr sz="4500" spc="-240" dirty="0"/>
              <a:t> </a:t>
            </a:r>
            <a:r>
              <a:rPr sz="4500" dirty="0"/>
              <a:t>–</a:t>
            </a:r>
            <a:r>
              <a:rPr sz="4500" spc="-215" dirty="0"/>
              <a:t> </a:t>
            </a:r>
            <a:r>
              <a:rPr sz="4500" spc="-95" dirty="0"/>
              <a:t>C</a:t>
            </a:r>
            <a:r>
              <a:rPr sz="4500" spc="-100" dirty="0"/>
              <a:t>li</a:t>
            </a:r>
            <a:r>
              <a:rPr sz="4500" spc="-95" dirty="0"/>
              <a:t>n</a:t>
            </a:r>
            <a:r>
              <a:rPr sz="4500" spc="-100" dirty="0"/>
              <a:t>i</a:t>
            </a:r>
            <a:r>
              <a:rPr sz="4500" dirty="0"/>
              <a:t>c</a:t>
            </a:r>
            <a:r>
              <a:rPr sz="4500" spc="-465" dirty="0"/>
              <a:t> </a:t>
            </a:r>
            <a:r>
              <a:rPr sz="4500" spc="-100" dirty="0"/>
              <a:t>A</a:t>
            </a:r>
            <a:r>
              <a:rPr sz="4500" spc="-95" dirty="0"/>
              <a:t>ppo</a:t>
            </a:r>
            <a:r>
              <a:rPr sz="4500" spc="-100" dirty="0"/>
              <a:t>i</a:t>
            </a:r>
            <a:r>
              <a:rPr sz="4500" spc="-105" dirty="0"/>
              <a:t>n</a:t>
            </a:r>
            <a:r>
              <a:rPr sz="4500" spc="-125" dirty="0"/>
              <a:t>tm</a:t>
            </a:r>
            <a:r>
              <a:rPr sz="4500" spc="-130" dirty="0"/>
              <a:t>e</a:t>
            </a:r>
            <a:r>
              <a:rPr sz="4500" spc="-105" dirty="0"/>
              <a:t>n</a:t>
            </a:r>
            <a:r>
              <a:rPr sz="4500" spc="-15" dirty="0"/>
              <a:t>t</a:t>
            </a:r>
            <a:endParaRPr sz="4500"/>
          </a:p>
        </p:txBody>
      </p:sp>
      <p:sp>
        <p:nvSpPr>
          <p:cNvPr id="5" name="object 5"/>
          <p:cNvSpPr txBox="1"/>
          <p:nvPr/>
        </p:nvSpPr>
        <p:spPr>
          <a:xfrm>
            <a:off x="604100" y="1263651"/>
            <a:ext cx="10574655" cy="5129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15570">
              <a:lnSpc>
                <a:spcPct val="100000"/>
              </a:lnSpc>
            </a:pP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-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egnan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spc="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43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-</a:t>
            </a:r>
            <a:r>
              <a:rPr sz="2200" spc="-2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200" spc="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-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200" spc="4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s-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gende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2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4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200" spc="4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ts</a:t>
            </a:r>
            <a:r>
              <a:rPr sz="22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li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2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4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it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200" spc="4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200" spc="-2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2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212121"/>
                </a:solidFill>
                <a:latin typeface="Arial"/>
                <a:cs typeface="Arial"/>
              </a:rPr>
              <a:t>"r</a:t>
            </a:r>
            <a:r>
              <a:rPr sz="2200" b="1" spc="-10" dirty="0">
                <a:solidFill>
                  <a:srgbClr val="212121"/>
                </a:solidFill>
                <a:latin typeface="Arial"/>
                <a:cs typeface="Arial"/>
              </a:rPr>
              <a:t>as</a:t>
            </a:r>
            <a:r>
              <a:rPr sz="2200" b="1" dirty="0">
                <a:solidFill>
                  <a:srgbClr val="212121"/>
                </a:solidFill>
                <a:latin typeface="Arial"/>
                <a:cs typeface="Arial"/>
              </a:rPr>
              <a:t>h" t</a:t>
            </a:r>
            <a:r>
              <a:rPr sz="2200" b="1" spc="-1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200" b="1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212121"/>
                </a:solidFill>
                <a:latin typeface="Arial"/>
                <a:cs typeface="Arial"/>
              </a:rPr>
              <a:t>bila</a:t>
            </a:r>
            <a:r>
              <a:rPr sz="2200" b="1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b="1" spc="-1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200" b="1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200" b="1" spc="-20" dirty="0">
                <a:solidFill>
                  <a:srgbClr val="212121"/>
                </a:solidFill>
                <a:latin typeface="Arial"/>
                <a:cs typeface="Arial"/>
              </a:rPr>
              <a:t>al</a:t>
            </a:r>
            <a:r>
              <a:rPr sz="2200" b="1" spc="-15" dirty="0">
                <a:solidFill>
                  <a:srgbClr val="212121"/>
                </a:solidFill>
                <a:latin typeface="Arial"/>
                <a:cs typeface="Arial"/>
              </a:rPr>
              <a:t> h</a:t>
            </a:r>
            <a:r>
              <a:rPr sz="2200" b="1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b="1" spc="-15" dirty="0">
                <a:solidFill>
                  <a:srgbClr val="212121"/>
                </a:solidFill>
                <a:latin typeface="Arial"/>
                <a:cs typeface="Arial"/>
              </a:rPr>
              <a:t>nd</a:t>
            </a:r>
            <a:r>
              <a:rPr sz="2200" b="1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b="1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ha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b="1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b="1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b="1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200" b="1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b="1" spc="-2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200" b="1" spc="-15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200" b="1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b="1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b="1" spc="-15" dirty="0">
                <a:solidFill>
                  <a:srgbClr val="212121"/>
                </a:solidFill>
                <a:latin typeface="Arial"/>
                <a:cs typeface="Arial"/>
              </a:rPr>
              <a:t>pp</a:t>
            </a:r>
            <a:r>
              <a:rPr sz="2200" b="1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200" b="1" spc="-1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200" b="1" spc="-20" dirty="0">
                <a:solidFill>
                  <a:srgbClr val="212121"/>
                </a:solidFill>
                <a:latin typeface="Arial"/>
                <a:cs typeface="Arial"/>
              </a:rPr>
              <a:t>x</a:t>
            </a:r>
            <a:r>
              <a:rPr sz="2200" b="1" spc="-5" dirty="0">
                <a:solidFill>
                  <a:srgbClr val="212121"/>
                </a:solidFill>
                <a:latin typeface="Arial"/>
                <a:cs typeface="Arial"/>
              </a:rPr>
              <a:t>im</a:t>
            </a:r>
            <a:r>
              <a:rPr sz="2200" b="1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b="1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b="1" spc="-2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200" b="1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200" b="1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200" b="1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212121"/>
                </a:solidFill>
                <a:latin typeface="Arial"/>
                <a:cs typeface="Arial"/>
              </a:rPr>
              <a:t>1</a:t>
            </a:r>
            <a:r>
              <a:rPr sz="2200" b="1" spc="-5" dirty="0">
                <a:solidFill>
                  <a:srgbClr val="212121"/>
                </a:solidFill>
                <a:latin typeface="Arial"/>
                <a:cs typeface="Arial"/>
              </a:rPr>
              <a:t> m</a:t>
            </a:r>
            <a:r>
              <a:rPr sz="2200" b="1" spc="-15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200" b="1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b="1" spc="-15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200" b="1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b="1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b="1" spc="-15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2200" b="1" spc="-1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. R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sh</a:t>
            </a:r>
            <a:r>
              <a:rPr sz="22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s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no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 f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ad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22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spc="-4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200" spc="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spc="-16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200" spc="6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bu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til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2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li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htly 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b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le.</a:t>
            </a:r>
            <a:endParaRPr sz="2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2"/>
              </a:spcBef>
            </a:pPr>
            <a:endParaRPr sz="2200" dirty="0">
              <a:latin typeface="Times New Roman"/>
              <a:cs typeface="Times New Roman"/>
            </a:endParaRPr>
          </a:p>
          <a:p>
            <a:pPr marL="241300" marR="281940" indent="-2286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200" b="1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200" b="1" spc="-2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200" b="1" spc="-10" dirty="0">
                <a:solidFill>
                  <a:srgbClr val="212121"/>
                </a:solidFill>
                <a:latin typeface="Arial"/>
                <a:cs typeface="Arial"/>
              </a:rPr>
              <a:t>dica</a:t>
            </a:r>
            <a:r>
              <a:rPr sz="2200" b="1" spc="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: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2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2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ry</a:t>
            </a:r>
            <a:r>
              <a:rPr sz="22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f </a:t>
            </a:r>
            <a:r>
              <a:rPr sz="2200" spc="-2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-2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ph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ili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;</a:t>
            </a:r>
            <a:r>
              <a:rPr sz="2200" spc="4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ou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2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200" spc="-2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don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2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212121"/>
                </a:solidFill>
                <a:latin typeface="Arial"/>
                <a:cs typeface="Arial"/>
              </a:rPr>
              <a:t>2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/</a:t>
            </a:r>
            <a:r>
              <a:rPr sz="2200" spc="-20" dirty="0">
                <a:solidFill>
                  <a:srgbClr val="212121"/>
                </a:solidFill>
                <a:latin typeface="Arial"/>
                <a:cs typeface="Arial"/>
              </a:rPr>
              <a:t>2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/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2023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;</a:t>
            </a:r>
            <a:r>
              <a:rPr sz="22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200" spc="-2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;</a:t>
            </a:r>
            <a:r>
              <a:rPr sz="22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200" spc="-2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x 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2022 </a:t>
            </a:r>
            <a:r>
              <a:rPr sz="2200" spc="-4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it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200" spc="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2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al</a:t>
            </a:r>
            <a:endParaRPr sz="2200" dirty="0">
              <a:latin typeface="Arial"/>
              <a:cs typeface="Arial"/>
            </a:endParaRPr>
          </a:p>
          <a:p>
            <a:pPr marL="241300" marR="219710" indent="-2286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200" b="1" spc="-2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b="1" spc="-1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200" b="1" spc="-2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200" b="1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200" b="1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b="1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: D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ou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ts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2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2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200" spc="-1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200" spc="-2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2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dona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22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b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oo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2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r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sm</a:t>
            </a:r>
            <a:r>
              <a:rPr sz="22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2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rc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2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ti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on, 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cr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ona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2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r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IV d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22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se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r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need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2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ha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ng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2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go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22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ba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rs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2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ub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2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r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se</a:t>
            </a:r>
            <a:r>
              <a:rPr sz="22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f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da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22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app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;</a:t>
            </a:r>
            <a:r>
              <a:rPr sz="22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epo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s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k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22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oho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2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cc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ona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ll</a:t>
            </a:r>
            <a:r>
              <a:rPr sz="2200" spc="-16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.</a:t>
            </a:r>
            <a:endParaRPr sz="2200" dirty="0">
              <a:latin typeface="Arial"/>
              <a:cs typeface="Arial"/>
            </a:endParaRPr>
          </a:p>
          <a:p>
            <a:pPr marL="241300" marR="5080" indent="-2286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200" b="1" spc="-2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b="1" spc="-10" dirty="0">
                <a:solidFill>
                  <a:srgbClr val="212121"/>
                </a:solidFill>
                <a:latin typeface="Arial"/>
                <a:cs typeface="Arial"/>
              </a:rPr>
              <a:t>ex</a:t>
            </a:r>
            <a:r>
              <a:rPr sz="2200" b="1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200" b="1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b="1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:</a:t>
            </a:r>
            <a:r>
              <a:rPr sz="22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5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 lif</a:t>
            </a:r>
            <a:r>
              <a:rPr sz="2200" spc="-2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ti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me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x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ua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2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pa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ne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rs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2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1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 i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2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 l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1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2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.</a:t>
            </a:r>
            <a:r>
              <a:rPr sz="22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s 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ha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pa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ne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rs</a:t>
            </a:r>
            <a:r>
              <a:rPr sz="22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re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200" spc="-20" dirty="0">
                <a:solidFill>
                  <a:srgbClr val="212121"/>
                </a:solidFill>
                <a:latin typeface="Arial"/>
                <a:cs typeface="Arial"/>
              </a:rPr>
              <a:t>e.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2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rr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pa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ne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2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oo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k a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b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k</a:t>
            </a:r>
            <a:r>
              <a:rPr sz="22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t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2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ti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me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bu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2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go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ba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ck 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oge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he</a:t>
            </a:r>
            <a:r>
              <a:rPr sz="2200" spc="-1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.</a:t>
            </a:r>
            <a:r>
              <a:rPr sz="22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t 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epo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ha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22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y v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ag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na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2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2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x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2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4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it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200" spc="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ondo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2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-2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.</a:t>
            </a:r>
            <a:r>
              <a:rPr sz="22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b="1" spc="-1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200" b="1" spc="-10" dirty="0">
                <a:solidFill>
                  <a:srgbClr val="212121"/>
                </a:solidFill>
                <a:latin typeface="Arial"/>
                <a:cs typeface="Arial"/>
              </a:rPr>
              <a:t>as</a:t>
            </a:r>
            <a:r>
              <a:rPr sz="2200" b="1" dirty="0">
                <a:solidFill>
                  <a:srgbClr val="212121"/>
                </a:solidFill>
                <a:latin typeface="Arial"/>
                <a:cs typeface="Arial"/>
              </a:rPr>
              <a:t>t </a:t>
            </a:r>
            <a:r>
              <a:rPr sz="2200" b="1" spc="-10" dirty="0">
                <a:solidFill>
                  <a:srgbClr val="212121"/>
                </a:solidFill>
                <a:latin typeface="Arial"/>
                <a:cs typeface="Arial"/>
              </a:rPr>
              <a:t>sex</a:t>
            </a:r>
            <a:r>
              <a:rPr sz="2200" b="1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200" b="1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b="1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200" b="1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b="1" spc="-2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200" b="1" spc="-1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200" b="1" spc="-2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200" b="1" spc="-15" dirty="0">
                <a:solidFill>
                  <a:srgbClr val="212121"/>
                </a:solidFill>
                <a:latin typeface="Arial"/>
                <a:cs typeface="Arial"/>
              </a:rPr>
              <a:t>oun</a:t>
            </a:r>
            <a:r>
              <a:rPr sz="2200" b="1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b="1" spc="-1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200" b="1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200" b="1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b="1" spc="25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200" b="1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b="1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b="1" spc="-4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212121"/>
                </a:solidFill>
                <a:latin typeface="Arial"/>
                <a:cs typeface="Arial"/>
              </a:rPr>
              <a:t>1</a:t>
            </a:r>
            <a:r>
              <a:rPr sz="2200" b="1" spc="-5" dirty="0">
                <a:solidFill>
                  <a:srgbClr val="212121"/>
                </a:solidFill>
                <a:latin typeface="Arial"/>
                <a:cs typeface="Arial"/>
              </a:rPr>
              <a:t> m</a:t>
            </a:r>
            <a:r>
              <a:rPr sz="2200" b="1" spc="-15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200" b="1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b="1" spc="-15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200" b="1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b="1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b="1" spc="-10" dirty="0">
                <a:solidFill>
                  <a:srgbClr val="212121"/>
                </a:solidFill>
                <a:latin typeface="Arial"/>
                <a:cs typeface="Arial"/>
              </a:rPr>
              <a:t>go,</a:t>
            </a:r>
            <a:r>
              <a:rPr sz="2200" b="1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b="1" spc="25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200" b="1" spc="-5" dirty="0">
                <a:solidFill>
                  <a:srgbClr val="212121"/>
                </a:solidFill>
                <a:latin typeface="Arial"/>
                <a:cs typeface="Arial"/>
              </a:rPr>
              <a:t>/</a:t>
            </a:r>
            <a:r>
              <a:rPr sz="2200" b="1" spc="-4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b="1" spc="-2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200" b="1" spc="-1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200" b="1" spc="-5" dirty="0">
                <a:solidFill>
                  <a:srgbClr val="212121"/>
                </a:solidFill>
                <a:latin typeface="Arial"/>
                <a:cs typeface="Arial"/>
              </a:rPr>
              <a:t>rr</a:t>
            </a:r>
            <a:r>
              <a:rPr sz="2200" b="1" spc="-2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200" b="1" spc="-1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200" b="1" dirty="0">
                <a:solidFill>
                  <a:srgbClr val="212121"/>
                </a:solidFill>
                <a:latin typeface="Arial"/>
                <a:cs typeface="Arial"/>
              </a:rPr>
              <a:t>t </a:t>
            </a:r>
            <a:r>
              <a:rPr sz="2200" b="1" spc="-1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200" b="1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b="1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200" b="1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b="1" spc="-1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200" b="1" spc="-10" dirty="0">
                <a:solidFill>
                  <a:srgbClr val="212121"/>
                </a:solidFill>
                <a:latin typeface="Arial"/>
                <a:cs typeface="Arial"/>
              </a:rPr>
              <a:t>er</a:t>
            </a:r>
            <a:endParaRPr sz="2200" dirty="0">
              <a:latin typeface="Arial"/>
              <a:cs typeface="Arial"/>
            </a:endParaRPr>
          </a:p>
          <a:p>
            <a:pPr marL="536575" lvl="1" indent="-226695">
              <a:lnSpc>
                <a:spcPct val="100000"/>
              </a:lnSpc>
              <a:spcBef>
                <a:spcPts val="430"/>
              </a:spcBef>
              <a:buClr>
                <a:srgbClr val="D51F1A"/>
              </a:buClr>
              <a:buFont typeface="Wingdings"/>
              <a:buChar char=""/>
              <a:tabLst>
                <a:tab pos="537210" algn="l"/>
              </a:tabLst>
            </a:pPr>
            <a:r>
              <a:rPr sz="2200" b="1" spc="-2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200" b="1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b="1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200" b="1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b="1" spc="-1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200" b="1" spc="-1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200" b="1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:</a:t>
            </a:r>
            <a:r>
              <a:rPr sz="22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42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-</a:t>
            </a:r>
            <a:r>
              <a:rPr sz="2200" spc="-2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r-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200" spc="4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s-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gende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2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200" spc="-2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.</a:t>
            </a:r>
            <a:r>
              <a:rPr sz="22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epo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2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re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pen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2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 t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ongu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2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ha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2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3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4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ee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ks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.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8871" y="6062471"/>
            <a:ext cx="908303" cy="7955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9698" rIns="0" bIns="0" rtlCol="0">
            <a:spAutoFit/>
          </a:bodyPr>
          <a:lstStyle/>
          <a:p>
            <a:pPr marL="3608070">
              <a:lnSpc>
                <a:spcPct val="100000"/>
              </a:lnSpc>
            </a:pPr>
            <a:r>
              <a:rPr sz="5600" spc="-105" dirty="0"/>
              <a:t>P</a:t>
            </a:r>
            <a:r>
              <a:rPr sz="5600" spc="-95" dirty="0"/>
              <a:t>hysi</a:t>
            </a:r>
            <a:r>
              <a:rPr sz="5600" spc="-105" dirty="0"/>
              <a:t>ca</a:t>
            </a:r>
            <a:r>
              <a:rPr sz="5600" dirty="0"/>
              <a:t>l</a:t>
            </a:r>
            <a:r>
              <a:rPr sz="5600" spc="-229" dirty="0"/>
              <a:t> </a:t>
            </a:r>
            <a:r>
              <a:rPr sz="5600" spc="-105" dirty="0"/>
              <a:t>E</a:t>
            </a:r>
            <a:r>
              <a:rPr sz="5600" spc="-90" dirty="0"/>
              <a:t>xam</a:t>
            </a:r>
            <a:endParaRPr sz="5600"/>
          </a:p>
        </p:txBody>
      </p:sp>
      <p:sp>
        <p:nvSpPr>
          <p:cNvPr id="5" name="object 5"/>
          <p:cNvSpPr/>
          <p:nvPr/>
        </p:nvSpPr>
        <p:spPr>
          <a:xfrm>
            <a:off x="458750" y="1891055"/>
            <a:ext cx="3522255" cy="3632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206771" y="1908526"/>
            <a:ext cx="3524941" cy="36449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41684" y="1933752"/>
            <a:ext cx="4108615" cy="3619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6123432"/>
            <a:ext cx="908303" cy="73456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285305" y="5564165"/>
            <a:ext cx="3539490" cy="371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800" spc="1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ag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8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our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e: h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tt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://</a:t>
            </a:r>
            <a:r>
              <a:rPr sz="800" spc="-20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www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.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p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c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d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s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.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org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.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u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k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/i</a:t>
            </a:r>
            <a:r>
              <a:rPr sz="800" spc="10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m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ager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/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ga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ll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er</a:t>
            </a:r>
            <a:r>
              <a:rPr sz="800" spc="-10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y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/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c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li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n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i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c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a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l/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s</a:t>
            </a:r>
            <a:r>
              <a:rPr sz="800" spc="-10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y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ph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ili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s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/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11007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/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s</a:t>
            </a:r>
            <a:r>
              <a:rPr sz="800" spc="-10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y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  <a:hlinkClick r:id="rId9"/>
              </a:rPr>
              <a:t>p_17_2615ad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 d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7111d8362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4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b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7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7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a5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3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4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6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6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b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3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.j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pg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00605" y="5530163"/>
            <a:ext cx="2491105" cy="371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800" spc="1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ag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8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our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e: h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tt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://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der</a:t>
            </a:r>
            <a:r>
              <a:rPr sz="800" spc="1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ne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800" spc="-10" dirty="0">
                <a:solidFill>
                  <a:srgbClr val="212121"/>
                </a:solidFill>
                <a:latin typeface="Arial"/>
                <a:cs typeface="Arial"/>
              </a:rPr>
              <a:t>z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.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org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/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ss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/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Up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oad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/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ba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er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l/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800" spc="-1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ph10 90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Z</a:t>
            </a:r>
            <a:r>
              <a:rPr sz="800" spc="3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N0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Il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0_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800" spc="-1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800" spc="-2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800" spc="-10" dirty="0">
                <a:solidFill>
                  <a:srgbClr val="212121"/>
                </a:solidFill>
                <a:latin typeface="Arial"/>
                <a:cs typeface="Arial"/>
              </a:rPr>
              <a:t>z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5NC</a:t>
            </a:r>
            <a:r>
              <a:rPr sz="800" spc="-2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800" spc="-10" dirty="0">
                <a:solidFill>
                  <a:srgbClr val="212121"/>
                </a:solidFill>
                <a:latin typeface="Arial"/>
                <a:cs typeface="Arial"/>
              </a:rPr>
              <a:t>yM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jI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ng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LD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.j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pg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978494" y="5652080"/>
            <a:ext cx="767715" cy="127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ro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800" spc="3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800" spc="-1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J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Q</a:t>
            </a:r>
            <a:r>
              <a:rPr sz="800" spc="-1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16987" y="5514132"/>
            <a:ext cx="2122805" cy="249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800" spc="1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ag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8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our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:</a:t>
            </a:r>
            <a:r>
              <a:rPr sz="8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tt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://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dn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.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.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800" spc="-2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.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edu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/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do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/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601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- 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1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/</a:t>
            </a:r>
            <a:r>
              <a:rPr sz="800" spc="1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opapu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ar-ra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h-on-pa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800" spc="1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-hand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.j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pg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878498" y="5764623"/>
            <a:ext cx="113030" cy="0"/>
          </a:xfrm>
          <a:custGeom>
            <a:avLst/>
            <a:gdLst/>
            <a:ahLst/>
            <a:cxnLst/>
            <a:rect l="l" t="t" r="r" b="b"/>
            <a:pathLst>
              <a:path w="113029">
                <a:moveTo>
                  <a:pt x="0" y="0"/>
                </a:moveTo>
                <a:lnTo>
                  <a:pt x="112727" y="0"/>
                </a:lnTo>
              </a:path>
            </a:pathLst>
          </a:custGeom>
          <a:ln w="6432">
            <a:solidFill>
              <a:srgbClr val="20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0872" y="6329171"/>
            <a:ext cx="1606295" cy="4617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88343" y="193277"/>
            <a:ext cx="10454005" cy="1031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3600" spc="-135" dirty="0">
                <a:solidFill>
                  <a:srgbClr val="D51F1A"/>
                </a:solidFill>
                <a:latin typeface="Arial"/>
                <a:cs typeface="Arial"/>
              </a:rPr>
              <a:t>W</a:t>
            </a:r>
            <a:r>
              <a:rPr sz="3600" spc="-95" dirty="0">
                <a:solidFill>
                  <a:srgbClr val="D51F1A"/>
                </a:solidFill>
                <a:latin typeface="Arial"/>
                <a:cs typeface="Arial"/>
              </a:rPr>
              <a:t>ha</a:t>
            </a:r>
            <a:r>
              <a:rPr sz="3600" dirty="0">
                <a:solidFill>
                  <a:srgbClr val="D51F1A"/>
                </a:solidFill>
                <a:latin typeface="Arial"/>
                <a:cs typeface="Arial"/>
              </a:rPr>
              <a:t>t</a:t>
            </a:r>
            <a:r>
              <a:rPr sz="3600" spc="-215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3600" spc="-114" dirty="0">
                <a:solidFill>
                  <a:srgbClr val="D51F1A"/>
                </a:solidFill>
                <a:latin typeface="Arial"/>
                <a:cs typeface="Arial"/>
              </a:rPr>
              <a:t>t</a:t>
            </a:r>
            <a:r>
              <a:rPr sz="3600" spc="-95" dirty="0">
                <a:solidFill>
                  <a:srgbClr val="D51F1A"/>
                </a:solidFill>
                <a:latin typeface="Arial"/>
                <a:cs typeface="Arial"/>
              </a:rPr>
              <a:t>e</a:t>
            </a:r>
            <a:r>
              <a:rPr sz="3600" spc="-100" dirty="0">
                <a:solidFill>
                  <a:srgbClr val="D51F1A"/>
                </a:solidFill>
                <a:latin typeface="Arial"/>
                <a:cs typeface="Arial"/>
              </a:rPr>
              <a:t>s</a:t>
            </a:r>
            <a:r>
              <a:rPr sz="3600" spc="-114" dirty="0">
                <a:solidFill>
                  <a:srgbClr val="D51F1A"/>
                </a:solidFill>
                <a:latin typeface="Arial"/>
                <a:cs typeface="Arial"/>
              </a:rPr>
              <a:t>t</a:t>
            </a:r>
            <a:r>
              <a:rPr sz="3600" spc="-95" dirty="0">
                <a:solidFill>
                  <a:srgbClr val="D51F1A"/>
                </a:solidFill>
                <a:latin typeface="Arial"/>
                <a:cs typeface="Arial"/>
              </a:rPr>
              <a:t>(</a:t>
            </a:r>
            <a:r>
              <a:rPr sz="3600" spc="-100" dirty="0">
                <a:solidFill>
                  <a:srgbClr val="D51F1A"/>
                </a:solidFill>
                <a:latin typeface="Arial"/>
                <a:cs typeface="Arial"/>
              </a:rPr>
              <a:t>s</a:t>
            </a:r>
            <a:r>
              <a:rPr sz="3600" dirty="0">
                <a:solidFill>
                  <a:srgbClr val="D51F1A"/>
                </a:solidFill>
                <a:latin typeface="Arial"/>
                <a:cs typeface="Arial"/>
              </a:rPr>
              <a:t>)</a:t>
            </a:r>
            <a:r>
              <a:rPr sz="3600" spc="-220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3600" spc="-95" dirty="0">
                <a:solidFill>
                  <a:srgbClr val="D51F1A"/>
                </a:solidFill>
                <a:latin typeface="Arial"/>
                <a:cs typeface="Arial"/>
              </a:rPr>
              <a:t>woul</a:t>
            </a:r>
            <a:r>
              <a:rPr sz="3600" dirty="0">
                <a:solidFill>
                  <a:srgbClr val="D51F1A"/>
                </a:solidFill>
                <a:latin typeface="Arial"/>
                <a:cs typeface="Arial"/>
              </a:rPr>
              <a:t>d</a:t>
            </a:r>
            <a:r>
              <a:rPr sz="3600" spc="-245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3600" spc="-100" dirty="0">
                <a:solidFill>
                  <a:srgbClr val="D51F1A"/>
                </a:solidFill>
                <a:latin typeface="Arial"/>
                <a:cs typeface="Arial"/>
              </a:rPr>
              <a:t>y</a:t>
            </a:r>
            <a:r>
              <a:rPr sz="3600" spc="-95" dirty="0">
                <a:solidFill>
                  <a:srgbClr val="D51F1A"/>
                </a:solidFill>
                <a:latin typeface="Arial"/>
                <a:cs typeface="Arial"/>
              </a:rPr>
              <a:t>o</a:t>
            </a:r>
            <a:r>
              <a:rPr sz="3600" dirty="0">
                <a:solidFill>
                  <a:srgbClr val="D51F1A"/>
                </a:solidFill>
                <a:latin typeface="Arial"/>
                <a:cs typeface="Arial"/>
              </a:rPr>
              <a:t>u</a:t>
            </a:r>
            <a:r>
              <a:rPr sz="3600" spc="-210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3600" spc="-95" dirty="0">
                <a:solidFill>
                  <a:srgbClr val="D51F1A"/>
                </a:solidFill>
                <a:latin typeface="Arial"/>
                <a:cs typeface="Arial"/>
              </a:rPr>
              <a:t>orde</a:t>
            </a:r>
            <a:r>
              <a:rPr sz="3600" dirty="0">
                <a:solidFill>
                  <a:srgbClr val="D51F1A"/>
                </a:solidFill>
                <a:latin typeface="Arial"/>
                <a:cs typeface="Arial"/>
              </a:rPr>
              <a:t>r</a:t>
            </a:r>
            <a:r>
              <a:rPr sz="3600" spc="-229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3600" spc="-114" dirty="0">
                <a:solidFill>
                  <a:srgbClr val="D51F1A"/>
                </a:solidFill>
                <a:latin typeface="Arial"/>
                <a:cs typeface="Arial"/>
              </a:rPr>
              <a:t>f</a:t>
            </a:r>
            <a:r>
              <a:rPr sz="3600" spc="-95" dirty="0">
                <a:solidFill>
                  <a:srgbClr val="D51F1A"/>
                </a:solidFill>
                <a:latin typeface="Arial"/>
                <a:cs typeface="Arial"/>
              </a:rPr>
              <a:t>o</a:t>
            </a:r>
            <a:r>
              <a:rPr sz="3600" dirty="0">
                <a:solidFill>
                  <a:srgbClr val="D51F1A"/>
                </a:solidFill>
                <a:latin typeface="Arial"/>
                <a:cs typeface="Arial"/>
              </a:rPr>
              <a:t>r</a:t>
            </a:r>
            <a:r>
              <a:rPr sz="3600" spc="-215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3600" spc="-114" dirty="0">
                <a:solidFill>
                  <a:srgbClr val="D51F1A"/>
                </a:solidFill>
                <a:latin typeface="Arial"/>
                <a:cs typeface="Arial"/>
              </a:rPr>
              <a:t>t</a:t>
            </a:r>
            <a:r>
              <a:rPr sz="3600" spc="-95" dirty="0">
                <a:solidFill>
                  <a:srgbClr val="D51F1A"/>
                </a:solidFill>
                <a:latin typeface="Arial"/>
                <a:cs typeface="Arial"/>
              </a:rPr>
              <a:t>hi</a:t>
            </a:r>
            <a:r>
              <a:rPr sz="3600" dirty="0">
                <a:solidFill>
                  <a:srgbClr val="D51F1A"/>
                </a:solidFill>
                <a:latin typeface="Arial"/>
                <a:cs typeface="Arial"/>
              </a:rPr>
              <a:t>s</a:t>
            </a:r>
            <a:r>
              <a:rPr sz="3600" spc="-225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3600" spc="-95" dirty="0">
                <a:solidFill>
                  <a:srgbClr val="D51F1A"/>
                </a:solidFill>
                <a:latin typeface="Arial"/>
                <a:cs typeface="Arial"/>
              </a:rPr>
              <a:t>pa</a:t>
            </a:r>
            <a:r>
              <a:rPr sz="3600" spc="-105" dirty="0">
                <a:solidFill>
                  <a:srgbClr val="D51F1A"/>
                </a:solidFill>
                <a:latin typeface="Arial"/>
                <a:cs typeface="Arial"/>
              </a:rPr>
              <a:t>t</a:t>
            </a:r>
            <a:r>
              <a:rPr sz="3600" spc="-95" dirty="0">
                <a:solidFill>
                  <a:srgbClr val="D51F1A"/>
                </a:solidFill>
                <a:latin typeface="Arial"/>
                <a:cs typeface="Arial"/>
              </a:rPr>
              <a:t>ien</a:t>
            </a:r>
            <a:r>
              <a:rPr sz="3600" spc="-105" dirty="0">
                <a:solidFill>
                  <a:srgbClr val="D51F1A"/>
                </a:solidFill>
                <a:latin typeface="Arial"/>
                <a:cs typeface="Arial"/>
              </a:rPr>
              <a:t>t</a:t>
            </a:r>
            <a:r>
              <a:rPr sz="3600" dirty="0">
                <a:solidFill>
                  <a:srgbClr val="D51F1A"/>
                </a:solidFill>
                <a:latin typeface="Arial"/>
                <a:cs typeface="Arial"/>
              </a:rPr>
              <a:t>?</a:t>
            </a:r>
            <a:r>
              <a:rPr sz="3600" spc="-245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3600" spc="-95" dirty="0">
                <a:solidFill>
                  <a:srgbClr val="D51F1A"/>
                </a:solidFill>
                <a:latin typeface="Arial"/>
                <a:cs typeface="Arial"/>
              </a:rPr>
              <a:t>(</a:t>
            </a:r>
            <a:r>
              <a:rPr sz="3600" spc="-100" dirty="0">
                <a:solidFill>
                  <a:srgbClr val="D51F1A"/>
                </a:solidFill>
                <a:latin typeface="Arial"/>
                <a:cs typeface="Arial"/>
              </a:rPr>
              <a:t>s</a:t>
            </a:r>
            <a:r>
              <a:rPr sz="3600" spc="-95" dirty="0">
                <a:solidFill>
                  <a:srgbClr val="D51F1A"/>
                </a:solidFill>
                <a:latin typeface="Arial"/>
                <a:cs typeface="Arial"/>
              </a:rPr>
              <a:t>ele</a:t>
            </a:r>
            <a:r>
              <a:rPr sz="3600" spc="-100" dirty="0">
                <a:solidFill>
                  <a:srgbClr val="D51F1A"/>
                </a:solidFill>
                <a:latin typeface="Arial"/>
                <a:cs typeface="Arial"/>
              </a:rPr>
              <a:t>c</a:t>
            </a:r>
            <a:r>
              <a:rPr sz="3600" spc="-10" dirty="0">
                <a:solidFill>
                  <a:srgbClr val="D51F1A"/>
                </a:solidFill>
                <a:latin typeface="Arial"/>
                <a:cs typeface="Arial"/>
              </a:rPr>
              <a:t>t</a:t>
            </a:r>
            <a:r>
              <a:rPr sz="3600" spc="-240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3600" spc="-95" dirty="0">
                <a:solidFill>
                  <a:srgbClr val="D51F1A"/>
                </a:solidFill>
                <a:latin typeface="Arial"/>
                <a:cs typeface="Arial"/>
              </a:rPr>
              <a:t>al</a:t>
            </a:r>
            <a:r>
              <a:rPr sz="3600" dirty="0">
                <a:solidFill>
                  <a:srgbClr val="D51F1A"/>
                </a:solidFill>
                <a:latin typeface="Arial"/>
                <a:cs typeface="Arial"/>
              </a:rPr>
              <a:t>l </a:t>
            </a:r>
            <a:r>
              <a:rPr sz="3600" spc="-114" dirty="0">
                <a:solidFill>
                  <a:srgbClr val="D51F1A"/>
                </a:solidFill>
                <a:latin typeface="Arial"/>
                <a:cs typeface="Arial"/>
              </a:rPr>
              <a:t>t</a:t>
            </a:r>
            <a:r>
              <a:rPr sz="3600" spc="-95" dirty="0">
                <a:solidFill>
                  <a:srgbClr val="D51F1A"/>
                </a:solidFill>
                <a:latin typeface="Arial"/>
                <a:cs typeface="Arial"/>
              </a:rPr>
              <a:t>ha</a:t>
            </a:r>
            <a:r>
              <a:rPr sz="3600" dirty="0">
                <a:solidFill>
                  <a:srgbClr val="D51F1A"/>
                </a:solidFill>
                <a:latin typeface="Arial"/>
                <a:cs typeface="Arial"/>
              </a:rPr>
              <a:t>t</a:t>
            </a:r>
            <a:r>
              <a:rPr sz="3600" spc="-215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3600" spc="-95" dirty="0">
                <a:solidFill>
                  <a:srgbClr val="D51F1A"/>
                </a:solidFill>
                <a:latin typeface="Arial"/>
                <a:cs typeface="Arial"/>
              </a:rPr>
              <a:t>appl</a:t>
            </a:r>
            <a:r>
              <a:rPr sz="3600" spc="-100" dirty="0">
                <a:solidFill>
                  <a:srgbClr val="D51F1A"/>
                </a:solidFill>
                <a:latin typeface="Arial"/>
                <a:cs typeface="Arial"/>
              </a:rPr>
              <a:t>y</a:t>
            </a:r>
            <a:r>
              <a:rPr sz="3600" dirty="0">
                <a:solidFill>
                  <a:srgbClr val="D51F1A"/>
                </a:solidFill>
                <a:latin typeface="Arial"/>
                <a:cs typeface="Arial"/>
              </a:rPr>
              <a:t>)</a:t>
            </a:r>
            <a:endParaRPr sz="36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09066" y="1828038"/>
            <a:ext cx="10674350" cy="605155"/>
          </a:xfrm>
          <a:custGeom>
            <a:avLst/>
            <a:gdLst/>
            <a:ahLst/>
            <a:cxnLst/>
            <a:rect l="l" t="t" r="r" b="b"/>
            <a:pathLst>
              <a:path w="10674350" h="605155">
                <a:moveTo>
                  <a:pt x="0" y="0"/>
                </a:moveTo>
                <a:lnTo>
                  <a:pt x="10674096" y="0"/>
                </a:lnTo>
                <a:lnTo>
                  <a:pt x="10674096" y="605027"/>
                </a:lnTo>
                <a:lnTo>
                  <a:pt x="0" y="60502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09066" y="1828038"/>
            <a:ext cx="10674350" cy="605155"/>
          </a:xfrm>
          <a:custGeom>
            <a:avLst/>
            <a:gdLst/>
            <a:ahLst/>
            <a:cxnLst/>
            <a:rect l="l" t="t" r="r" b="b"/>
            <a:pathLst>
              <a:path w="10674350" h="605155">
                <a:moveTo>
                  <a:pt x="0" y="0"/>
                </a:moveTo>
                <a:lnTo>
                  <a:pt x="10674096" y="0"/>
                </a:lnTo>
                <a:lnTo>
                  <a:pt x="10674096" y="605027"/>
                </a:lnTo>
                <a:lnTo>
                  <a:pt x="0" y="605027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F375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42487" y="1472949"/>
            <a:ext cx="7472680" cy="708660"/>
          </a:xfrm>
          <a:custGeom>
            <a:avLst/>
            <a:gdLst/>
            <a:ahLst/>
            <a:cxnLst/>
            <a:rect l="l" t="t" r="r" b="b"/>
            <a:pathLst>
              <a:path w="7472680" h="708660">
                <a:moveTo>
                  <a:pt x="7354040" y="0"/>
                </a:moveTo>
                <a:lnTo>
                  <a:pt x="115829" y="21"/>
                </a:lnTo>
                <a:lnTo>
                  <a:pt x="73874" y="8554"/>
                </a:lnTo>
                <a:lnTo>
                  <a:pt x="38807" y="30564"/>
                </a:lnTo>
                <a:lnTo>
                  <a:pt x="13512" y="63162"/>
                </a:lnTo>
                <a:lnTo>
                  <a:pt x="877" y="103463"/>
                </a:lnTo>
                <a:lnTo>
                  <a:pt x="0" y="592807"/>
                </a:lnTo>
                <a:lnTo>
                  <a:pt x="1170" y="607380"/>
                </a:lnTo>
                <a:lnTo>
                  <a:pt x="14518" y="647362"/>
                </a:lnTo>
                <a:lnTo>
                  <a:pt x="40378" y="679493"/>
                </a:lnTo>
                <a:lnTo>
                  <a:pt x="75863" y="700887"/>
                </a:lnTo>
                <a:lnTo>
                  <a:pt x="118088" y="708660"/>
                </a:lnTo>
                <a:lnTo>
                  <a:pt x="7356310" y="708638"/>
                </a:lnTo>
                <a:lnTo>
                  <a:pt x="7398261" y="700102"/>
                </a:lnTo>
                <a:lnTo>
                  <a:pt x="7433325" y="678090"/>
                </a:lnTo>
                <a:lnTo>
                  <a:pt x="7458618" y="645490"/>
                </a:lnTo>
                <a:lnTo>
                  <a:pt x="7471251" y="605185"/>
                </a:lnTo>
                <a:lnTo>
                  <a:pt x="7472150" y="590537"/>
                </a:lnTo>
                <a:lnTo>
                  <a:pt x="7472129" y="115850"/>
                </a:lnTo>
                <a:lnTo>
                  <a:pt x="7463595" y="73896"/>
                </a:lnTo>
                <a:lnTo>
                  <a:pt x="7441586" y="38828"/>
                </a:lnTo>
                <a:lnTo>
                  <a:pt x="7408987" y="13533"/>
                </a:lnTo>
                <a:lnTo>
                  <a:pt x="7368686" y="899"/>
                </a:lnTo>
                <a:lnTo>
                  <a:pt x="7354040" y="0"/>
                </a:lnTo>
                <a:close/>
              </a:path>
            </a:pathLst>
          </a:custGeom>
          <a:solidFill>
            <a:srgbClr val="F37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42466" y="1472949"/>
            <a:ext cx="7472680" cy="708660"/>
          </a:xfrm>
          <a:custGeom>
            <a:avLst/>
            <a:gdLst/>
            <a:ahLst/>
            <a:cxnLst/>
            <a:rect l="l" t="t" r="r" b="b"/>
            <a:pathLst>
              <a:path w="7472680" h="708660">
                <a:moveTo>
                  <a:pt x="0" y="118110"/>
                </a:moveTo>
                <a:lnTo>
                  <a:pt x="7773" y="75883"/>
                </a:lnTo>
                <a:lnTo>
                  <a:pt x="29168" y="40396"/>
                </a:lnTo>
                <a:lnTo>
                  <a:pt x="61299" y="14536"/>
                </a:lnTo>
                <a:lnTo>
                  <a:pt x="101278" y="1190"/>
                </a:lnTo>
                <a:lnTo>
                  <a:pt x="7354061" y="0"/>
                </a:lnTo>
                <a:lnTo>
                  <a:pt x="7368708" y="899"/>
                </a:lnTo>
                <a:lnTo>
                  <a:pt x="7409009" y="13533"/>
                </a:lnTo>
                <a:lnTo>
                  <a:pt x="7441607" y="38828"/>
                </a:lnTo>
                <a:lnTo>
                  <a:pt x="7463617" y="73896"/>
                </a:lnTo>
                <a:lnTo>
                  <a:pt x="7472150" y="115850"/>
                </a:lnTo>
                <a:lnTo>
                  <a:pt x="7472172" y="590537"/>
                </a:lnTo>
                <a:lnTo>
                  <a:pt x="7471272" y="605185"/>
                </a:lnTo>
                <a:lnTo>
                  <a:pt x="7458639" y="645490"/>
                </a:lnTo>
                <a:lnTo>
                  <a:pt x="7433347" y="678090"/>
                </a:lnTo>
                <a:lnTo>
                  <a:pt x="7398282" y="700102"/>
                </a:lnTo>
                <a:lnTo>
                  <a:pt x="7356331" y="708638"/>
                </a:lnTo>
                <a:lnTo>
                  <a:pt x="118110" y="708660"/>
                </a:lnTo>
                <a:lnTo>
                  <a:pt x="103464" y="707760"/>
                </a:lnTo>
                <a:lnTo>
                  <a:pt x="63165" y="695127"/>
                </a:lnTo>
                <a:lnTo>
                  <a:pt x="30567" y="669833"/>
                </a:lnTo>
                <a:lnTo>
                  <a:pt x="8557" y="634765"/>
                </a:lnTo>
                <a:lnTo>
                  <a:pt x="21" y="592807"/>
                </a:lnTo>
                <a:lnTo>
                  <a:pt x="0" y="118110"/>
                </a:lnTo>
                <a:close/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09066" y="2916173"/>
            <a:ext cx="10674350" cy="605155"/>
          </a:xfrm>
          <a:custGeom>
            <a:avLst/>
            <a:gdLst/>
            <a:ahLst/>
            <a:cxnLst/>
            <a:rect l="l" t="t" r="r" b="b"/>
            <a:pathLst>
              <a:path w="10674350" h="605154">
                <a:moveTo>
                  <a:pt x="0" y="0"/>
                </a:moveTo>
                <a:lnTo>
                  <a:pt x="10674096" y="0"/>
                </a:lnTo>
                <a:lnTo>
                  <a:pt x="10674096" y="605027"/>
                </a:lnTo>
                <a:lnTo>
                  <a:pt x="0" y="60502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09066" y="2916173"/>
            <a:ext cx="10674350" cy="605155"/>
          </a:xfrm>
          <a:custGeom>
            <a:avLst/>
            <a:gdLst/>
            <a:ahLst/>
            <a:cxnLst/>
            <a:rect l="l" t="t" r="r" b="b"/>
            <a:pathLst>
              <a:path w="10674350" h="605154">
                <a:moveTo>
                  <a:pt x="0" y="0"/>
                </a:moveTo>
                <a:lnTo>
                  <a:pt x="10674096" y="0"/>
                </a:lnTo>
                <a:lnTo>
                  <a:pt x="10674096" y="605027"/>
                </a:lnTo>
                <a:lnTo>
                  <a:pt x="0" y="605027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D54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42487" y="2562609"/>
            <a:ext cx="7472680" cy="708660"/>
          </a:xfrm>
          <a:custGeom>
            <a:avLst/>
            <a:gdLst/>
            <a:ahLst/>
            <a:cxnLst/>
            <a:rect l="l" t="t" r="r" b="b"/>
            <a:pathLst>
              <a:path w="7472680" h="708660">
                <a:moveTo>
                  <a:pt x="7354040" y="0"/>
                </a:moveTo>
                <a:lnTo>
                  <a:pt x="115829" y="21"/>
                </a:lnTo>
                <a:lnTo>
                  <a:pt x="73874" y="8554"/>
                </a:lnTo>
                <a:lnTo>
                  <a:pt x="38807" y="30564"/>
                </a:lnTo>
                <a:lnTo>
                  <a:pt x="13512" y="63162"/>
                </a:lnTo>
                <a:lnTo>
                  <a:pt x="877" y="103463"/>
                </a:lnTo>
                <a:lnTo>
                  <a:pt x="0" y="592807"/>
                </a:lnTo>
                <a:lnTo>
                  <a:pt x="1170" y="607380"/>
                </a:lnTo>
                <a:lnTo>
                  <a:pt x="14518" y="647362"/>
                </a:lnTo>
                <a:lnTo>
                  <a:pt x="40378" y="679493"/>
                </a:lnTo>
                <a:lnTo>
                  <a:pt x="75863" y="700887"/>
                </a:lnTo>
                <a:lnTo>
                  <a:pt x="118088" y="708660"/>
                </a:lnTo>
                <a:lnTo>
                  <a:pt x="7356310" y="708638"/>
                </a:lnTo>
                <a:lnTo>
                  <a:pt x="7398261" y="700102"/>
                </a:lnTo>
                <a:lnTo>
                  <a:pt x="7433325" y="678090"/>
                </a:lnTo>
                <a:lnTo>
                  <a:pt x="7458618" y="645490"/>
                </a:lnTo>
                <a:lnTo>
                  <a:pt x="7471251" y="605185"/>
                </a:lnTo>
                <a:lnTo>
                  <a:pt x="7472150" y="590537"/>
                </a:lnTo>
                <a:lnTo>
                  <a:pt x="7472129" y="115850"/>
                </a:lnTo>
                <a:lnTo>
                  <a:pt x="7463595" y="73896"/>
                </a:lnTo>
                <a:lnTo>
                  <a:pt x="7441586" y="38828"/>
                </a:lnTo>
                <a:lnTo>
                  <a:pt x="7408987" y="13533"/>
                </a:lnTo>
                <a:lnTo>
                  <a:pt x="7368686" y="899"/>
                </a:lnTo>
                <a:lnTo>
                  <a:pt x="7354040" y="0"/>
                </a:lnTo>
                <a:close/>
              </a:path>
            </a:pathLst>
          </a:custGeom>
          <a:solidFill>
            <a:srgbClr val="ED54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42466" y="2562609"/>
            <a:ext cx="7472680" cy="708660"/>
          </a:xfrm>
          <a:custGeom>
            <a:avLst/>
            <a:gdLst/>
            <a:ahLst/>
            <a:cxnLst/>
            <a:rect l="l" t="t" r="r" b="b"/>
            <a:pathLst>
              <a:path w="7472680" h="708660">
                <a:moveTo>
                  <a:pt x="0" y="118110"/>
                </a:moveTo>
                <a:lnTo>
                  <a:pt x="7773" y="75883"/>
                </a:lnTo>
                <a:lnTo>
                  <a:pt x="29168" y="40396"/>
                </a:lnTo>
                <a:lnTo>
                  <a:pt x="61299" y="14536"/>
                </a:lnTo>
                <a:lnTo>
                  <a:pt x="101278" y="1190"/>
                </a:lnTo>
                <a:lnTo>
                  <a:pt x="7354061" y="0"/>
                </a:lnTo>
                <a:lnTo>
                  <a:pt x="7368708" y="899"/>
                </a:lnTo>
                <a:lnTo>
                  <a:pt x="7409009" y="13533"/>
                </a:lnTo>
                <a:lnTo>
                  <a:pt x="7441607" y="38828"/>
                </a:lnTo>
                <a:lnTo>
                  <a:pt x="7463617" y="73896"/>
                </a:lnTo>
                <a:lnTo>
                  <a:pt x="7472150" y="115850"/>
                </a:lnTo>
                <a:lnTo>
                  <a:pt x="7472172" y="590537"/>
                </a:lnTo>
                <a:lnTo>
                  <a:pt x="7471272" y="605185"/>
                </a:lnTo>
                <a:lnTo>
                  <a:pt x="7458639" y="645490"/>
                </a:lnTo>
                <a:lnTo>
                  <a:pt x="7433347" y="678090"/>
                </a:lnTo>
                <a:lnTo>
                  <a:pt x="7398282" y="700102"/>
                </a:lnTo>
                <a:lnTo>
                  <a:pt x="7356331" y="708638"/>
                </a:lnTo>
                <a:lnTo>
                  <a:pt x="118110" y="708660"/>
                </a:lnTo>
                <a:lnTo>
                  <a:pt x="103464" y="707760"/>
                </a:lnTo>
                <a:lnTo>
                  <a:pt x="63165" y="695127"/>
                </a:lnTo>
                <a:lnTo>
                  <a:pt x="30567" y="669833"/>
                </a:lnTo>
                <a:lnTo>
                  <a:pt x="8557" y="634765"/>
                </a:lnTo>
                <a:lnTo>
                  <a:pt x="21" y="592807"/>
                </a:lnTo>
                <a:lnTo>
                  <a:pt x="0" y="118110"/>
                </a:lnTo>
                <a:close/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09066" y="4005834"/>
            <a:ext cx="10674350" cy="603885"/>
          </a:xfrm>
          <a:custGeom>
            <a:avLst/>
            <a:gdLst/>
            <a:ahLst/>
            <a:cxnLst/>
            <a:rect l="l" t="t" r="r" b="b"/>
            <a:pathLst>
              <a:path w="10674350" h="603885">
                <a:moveTo>
                  <a:pt x="0" y="0"/>
                </a:moveTo>
                <a:lnTo>
                  <a:pt x="10674096" y="0"/>
                </a:lnTo>
                <a:lnTo>
                  <a:pt x="10674096" y="603504"/>
                </a:lnTo>
                <a:lnTo>
                  <a:pt x="0" y="60350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9066" y="4005834"/>
            <a:ext cx="10674350" cy="603885"/>
          </a:xfrm>
          <a:custGeom>
            <a:avLst/>
            <a:gdLst/>
            <a:ahLst/>
            <a:cxnLst/>
            <a:rect l="l" t="t" r="r" b="b"/>
            <a:pathLst>
              <a:path w="10674350" h="603885">
                <a:moveTo>
                  <a:pt x="0" y="0"/>
                </a:moveTo>
                <a:lnTo>
                  <a:pt x="10674096" y="0"/>
                </a:lnTo>
                <a:lnTo>
                  <a:pt x="10674096" y="603504"/>
                </a:lnTo>
                <a:lnTo>
                  <a:pt x="0" y="603504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E4371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42487" y="3650745"/>
            <a:ext cx="7472680" cy="708660"/>
          </a:xfrm>
          <a:custGeom>
            <a:avLst/>
            <a:gdLst/>
            <a:ahLst/>
            <a:cxnLst/>
            <a:rect l="l" t="t" r="r" b="b"/>
            <a:pathLst>
              <a:path w="7472680" h="708660">
                <a:moveTo>
                  <a:pt x="7354040" y="0"/>
                </a:moveTo>
                <a:lnTo>
                  <a:pt x="115829" y="21"/>
                </a:lnTo>
                <a:lnTo>
                  <a:pt x="73874" y="8554"/>
                </a:lnTo>
                <a:lnTo>
                  <a:pt x="38807" y="30564"/>
                </a:lnTo>
                <a:lnTo>
                  <a:pt x="13512" y="63162"/>
                </a:lnTo>
                <a:lnTo>
                  <a:pt x="877" y="103463"/>
                </a:lnTo>
                <a:lnTo>
                  <a:pt x="0" y="592807"/>
                </a:lnTo>
                <a:lnTo>
                  <a:pt x="1170" y="607380"/>
                </a:lnTo>
                <a:lnTo>
                  <a:pt x="14518" y="647362"/>
                </a:lnTo>
                <a:lnTo>
                  <a:pt x="40378" y="679493"/>
                </a:lnTo>
                <a:lnTo>
                  <a:pt x="75863" y="700887"/>
                </a:lnTo>
                <a:lnTo>
                  <a:pt x="118088" y="708660"/>
                </a:lnTo>
                <a:lnTo>
                  <a:pt x="7356310" y="708638"/>
                </a:lnTo>
                <a:lnTo>
                  <a:pt x="7398261" y="700102"/>
                </a:lnTo>
                <a:lnTo>
                  <a:pt x="7433325" y="678090"/>
                </a:lnTo>
                <a:lnTo>
                  <a:pt x="7458618" y="645490"/>
                </a:lnTo>
                <a:lnTo>
                  <a:pt x="7471251" y="605185"/>
                </a:lnTo>
                <a:lnTo>
                  <a:pt x="7472150" y="590537"/>
                </a:lnTo>
                <a:lnTo>
                  <a:pt x="7472129" y="115850"/>
                </a:lnTo>
                <a:lnTo>
                  <a:pt x="7463595" y="73896"/>
                </a:lnTo>
                <a:lnTo>
                  <a:pt x="7441586" y="38828"/>
                </a:lnTo>
                <a:lnTo>
                  <a:pt x="7408987" y="13533"/>
                </a:lnTo>
                <a:lnTo>
                  <a:pt x="7368686" y="899"/>
                </a:lnTo>
                <a:lnTo>
                  <a:pt x="7354040" y="0"/>
                </a:lnTo>
                <a:close/>
              </a:path>
            </a:pathLst>
          </a:custGeom>
          <a:solidFill>
            <a:srgbClr val="E437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42466" y="3650745"/>
            <a:ext cx="7472680" cy="708660"/>
          </a:xfrm>
          <a:custGeom>
            <a:avLst/>
            <a:gdLst/>
            <a:ahLst/>
            <a:cxnLst/>
            <a:rect l="l" t="t" r="r" b="b"/>
            <a:pathLst>
              <a:path w="7472680" h="708660">
                <a:moveTo>
                  <a:pt x="0" y="118110"/>
                </a:moveTo>
                <a:lnTo>
                  <a:pt x="7773" y="75883"/>
                </a:lnTo>
                <a:lnTo>
                  <a:pt x="29168" y="40396"/>
                </a:lnTo>
                <a:lnTo>
                  <a:pt x="61299" y="14536"/>
                </a:lnTo>
                <a:lnTo>
                  <a:pt x="101278" y="1190"/>
                </a:lnTo>
                <a:lnTo>
                  <a:pt x="7354061" y="0"/>
                </a:lnTo>
                <a:lnTo>
                  <a:pt x="7368708" y="899"/>
                </a:lnTo>
                <a:lnTo>
                  <a:pt x="7409009" y="13533"/>
                </a:lnTo>
                <a:lnTo>
                  <a:pt x="7441607" y="38828"/>
                </a:lnTo>
                <a:lnTo>
                  <a:pt x="7463617" y="73896"/>
                </a:lnTo>
                <a:lnTo>
                  <a:pt x="7472150" y="115850"/>
                </a:lnTo>
                <a:lnTo>
                  <a:pt x="7472172" y="590537"/>
                </a:lnTo>
                <a:lnTo>
                  <a:pt x="7471272" y="605185"/>
                </a:lnTo>
                <a:lnTo>
                  <a:pt x="7458639" y="645490"/>
                </a:lnTo>
                <a:lnTo>
                  <a:pt x="7433347" y="678090"/>
                </a:lnTo>
                <a:lnTo>
                  <a:pt x="7398282" y="700102"/>
                </a:lnTo>
                <a:lnTo>
                  <a:pt x="7356331" y="708638"/>
                </a:lnTo>
                <a:lnTo>
                  <a:pt x="118110" y="708660"/>
                </a:lnTo>
                <a:lnTo>
                  <a:pt x="103464" y="707760"/>
                </a:lnTo>
                <a:lnTo>
                  <a:pt x="63165" y="695127"/>
                </a:lnTo>
                <a:lnTo>
                  <a:pt x="30567" y="669833"/>
                </a:lnTo>
                <a:lnTo>
                  <a:pt x="8557" y="634765"/>
                </a:lnTo>
                <a:lnTo>
                  <a:pt x="21" y="592807"/>
                </a:lnTo>
                <a:lnTo>
                  <a:pt x="0" y="118110"/>
                </a:lnTo>
                <a:close/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09066" y="5093970"/>
            <a:ext cx="10674350" cy="605155"/>
          </a:xfrm>
          <a:custGeom>
            <a:avLst/>
            <a:gdLst/>
            <a:ahLst/>
            <a:cxnLst/>
            <a:rect l="l" t="t" r="r" b="b"/>
            <a:pathLst>
              <a:path w="10674350" h="605154">
                <a:moveTo>
                  <a:pt x="0" y="0"/>
                </a:moveTo>
                <a:lnTo>
                  <a:pt x="10674096" y="0"/>
                </a:lnTo>
                <a:lnTo>
                  <a:pt x="10674096" y="605027"/>
                </a:lnTo>
                <a:lnTo>
                  <a:pt x="0" y="60502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09066" y="5093970"/>
            <a:ext cx="10674350" cy="605155"/>
          </a:xfrm>
          <a:custGeom>
            <a:avLst/>
            <a:gdLst/>
            <a:ahLst/>
            <a:cxnLst/>
            <a:rect l="l" t="t" r="r" b="b"/>
            <a:pathLst>
              <a:path w="10674350" h="605154">
                <a:moveTo>
                  <a:pt x="0" y="0"/>
                </a:moveTo>
                <a:lnTo>
                  <a:pt x="10674096" y="0"/>
                </a:lnTo>
                <a:lnTo>
                  <a:pt x="10674096" y="605027"/>
                </a:lnTo>
                <a:lnTo>
                  <a:pt x="0" y="605027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D51F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442487" y="4738881"/>
            <a:ext cx="7472680" cy="708660"/>
          </a:xfrm>
          <a:custGeom>
            <a:avLst/>
            <a:gdLst/>
            <a:ahLst/>
            <a:cxnLst/>
            <a:rect l="l" t="t" r="r" b="b"/>
            <a:pathLst>
              <a:path w="7472680" h="708660">
                <a:moveTo>
                  <a:pt x="7354040" y="0"/>
                </a:moveTo>
                <a:lnTo>
                  <a:pt x="115829" y="21"/>
                </a:lnTo>
                <a:lnTo>
                  <a:pt x="73874" y="8554"/>
                </a:lnTo>
                <a:lnTo>
                  <a:pt x="38807" y="30564"/>
                </a:lnTo>
                <a:lnTo>
                  <a:pt x="13512" y="63162"/>
                </a:lnTo>
                <a:lnTo>
                  <a:pt x="877" y="103463"/>
                </a:lnTo>
                <a:lnTo>
                  <a:pt x="0" y="592807"/>
                </a:lnTo>
                <a:lnTo>
                  <a:pt x="1170" y="607380"/>
                </a:lnTo>
                <a:lnTo>
                  <a:pt x="14518" y="647362"/>
                </a:lnTo>
                <a:lnTo>
                  <a:pt x="40378" y="679493"/>
                </a:lnTo>
                <a:lnTo>
                  <a:pt x="75863" y="700887"/>
                </a:lnTo>
                <a:lnTo>
                  <a:pt x="118088" y="708659"/>
                </a:lnTo>
                <a:lnTo>
                  <a:pt x="7356310" y="708638"/>
                </a:lnTo>
                <a:lnTo>
                  <a:pt x="7398261" y="700102"/>
                </a:lnTo>
                <a:lnTo>
                  <a:pt x="7433325" y="678090"/>
                </a:lnTo>
                <a:lnTo>
                  <a:pt x="7458618" y="645490"/>
                </a:lnTo>
                <a:lnTo>
                  <a:pt x="7471251" y="605185"/>
                </a:lnTo>
                <a:lnTo>
                  <a:pt x="7472150" y="590537"/>
                </a:lnTo>
                <a:lnTo>
                  <a:pt x="7472129" y="115850"/>
                </a:lnTo>
                <a:lnTo>
                  <a:pt x="7463595" y="73896"/>
                </a:lnTo>
                <a:lnTo>
                  <a:pt x="7441586" y="38828"/>
                </a:lnTo>
                <a:lnTo>
                  <a:pt x="7408987" y="13533"/>
                </a:lnTo>
                <a:lnTo>
                  <a:pt x="7368686" y="899"/>
                </a:lnTo>
                <a:lnTo>
                  <a:pt x="7354040" y="0"/>
                </a:lnTo>
                <a:close/>
              </a:path>
            </a:pathLst>
          </a:custGeom>
          <a:solidFill>
            <a:srgbClr val="D51F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442466" y="4738881"/>
            <a:ext cx="7472680" cy="708660"/>
          </a:xfrm>
          <a:custGeom>
            <a:avLst/>
            <a:gdLst/>
            <a:ahLst/>
            <a:cxnLst/>
            <a:rect l="l" t="t" r="r" b="b"/>
            <a:pathLst>
              <a:path w="7472680" h="708660">
                <a:moveTo>
                  <a:pt x="0" y="118109"/>
                </a:moveTo>
                <a:lnTo>
                  <a:pt x="7773" y="75883"/>
                </a:lnTo>
                <a:lnTo>
                  <a:pt x="29168" y="40396"/>
                </a:lnTo>
                <a:lnTo>
                  <a:pt x="61299" y="14536"/>
                </a:lnTo>
                <a:lnTo>
                  <a:pt x="101278" y="1190"/>
                </a:lnTo>
                <a:lnTo>
                  <a:pt x="7354061" y="0"/>
                </a:lnTo>
                <a:lnTo>
                  <a:pt x="7368708" y="899"/>
                </a:lnTo>
                <a:lnTo>
                  <a:pt x="7409009" y="13533"/>
                </a:lnTo>
                <a:lnTo>
                  <a:pt x="7441607" y="38828"/>
                </a:lnTo>
                <a:lnTo>
                  <a:pt x="7463617" y="73896"/>
                </a:lnTo>
                <a:lnTo>
                  <a:pt x="7472150" y="115850"/>
                </a:lnTo>
                <a:lnTo>
                  <a:pt x="7472172" y="590537"/>
                </a:lnTo>
                <a:lnTo>
                  <a:pt x="7471272" y="605185"/>
                </a:lnTo>
                <a:lnTo>
                  <a:pt x="7458639" y="645490"/>
                </a:lnTo>
                <a:lnTo>
                  <a:pt x="7433347" y="678090"/>
                </a:lnTo>
                <a:lnTo>
                  <a:pt x="7398282" y="700102"/>
                </a:lnTo>
                <a:lnTo>
                  <a:pt x="7356331" y="708638"/>
                </a:lnTo>
                <a:lnTo>
                  <a:pt x="118110" y="708659"/>
                </a:lnTo>
                <a:lnTo>
                  <a:pt x="103464" y="707760"/>
                </a:lnTo>
                <a:lnTo>
                  <a:pt x="63165" y="695127"/>
                </a:lnTo>
                <a:lnTo>
                  <a:pt x="30567" y="669833"/>
                </a:lnTo>
                <a:lnTo>
                  <a:pt x="8557" y="634765"/>
                </a:lnTo>
                <a:lnTo>
                  <a:pt x="21" y="592807"/>
                </a:lnTo>
                <a:lnTo>
                  <a:pt x="0" y="118109"/>
                </a:lnTo>
                <a:close/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746685" y="1661202"/>
            <a:ext cx="2428240" cy="3596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2590" indent="-38989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403225" algn="l"/>
              </a:tabLst>
            </a:pP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RPR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7"/>
              </a:spcBef>
              <a:buClr>
                <a:srgbClr val="FFFFFF"/>
              </a:buClr>
              <a:buFont typeface="Arial"/>
              <a:buAutoNum type="alphaUcPeriod"/>
            </a:pPr>
            <a:endParaRPr sz="2500">
              <a:latin typeface="Times New Roman"/>
              <a:cs typeface="Times New Roman"/>
            </a:endParaRPr>
          </a:p>
          <a:p>
            <a:pPr marL="402590" indent="-38989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403225" algn="l"/>
              </a:tabLst>
            </a:pP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DAR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24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7"/>
              </a:spcBef>
              <a:buClr>
                <a:srgbClr val="FFFFFF"/>
              </a:buClr>
              <a:buFont typeface="Arial"/>
              <a:buAutoNum type="alphaUcPeriod"/>
            </a:pPr>
            <a:endParaRPr sz="2500">
              <a:latin typeface="Times New Roman"/>
              <a:cs typeface="Times New Roman"/>
            </a:endParaRPr>
          </a:p>
          <a:p>
            <a:pPr marL="402590" indent="-38989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403225" algn="l"/>
              </a:tabLst>
            </a:pP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spc="-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ANA</a:t>
            </a:r>
            <a:r>
              <a:rPr sz="2400" b="1" spc="-23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YS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7"/>
              </a:spcBef>
              <a:buClr>
                <a:srgbClr val="FFFFFF"/>
              </a:buClr>
              <a:buFont typeface="Arial"/>
              <a:buAutoNum type="alphaUcPeriod"/>
            </a:pPr>
            <a:endParaRPr sz="2500">
              <a:latin typeface="Times New Roman"/>
              <a:cs typeface="Times New Roman"/>
            </a:endParaRPr>
          </a:p>
          <a:p>
            <a:pPr marL="402590" indent="-38989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403225" algn="l"/>
              </a:tabLst>
            </a:pP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TP</a:t>
            </a:r>
            <a:r>
              <a:rPr sz="2400" b="1" spc="-204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24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0" y="6123432"/>
            <a:ext cx="908303" cy="7345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0872" y="6329171"/>
            <a:ext cx="1606295" cy="4617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92373" rIns="0" bIns="0" rtlCol="0">
            <a:spAutoFit/>
          </a:bodyPr>
          <a:lstStyle/>
          <a:p>
            <a:pPr marL="373380">
              <a:lnSpc>
                <a:spcPts val="6665"/>
              </a:lnSpc>
            </a:pPr>
            <a:r>
              <a:rPr sz="5600" spc="-100" dirty="0"/>
              <a:t>R</a:t>
            </a:r>
            <a:r>
              <a:rPr sz="5600" spc="-95" dirty="0"/>
              <a:t>esul</a:t>
            </a:r>
            <a:r>
              <a:rPr sz="5600" spc="-105" dirty="0"/>
              <a:t>t</a:t>
            </a:r>
            <a:r>
              <a:rPr sz="5600" dirty="0"/>
              <a:t>s</a:t>
            </a:r>
            <a:endParaRPr sz="5600"/>
          </a:p>
        </p:txBody>
      </p:sp>
      <p:sp>
        <p:nvSpPr>
          <p:cNvPr id="6" name="object 6"/>
          <p:cNvSpPr txBox="1"/>
          <p:nvPr/>
        </p:nvSpPr>
        <p:spPr>
          <a:xfrm>
            <a:off x="760964" y="1929556"/>
            <a:ext cx="2738755" cy="8674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355600" algn="l"/>
              </a:tabLst>
            </a:pPr>
            <a:r>
              <a:rPr sz="2800" b="1" spc="-25" dirty="0">
                <a:solidFill>
                  <a:srgbClr val="212121"/>
                </a:solidFill>
                <a:latin typeface="Arial"/>
                <a:cs typeface="Arial"/>
              </a:rPr>
              <a:t>TP</a:t>
            </a:r>
            <a:r>
              <a:rPr sz="2800" b="1" spc="-229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800" b="1" spc="-2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800" b="1" spc="-1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b="1" spc="-25" dirty="0">
                <a:solidFill>
                  <a:srgbClr val="D51F1A"/>
                </a:solidFill>
                <a:latin typeface="Arial"/>
                <a:cs typeface="Arial"/>
              </a:rPr>
              <a:t>Po</a:t>
            </a:r>
            <a:r>
              <a:rPr sz="2800" b="1" spc="-15" dirty="0">
                <a:solidFill>
                  <a:srgbClr val="D51F1A"/>
                </a:solidFill>
                <a:latin typeface="Arial"/>
                <a:cs typeface="Arial"/>
              </a:rPr>
              <a:t>s</a:t>
            </a:r>
            <a:r>
              <a:rPr sz="2800" b="1" spc="-10" dirty="0">
                <a:solidFill>
                  <a:srgbClr val="D51F1A"/>
                </a:solidFill>
                <a:latin typeface="Arial"/>
                <a:cs typeface="Arial"/>
              </a:rPr>
              <a:t>i</a:t>
            </a:r>
            <a:r>
              <a:rPr sz="2800" b="1" spc="-5" dirty="0">
                <a:solidFill>
                  <a:srgbClr val="D51F1A"/>
                </a:solidFill>
                <a:latin typeface="Arial"/>
                <a:cs typeface="Arial"/>
              </a:rPr>
              <a:t>t</a:t>
            </a:r>
            <a:r>
              <a:rPr sz="2800" b="1" spc="-10" dirty="0">
                <a:solidFill>
                  <a:srgbClr val="D51F1A"/>
                </a:solidFill>
                <a:latin typeface="Arial"/>
                <a:cs typeface="Arial"/>
              </a:rPr>
              <a:t>i</a:t>
            </a:r>
            <a:r>
              <a:rPr sz="2800" b="1" spc="-15" dirty="0">
                <a:solidFill>
                  <a:srgbClr val="D51F1A"/>
                </a:solidFill>
                <a:latin typeface="Arial"/>
                <a:cs typeface="Arial"/>
              </a:rPr>
              <a:t>ve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ts val="3329"/>
              </a:lnSpc>
              <a:spcBef>
                <a:spcPts val="670"/>
              </a:spcBef>
              <a:tabLst>
                <a:tab pos="354965" algn="l"/>
              </a:tabLst>
            </a:pPr>
            <a:r>
              <a:rPr sz="2800" spc="-15" dirty="0">
                <a:solidFill>
                  <a:srgbClr val="D51F1A"/>
                </a:solidFill>
                <a:latin typeface="Wingdings"/>
                <a:cs typeface="Wingdings"/>
              </a:rPr>
              <a:t></a:t>
            </a:r>
            <a:r>
              <a:rPr sz="2800" spc="-15" dirty="0">
                <a:solidFill>
                  <a:srgbClr val="D51F1A"/>
                </a:solidFill>
                <a:latin typeface="Times New Roman"/>
                <a:cs typeface="Times New Roman"/>
              </a:rPr>
              <a:t>	</a:t>
            </a:r>
            <a:r>
              <a:rPr sz="2800" b="1" spc="-25" dirty="0">
                <a:solidFill>
                  <a:srgbClr val="212121"/>
                </a:solidFill>
                <a:latin typeface="Arial"/>
                <a:cs typeface="Arial"/>
              </a:rPr>
              <a:t>RPR</a:t>
            </a:r>
            <a:r>
              <a:rPr sz="2800" b="1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D51F1A"/>
                </a:solidFill>
                <a:latin typeface="Arial"/>
                <a:cs typeface="Arial"/>
              </a:rPr>
              <a:t>1:64</a:t>
            </a:r>
            <a:endParaRPr sz="2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326648" y="1359408"/>
            <a:ext cx="6903707" cy="47640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6123432"/>
            <a:ext cx="908303" cy="7345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321613" y="5957410"/>
            <a:ext cx="4858385" cy="127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800" spc="1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ag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8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our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:</a:t>
            </a:r>
            <a:r>
              <a:rPr sz="8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tt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://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dn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.l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abora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or</a:t>
            </a:r>
            <a:r>
              <a:rPr sz="800" spc="-1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.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800" spc="1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/</a:t>
            </a:r>
            <a:r>
              <a:rPr sz="800" spc="-2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-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t/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up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oad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/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2017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/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03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/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R-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erpre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ti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n-3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00</a:t>
            </a:r>
            <a:r>
              <a:rPr sz="800" spc="-10" dirty="0">
                <a:solidFill>
                  <a:srgbClr val="212121"/>
                </a:solidFill>
                <a:latin typeface="Arial"/>
                <a:cs typeface="Arial"/>
              </a:rPr>
              <a:t>x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2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0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7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.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ng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0872" y="6329171"/>
            <a:ext cx="1606295" cy="4617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817" rIns="0" bIns="0" rtlCol="0">
            <a:spAutoFit/>
          </a:bodyPr>
          <a:lstStyle/>
          <a:p>
            <a:pPr marL="373380">
              <a:lnSpc>
                <a:spcPct val="100000"/>
              </a:lnSpc>
            </a:pPr>
            <a:r>
              <a:rPr sz="4000" spc="-130" dirty="0"/>
              <a:t>Wha</a:t>
            </a:r>
            <a:r>
              <a:rPr sz="4000" spc="-15" dirty="0"/>
              <a:t>t</a:t>
            </a:r>
            <a:r>
              <a:rPr sz="4000" spc="-200" dirty="0"/>
              <a:t> </a:t>
            </a:r>
            <a:r>
              <a:rPr sz="4000" spc="-110" dirty="0"/>
              <a:t>i</a:t>
            </a:r>
            <a:r>
              <a:rPr sz="4000" spc="-20" dirty="0"/>
              <a:t>s</a:t>
            </a:r>
            <a:r>
              <a:rPr sz="4000" spc="-200" dirty="0"/>
              <a:t> </a:t>
            </a:r>
            <a:r>
              <a:rPr sz="4000" spc="-110" dirty="0"/>
              <a:t>t</a:t>
            </a:r>
            <a:r>
              <a:rPr sz="4000" spc="-120" dirty="0"/>
              <a:t>hi</a:t>
            </a:r>
            <a:r>
              <a:rPr sz="4000" spc="-20" dirty="0"/>
              <a:t>s</a:t>
            </a:r>
            <a:r>
              <a:rPr sz="4000" spc="-220" dirty="0"/>
              <a:t> </a:t>
            </a:r>
            <a:r>
              <a:rPr sz="4000" spc="-130" dirty="0"/>
              <a:t>Pa</a:t>
            </a:r>
            <a:r>
              <a:rPr sz="4000" spc="-105" dirty="0"/>
              <a:t>t</a:t>
            </a:r>
            <a:r>
              <a:rPr sz="4000" spc="-110" dirty="0"/>
              <a:t>i</a:t>
            </a:r>
            <a:r>
              <a:rPr sz="4000" spc="-130" dirty="0"/>
              <a:t>en</a:t>
            </a:r>
            <a:r>
              <a:rPr sz="4000" spc="-105" dirty="0"/>
              <a:t>t'</a:t>
            </a:r>
            <a:r>
              <a:rPr sz="4000" spc="-20" dirty="0"/>
              <a:t>s</a:t>
            </a:r>
            <a:r>
              <a:rPr sz="4000" spc="-229" dirty="0"/>
              <a:t> </a:t>
            </a:r>
            <a:r>
              <a:rPr sz="4000" spc="-135" dirty="0"/>
              <a:t>D</a:t>
            </a:r>
            <a:r>
              <a:rPr sz="4000" spc="-120" dirty="0"/>
              <a:t>ia</a:t>
            </a:r>
            <a:r>
              <a:rPr sz="4000" spc="-130" dirty="0"/>
              <a:t>gno</a:t>
            </a:r>
            <a:r>
              <a:rPr sz="4000" spc="-110" dirty="0"/>
              <a:t>sis</a:t>
            </a:r>
            <a:r>
              <a:rPr sz="4000" spc="-25" dirty="0"/>
              <a:t>?</a:t>
            </a:r>
            <a:endParaRPr sz="4000"/>
          </a:p>
        </p:txBody>
      </p:sp>
      <p:sp>
        <p:nvSpPr>
          <p:cNvPr id="6" name="object 6"/>
          <p:cNvSpPr/>
          <p:nvPr/>
        </p:nvSpPr>
        <p:spPr>
          <a:xfrm>
            <a:off x="909066" y="1835657"/>
            <a:ext cx="10674350" cy="605155"/>
          </a:xfrm>
          <a:custGeom>
            <a:avLst/>
            <a:gdLst/>
            <a:ahLst/>
            <a:cxnLst/>
            <a:rect l="l" t="t" r="r" b="b"/>
            <a:pathLst>
              <a:path w="10674350" h="605155">
                <a:moveTo>
                  <a:pt x="0" y="0"/>
                </a:moveTo>
                <a:lnTo>
                  <a:pt x="10674096" y="0"/>
                </a:lnTo>
                <a:lnTo>
                  <a:pt x="10674096" y="605027"/>
                </a:lnTo>
                <a:lnTo>
                  <a:pt x="0" y="60502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09066" y="1835657"/>
            <a:ext cx="10674350" cy="605155"/>
          </a:xfrm>
          <a:custGeom>
            <a:avLst/>
            <a:gdLst/>
            <a:ahLst/>
            <a:cxnLst/>
            <a:rect l="l" t="t" r="r" b="b"/>
            <a:pathLst>
              <a:path w="10674350" h="605155">
                <a:moveTo>
                  <a:pt x="0" y="0"/>
                </a:moveTo>
                <a:lnTo>
                  <a:pt x="10674096" y="0"/>
                </a:lnTo>
                <a:lnTo>
                  <a:pt x="10674096" y="605027"/>
                </a:lnTo>
                <a:lnTo>
                  <a:pt x="0" y="605027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F375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42487" y="1482093"/>
            <a:ext cx="7472680" cy="708660"/>
          </a:xfrm>
          <a:custGeom>
            <a:avLst/>
            <a:gdLst/>
            <a:ahLst/>
            <a:cxnLst/>
            <a:rect l="l" t="t" r="r" b="b"/>
            <a:pathLst>
              <a:path w="7472680" h="708660">
                <a:moveTo>
                  <a:pt x="7354040" y="0"/>
                </a:moveTo>
                <a:lnTo>
                  <a:pt x="115829" y="21"/>
                </a:lnTo>
                <a:lnTo>
                  <a:pt x="73874" y="8554"/>
                </a:lnTo>
                <a:lnTo>
                  <a:pt x="38807" y="30564"/>
                </a:lnTo>
                <a:lnTo>
                  <a:pt x="13512" y="63162"/>
                </a:lnTo>
                <a:lnTo>
                  <a:pt x="877" y="103463"/>
                </a:lnTo>
                <a:lnTo>
                  <a:pt x="0" y="592807"/>
                </a:lnTo>
                <a:lnTo>
                  <a:pt x="1170" y="607380"/>
                </a:lnTo>
                <a:lnTo>
                  <a:pt x="14518" y="647362"/>
                </a:lnTo>
                <a:lnTo>
                  <a:pt x="40378" y="679493"/>
                </a:lnTo>
                <a:lnTo>
                  <a:pt x="75863" y="700887"/>
                </a:lnTo>
                <a:lnTo>
                  <a:pt x="118088" y="708660"/>
                </a:lnTo>
                <a:lnTo>
                  <a:pt x="7356310" y="708638"/>
                </a:lnTo>
                <a:lnTo>
                  <a:pt x="7398261" y="700102"/>
                </a:lnTo>
                <a:lnTo>
                  <a:pt x="7433325" y="678090"/>
                </a:lnTo>
                <a:lnTo>
                  <a:pt x="7458618" y="645490"/>
                </a:lnTo>
                <a:lnTo>
                  <a:pt x="7471251" y="605185"/>
                </a:lnTo>
                <a:lnTo>
                  <a:pt x="7472150" y="590537"/>
                </a:lnTo>
                <a:lnTo>
                  <a:pt x="7472129" y="115850"/>
                </a:lnTo>
                <a:lnTo>
                  <a:pt x="7463595" y="73896"/>
                </a:lnTo>
                <a:lnTo>
                  <a:pt x="7441586" y="38828"/>
                </a:lnTo>
                <a:lnTo>
                  <a:pt x="7408987" y="13533"/>
                </a:lnTo>
                <a:lnTo>
                  <a:pt x="7368686" y="899"/>
                </a:lnTo>
                <a:lnTo>
                  <a:pt x="7354040" y="0"/>
                </a:lnTo>
                <a:close/>
              </a:path>
            </a:pathLst>
          </a:custGeom>
          <a:solidFill>
            <a:srgbClr val="F37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42466" y="1482095"/>
            <a:ext cx="7472680" cy="708660"/>
          </a:xfrm>
          <a:custGeom>
            <a:avLst/>
            <a:gdLst/>
            <a:ahLst/>
            <a:cxnLst/>
            <a:rect l="l" t="t" r="r" b="b"/>
            <a:pathLst>
              <a:path w="7472680" h="708660">
                <a:moveTo>
                  <a:pt x="0" y="118110"/>
                </a:moveTo>
                <a:lnTo>
                  <a:pt x="7773" y="75883"/>
                </a:lnTo>
                <a:lnTo>
                  <a:pt x="29168" y="40396"/>
                </a:lnTo>
                <a:lnTo>
                  <a:pt x="61299" y="14536"/>
                </a:lnTo>
                <a:lnTo>
                  <a:pt x="101278" y="1190"/>
                </a:lnTo>
                <a:lnTo>
                  <a:pt x="7354061" y="0"/>
                </a:lnTo>
                <a:lnTo>
                  <a:pt x="7368708" y="899"/>
                </a:lnTo>
                <a:lnTo>
                  <a:pt x="7409009" y="13533"/>
                </a:lnTo>
                <a:lnTo>
                  <a:pt x="7441607" y="38828"/>
                </a:lnTo>
                <a:lnTo>
                  <a:pt x="7463617" y="73896"/>
                </a:lnTo>
                <a:lnTo>
                  <a:pt x="7472150" y="115850"/>
                </a:lnTo>
                <a:lnTo>
                  <a:pt x="7472172" y="590537"/>
                </a:lnTo>
                <a:lnTo>
                  <a:pt x="7471272" y="605185"/>
                </a:lnTo>
                <a:lnTo>
                  <a:pt x="7458639" y="645490"/>
                </a:lnTo>
                <a:lnTo>
                  <a:pt x="7433347" y="678090"/>
                </a:lnTo>
                <a:lnTo>
                  <a:pt x="7398282" y="700102"/>
                </a:lnTo>
                <a:lnTo>
                  <a:pt x="7356331" y="708638"/>
                </a:lnTo>
                <a:lnTo>
                  <a:pt x="118110" y="708660"/>
                </a:lnTo>
                <a:lnTo>
                  <a:pt x="103464" y="707760"/>
                </a:lnTo>
                <a:lnTo>
                  <a:pt x="63165" y="695127"/>
                </a:lnTo>
                <a:lnTo>
                  <a:pt x="30567" y="669833"/>
                </a:lnTo>
                <a:lnTo>
                  <a:pt x="8557" y="634765"/>
                </a:lnTo>
                <a:lnTo>
                  <a:pt x="21" y="592807"/>
                </a:lnTo>
                <a:lnTo>
                  <a:pt x="0" y="118110"/>
                </a:lnTo>
                <a:close/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09066" y="2923794"/>
            <a:ext cx="10674350" cy="605155"/>
          </a:xfrm>
          <a:custGeom>
            <a:avLst/>
            <a:gdLst/>
            <a:ahLst/>
            <a:cxnLst/>
            <a:rect l="l" t="t" r="r" b="b"/>
            <a:pathLst>
              <a:path w="10674350" h="605154">
                <a:moveTo>
                  <a:pt x="0" y="0"/>
                </a:moveTo>
                <a:lnTo>
                  <a:pt x="10674096" y="0"/>
                </a:lnTo>
                <a:lnTo>
                  <a:pt x="10674096" y="605027"/>
                </a:lnTo>
                <a:lnTo>
                  <a:pt x="0" y="60502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09066" y="2923794"/>
            <a:ext cx="10674350" cy="605155"/>
          </a:xfrm>
          <a:custGeom>
            <a:avLst/>
            <a:gdLst/>
            <a:ahLst/>
            <a:cxnLst/>
            <a:rect l="l" t="t" r="r" b="b"/>
            <a:pathLst>
              <a:path w="10674350" h="605154">
                <a:moveTo>
                  <a:pt x="0" y="0"/>
                </a:moveTo>
                <a:lnTo>
                  <a:pt x="10674096" y="0"/>
                </a:lnTo>
                <a:lnTo>
                  <a:pt x="10674096" y="605027"/>
                </a:lnTo>
                <a:lnTo>
                  <a:pt x="0" y="605027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D54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42487" y="2570229"/>
            <a:ext cx="7472680" cy="708660"/>
          </a:xfrm>
          <a:custGeom>
            <a:avLst/>
            <a:gdLst/>
            <a:ahLst/>
            <a:cxnLst/>
            <a:rect l="l" t="t" r="r" b="b"/>
            <a:pathLst>
              <a:path w="7472680" h="708660">
                <a:moveTo>
                  <a:pt x="7354040" y="0"/>
                </a:moveTo>
                <a:lnTo>
                  <a:pt x="115829" y="21"/>
                </a:lnTo>
                <a:lnTo>
                  <a:pt x="73874" y="8554"/>
                </a:lnTo>
                <a:lnTo>
                  <a:pt x="38807" y="30564"/>
                </a:lnTo>
                <a:lnTo>
                  <a:pt x="13512" y="63162"/>
                </a:lnTo>
                <a:lnTo>
                  <a:pt x="877" y="103463"/>
                </a:lnTo>
                <a:lnTo>
                  <a:pt x="0" y="592807"/>
                </a:lnTo>
                <a:lnTo>
                  <a:pt x="1170" y="607380"/>
                </a:lnTo>
                <a:lnTo>
                  <a:pt x="14518" y="647362"/>
                </a:lnTo>
                <a:lnTo>
                  <a:pt x="40378" y="679493"/>
                </a:lnTo>
                <a:lnTo>
                  <a:pt x="75863" y="700887"/>
                </a:lnTo>
                <a:lnTo>
                  <a:pt x="118088" y="708660"/>
                </a:lnTo>
                <a:lnTo>
                  <a:pt x="7356310" y="708638"/>
                </a:lnTo>
                <a:lnTo>
                  <a:pt x="7398261" y="700102"/>
                </a:lnTo>
                <a:lnTo>
                  <a:pt x="7433325" y="678090"/>
                </a:lnTo>
                <a:lnTo>
                  <a:pt x="7458618" y="645490"/>
                </a:lnTo>
                <a:lnTo>
                  <a:pt x="7471251" y="605185"/>
                </a:lnTo>
                <a:lnTo>
                  <a:pt x="7472150" y="590537"/>
                </a:lnTo>
                <a:lnTo>
                  <a:pt x="7472129" y="115850"/>
                </a:lnTo>
                <a:lnTo>
                  <a:pt x="7463595" y="73896"/>
                </a:lnTo>
                <a:lnTo>
                  <a:pt x="7441586" y="38828"/>
                </a:lnTo>
                <a:lnTo>
                  <a:pt x="7408987" y="13533"/>
                </a:lnTo>
                <a:lnTo>
                  <a:pt x="7368686" y="899"/>
                </a:lnTo>
                <a:lnTo>
                  <a:pt x="7354040" y="0"/>
                </a:lnTo>
                <a:close/>
              </a:path>
            </a:pathLst>
          </a:custGeom>
          <a:solidFill>
            <a:srgbClr val="ED54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42466" y="2570229"/>
            <a:ext cx="7472680" cy="708660"/>
          </a:xfrm>
          <a:custGeom>
            <a:avLst/>
            <a:gdLst/>
            <a:ahLst/>
            <a:cxnLst/>
            <a:rect l="l" t="t" r="r" b="b"/>
            <a:pathLst>
              <a:path w="7472680" h="708660">
                <a:moveTo>
                  <a:pt x="0" y="118110"/>
                </a:moveTo>
                <a:lnTo>
                  <a:pt x="7773" y="75883"/>
                </a:lnTo>
                <a:lnTo>
                  <a:pt x="29168" y="40396"/>
                </a:lnTo>
                <a:lnTo>
                  <a:pt x="61299" y="14536"/>
                </a:lnTo>
                <a:lnTo>
                  <a:pt x="101278" y="1190"/>
                </a:lnTo>
                <a:lnTo>
                  <a:pt x="7354061" y="0"/>
                </a:lnTo>
                <a:lnTo>
                  <a:pt x="7368708" y="899"/>
                </a:lnTo>
                <a:lnTo>
                  <a:pt x="7409009" y="13533"/>
                </a:lnTo>
                <a:lnTo>
                  <a:pt x="7441607" y="38828"/>
                </a:lnTo>
                <a:lnTo>
                  <a:pt x="7463617" y="73896"/>
                </a:lnTo>
                <a:lnTo>
                  <a:pt x="7472150" y="115850"/>
                </a:lnTo>
                <a:lnTo>
                  <a:pt x="7472172" y="590537"/>
                </a:lnTo>
                <a:lnTo>
                  <a:pt x="7471272" y="605185"/>
                </a:lnTo>
                <a:lnTo>
                  <a:pt x="7458639" y="645490"/>
                </a:lnTo>
                <a:lnTo>
                  <a:pt x="7433347" y="678090"/>
                </a:lnTo>
                <a:lnTo>
                  <a:pt x="7398282" y="700102"/>
                </a:lnTo>
                <a:lnTo>
                  <a:pt x="7356331" y="708638"/>
                </a:lnTo>
                <a:lnTo>
                  <a:pt x="118110" y="708660"/>
                </a:lnTo>
                <a:lnTo>
                  <a:pt x="103464" y="707760"/>
                </a:lnTo>
                <a:lnTo>
                  <a:pt x="63165" y="695127"/>
                </a:lnTo>
                <a:lnTo>
                  <a:pt x="30567" y="669833"/>
                </a:lnTo>
                <a:lnTo>
                  <a:pt x="8557" y="634765"/>
                </a:lnTo>
                <a:lnTo>
                  <a:pt x="21" y="592807"/>
                </a:lnTo>
                <a:lnTo>
                  <a:pt x="0" y="118110"/>
                </a:lnTo>
                <a:close/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09066" y="4013453"/>
            <a:ext cx="10674350" cy="605155"/>
          </a:xfrm>
          <a:custGeom>
            <a:avLst/>
            <a:gdLst/>
            <a:ahLst/>
            <a:cxnLst/>
            <a:rect l="l" t="t" r="r" b="b"/>
            <a:pathLst>
              <a:path w="10674350" h="605154">
                <a:moveTo>
                  <a:pt x="0" y="0"/>
                </a:moveTo>
                <a:lnTo>
                  <a:pt x="10674096" y="0"/>
                </a:lnTo>
                <a:lnTo>
                  <a:pt x="10674096" y="605028"/>
                </a:lnTo>
                <a:lnTo>
                  <a:pt x="0" y="6050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9066" y="4013453"/>
            <a:ext cx="10674350" cy="605155"/>
          </a:xfrm>
          <a:custGeom>
            <a:avLst/>
            <a:gdLst/>
            <a:ahLst/>
            <a:cxnLst/>
            <a:rect l="l" t="t" r="r" b="b"/>
            <a:pathLst>
              <a:path w="10674350" h="605154">
                <a:moveTo>
                  <a:pt x="0" y="0"/>
                </a:moveTo>
                <a:lnTo>
                  <a:pt x="10674096" y="0"/>
                </a:lnTo>
                <a:lnTo>
                  <a:pt x="10674096" y="605028"/>
                </a:lnTo>
                <a:lnTo>
                  <a:pt x="0" y="605028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4371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42487" y="3658365"/>
            <a:ext cx="7472680" cy="708660"/>
          </a:xfrm>
          <a:custGeom>
            <a:avLst/>
            <a:gdLst/>
            <a:ahLst/>
            <a:cxnLst/>
            <a:rect l="l" t="t" r="r" b="b"/>
            <a:pathLst>
              <a:path w="7472680" h="708660">
                <a:moveTo>
                  <a:pt x="7354040" y="0"/>
                </a:moveTo>
                <a:lnTo>
                  <a:pt x="115829" y="21"/>
                </a:lnTo>
                <a:lnTo>
                  <a:pt x="73874" y="8554"/>
                </a:lnTo>
                <a:lnTo>
                  <a:pt x="38807" y="30564"/>
                </a:lnTo>
                <a:lnTo>
                  <a:pt x="13512" y="63162"/>
                </a:lnTo>
                <a:lnTo>
                  <a:pt x="877" y="103463"/>
                </a:lnTo>
                <a:lnTo>
                  <a:pt x="0" y="592807"/>
                </a:lnTo>
                <a:lnTo>
                  <a:pt x="1170" y="607380"/>
                </a:lnTo>
                <a:lnTo>
                  <a:pt x="14518" y="647362"/>
                </a:lnTo>
                <a:lnTo>
                  <a:pt x="40378" y="679493"/>
                </a:lnTo>
                <a:lnTo>
                  <a:pt x="75863" y="700887"/>
                </a:lnTo>
                <a:lnTo>
                  <a:pt x="118088" y="708660"/>
                </a:lnTo>
                <a:lnTo>
                  <a:pt x="7356310" y="708638"/>
                </a:lnTo>
                <a:lnTo>
                  <a:pt x="7398261" y="700102"/>
                </a:lnTo>
                <a:lnTo>
                  <a:pt x="7433325" y="678090"/>
                </a:lnTo>
                <a:lnTo>
                  <a:pt x="7458618" y="645490"/>
                </a:lnTo>
                <a:lnTo>
                  <a:pt x="7471251" y="605185"/>
                </a:lnTo>
                <a:lnTo>
                  <a:pt x="7472150" y="590537"/>
                </a:lnTo>
                <a:lnTo>
                  <a:pt x="7472129" y="115850"/>
                </a:lnTo>
                <a:lnTo>
                  <a:pt x="7463595" y="73896"/>
                </a:lnTo>
                <a:lnTo>
                  <a:pt x="7441586" y="38828"/>
                </a:lnTo>
                <a:lnTo>
                  <a:pt x="7408987" y="13533"/>
                </a:lnTo>
                <a:lnTo>
                  <a:pt x="7368686" y="899"/>
                </a:lnTo>
                <a:lnTo>
                  <a:pt x="7354040" y="0"/>
                </a:lnTo>
                <a:close/>
              </a:path>
            </a:pathLst>
          </a:custGeom>
          <a:solidFill>
            <a:srgbClr val="E437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42466" y="3658365"/>
            <a:ext cx="7472680" cy="708660"/>
          </a:xfrm>
          <a:custGeom>
            <a:avLst/>
            <a:gdLst/>
            <a:ahLst/>
            <a:cxnLst/>
            <a:rect l="l" t="t" r="r" b="b"/>
            <a:pathLst>
              <a:path w="7472680" h="708660">
                <a:moveTo>
                  <a:pt x="0" y="118110"/>
                </a:moveTo>
                <a:lnTo>
                  <a:pt x="7773" y="75883"/>
                </a:lnTo>
                <a:lnTo>
                  <a:pt x="29168" y="40396"/>
                </a:lnTo>
                <a:lnTo>
                  <a:pt x="61299" y="14536"/>
                </a:lnTo>
                <a:lnTo>
                  <a:pt x="101278" y="1190"/>
                </a:lnTo>
                <a:lnTo>
                  <a:pt x="7354061" y="0"/>
                </a:lnTo>
                <a:lnTo>
                  <a:pt x="7368708" y="899"/>
                </a:lnTo>
                <a:lnTo>
                  <a:pt x="7409009" y="13533"/>
                </a:lnTo>
                <a:lnTo>
                  <a:pt x="7441607" y="38828"/>
                </a:lnTo>
                <a:lnTo>
                  <a:pt x="7463617" y="73896"/>
                </a:lnTo>
                <a:lnTo>
                  <a:pt x="7472150" y="115850"/>
                </a:lnTo>
                <a:lnTo>
                  <a:pt x="7472172" y="590537"/>
                </a:lnTo>
                <a:lnTo>
                  <a:pt x="7471272" y="605185"/>
                </a:lnTo>
                <a:lnTo>
                  <a:pt x="7458639" y="645490"/>
                </a:lnTo>
                <a:lnTo>
                  <a:pt x="7433347" y="678090"/>
                </a:lnTo>
                <a:lnTo>
                  <a:pt x="7398282" y="700102"/>
                </a:lnTo>
                <a:lnTo>
                  <a:pt x="7356331" y="708638"/>
                </a:lnTo>
                <a:lnTo>
                  <a:pt x="118110" y="708660"/>
                </a:lnTo>
                <a:lnTo>
                  <a:pt x="103464" y="707760"/>
                </a:lnTo>
                <a:lnTo>
                  <a:pt x="63165" y="695127"/>
                </a:lnTo>
                <a:lnTo>
                  <a:pt x="30567" y="669833"/>
                </a:lnTo>
                <a:lnTo>
                  <a:pt x="8557" y="634765"/>
                </a:lnTo>
                <a:lnTo>
                  <a:pt x="21" y="592807"/>
                </a:lnTo>
                <a:lnTo>
                  <a:pt x="0" y="118110"/>
                </a:lnTo>
                <a:close/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09066" y="5101590"/>
            <a:ext cx="10674350" cy="605155"/>
          </a:xfrm>
          <a:custGeom>
            <a:avLst/>
            <a:gdLst/>
            <a:ahLst/>
            <a:cxnLst/>
            <a:rect l="l" t="t" r="r" b="b"/>
            <a:pathLst>
              <a:path w="10674350" h="605154">
                <a:moveTo>
                  <a:pt x="0" y="0"/>
                </a:moveTo>
                <a:lnTo>
                  <a:pt x="10674096" y="0"/>
                </a:lnTo>
                <a:lnTo>
                  <a:pt x="10674096" y="605028"/>
                </a:lnTo>
                <a:lnTo>
                  <a:pt x="0" y="6050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09066" y="5101590"/>
            <a:ext cx="10674350" cy="605155"/>
          </a:xfrm>
          <a:custGeom>
            <a:avLst/>
            <a:gdLst/>
            <a:ahLst/>
            <a:cxnLst/>
            <a:rect l="l" t="t" r="r" b="b"/>
            <a:pathLst>
              <a:path w="10674350" h="605154">
                <a:moveTo>
                  <a:pt x="0" y="0"/>
                </a:moveTo>
                <a:lnTo>
                  <a:pt x="10674096" y="0"/>
                </a:lnTo>
                <a:lnTo>
                  <a:pt x="10674096" y="605028"/>
                </a:lnTo>
                <a:lnTo>
                  <a:pt x="0" y="605028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D51F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442487" y="4748025"/>
            <a:ext cx="7472680" cy="708660"/>
          </a:xfrm>
          <a:custGeom>
            <a:avLst/>
            <a:gdLst/>
            <a:ahLst/>
            <a:cxnLst/>
            <a:rect l="l" t="t" r="r" b="b"/>
            <a:pathLst>
              <a:path w="7472680" h="708660">
                <a:moveTo>
                  <a:pt x="7354040" y="0"/>
                </a:moveTo>
                <a:lnTo>
                  <a:pt x="115829" y="21"/>
                </a:lnTo>
                <a:lnTo>
                  <a:pt x="73874" y="8554"/>
                </a:lnTo>
                <a:lnTo>
                  <a:pt x="38807" y="30564"/>
                </a:lnTo>
                <a:lnTo>
                  <a:pt x="13512" y="63162"/>
                </a:lnTo>
                <a:lnTo>
                  <a:pt x="877" y="103463"/>
                </a:lnTo>
                <a:lnTo>
                  <a:pt x="0" y="592807"/>
                </a:lnTo>
                <a:lnTo>
                  <a:pt x="1170" y="607380"/>
                </a:lnTo>
                <a:lnTo>
                  <a:pt x="14518" y="647362"/>
                </a:lnTo>
                <a:lnTo>
                  <a:pt x="40378" y="679493"/>
                </a:lnTo>
                <a:lnTo>
                  <a:pt x="75863" y="700887"/>
                </a:lnTo>
                <a:lnTo>
                  <a:pt x="118088" y="708660"/>
                </a:lnTo>
                <a:lnTo>
                  <a:pt x="7356310" y="708638"/>
                </a:lnTo>
                <a:lnTo>
                  <a:pt x="7398261" y="700102"/>
                </a:lnTo>
                <a:lnTo>
                  <a:pt x="7433325" y="678090"/>
                </a:lnTo>
                <a:lnTo>
                  <a:pt x="7458618" y="645490"/>
                </a:lnTo>
                <a:lnTo>
                  <a:pt x="7471251" y="605185"/>
                </a:lnTo>
                <a:lnTo>
                  <a:pt x="7472150" y="590537"/>
                </a:lnTo>
                <a:lnTo>
                  <a:pt x="7472129" y="115850"/>
                </a:lnTo>
                <a:lnTo>
                  <a:pt x="7463595" y="73896"/>
                </a:lnTo>
                <a:lnTo>
                  <a:pt x="7441586" y="38828"/>
                </a:lnTo>
                <a:lnTo>
                  <a:pt x="7408987" y="13533"/>
                </a:lnTo>
                <a:lnTo>
                  <a:pt x="7368686" y="899"/>
                </a:lnTo>
                <a:lnTo>
                  <a:pt x="7354040" y="0"/>
                </a:lnTo>
                <a:close/>
              </a:path>
            </a:pathLst>
          </a:custGeom>
          <a:solidFill>
            <a:srgbClr val="D51F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442466" y="4748025"/>
            <a:ext cx="7472680" cy="708660"/>
          </a:xfrm>
          <a:custGeom>
            <a:avLst/>
            <a:gdLst/>
            <a:ahLst/>
            <a:cxnLst/>
            <a:rect l="l" t="t" r="r" b="b"/>
            <a:pathLst>
              <a:path w="7472680" h="708660">
                <a:moveTo>
                  <a:pt x="0" y="118110"/>
                </a:moveTo>
                <a:lnTo>
                  <a:pt x="7773" y="75883"/>
                </a:lnTo>
                <a:lnTo>
                  <a:pt x="29168" y="40396"/>
                </a:lnTo>
                <a:lnTo>
                  <a:pt x="61299" y="14536"/>
                </a:lnTo>
                <a:lnTo>
                  <a:pt x="101278" y="1190"/>
                </a:lnTo>
                <a:lnTo>
                  <a:pt x="7354061" y="0"/>
                </a:lnTo>
                <a:lnTo>
                  <a:pt x="7368708" y="899"/>
                </a:lnTo>
                <a:lnTo>
                  <a:pt x="7409009" y="13533"/>
                </a:lnTo>
                <a:lnTo>
                  <a:pt x="7441607" y="38828"/>
                </a:lnTo>
                <a:lnTo>
                  <a:pt x="7463617" y="73896"/>
                </a:lnTo>
                <a:lnTo>
                  <a:pt x="7472150" y="115850"/>
                </a:lnTo>
                <a:lnTo>
                  <a:pt x="7472172" y="590537"/>
                </a:lnTo>
                <a:lnTo>
                  <a:pt x="7471272" y="605185"/>
                </a:lnTo>
                <a:lnTo>
                  <a:pt x="7458639" y="645490"/>
                </a:lnTo>
                <a:lnTo>
                  <a:pt x="7433347" y="678090"/>
                </a:lnTo>
                <a:lnTo>
                  <a:pt x="7398282" y="700102"/>
                </a:lnTo>
                <a:lnTo>
                  <a:pt x="7356331" y="708638"/>
                </a:lnTo>
                <a:lnTo>
                  <a:pt x="118110" y="708660"/>
                </a:lnTo>
                <a:lnTo>
                  <a:pt x="103464" y="707760"/>
                </a:lnTo>
                <a:lnTo>
                  <a:pt x="63165" y="695127"/>
                </a:lnTo>
                <a:lnTo>
                  <a:pt x="30567" y="669833"/>
                </a:lnTo>
                <a:lnTo>
                  <a:pt x="8557" y="634765"/>
                </a:lnTo>
                <a:lnTo>
                  <a:pt x="21" y="592807"/>
                </a:lnTo>
                <a:lnTo>
                  <a:pt x="0" y="118110"/>
                </a:lnTo>
                <a:close/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746685" y="1669141"/>
            <a:ext cx="3410585" cy="3596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2590" indent="-38989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403225" algn="l"/>
              </a:tabLst>
            </a:pP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ph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ili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7"/>
              </a:spcBef>
              <a:buClr>
                <a:srgbClr val="FFFFFF"/>
              </a:buClr>
              <a:buFont typeface="Arial"/>
              <a:buAutoNum type="alphaUcPeriod"/>
            </a:pPr>
            <a:endParaRPr sz="2500">
              <a:latin typeface="Times New Roman"/>
              <a:cs typeface="Times New Roman"/>
            </a:endParaRPr>
          </a:p>
          <a:p>
            <a:pPr marL="402590" indent="-38989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403225" algn="l"/>
              </a:tabLst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te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ph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ili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7"/>
              </a:spcBef>
              <a:buClr>
                <a:srgbClr val="FFFFFF"/>
              </a:buClr>
              <a:buFont typeface="Arial"/>
              <a:buAutoNum type="alphaUcPeriod"/>
            </a:pPr>
            <a:endParaRPr sz="2500">
              <a:latin typeface="Times New Roman"/>
              <a:cs typeface="Times New Roman"/>
            </a:endParaRPr>
          </a:p>
          <a:p>
            <a:pPr marL="402590" indent="-38989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403225" algn="l"/>
              </a:tabLst>
            </a:pP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ry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ph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ilis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7"/>
              </a:spcBef>
              <a:buClr>
                <a:srgbClr val="FFFFFF"/>
              </a:buClr>
              <a:buFont typeface="Arial"/>
              <a:buAutoNum type="alphaUcPeriod"/>
            </a:pPr>
            <a:endParaRPr sz="2500">
              <a:latin typeface="Times New Roman"/>
              <a:cs typeface="Times New Roman"/>
            </a:endParaRPr>
          </a:p>
          <a:p>
            <a:pPr marL="402590" indent="-38989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403225" algn="l"/>
              </a:tabLst>
            </a:pP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econda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ry</a:t>
            </a:r>
            <a:r>
              <a:rPr sz="24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ph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ili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24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55448" y="6062471"/>
            <a:ext cx="908303" cy="7955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42604" y="5882640"/>
            <a:ext cx="1589727" cy="8138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36707" y="5882640"/>
            <a:ext cx="1138427" cy="765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41679" y="2993998"/>
            <a:ext cx="9795510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235"/>
              </a:lnSpc>
            </a:pPr>
            <a:r>
              <a:rPr sz="4400" b="1" spc="-105" dirty="0">
                <a:solidFill>
                  <a:srgbClr val="D51F1A"/>
                </a:solidFill>
                <a:latin typeface="Arial"/>
                <a:cs typeface="Arial"/>
              </a:rPr>
              <a:t>W</a:t>
            </a:r>
            <a:r>
              <a:rPr sz="4400" b="1" spc="-100" dirty="0">
                <a:solidFill>
                  <a:srgbClr val="D51F1A"/>
                </a:solidFill>
                <a:latin typeface="Arial"/>
                <a:cs typeface="Arial"/>
              </a:rPr>
              <a:t>H</a:t>
            </a:r>
            <a:r>
              <a:rPr sz="4400" b="1" dirty="0">
                <a:solidFill>
                  <a:srgbClr val="D51F1A"/>
                </a:solidFill>
                <a:latin typeface="Arial"/>
                <a:cs typeface="Arial"/>
              </a:rPr>
              <a:t>Y</a:t>
            </a:r>
            <a:r>
              <a:rPr sz="4400" b="1" spc="-300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4400" b="1" spc="-100" dirty="0">
                <a:solidFill>
                  <a:srgbClr val="D51F1A"/>
                </a:solidFill>
                <a:latin typeface="Arial"/>
                <a:cs typeface="Arial"/>
              </a:rPr>
              <a:t>I</a:t>
            </a:r>
            <a:r>
              <a:rPr sz="4400" b="1" dirty="0">
                <a:solidFill>
                  <a:srgbClr val="D51F1A"/>
                </a:solidFill>
                <a:latin typeface="Arial"/>
                <a:cs typeface="Arial"/>
              </a:rPr>
              <a:t>S</a:t>
            </a:r>
            <a:r>
              <a:rPr sz="4400" b="1" spc="-204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4400" b="1" spc="-100" dirty="0">
                <a:solidFill>
                  <a:srgbClr val="D51F1A"/>
                </a:solidFill>
                <a:latin typeface="Arial"/>
                <a:cs typeface="Arial"/>
              </a:rPr>
              <a:t>THI</a:t>
            </a:r>
            <a:r>
              <a:rPr sz="4400" b="1" dirty="0">
                <a:solidFill>
                  <a:srgbClr val="D51F1A"/>
                </a:solidFill>
                <a:latin typeface="Arial"/>
                <a:cs typeface="Arial"/>
              </a:rPr>
              <a:t>S</a:t>
            </a:r>
            <a:r>
              <a:rPr sz="4400" b="1" spc="-215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4400" b="1" spc="-95" dirty="0">
                <a:solidFill>
                  <a:srgbClr val="D51F1A"/>
                </a:solidFill>
                <a:latin typeface="Arial"/>
                <a:cs typeface="Arial"/>
              </a:rPr>
              <a:t>SE</a:t>
            </a:r>
            <a:r>
              <a:rPr sz="4400" b="1" spc="-100" dirty="0">
                <a:solidFill>
                  <a:srgbClr val="D51F1A"/>
                </a:solidFill>
                <a:latin typeface="Arial"/>
                <a:cs typeface="Arial"/>
              </a:rPr>
              <a:t>C</a:t>
            </a:r>
            <a:r>
              <a:rPr sz="4400" b="1" spc="-105" dirty="0">
                <a:solidFill>
                  <a:srgbClr val="D51F1A"/>
                </a:solidFill>
                <a:latin typeface="Arial"/>
                <a:cs typeface="Arial"/>
              </a:rPr>
              <a:t>O</a:t>
            </a:r>
            <a:r>
              <a:rPr sz="4400" b="1" spc="-100" dirty="0">
                <a:solidFill>
                  <a:srgbClr val="D51F1A"/>
                </a:solidFill>
                <a:latin typeface="Arial"/>
                <a:cs typeface="Arial"/>
              </a:rPr>
              <a:t>ND</a:t>
            </a:r>
            <a:r>
              <a:rPr sz="4400" b="1" spc="-110" dirty="0">
                <a:solidFill>
                  <a:srgbClr val="D51F1A"/>
                </a:solidFill>
                <a:latin typeface="Arial"/>
                <a:cs typeface="Arial"/>
              </a:rPr>
              <a:t>A</a:t>
            </a:r>
            <a:r>
              <a:rPr sz="4400" b="1" spc="-265" dirty="0">
                <a:solidFill>
                  <a:srgbClr val="D51F1A"/>
                </a:solidFill>
                <a:latin typeface="Arial"/>
                <a:cs typeface="Arial"/>
              </a:rPr>
              <a:t>R</a:t>
            </a:r>
            <a:r>
              <a:rPr sz="4400" b="1" dirty="0">
                <a:solidFill>
                  <a:srgbClr val="D51F1A"/>
                </a:solidFill>
                <a:latin typeface="Arial"/>
                <a:cs typeface="Arial"/>
              </a:rPr>
              <a:t>Y</a:t>
            </a:r>
            <a:r>
              <a:rPr sz="4400" b="1" spc="-325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4400" b="1" spc="-95" dirty="0">
                <a:solidFill>
                  <a:srgbClr val="D51F1A"/>
                </a:solidFill>
                <a:latin typeface="Arial"/>
                <a:cs typeface="Arial"/>
              </a:rPr>
              <a:t>SYP</a:t>
            </a:r>
            <a:r>
              <a:rPr sz="4400" b="1" spc="-100" dirty="0">
                <a:solidFill>
                  <a:srgbClr val="D51F1A"/>
                </a:solidFill>
                <a:latin typeface="Arial"/>
                <a:cs typeface="Arial"/>
              </a:rPr>
              <a:t>HILI</a:t>
            </a:r>
            <a:r>
              <a:rPr sz="4400" b="1" spc="-95" dirty="0">
                <a:solidFill>
                  <a:srgbClr val="D51F1A"/>
                </a:solidFill>
                <a:latin typeface="Arial"/>
                <a:cs typeface="Arial"/>
              </a:rPr>
              <a:t>S</a:t>
            </a:r>
            <a:r>
              <a:rPr sz="4400" b="1" dirty="0">
                <a:solidFill>
                  <a:srgbClr val="D51F1A"/>
                </a:solidFill>
                <a:latin typeface="Arial"/>
                <a:cs typeface="Arial"/>
              </a:rPr>
              <a:t>?</a:t>
            </a:r>
            <a:endParaRPr sz="4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28084" y="3875090"/>
            <a:ext cx="2116455" cy="355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329"/>
              </a:lnSpc>
            </a:pPr>
            <a:r>
              <a:rPr sz="2800" i="1" spc="-15" dirty="0">
                <a:solidFill>
                  <a:srgbClr val="212121"/>
                </a:solidFill>
                <a:latin typeface="Arial"/>
                <a:cs typeface="Arial"/>
              </a:rPr>
              <a:t>Le</a:t>
            </a:r>
            <a:r>
              <a:rPr sz="2800" i="1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800" i="1" spc="-80" dirty="0">
                <a:solidFill>
                  <a:srgbClr val="212121"/>
                </a:solidFill>
                <a:latin typeface="Arial"/>
                <a:cs typeface="Arial"/>
              </a:rPr>
              <a:t>’</a:t>
            </a:r>
            <a:r>
              <a:rPr sz="2800" i="1" spc="-1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800" i="1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i="1" spc="-3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800" i="1" spc="-10" dirty="0">
                <a:solidFill>
                  <a:srgbClr val="212121"/>
                </a:solidFill>
                <a:latin typeface="Arial"/>
                <a:cs typeface="Arial"/>
              </a:rPr>
              <a:t>iscuss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5448" y="6062471"/>
            <a:ext cx="908303" cy="7955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0872" y="6329171"/>
            <a:ext cx="1606295" cy="4617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700326" y="6084907"/>
            <a:ext cx="1591245" cy="8153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705">
              <a:lnSpc>
                <a:spcPct val="100000"/>
              </a:lnSpc>
            </a:pPr>
            <a:r>
              <a:rPr sz="3300" spc="-130" dirty="0"/>
              <a:t>W</a:t>
            </a:r>
            <a:r>
              <a:rPr sz="3300" spc="-100" dirty="0"/>
              <a:t>ha</a:t>
            </a:r>
            <a:r>
              <a:rPr sz="3300" dirty="0"/>
              <a:t>t</a:t>
            </a:r>
            <a:r>
              <a:rPr sz="3300" spc="-229" dirty="0"/>
              <a:t> </a:t>
            </a:r>
            <a:r>
              <a:rPr sz="3300" spc="-100" dirty="0"/>
              <a:t>i</a:t>
            </a:r>
            <a:r>
              <a:rPr sz="3300" dirty="0"/>
              <a:t>s</a:t>
            </a:r>
            <a:r>
              <a:rPr sz="3300" spc="-204" dirty="0"/>
              <a:t> </a:t>
            </a:r>
            <a:r>
              <a:rPr sz="3300" spc="-114" dirty="0"/>
              <a:t>t</a:t>
            </a:r>
            <a:r>
              <a:rPr sz="3300" spc="-100" dirty="0"/>
              <a:t>h</a:t>
            </a:r>
            <a:r>
              <a:rPr sz="3300" dirty="0"/>
              <a:t>e</a:t>
            </a:r>
            <a:r>
              <a:rPr sz="3300" spc="-210" dirty="0"/>
              <a:t> </a:t>
            </a:r>
            <a:r>
              <a:rPr sz="3300" spc="-100" dirty="0"/>
              <a:t>app</a:t>
            </a:r>
            <a:r>
              <a:rPr sz="3300" spc="-95" dirty="0"/>
              <a:t>r</a:t>
            </a:r>
            <a:r>
              <a:rPr sz="3300" spc="-100" dirty="0"/>
              <a:t>op</a:t>
            </a:r>
            <a:r>
              <a:rPr sz="3300" spc="-95" dirty="0"/>
              <a:t>r</a:t>
            </a:r>
            <a:r>
              <a:rPr sz="3300" spc="-100" dirty="0"/>
              <a:t>ia</a:t>
            </a:r>
            <a:r>
              <a:rPr sz="3300" spc="-105" dirty="0"/>
              <a:t>t</a:t>
            </a:r>
            <a:r>
              <a:rPr sz="3300" dirty="0"/>
              <a:t>e</a:t>
            </a:r>
            <a:r>
              <a:rPr sz="3300" spc="-235" dirty="0"/>
              <a:t> </a:t>
            </a:r>
            <a:r>
              <a:rPr sz="3300" spc="-114" dirty="0"/>
              <a:t>t</a:t>
            </a:r>
            <a:r>
              <a:rPr sz="3300" spc="-95" dirty="0"/>
              <a:t>r</a:t>
            </a:r>
            <a:r>
              <a:rPr sz="3300" spc="-100" dirty="0"/>
              <a:t>ea</a:t>
            </a:r>
            <a:r>
              <a:rPr sz="3300" spc="-105" dirty="0"/>
              <a:t>t</a:t>
            </a:r>
            <a:r>
              <a:rPr sz="3300" spc="-100" dirty="0"/>
              <a:t>men</a:t>
            </a:r>
            <a:r>
              <a:rPr sz="3300" dirty="0"/>
              <a:t>t</a:t>
            </a:r>
            <a:r>
              <a:rPr sz="3300" spc="-240" dirty="0"/>
              <a:t> </a:t>
            </a:r>
            <a:r>
              <a:rPr sz="3300" spc="-114" dirty="0"/>
              <a:t>f</a:t>
            </a:r>
            <a:r>
              <a:rPr sz="3300" spc="-100" dirty="0"/>
              <a:t>o</a:t>
            </a:r>
            <a:r>
              <a:rPr sz="3300" dirty="0"/>
              <a:t>r</a:t>
            </a:r>
            <a:r>
              <a:rPr sz="3300" spc="-204" dirty="0"/>
              <a:t> </a:t>
            </a:r>
            <a:r>
              <a:rPr sz="3300" spc="-114" dirty="0"/>
              <a:t>t</a:t>
            </a:r>
            <a:r>
              <a:rPr sz="3300" spc="-100" dirty="0"/>
              <a:t>hi</a:t>
            </a:r>
            <a:r>
              <a:rPr sz="3300" dirty="0"/>
              <a:t>s</a:t>
            </a:r>
            <a:r>
              <a:rPr sz="3300" spc="-220" dirty="0"/>
              <a:t> </a:t>
            </a:r>
            <a:r>
              <a:rPr sz="3300" spc="-100" dirty="0"/>
              <a:t>pa</a:t>
            </a:r>
            <a:r>
              <a:rPr sz="3300" spc="-105" dirty="0"/>
              <a:t>t</a:t>
            </a:r>
            <a:r>
              <a:rPr sz="3300" spc="-100" dirty="0"/>
              <a:t>ien</a:t>
            </a:r>
            <a:r>
              <a:rPr sz="3300" spc="-105" dirty="0"/>
              <a:t>t</a:t>
            </a:r>
            <a:r>
              <a:rPr sz="3300" dirty="0"/>
              <a:t>?</a:t>
            </a:r>
            <a:endParaRPr sz="3300"/>
          </a:p>
        </p:txBody>
      </p:sp>
      <p:sp>
        <p:nvSpPr>
          <p:cNvPr id="6" name="object 6"/>
          <p:cNvSpPr/>
          <p:nvPr/>
        </p:nvSpPr>
        <p:spPr>
          <a:xfrm>
            <a:off x="1064513" y="1572005"/>
            <a:ext cx="10218420" cy="731520"/>
          </a:xfrm>
          <a:custGeom>
            <a:avLst/>
            <a:gdLst/>
            <a:ahLst/>
            <a:cxnLst/>
            <a:rect l="l" t="t" r="r" b="b"/>
            <a:pathLst>
              <a:path w="10218420" h="731519">
                <a:moveTo>
                  <a:pt x="0" y="0"/>
                </a:moveTo>
                <a:lnTo>
                  <a:pt x="10218420" y="0"/>
                </a:lnTo>
                <a:lnTo>
                  <a:pt x="10218420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75053" y="1143767"/>
            <a:ext cx="7153909" cy="856615"/>
          </a:xfrm>
          <a:custGeom>
            <a:avLst/>
            <a:gdLst/>
            <a:ahLst/>
            <a:cxnLst/>
            <a:rect l="l" t="t" r="r" b="b"/>
            <a:pathLst>
              <a:path w="7153909" h="856614">
                <a:moveTo>
                  <a:pt x="7010908" y="0"/>
                </a:moveTo>
                <a:lnTo>
                  <a:pt x="129570" y="600"/>
                </a:lnTo>
                <a:lnTo>
                  <a:pt x="88192" y="10794"/>
                </a:lnTo>
                <a:lnTo>
                  <a:pt x="52570" y="32082"/>
                </a:lnTo>
                <a:lnTo>
                  <a:pt x="24681" y="62486"/>
                </a:lnTo>
                <a:lnTo>
                  <a:pt x="6499" y="100033"/>
                </a:lnTo>
                <a:lnTo>
                  <a:pt x="0" y="142748"/>
                </a:lnTo>
                <a:lnTo>
                  <a:pt x="600" y="726914"/>
                </a:lnTo>
                <a:lnTo>
                  <a:pt x="10797" y="768291"/>
                </a:lnTo>
                <a:lnTo>
                  <a:pt x="32085" y="803913"/>
                </a:lnTo>
                <a:lnTo>
                  <a:pt x="62489" y="831804"/>
                </a:lnTo>
                <a:lnTo>
                  <a:pt x="100035" y="849987"/>
                </a:lnTo>
                <a:lnTo>
                  <a:pt x="142748" y="856488"/>
                </a:lnTo>
                <a:lnTo>
                  <a:pt x="7024093" y="855886"/>
                </a:lnTo>
                <a:lnTo>
                  <a:pt x="7065465" y="845688"/>
                </a:lnTo>
                <a:lnTo>
                  <a:pt x="7101084" y="824397"/>
                </a:lnTo>
                <a:lnTo>
                  <a:pt x="7128973" y="793989"/>
                </a:lnTo>
                <a:lnTo>
                  <a:pt x="7147155" y="756440"/>
                </a:lnTo>
                <a:lnTo>
                  <a:pt x="7153656" y="713727"/>
                </a:lnTo>
                <a:lnTo>
                  <a:pt x="7153055" y="129570"/>
                </a:lnTo>
                <a:lnTo>
                  <a:pt x="7142859" y="88192"/>
                </a:lnTo>
                <a:lnTo>
                  <a:pt x="7121569" y="52570"/>
                </a:lnTo>
                <a:lnTo>
                  <a:pt x="7091163" y="24681"/>
                </a:lnTo>
                <a:lnTo>
                  <a:pt x="7053617" y="6499"/>
                </a:lnTo>
                <a:lnTo>
                  <a:pt x="7010908" y="0"/>
                </a:lnTo>
                <a:close/>
              </a:path>
            </a:pathLst>
          </a:custGeom>
          <a:solidFill>
            <a:srgbClr val="F37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64513" y="2887217"/>
            <a:ext cx="10218420" cy="731520"/>
          </a:xfrm>
          <a:custGeom>
            <a:avLst/>
            <a:gdLst/>
            <a:ahLst/>
            <a:cxnLst/>
            <a:rect l="l" t="t" r="r" b="b"/>
            <a:pathLst>
              <a:path w="10218420" h="731520">
                <a:moveTo>
                  <a:pt x="0" y="0"/>
                </a:moveTo>
                <a:lnTo>
                  <a:pt x="10218420" y="0"/>
                </a:lnTo>
                <a:lnTo>
                  <a:pt x="10218420" y="731519"/>
                </a:lnTo>
                <a:lnTo>
                  <a:pt x="0" y="73151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64513" y="2887217"/>
            <a:ext cx="10218420" cy="731520"/>
          </a:xfrm>
          <a:custGeom>
            <a:avLst/>
            <a:gdLst/>
            <a:ahLst/>
            <a:cxnLst/>
            <a:rect l="l" t="t" r="r" b="b"/>
            <a:pathLst>
              <a:path w="10218420" h="731520">
                <a:moveTo>
                  <a:pt x="0" y="0"/>
                </a:moveTo>
                <a:lnTo>
                  <a:pt x="10218420" y="0"/>
                </a:lnTo>
                <a:lnTo>
                  <a:pt x="10218420" y="731519"/>
                </a:lnTo>
                <a:lnTo>
                  <a:pt x="0" y="73151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D54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75053" y="2460499"/>
            <a:ext cx="7153909" cy="855344"/>
          </a:xfrm>
          <a:custGeom>
            <a:avLst/>
            <a:gdLst/>
            <a:ahLst/>
            <a:cxnLst/>
            <a:rect l="l" t="t" r="r" b="b"/>
            <a:pathLst>
              <a:path w="7153909" h="855345">
                <a:moveTo>
                  <a:pt x="7011161" y="0"/>
                </a:moveTo>
                <a:lnTo>
                  <a:pt x="129727" y="564"/>
                </a:lnTo>
                <a:lnTo>
                  <a:pt x="88311" y="10661"/>
                </a:lnTo>
                <a:lnTo>
                  <a:pt x="52648" y="31885"/>
                </a:lnTo>
                <a:lnTo>
                  <a:pt x="24720" y="62253"/>
                </a:lnTo>
                <a:lnTo>
                  <a:pt x="6510" y="99783"/>
                </a:lnTo>
                <a:lnTo>
                  <a:pt x="0" y="142494"/>
                </a:lnTo>
                <a:lnTo>
                  <a:pt x="564" y="725236"/>
                </a:lnTo>
                <a:lnTo>
                  <a:pt x="10661" y="766652"/>
                </a:lnTo>
                <a:lnTo>
                  <a:pt x="31885" y="802315"/>
                </a:lnTo>
                <a:lnTo>
                  <a:pt x="62253" y="830243"/>
                </a:lnTo>
                <a:lnTo>
                  <a:pt x="99783" y="848453"/>
                </a:lnTo>
                <a:lnTo>
                  <a:pt x="142494" y="854964"/>
                </a:lnTo>
                <a:lnTo>
                  <a:pt x="7023928" y="854399"/>
                </a:lnTo>
                <a:lnTo>
                  <a:pt x="7065344" y="844302"/>
                </a:lnTo>
                <a:lnTo>
                  <a:pt x="7101007" y="823078"/>
                </a:lnTo>
                <a:lnTo>
                  <a:pt x="7128935" y="792710"/>
                </a:lnTo>
                <a:lnTo>
                  <a:pt x="7147145" y="755180"/>
                </a:lnTo>
                <a:lnTo>
                  <a:pt x="7153656" y="712470"/>
                </a:lnTo>
                <a:lnTo>
                  <a:pt x="7153091" y="129727"/>
                </a:lnTo>
                <a:lnTo>
                  <a:pt x="7142994" y="88311"/>
                </a:lnTo>
                <a:lnTo>
                  <a:pt x="7121770" y="52648"/>
                </a:lnTo>
                <a:lnTo>
                  <a:pt x="7091402" y="24720"/>
                </a:lnTo>
                <a:lnTo>
                  <a:pt x="7053872" y="6510"/>
                </a:lnTo>
                <a:lnTo>
                  <a:pt x="7011161" y="0"/>
                </a:lnTo>
                <a:close/>
              </a:path>
            </a:pathLst>
          </a:custGeom>
          <a:solidFill>
            <a:srgbClr val="ED54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75053" y="2460499"/>
            <a:ext cx="7153909" cy="855344"/>
          </a:xfrm>
          <a:custGeom>
            <a:avLst/>
            <a:gdLst/>
            <a:ahLst/>
            <a:cxnLst/>
            <a:rect l="l" t="t" r="r" b="b"/>
            <a:pathLst>
              <a:path w="7153909" h="855345">
                <a:moveTo>
                  <a:pt x="0" y="142494"/>
                </a:moveTo>
                <a:lnTo>
                  <a:pt x="6510" y="99783"/>
                </a:lnTo>
                <a:lnTo>
                  <a:pt x="24720" y="62253"/>
                </a:lnTo>
                <a:lnTo>
                  <a:pt x="52648" y="31885"/>
                </a:lnTo>
                <a:lnTo>
                  <a:pt x="88311" y="10661"/>
                </a:lnTo>
                <a:lnTo>
                  <a:pt x="129727" y="564"/>
                </a:lnTo>
                <a:lnTo>
                  <a:pt x="7011161" y="0"/>
                </a:lnTo>
                <a:lnTo>
                  <a:pt x="7025851" y="747"/>
                </a:lnTo>
                <a:lnTo>
                  <a:pt x="7067055" y="11378"/>
                </a:lnTo>
                <a:lnTo>
                  <a:pt x="7102419" y="33048"/>
                </a:lnTo>
                <a:lnTo>
                  <a:pt x="7129959" y="63774"/>
                </a:lnTo>
                <a:lnTo>
                  <a:pt x="7147694" y="101575"/>
                </a:lnTo>
                <a:lnTo>
                  <a:pt x="7153656" y="712470"/>
                </a:lnTo>
                <a:lnTo>
                  <a:pt x="7152908" y="727159"/>
                </a:lnTo>
                <a:lnTo>
                  <a:pt x="7142277" y="768363"/>
                </a:lnTo>
                <a:lnTo>
                  <a:pt x="7120607" y="803727"/>
                </a:lnTo>
                <a:lnTo>
                  <a:pt x="7089881" y="831267"/>
                </a:lnTo>
                <a:lnTo>
                  <a:pt x="7052080" y="849002"/>
                </a:lnTo>
                <a:lnTo>
                  <a:pt x="142494" y="854964"/>
                </a:lnTo>
                <a:lnTo>
                  <a:pt x="127804" y="854216"/>
                </a:lnTo>
                <a:lnTo>
                  <a:pt x="86600" y="843585"/>
                </a:lnTo>
                <a:lnTo>
                  <a:pt x="51236" y="821915"/>
                </a:lnTo>
                <a:lnTo>
                  <a:pt x="23696" y="791189"/>
                </a:lnTo>
                <a:lnTo>
                  <a:pt x="5961" y="753388"/>
                </a:lnTo>
                <a:lnTo>
                  <a:pt x="0" y="14249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874356" y="2721162"/>
            <a:ext cx="619633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B.</a:t>
            </a:r>
            <a:r>
              <a:rPr sz="24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ci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e 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dose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64513" y="4203953"/>
            <a:ext cx="10218420" cy="730250"/>
          </a:xfrm>
          <a:custGeom>
            <a:avLst/>
            <a:gdLst/>
            <a:ahLst/>
            <a:cxnLst/>
            <a:rect l="l" t="t" r="r" b="b"/>
            <a:pathLst>
              <a:path w="10218420" h="730250">
                <a:moveTo>
                  <a:pt x="0" y="0"/>
                </a:moveTo>
                <a:lnTo>
                  <a:pt x="10218420" y="0"/>
                </a:lnTo>
                <a:lnTo>
                  <a:pt x="10218420" y="729996"/>
                </a:lnTo>
                <a:lnTo>
                  <a:pt x="0" y="72999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75053" y="3775711"/>
            <a:ext cx="7153909" cy="855344"/>
          </a:xfrm>
          <a:custGeom>
            <a:avLst/>
            <a:gdLst/>
            <a:ahLst/>
            <a:cxnLst/>
            <a:rect l="l" t="t" r="r" b="b"/>
            <a:pathLst>
              <a:path w="7153909" h="855345">
                <a:moveTo>
                  <a:pt x="7011161" y="0"/>
                </a:moveTo>
                <a:lnTo>
                  <a:pt x="129727" y="564"/>
                </a:lnTo>
                <a:lnTo>
                  <a:pt x="88311" y="10661"/>
                </a:lnTo>
                <a:lnTo>
                  <a:pt x="52648" y="31885"/>
                </a:lnTo>
                <a:lnTo>
                  <a:pt x="24720" y="62253"/>
                </a:lnTo>
                <a:lnTo>
                  <a:pt x="6510" y="99783"/>
                </a:lnTo>
                <a:lnTo>
                  <a:pt x="0" y="142493"/>
                </a:lnTo>
                <a:lnTo>
                  <a:pt x="564" y="725234"/>
                </a:lnTo>
                <a:lnTo>
                  <a:pt x="10661" y="766647"/>
                </a:lnTo>
                <a:lnTo>
                  <a:pt x="31885" y="802310"/>
                </a:lnTo>
                <a:lnTo>
                  <a:pt x="62253" y="830239"/>
                </a:lnTo>
                <a:lnTo>
                  <a:pt x="99783" y="848452"/>
                </a:lnTo>
                <a:lnTo>
                  <a:pt x="142494" y="854963"/>
                </a:lnTo>
                <a:lnTo>
                  <a:pt x="7023928" y="854399"/>
                </a:lnTo>
                <a:lnTo>
                  <a:pt x="7065344" y="844300"/>
                </a:lnTo>
                <a:lnTo>
                  <a:pt x="7101007" y="823074"/>
                </a:lnTo>
                <a:lnTo>
                  <a:pt x="7128935" y="792705"/>
                </a:lnTo>
                <a:lnTo>
                  <a:pt x="7147145" y="755175"/>
                </a:lnTo>
                <a:lnTo>
                  <a:pt x="7153656" y="712469"/>
                </a:lnTo>
                <a:lnTo>
                  <a:pt x="7153091" y="129727"/>
                </a:lnTo>
                <a:lnTo>
                  <a:pt x="7142994" y="88311"/>
                </a:lnTo>
                <a:lnTo>
                  <a:pt x="7121770" y="52648"/>
                </a:lnTo>
                <a:lnTo>
                  <a:pt x="7091402" y="24720"/>
                </a:lnTo>
                <a:lnTo>
                  <a:pt x="7053872" y="6510"/>
                </a:lnTo>
                <a:lnTo>
                  <a:pt x="7011161" y="0"/>
                </a:lnTo>
                <a:close/>
              </a:path>
            </a:pathLst>
          </a:custGeom>
          <a:solidFill>
            <a:srgbClr val="E437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64513" y="5519165"/>
            <a:ext cx="10218420" cy="730250"/>
          </a:xfrm>
          <a:custGeom>
            <a:avLst/>
            <a:gdLst/>
            <a:ahLst/>
            <a:cxnLst/>
            <a:rect l="l" t="t" r="r" b="b"/>
            <a:pathLst>
              <a:path w="10218420" h="730250">
                <a:moveTo>
                  <a:pt x="0" y="0"/>
                </a:moveTo>
                <a:lnTo>
                  <a:pt x="10218420" y="0"/>
                </a:lnTo>
                <a:lnTo>
                  <a:pt x="10218420" y="729996"/>
                </a:lnTo>
                <a:lnTo>
                  <a:pt x="0" y="72999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575053" y="5090927"/>
            <a:ext cx="7153909" cy="856615"/>
          </a:xfrm>
          <a:custGeom>
            <a:avLst/>
            <a:gdLst/>
            <a:ahLst/>
            <a:cxnLst/>
            <a:rect l="l" t="t" r="r" b="b"/>
            <a:pathLst>
              <a:path w="7153909" h="856614">
                <a:moveTo>
                  <a:pt x="7010908" y="0"/>
                </a:moveTo>
                <a:lnTo>
                  <a:pt x="129570" y="600"/>
                </a:lnTo>
                <a:lnTo>
                  <a:pt x="88192" y="10794"/>
                </a:lnTo>
                <a:lnTo>
                  <a:pt x="52570" y="32082"/>
                </a:lnTo>
                <a:lnTo>
                  <a:pt x="24681" y="62486"/>
                </a:lnTo>
                <a:lnTo>
                  <a:pt x="6499" y="100033"/>
                </a:lnTo>
                <a:lnTo>
                  <a:pt x="0" y="142747"/>
                </a:lnTo>
                <a:lnTo>
                  <a:pt x="600" y="726914"/>
                </a:lnTo>
                <a:lnTo>
                  <a:pt x="10797" y="768291"/>
                </a:lnTo>
                <a:lnTo>
                  <a:pt x="32085" y="803913"/>
                </a:lnTo>
                <a:lnTo>
                  <a:pt x="62489" y="831804"/>
                </a:lnTo>
                <a:lnTo>
                  <a:pt x="100035" y="849987"/>
                </a:lnTo>
                <a:lnTo>
                  <a:pt x="142748" y="856487"/>
                </a:lnTo>
                <a:lnTo>
                  <a:pt x="7024093" y="855886"/>
                </a:lnTo>
                <a:lnTo>
                  <a:pt x="7065465" y="845688"/>
                </a:lnTo>
                <a:lnTo>
                  <a:pt x="7101084" y="824397"/>
                </a:lnTo>
                <a:lnTo>
                  <a:pt x="7128973" y="793989"/>
                </a:lnTo>
                <a:lnTo>
                  <a:pt x="7147155" y="756440"/>
                </a:lnTo>
                <a:lnTo>
                  <a:pt x="7153656" y="713727"/>
                </a:lnTo>
                <a:lnTo>
                  <a:pt x="7153055" y="129570"/>
                </a:lnTo>
                <a:lnTo>
                  <a:pt x="7142859" y="88192"/>
                </a:lnTo>
                <a:lnTo>
                  <a:pt x="7121569" y="52570"/>
                </a:lnTo>
                <a:lnTo>
                  <a:pt x="7091163" y="24681"/>
                </a:lnTo>
                <a:lnTo>
                  <a:pt x="7053617" y="6499"/>
                </a:lnTo>
                <a:lnTo>
                  <a:pt x="7010908" y="0"/>
                </a:lnTo>
                <a:close/>
              </a:path>
            </a:pathLst>
          </a:custGeom>
          <a:solidFill>
            <a:srgbClr val="D51F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55448" y="6062471"/>
            <a:ext cx="908303" cy="7955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1051813" y="1185068"/>
          <a:ext cx="10218419" cy="12443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0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530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45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937">
                <a:tc>
                  <a:txBody>
                    <a:bodyPr/>
                    <a:lstStyle/>
                    <a:p>
                      <a:endParaRPr sz="3300"/>
                    </a:p>
                  </a:txBody>
                  <a:tcPr marL="0" marR="0" marT="0" marB="0">
                    <a:lnR w="25400">
                      <a:solidFill>
                        <a:srgbClr val="FFFFFF"/>
                      </a:solidFill>
                      <a:prstDash val="solid"/>
                    </a:lnR>
                    <a:lnB w="25400">
                      <a:solidFill>
                        <a:srgbClr val="F3751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2110">
                        <a:lnSpc>
                          <a:spcPts val="2805"/>
                        </a:lnSpc>
                      </a:pPr>
                      <a:r>
                        <a:rPr sz="2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2400" b="1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en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z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24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sz="24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 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pen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24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illi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2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2</a:t>
                      </a:r>
                      <a:r>
                        <a:rPr sz="24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 m</a:t>
                      </a:r>
                      <a:r>
                        <a:rPr sz="24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illi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24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un</a:t>
                      </a:r>
                      <a:r>
                        <a:rPr sz="24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ts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5400">
                      <a:solidFill>
                        <a:srgbClr val="FFFFFF"/>
                      </a:solidFill>
                      <a:prstDash val="solid"/>
                    </a:lnL>
                    <a:lnR w="25400">
                      <a:solidFill>
                        <a:srgbClr val="FFFFFF"/>
                      </a:solidFill>
                      <a:prstDash val="solid"/>
                    </a:lnR>
                    <a:lnB w="25400">
                      <a:solidFill>
                        <a:srgbClr val="F3751F"/>
                      </a:solidFill>
                      <a:prstDash val="solid"/>
                    </a:lnB>
                    <a:solidFill>
                      <a:srgbClr val="F3751F"/>
                    </a:solidFill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5400">
                      <a:solidFill>
                        <a:srgbClr val="FFFFFF"/>
                      </a:solidFill>
                      <a:prstDash val="solid"/>
                    </a:lnL>
                    <a:lnB w="25400">
                      <a:solidFill>
                        <a:srgbClr val="F3751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674"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5400">
                      <a:solidFill>
                        <a:srgbClr val="F3751F"/>
                      </a:solidFill>
                      <a:prstDash val="solid"/>
                    </a:lnL>
                    <a:lnR w="25400">
                      <a:solidFill>
                        <a:srgbClr val="FFFFFF"/>
                      </a:solidFill>
                      <a:prstDash val="solid"/>
                    </a:lnR>
                    <a:lnT w="25400">
                      <a:solidFill>
                        <a:srgbClr val="F3751F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ct val="100000"/>
                        </a:lnSpc>
                      </a:pPr>
                      <a:r>
                        <a:rPr sz="24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x 1</a:t>
                      </a:r>
                      <a:r>
                        <a:rPr sz="2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doses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5400">
                      <a:solidFill>
                        <a:srgbClr val="FFFFFF"/>
                      </a:solidFill>
                      <a:prstDash val="solid"/>
                    </a:lnL>
                    <a:lnR w="25400">
                      <a:solidFill>
                        <a:srgbClr val="FFFFFF"/>
                      </a:solidFill>
                      <a:prstDash val="solid"/>
                    </a:lnR>
                    <a:lnT w="25400">
                      <a:solidFill>
                        <a:srgbClr val="F3751F"/>
                      </a:solidFill>
                      <a:prstDash val="solid"/>
                    </a:lnT>
                    <a:solidFill>
                      <a:srgbClr val="F3751F"/>
                    </a:solidFill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5400">
                      <a:solidFill>
                        <a:srgbClr val="FFFFFF"/>
                      </a:solidFill>
                      <a:prstDash val="solid"/>
                    </a:lnL>
                    <a:lnR w="25400">
                      <a:solidFill>
                        <a:srgbClr val="F3751F"/>
                      </a:solidFill>
                      <a:prstDash val="solid"/>
                    </a:lnR>
                    <a:lnT w="25400">
                      <a:solidFill>
                        <a:srgbClr val="F3751F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845">
                <a:tc gridSpan="3"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5400">
                      <a:solidFill>
                        <a:srgbClr val="F3751F"/>
                      </a:solidFill>
                      <a:prstDash val="solid"/>
                    </a:lnL>
                    <a:lnR w="25400">
                      <a:solidFill>
                        <a:srgbClr val="F3751F"/>
                      </a:solidFill>
                      <a:prstDash val="solid"/>
                    </a:lnR>
                    <a:lnB w="25400">
                      <a:solidFill>
                        <a:srgbClr val="F3751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6" name="object 16"/>
          <p:cNvGraphicFramePr>
            <a:graphicFrameLocks noGrp="1"/>
          </p:cNvGraphicFramePr>
          <p:nvPr/>
        </p:nvGraphicFramePr>
        <p:xfrm>
          <a:off x="1051813" y="3808759"/>
          <a:ext cx="10218419" cy="1139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08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53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45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5194"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25400">
                      <a:solidFill>
                        <a:srgbClr val="FFFFFF"/>
                      </a:solidFill>
                      <a:prstDash val="solid"/>
                    </a:lnR>
                    <a:lnB w="25400">
                      <a:solidFill>
                        <a:srgbClr val="E4371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ts val="2815"/>
                        </a:lnSpc>
                      </a:pPr>
                      <a:r>
                        <a:rPr sz="2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2400" b="1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en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z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24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sz="24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 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pen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24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illi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2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2</a:t>
                      </a:r>
                      <a:r>
                        <a:rPr sz="24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sz="2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24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illi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24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un</a:t>
                      </a:r>
                      <a:r>
                        <a:rPr sz="24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ts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5400">
                      <a:solidFill>
                        <a:srgbClr val="FFFFFF"/>
                      </a:solidFill>
                      <a:prstDash val="solid"/>
                    </a:lnL>
                    <a:lnR w="25400">
                      <a:solidFill>
                        <a:srgbClr val="FFFFFF"/>
                      </a:solidFill>
                      <a:prstDash val="solid"/>
                    </a:lnR>
                    <a:lnB w="25400">
                      <a:solidFill>
                        <a:srgbClr val="E43715"/>
                      </a:solidFill>
                      <a:prstDash val="solid"/>
                    </a:lnB>
                    <a:solidFill>
                      <a:srgbClr val="E43715"/>
                    </a:solidFill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5400">
                      <a:solidFill>
                        <a:srgbClr val="FFFFFF"/>
                      </a:solidFill>
                      <a:prstDash val="solid"/>
                    </a:lnL>
                    <a:lnB w="25400">
                      <a:solidFill>
                        <a:srgbClr val="E4371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028"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5400">
                      <a:solidFill>
                        <a:srgbClr val="E43715"/>
                      </a:solidFill>
                      <a:prstDash val="solid"/>
                    </a:lnL>
                    <a:lnR w="25400">
                      <a:solidFill>
                        <a:srgbClr val="FFFFFF"/>
                      </a:solidFill>
                      <a:prstDash val="solid"/>
                    </a:lnR>
                    <a:lnT w="25400">
                      <a:solidFill>
                        <a:srgbClr val="E43715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ct val="100000"/>
                        </a:lnSpc>
                      </a:pPr>
                      <a:r>
                        <a:rPr sz="24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x 3</a:t>
                      </a:r>
                      <a:r>
                        <a:rPr sz="2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doses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5400">
                      <a:solidFill>
                        <a:srgbClr val="FFFFFF"/>
                      </a:solidFill>
                      <a:prstDash val="solid"/>
                    </a:lnL>
                    <a:lnR w="25400">
                      <a:solidFill>
                        <a:srgbClr val="FFFFFF"/>
                      </a:solidFill>
                      <a:prstDash val="solid"/>
                    </a:lnR>
                    <a:lnT w="25400">
                      <a:solidFill>
                        <a:srgbClr val="E43715"/>
                      </a:solidFill>
                      <a:prstDash val="solid"/>
                    </a:lnT>
                    <a:solidFill>
                      <a:srgbClr val="E43715"/>
                    </a:solidFill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5400">
                      <a:solidFill>
                        <a:srgbClr val="FFFFFF"/>
                      </a:solidFill>
                      <a:prstDash val="solid"/>
                    </a:lnL>
                    <a:lnR w="25400">
                      <a:solidFill>
                        <a:srgbClr val="E43715"/>
                      </a:solidFill>
                      <a:prstDash val="solid"/>
                    </a:lnR>
                    <a:lnT w="25400">
                      <a:solidFill>
                        <a:srgbClr val="E43715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967">
                <a:tc gridSpan="3"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5400">
                      <a:solidFill>
                        <a:srgbClr val="E43715"/>
                      </a:solidFill>
                      <a:prstDash val="solid"/>
                    </a:lnL>
                    <a:lnR w="25400">
                      <a:solidFill>
                        <a:srgbClr val="E43715"/>
                      </a:solidFill>
                      <a:prstDash val="solid"/>
                    </a:lnR>
                    <a:lnB w="25400">
                      <a:solidFill>
                        <a:srgbClr val="E43715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9" name="object 19"/>
          <p:cNvGraphicFramePr>
            <a:graphicFrameLocks noGrp="1"/>
          </p:cNvGraphicFramePr>
          <p:nvPr/>
        </p:nvGraphicFramePr>
        <p:xfrm>
          <a:off x="1051813" y="5123924"/>
          <a:ext cx="10218419" cy="11383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0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530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45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5241"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25400">
                      <a:solidFill>
                        <a:srgbClr val="FFFFFF"/>
                      </a:solidFill>
                      <a:prstDash val="solid"/>
                    </a:lnR>
                    <a:lnB w="25400">
                      <a:solidFill>
                        <a:srgbClr val="D51F1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ts val="2815"/>
                        </a:lnSpc>
                      </a:pPr>
                      <a:r>
                        <a:rPr sz="2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2400" b="1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ox</a:t>
                      </a:r>
                      <a:r>
                        <a:rPr sz="24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y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24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y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24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li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2400" b="1" spc="6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10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0 mg t</a:t>
                      </a:r>
                      <a:r>
                        <a:rPr sz="2400" b="1" spc="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</a:t>
                      </a:r>
                      <a:r>
                        <a:rPr sz="2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2400" b="1" spc="-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da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24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y f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2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28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5400">
                      <a:solidFill>
                        <a:srgbClr val="FFFFFF"/>
                      </a:solidFill>
                      <a:prstDash val="solid"/>
                    </a:lnL>
                    <a:lnR w="25400">
                      <a:solidFill>
                        <a:srgbClr val="FFFFFF"/>
                      </a:solidFill>
                      <a:prstDash val="solid"/>
                    </a:lnR>
                    <a:lnB w="25400">
                      <a:solidFill>
                        <a:srgbClr val="D51F1A"/>
                      </a:solidFill>
                      <a:prstDash val="solid"/>
                    </a:lnB>
                    <a:solidFill>
                      <a:srgbClr val="D51F1A"/>
                    </a:solidFill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5400">
                      <a:solidFill>
                        <a:srgbClr val="FFFFFF"/>
                      </a:solidFill>
                      <a:prstDash val="solid"/>
                    </a:lnL>
                    <a:lnB w="25400">
                      <a:solidFill>
                        <a:srgbClr val="D51F1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663"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5400">
                      <a:solidFill>
                        <a:srgbClr val="D51F1A"/>
                      </a:solidFill>
                      <a:prstDash val="solid"/>
                    </a:lnL>
                    <a:lnR w="25400">
                      <a:solidFill>
                        <a:srgbClr val="FFFFFF"/>
                      </a:solidFill>
                      <a:prstDash val="solid"/>
                    </a:lnR>
                    <a:lnT w="25400">
                      <a:solidFill>
                        <a:srgbClr val="D51F1A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ct val="100000"/>
                        </a:lnSpc>
                      </a:pPr>
                      <a:r>
                        <a:rPr sz="2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da</a:t>
                      </a:r>
                      <a:r>
                        <a:rPr sz="24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y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5400">
                      <a:solidFill>
                        <a:srgbClr val="FFFFFF"/>
                      </a:solidFill>
                      <a:prstDash val="solid"/>
                    </a:lnL>
                    <a:lnR w="25400">
                      <a:solidFill>
                        <a:srgbClr val="FFFFFF"/>
                      </a:solidFill>
                      <a:prstDash val="solid"/>
                    </a:lnR>
                    <a:lnT w="25400">
                      <a:solidFill>
                        <a:srgbClr val="D51F1A"/>
                      </a:solidFill>
                      <a:prstDash val="solid"/>
                    </a:lnT>
                    <a:solidFill>
                      <a:srgbClr val="D51F1A"/>
                    </a:solidFill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5400">
                      <a:solidFill>
                        <a:srgbClr val="FFFFFF"/>
                      </a:solidFill>
                      <a:prstDash val="solid"/>
                    </a:lnL>
                    <a:lnR w="25400">
                      <a:solidFill>
                        <a:srgbClr val="D51F1A"/>
                      </a:solidFill>
                      <a:prstDash val="solid"/>
                    </a:lnR>
                    <a:lnT w="25400">
                      <a:solidFill>
                        <a:srgbClr val="D51F1A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332">
                <a:tc gridSpan="3"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5400">
                      <a:solidFill>
                        <a:srgbClr val="D51F1A"/>
                      </a:solidFill>
                      <a:prstDash val="solid"/>
                    </a:lnL>
                    <a:lnR w="25400">
                      <a:solidFill>
                        <a:srgbClr val="D51F1A"/>
                      </a:solidFill>
                      <a:prstDash val="solid"/>
                    </a:lnR>
                    <a:lnB w="25400">
                      <a:solidFill>
                        <a:srgbClr val="D51F1A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33840" y="528286"/>
            <a:ext cx="4885055" cy="533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-135" dirty="0">
                <a:solidFill>
                  <a:srgbClr val="D51F1A"/>
                </a:solidFill>
                <a:latin typeface="Arial"/>
                <a:cs typeface="Arial"/>
              </a:rPr>
              <a:t>H</a:t>
            </a:r>
            <a:r>
              <a:rPr sz="4000" spc="-110" dirty="0">
                <a:solidFill>
                  <a:srgbClr val="D51F1A"/>
                </a:solidFill>
                <a:latin typeface="Arial"/>
                <a:cs typeface="Arial"/>
              </a:rPr>
              <a:t>y</a:t>
            </a: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po</a:t>
            </a:r>
            <a:r>
              <a:rPr sz="4000" spc="-105" dirty="0">
                <a:solidFill>
                  <a:srgbClr val="D51F1A"/>
                </a:solidFill>
                <a:latin typeface="Arial"/>
                <a:cs typeface="Arial"/>
              </a:rPr>
              <a:t>t</a:t>
            </a: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he</a:t>
            </a:r>
            <a:r>
              <a:rPr sz="4000" spc="-105" dirty="0">
                <a:solidFill>
                  <a:srgbClr val="D51F1A"/>
                </a:solidFill>
                <a:latin typeface="Arial"/>
                <a:cs typeface="Arial"/>
              </a:rPr>
              <a:t>t</a:t>
            </a:r>
            <a:r>
              <a:rPr sz="4000" spc="-110" dirty="0">
                <a:solidFill>
                  <a:srgbClr val="D51F1A"/>
                </a:solidFill>
                <a:latin typeface="Arial"/>
                <a:cs typeface="Arial"/>
              </a:rPr>
              <a:t>i</a:t>
            </a:r>
            <a:r>
              <a:rPr sz="4000" spc="-114" dirty="0">
                <a:solidFill>
                  <a:srgbClr val="D51F1A"/>
                </a:solidFill>
                <a:latin typeface="Arial"/>
                <a:cs typeface="Arial"/>
              </a:rPr>
              <a:t>c</a:t>
            </a: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a</a:t>
            </a:r>
            <a:r>
              <a:rPr sz="4000" spc="-10" dirty="0">
                <a:solidFill>
                  <a:srgbClr val="D51F1A"/>
                </a:solidFill>
                <a:latin typeface="Arial"/>
                <a:cs typeface="Arial"/>
              </a:rPr>
              <a:t>l</a:t>
            </a:r>
            <a:r>
              <a:rPr sz="4000" spc="-220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4000" spc="-120" dirty="0">
                <a:solidFill>
                  <a:srgbClr val="D51F1A"/>
                </a:solidFill>
                <a:latin typeface="Arial"/>
                <a:cs typeface="Arial"/>
              </a:rPr>
              <a:t>Foll</a:t>
            </a:r>
            <a:r>
              <a:rPr sz="4000" spc="-135" dirty="0">
                <a:solidFill>
                  <a:srgbClr val="D51F1A"/>
                </a:solidFill>
                <a:latin typeface="Arial"/>
                <a:cs typeface="Arial"/>
              </a:rPr>
              <a:t>ow</a:t>
            </a:r>
            <a:r>
              <a:rPr sz="4000" spc="-110" dirty="0">
                <a:solidFill>
                  <a:srgbClr val="D51F1A"/>
                </a:solidFill>
                <a:latin typeface="Arial"/>
                <a:cs typeface="Arial"/>
              </a:rPr>
              <a:t>-</a:t>
            </a: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up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5546" y="1908841"/>
            <a:ext cx="6292850" cy="2305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88925">
              <a:lnSpc>
                <a:spcPct val="100000"/>
              </a:lnSpc>
            </a:pP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rs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th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 c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the pa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epo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13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heada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he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400" spc="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and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2400" spc="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sh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hand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"/>
              </a:spcBef>
            </a:pPr>
            <a:endParaRPr sz="35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Th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pa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epo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D51F1A"/>
                </a:solidFill>
                <a:latin typeface="Arial"/>
                <a:cs typeface="Arial"/>
              </a:rPr>
              <a:t>N</a:t>
            </a:r>
            <a:r>
              <a:rPr sz="2400" b="1" dirty="0">
                <a:solidFill>
                  <a:srgbClr val="D51F1A"/>
                </a:solidFill>
                <a:latin typeface="Arial"/>
                <a:cs typeface="Arial"/>
              </a:rPr>
              <a:t>O</a:t>
            </a:r>
            <a:r>
              <a:rPr sz="2400" b="1" spc="10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ho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tne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ss 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b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p 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lli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ng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400" spc="4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a 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ough.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618476" y="2340864"/>
            <a:ext cx="3497579" cy="34975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5448" y="6062471"/>
            <a:ext cx="908303" cy="7955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697276" y="5887748"/>
            <a:ext cx="3491865" cy="127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800" spc="1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ag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8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our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:</a:t>
            </a:r>
            <a:r>
              <a:rPr sz="8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tt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://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b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ck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800" spc="-20" dirty="0">
                <a:solidFill>
                  <a:srgbClr val="212121"/>
                </a:solidFill>
                <a:latin typeface="Arial"/>
                <a:cs typeface="Arial"/>
              </a:rPr>
              <a:t>x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.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m/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brea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tf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eed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ng-</a:t>
            </a:r>
            <a:r>
              <a:rPr sz="800" spc="-2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it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h-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he-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fl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u-or-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d/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41052" y="324012"/>
            <a:ext cx="11722347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ts val="4760"/>
              </a:lnSpc>
            </a:pP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Le</a:t>
            </a:r>
            <a:r>
              <a:rPr sz="4000" spc="-125" dirty="0">
                <a:solidFill>
                  <a:srgbClr val="D51F1A"/>
                </a:solidFill>
                <a:latin typeface="Arial"/>
                <a:cs typeface="Arial"/>
              </a:rPr>
              <a:t>a</a:t>
            </a:r>
            <a:r>
              <a:rPr sz="4000" spc="-110" dirty="0">
                <a:solidFill>
                  <a:srgbClr val="D51F1A"/>
                </a:solidFill>
                <a:latin typeface="Arial"/>
                <a:cs typeface="Arial"/>
              </a:rPr>
              <a:t>r</a:t>
            </a: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n</a:t>
            </a:r>
            <a:r>
              <a:rPr sz="4000" spc="-110" dirty="0">
                <a:solidFill>
                  <a:srgbClr val="D51F1A"/>
                </a:solidFill>
                <a:latin typeface="Arial"/>
                <a:cs typeface="Arial"/>
              </a:rPr>
              <a:t>i</a:t>
            </a: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n</a:t>
            </a:r>
            <a:r>
              <a:rPr sz="4000" spc="-25" dirty="0">
                <a:solidFill>
                  <a:srgbClr val="D51F1A"/>
                </a:solidFill>
                <a:latin typeface="Arial"/>
                <a:cs typeface="Arial"/>
              </a:rPr>
              <a:t>g</a:t>
            </a:r>
            <a:r>
              <a:rPr sz="4000" spc="-195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4000" spc="-135" dirty="0">
                <a:solidFill>
                  <a:srgbClr val="D51F1A"/>
                </a:solidFill>
                <a:latin typeface="Arial"/>
                <a:cs typeface="Arial"/>
              </a:rPr>
              <a:t>O</a:t>
            </a: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b</a:t>
            </a:r>
            <a:r>
              <a:rPr sz="4000" spc="-110" dirty="0">
                <a:solidFill>
                  <a:srgbClr val="D51F1A"/>
                </a:solidFill>
                <a:latin typeface="Arial"/>
                <a:cs typeface="Arial"/>
              </a:rPr>
              <a:t>j</a:t>
            </a: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e</a:t>
            </a:r>
            <a:r>
              <a:rPr sz="4000" spc="-110" dirty="0">
                <a:solidFill>
                  <a:srgbClr val="D51F1A"/>
                </a:solidFill>
                <a:latin typeface="Arial"/>
                <a:cs typeface="Arial"/>
              </a:rPr>
              <a:t>ctiv</a:t>
            </a: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es</a:t>
            </a:r>
            <a:endParaRPr sz="40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6223" y="1111218"/>
            <a:ext cx="10534650" cy="44145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th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th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4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rs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will: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"/>
              </a:spcBef>
            </a:pPr>
            <a:endParaRPr sz="3000">
              <a:latin typeface="Times New Roman"/>
              <a:cs typeface="Times New Roman"/>
            </a:endParaRPr>
          </a:p>
          <a:p>
            <a:pPr marL="650875" indent="-226695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651510" algn="l"/>
              </a:tabLst>
            </a:pP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B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me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ili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wi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h sy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ph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ili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4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scr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een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p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rv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D51F1A"/>
              </a:buClr>
              <a:buFont typeface="Wingdings"/>
              <a:buChar char=""/>
            </a:pPr>
            <a:endParaRPr sz="2500">
              <a:latin typeface="Times New Roman"/>
              <a:cs typeface="Times New Roman"/>
            </a:endParaRPr>
          </a:p>
          <a:p>
            <a:pPr marL="650875" marR="297815" indent="-226695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651510" algn="l"/>
              </a:tabLst>
            </a:pP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nde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tan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ho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se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th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sy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ph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scr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een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go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th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4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nent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de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ons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D51F1A"/>
              </a:buClr>
              <a:buFont typeface="Wingdings"/>
              <a:buChar char=""/>
            </a:pPr>
            <a:endParaRPr sz="2500">
              <a:latin typeface="Times New Roman"/>
              <a:cs typeface="Times New Roman"/>
            </a:endParaRPr>
          </a:p>
          <a:p>
            <a:pPr marL="650875" marR="8890" indent="-226695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651510" algn="l"/>
              </a:tabLst>
            </a:pP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Lea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rn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ho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y 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tag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 sy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ph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ili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4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adequa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4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ide tr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tm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D51F1A"/>
              </a:buClr>
              <a:buFont typeface="Wingdings"/>
              <a:buChar char=""/>
            </a:pPr>
            <a:endParaRPr sz="2500">
              <a:latin typeface="Times New Roman"/>
              <a:cs typeface="Times New Roman"/>
            </a:endParaRPr>
          </a:p>
          <a:p>
            <a:pPr marL="650875" marR="5080" indent="-226695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651510" algn="l"/>
              </a:tabLst>
            </a:pP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Di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ss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th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5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8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x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equ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sy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ph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ili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4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scr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een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du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egnan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18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,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epo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g 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equ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6123432"/>
            <a:ext cx="908303" cy="7345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0872" y="6329171"/>
            <a:ext cx="1606295" cy="4617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0599" rIns="0" bIns="0" rtlCol="0">
            <a:spAutoFit/>
          </a:bodyPr>
          <a:lstStyle/>
          <a:p>
            <a:pPr marL="373380">
              <a:lnSpc>
                <a:spcPct val="100000"/>
              </a:lnSpc>
            </a:pPr>
            <a:r>
              <a:rPr sz="4000" spc="-135" dirty="0"/>
              <a:t>H</a:t>
            </a:r>
            <a:r>
              <a:rPr sz="4000" spc="-110" dirty="0"/>
              <a:t>y</a:t>
            </a:r>
            <a:r>
              <a:rPr sz="4000" spc="-130" dirty="0"/>
              <a:t>po</a:t>
            </a:r>
            <a:r>
              <a:rPr sz="4000" spc="-105" dirty="0"/>
              <a:t>t</a:t>
            </a:r>
            <a:r>
              <a:rPr sz="4000" spc="-130" dirty="0"/>
              <a:t>he</a:t>
            </a:r>
            <a:r>
              <a:rPr sz="4000" spc="-105" dirty="0"/>
              <a:t>t</a:t>
            </a:r>
            <a:r>
              <a:rPr sz="4000" spc="-110" dirty="0"/>
              <a:t>i</a:t>
            </a:r>
            <a:r>
              <a:rPr sz="4000" spc="-114" dirty="0"/>
              <a:t>c</a:t>
            </a:r>
            <a:r>
              <a:rPr sz="4000" spc="-130" dirty="0"/>
              <a:t>a</a:t>
            </a:r>
            <a:r>
              <a:rPr sz="4000" spc="-10" dirty="0"/>
              <a:t>l</a:t>
            </a:r>
            <a:r>
              <a:rPr sz="4000" spc="-225" dirty="0"/>
              <a:t> </a:t>
            </a:r>
            <a:r>
              <a:rPr sz="4000" spc="-120" dirty="0"/>
              <a:t>Foll</a:t>
            </a:r>
            <a:r>
              <a:rPr sz="4000" spc="-130" dirty="0"/>
              <a:t>o</a:t>
            </a:r>
            <a:r>
              <a:rPr sz="4000" spc="-30" dirty="0"/>
              <a:t>w</a:t>
            </a:r>
            <a:r>
              <a:rPr sz="4000" spc="-204" dirty="0"/>
              <a:t> </a:t>
            </a:r>
            <a:r>
              <a:rPr sz="4000" spc="-125" dirty="0"/>
              <a:t>u</a:t>
            </a:r>
            <a:r>
              <a:rPr sz="4000" spc="-25" dirty="0"/>
              <a:t>p</a:t>
            </a:r>
            <a:r>
              <a:rPr sz="4000" spc="-190" dirty="0"/>
              <a:t> </a:t>
            </a:r>
            <a:r>
              <a:rPr sz="4000" spc="-15" dirty="0"/>
              <a:t>-</a:t>
            </a:r>
            <a:r>
              <a:rPr sz="4000" spc="-185" dirty="0"/>
              <a:t> </a:t>
            </a:r>
            <a:r>
              <a:rPr sz="4000" spc="-130" dirty="0"/>
              <a:t>Wha</a:t>
            </a:r>
            <a:r>
              <a:rPr sz="4000" spc="-15" dirty="0"/>
              <a:t>t</a:t>
            </a:r>
            <a:r>
              <a:rPr sz="4000" spc="-200" dirty="0"/>
              <a:t> </a:t>
            </a:r>
            <a:r>
              <a:rPr sz="4000" spc="-110" dirty="0"/>
              <a:t>i</a:t>
            </a:r>
            <a:r>
              <a:rPr sz="4000" spc="-20" dirty="0"/>
              <a:t>s</a:t>
            </a:r>
            <a:r>
              <a:rPr sz="4000" spc="-210" dirty="0"/>
              <a:t> </a:t>
            </a:r>
            <a:r>
              <a:rPr sz="4000" spc="-110" dirty="0"/>
              <a:t>y</a:t>
            </a:r>
            <a:r>
              <a:rPr sz="4000" spc="-130" dirty="0"/>
              <a:t>ou</a:t>
            </a:r>
            <a:r>
              <a:rPr sz="4000" spc="-15" dirty="0"/>
              <a:t>r</a:t>
            </a:r>
            <a:r>
              <a:rPr sz="4000" spc="-200" dirty="0"/>
              <a:t> </a:t>
            </a:r>
            <a:r>
              <a:rPr sz="4000" spc="-130" dirty="0"/>
              <a:t>d</a:t>
            </a:r>
            <a:r>
              <a:rPr sz="4000" spc="-110" dirty="0"/>
              <a:t>i</a:t>
            </a:r>
            <a:r>
              <a:rPr sz="4000" spc="-130" dirty="0"/>
              <a:t>agn</a:t>
            </a:r>
            <a:r>
              <a:rPr sz="4000" spc="-125" dirty="0"/>
              <a:t>o</a:t>
            </a:r>
            <a:r>
              <a:rPr sz="4000" spc="-114" dirty="0"/>
              <a:t>s</a:t>
            </a:r>
            <a:r>
              <a:rPr sz="4000" spc="-110" dirty="0"/>
              <a:t>is</a:t>
            </a:r>
            <a:r>
              <a:rPr sz="4000" spc="-25" dirty="0"/>
              <a:t>?</a:t>
            </a:r>
            <a:endParaRPr sz="4000"/>
          </a:p>
        </p:txBody>
      </p:sp>
      <p:sp>
        <p:nvSpPr>
          <p:cNvPr id="6" name="object 6"/>
          <p:cNvSpPr/>
          <p:nvPr/>
        </p:nvSpPr>
        <p:spPr>
          <a:xfrm>
            <a:off x="552450" y="1898142"/>
            <a:ext cx="11089005" cy="605155"/>
          </a:xfrm>
          <a:custGeom>
            <a:avLst/>
            <a:gdLst/>
            <a:ahLst/>
            <a:cxnLst/>
            <a:rect l="l" t="t" r="r" b="b"/>
            <a:pathLst>
              <a:path w="11089005" h="605155">
                <a:moveTo>
                  <a:pt x="0" y="0"/>
                </a:moveTo>
                <a:lnTo>
                  <a:pt x="11088624" y="0"/>
                </a:lnTo>
                <a:lnTo>
                  <a:pt x="11088624" y="605027"/>
                </a:lnTo>
                <a:lnTo>
                  <a:pt x="0" y="60502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52450" y="1898142"/>
            <a:ext cx="11089005" cy="605155"/>
          </a:xfrm>
          <a:custGeom>
            <a:avLst/>
            <a:gdLst/>
            <a:ahLst/>
            <a:cxnLst/>
            <a:rect l="l" t="t" r="r" b="b"/>
            <a:pathLst>
              <a:path w="11089005" h="605155">
                <a:moveTo>
                  <a:pt x="0" y="0"/>
                </a:moveTo>
                <a:lnTo>
                  <a:pt x="11088624" y="0"/>
                </a:lnTo>
                <a:lnTo>
                  <a:pt x="11088624" y="605027"/>
                </a:lnTo>
                <a:lnTo>
                  <a:pt x="0" y="605027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F375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64535" y="1465332"/>
            <a:ext cx="7762240" cy="708660"/>
          </a:xfrm>
          <a:custGeom>
            <a:avLst/>
            <a:gdLst/>
            <a:ahLst/>
            <a:cxnLst/>
            <a:rect l="l" t="t" r="r" b="b"/>
            <a:pathLst>
              <a:path w="7762240" h="708660">
                <a:moveTo>
                  <a:pt x="7643600" y="0"/>
                </a:moveTo>
                <a:lnTo>
                  <a:pt x="115829" y="21"/>
                </a:lnTo>
                <a:lnTo>
                  <a:pt x="73874" y="8553"/>
                </a:lnTo>
                <a:lnTo>
                  <a:pt x="38807" y="30559"/>
                </a:lnTo>
                <a:lnTo>
                  <a:pt x="13512" y="63157"/>
                </a:lnTo>
                <a:lnTo>
                  <a:pt x="877" y="103461"/>
                </a:lnTo>
                <a:lnTo>
                  <a:pt x="0" y="592807"/>
                </a:lnTo>
                <a:lnTo>
                  <a:pt x="1170" y="607380"/>
                </a:lnTo>
                <a:lnTo>
                  <a:pt x="14518" y="647362"/>
                </a:lnTo>
                <a:lnTo>
                  <a:pt x="40378" y="679493"/>
                </a:lnTo>
                <a:lnTo>
                  <a:pt x="75863" y="700887"/>
                </a:lnTo>
                <a:lnTo>
                  <a:pt x="118088" y="708660"/>
                </a:lnTo>
                <a:lnTo>
                  <a:pt x="7645870" y="708638"/>
                </a:lnTo>
                <a:lnTo>
                  <a:pt x="7687821" y="700102"/>
                </a:lnTo>
                <a:lnTo>
                  <a:pt x="7722885" y="678090"/>
                </a:lnTo>
                <a:lnTo>
                  <a:pt x="7748178" y="645490"/>
                </a:lnTo>
                <a:lnTo>
                  <a:pt x="7760811" y="605185"/>
                </a:lnTo>
                <a:lnTo>
                  <a:pt x="7761710" y="590537"/>
                </a:lnTo>
                <a:lnTo>
                  <a:pt x="7761689" y="115850"/>
                </a:lnTo>
                <a:lnTo>
                  <a:pt x="7753155" y="73891"/>
                </a:lnTo>
                <a:lnTo>
                  <a:pt x="7731146" y="38823"/>
                </a:lnTo>
                <a:lnTo>
                  <a:pt x="7698547" y="13531"/>
                </a:lnTo>
                <a:lnTo>
                  <a:pt x="7658246" y="899"/>
                </a:lnTo>
                <a:lnTo>
                  <a:pt x="7643600" y="0"/>
                </a:lnTo>
                <a:close/>
              </a:path>
            </a:pathLst>
          </a:custGeom>
          <a:solidFill>
            <a:srgbClr val="F37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64513" y="1465332"/>
            <a:ext cx="7762240" cy="708660"/>
          </a:xfrm>
          <a:custGeom>
            <a:avLst/>
            <a:gdLst/>
            <a:ahLst/>
            <a:cxnLst/>
            <a:rect l="l" t="t" r="r" b="b"/>
            <a:pathLst>
              <a:path w="7762240" h="708660">
                <a:moveTo>
                  <a:pt x="0" y="118110"/>
                </a:moveTo>
                <a:lnTo>
                  <a:pt x="7773" y="75877"/>
                </a:lnTo>
                <a:lnTo>
                  <a:pt x="29168" y="40391"/>
                </a:lnTo>
                <a:lnTo>
                  <a:pt x="61299" y="14534"/>
                </a:lnTo>
                <a:lnTo>
                  <a:pt x="101278" y="1190"/>
                </a:lnTo>
                <a:lnTo>
                  <a:pt x="7643622" y="0"/>
                </a:lnTo>
                <a:lnTo>
                  <a:pt x="7658268" y="899"/>
                </a:lnTo>
                <a:lnTo>
                  <a:pt x="7698569" y="13531"/>
                </a:lnTo>
                <a:lnTo>
                  <a:pt x="7731167" y="38823"/>
                </a:lnTo>
                <a:lnTo>
                  <a:pt x="7753177" y="73891"/>
                </a:lnTo>
                <a:lnTo>
                  <a:pt x="7761710" y="115850"/>
                </a:lnTo>
                <a:lnTo>
                  <a:pt x="7761732" y="590537"/>
                </a:lnTo>
                <a:lnTo>
                  <a:pt x="7760832" y="605185"/>
                </a:lnTo>
                <a:lnTo>
                  <a:pt x="7748199" y="645490"/>
                </a:lnTo>
                <a:lnTo>
                  <a:pt x="7722907" y="678090"/>
                </a:lnTo>
                <a:lnTo>
                  <a:pt x="7687842" y="700102"/>
                </a:lnTo>
                <a:lnTo>
                  <a:pt x="7645891" y="708638"/>
                </a:lnTo>
                <a:lnTo>
                  <a:pt x="118110" y="708660"/>
                </a:lnTo>
                <a:lnTo>
                  <a:pt x="103464" y="707760"/>
                </a:lnTo>
                <a:lnTo>
                  <a:pt x="63165" y="695127"/>
                </a:lnTo>
                <a:lnTo>
                  <a:pt x="30567" y="669833"/>
                </a:lnTo>
                <a:lnTo>
                  <a:pt x="8557" y="634765"/>
                </a:lnTo>
                <a:lnTo>
                  <a:pt x="21" y="592807"/>
                </a:lnTo>
                <a:lnTo>
                  <a:pt x="0" y="11811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52450" y="2972561"/>
            <a:ext cx="11089005" cy="603885"/>
          </a:xfrm>
          <a:custGeom>
            <a:avLst/>
            <a:gdLst/>
            <a:ahLst/>
            <a:cxnLst/>
            <a:rect l="l" t="t" r="r" b="b"/>
            <a:pathLst>
              <a:path w="11089005" h="603885">
                <a:moveTo>
                  <a:pt x="0" y="0"/>
                </a:moveTo>
                <a:lnTo>
                  <a:pt x="11088624" y="0"/>
                </a:lnTo>
                <a:lnTo>
                  <a:pt x="11088624" y="603503"/>
                </a:lnTo>
                <a:lnTo>
                  <a:pt x="0" y="60350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52450" y="2972561"/>
            <a:ext cx="11089005" cy="603885"/>
          </a:xfrm>
          <a:custGeom>
            <a:avLst/>
            <a:gdLst/>
            <a:ahLst/>
            <a:cxnLst/>
            <a:rect l="l" t="t" r="r" b="b"/>
            <a:pathLst>
              <a:path w="11089005" h="603885">
                <a:moveTo>
                  <a:pt x="0" y="0"/>
                </a:moveTo>
                <a:lnTo>
                  <a:pt x="11088624" y="0"/>
                </a:lnTo>
                <a:lnTo>
                  <a:pt x="11088624" y="603503"/>
                </a:lnTo>
                <a:lnTo>
                  <a:pt x="0" y="603503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ED54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07207" y="2617475"/>
            <a:ext cx="7762240" cy="708660"/>
          </a:xfrm>
          <a:custGeom>
            <a:avLst/>
            <a:gdLst/>
            <a:ahLst/>
            <a:cxnLst/>
            <a:rect l="l" t="t" r="r" b="b"/>
            <a:pathLst>
              <a:path w="7762240" h="708660">
                <a:moveTo>
                  <a:pt x="7643600" y="0"/>
                </a:moveTo>
                <a:lnTo>
                  <a:pt x="115829" y="21"/>
                </a:lnTo>
                <a:lnTo>
                  <a:pt x="73874" y="8553"/>
                </a:lnTo>
                <a:lnTo>
                  <a:pt x="38807" y="30559"/>
                </a:lnTo>
                <a:lnTo>
                  <a:pt x="13512" y="63157"/>
                </a:lnTo>
                <a:lnTo>
                  <a:pt x="877" y="103461"/>
                </a:lnTo>
                <a:lnTo>
                  <a:pt x="0" y="592807"/>
                </a:lnTo>
                <a:lnTo>
                  <a:pt x="1170" y="607380"/>
                </a:lnTo>
                <a:lnTo>
                  <a:pt x="14518" y="647362"/>
                </a:lnTo>
                <a:lnTo>
                  <a:pt x="40378" y="679493"/>
                </a:lnTo>
                <a:lnTo>
                  <a:pt x="75863" y="700887"/>
                </a:lnTo>
                <a:lnTo>
                  <a:pt x="118088" y="708660"/>
                </a:lnTo>
                <a:lnTo>
                  <a:pt x="7645870" y="708638"/>
                </a:lnTo>
                <a:lnTo>
                  <a:pt x="7687821" y="700102"/>
                </a:lnTo>
                <a:lnTo>
                  <a:pt x="7722885" y="678090"/>
                </a:lnTo>
                <a:lnTo>
                  <a:pt x="7748178" y="645490"/>
                </a:lnTo>
                <a:lnTo>
                  <a:pt x="7760811" y="605185"/>
                </a:lnTo>
                <a:lnTo>
                  <a:pt x="7761710" y="590537"/>
                </a:lnTo>
                <a:lnTo>
                  <a:pt x="7761689" y="115850"/>
                </a:lnTo>
                <a:lnTo>
                  <a:pt x="7753155" y="73891"/>
                </a:lnTo>
                <a:lnTo>
                  <a:pt x="7731146" y="38823"/>
                </a:lnTo>
                <a:lnTo>
                  <a:pt x="7698547" y="13531"/>
                </a:lnTo>
                <a:lnTo>
                  <a:pt x="7658246" y="899"/>
                </a:lnTo>
                <a:lnTo>
                  <a:pt x="7643600" y="0"/>
                </a:lnTo>
                <a:close/>
              </a:path>
            </a:pathLst>
          </a:custGeom>
          <a:solidFill>
            <a:srgbClr val="ED54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07186" y="2617475"/>
            <a:ext cx="7762240" cy="708660"/>
          </a:xfrm>
          <a:custGeom>
            <a:avLst/>
            <a:gdLst/>
            <a:ahLst/>
            <a:cxnLst/>
            <a:rect l="l" t="t" r="r" b="b"/>
            <a:pathLst>
              <a:path w="7762240" h="708660">
                <a:moveTo>
                  <a:pt x="0" y="118110"/>
                </a:moveTo>
                <a:lnTo>
                  <a:pt x="7773" y="75877"/>
                </a:lnTo>
                <a:lnTo>
                  <a:pt x="29168" y="40391"/>
                </a:lnTo>
                <a:lnTo>
                  <a:pt x="61299" y="14534"/>
                </a:lnTo>
                <a:lnTo>
                  <a:pt x="101278" y="1190"/>
                </a:lnTo>
                <a:lnTo>
                  <a:pt x="7643622" y="0"/>
                </a:lnTo>
                <a:lnTo>
                  <a:pt x="7658268" y="899"/>
                </a:lnTo>
                <a:lnTo>
                  <a:pt x="7698569" y="13531"/>
                </a:lnTo>
                <a:lnTo>
                  <a:pt x="7731167" y="38823"/>
                </a:lnTo>
                <a:lnTo>
                  <a:pt x="7753177" y="73891"/>
                </a:lnTo>
                <a:lnTo>
                  <a:pt x="7761710" y="115850"/>
                </a:lnTo>
                <a:lnTo>
                  <a:pt x="7761732" y="590537"/>
                </a:lnTo>
                <a:lnTo>
                  <a:pt x="7760832" y="605185"/>
                </a:lnTo>
                <a:lnTo>
                  <a:pt x="7748199" y="645490"/>
                </a:lnTo>
                <a:lnTo>
                  <a:pt x="7722907" y="678090"/>
                </a:lnTo>
                <a:lnTo>
                  <a:pt x="7687842" y="700102"/>
                </a:lnTo>
                <a:lnTo>
                  <a:pt x="7645891" y="708638"/>
                </a:lnTo>
                <a:lnTo>
                  <a:pt x="118110" y="708660"/>
                </a:lnTo>
                <a:lnTo>
                  <a:pt x="103464" y="707760"/>
                </a:lnTo>
                <a:lnTo>
                  <a:pt x="63165" y="695127"/>
                </a:lnTo>
                <a:lnTo>
                  <a:pt x="30567" y="669833"/>
                </a:lnTo>
                <a:lnTo>
                  <a:pt x="8557" y="634765"/>
                </a:lnTo>
                <a:lnTo>
                  <a:pt x="21" y="592807"/>
                </a:lnTo>
                <a:lnTo>
                  <a:pt x="0" y="11811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2450" y="4060697"/>
            <a:ext cx="11089005" cy="605155"/>
          </a:xfrm>
          <a:custGeom>
            <a:avLst/>
            <a:gdLst/>
            <a:ahLst/>
            <a:cxnLst/>
            <a:rect l="l" t="t" r="r" b="b"/>
            <a:pathLst>
              <a:path w="11089005" h="605154">
                <a:moveTo>
                  <a:pt x="0" y="0"/>
                </a:moveTo>
                <a:lnTo>
                  <a:pt x="11088624" y="0"/>
                </a:lnTo>
                <a:lnTo>
                  <a:pt x="11088624" y="605027"/>
                </a:lnTo>
                <a:lnTo>
                  <a:pt x="0" y="60502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52450" y="4060697"/>
            <a:ext cx="11089005" cy="605155"/>
          </a:xfrm>
          <a:custGeom>
            <a:avLst/>
            <a:gdLst/>
            <a:ahLst/>
            <a:cxnLst/>
            <a:rect l="l" t="t" r="r" b="b"/>
            <a:pathLst>
              <a:path w="11089005" h="605154">
                <a:moveTo>
                  <a:pt x="0" y="0"/>
                </a:moveTo>
                <a:lnTo>
                  <a:pt x="11088624" y="0"/>
                </a:lnTo>
                <a:lnTo>
                  <a:pt x="11088624" y="605027"/>
                </a:lnTo>
                <a:lnTo>
                  <a:pt x="0" y="605027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4371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07207" y="3705611"/>
            <a:ext cx="7762240" cy="708660"/>
          </a:xfrm>
          <a:custGeom>
            <a:avLst/>
            <a:gdLst/>
            <a:ahLst/>
            <a:cxnLst/>
            <a:rect l="l" t="t" r="r" b="b"/>
            <a:pathLst>
              <a:path w="7762240" h="708660">
                <a:moveTo>
                  <a:pt x="7643600" y="0"/>
                </a:moveTo>
                <a:lnTo>
                  <a:pt x="115829" y="21"/>
                </a:lnTo>
                <a:lnTo>
                  <a:pt x="73874" y="8554"/>
                </a:lnTo>
                <a:lnTo>
                  <a:pt x="38807" y="30564"/>
                </a:lnTo>
                <a:lnTo>
                  <a:pt x="13512" y="63162"/>
                </a:lnTo>
                <a:lnTo>
                  <a:pt x="877" y="103463"/>
                </a:lnTo>
                <a:lnTo>
                  <a:pt x="0" y="592807"/>
                </a:lnTo>
                <a:lnTo>
                  <a:pt x="1170" y="607380"/>
                </a:lnTo>
                <a:lnTo>
                  <a:pt x="14518" y="647362"/>
                </a:lnTo>
                <a:lnTo>
                  <a:pt x="40378" y="679493"/>
                </a:lnTo>
                <a:lnTo>
                  <a:pt x="75863" y="700887"/>
                </a:lnTo>
                <a:lnTo>
                  <a:pt x="118088" y="708660"/>
                </a:lnTo>
                <a:lnTo>
                  <a:pt x="7645870" y="708638"/>
                </a:lnTo>
                <a:lnTo>
                  <a:pt x="7687821" y="700102"/>
                </a:lnTo>
                <a:lnTo>
                  <a:pt x="7722885" y="678090"/>
                </a:lnTo>
                <a:lnTo>
                  <a:pt x="7748178" y="645490"/>
                </a:lnTo>
                <a:lnTo>
                  <a:pt x="7760811" y="605185"/>
                </a:lnTo>
                <a:lnTo>
                  <a:pt x="7761710" y="590537"/>
                </a:lnTo>
                <a:lnTo>
                  <a:pt x="7761689" y="115850"/>
                </a:lnTo>
                <a:lnTo>
                  <a:pt x="7753155" y="73896"/>
                </a:lnTo>
                <a:lnTo>
                  <a:pt x="7731146" y="38828"/>
                </a:lnTo>
                <a:lnTo>
                  <a:pt x="7698547" y="13533"/>
                </a:lnTo>
                <a:lnTo>
                  <a:pt x="7658246" y="899"/>
                </a:lnTo>
                <a:lnTo>
                  <a:pt x="7643600" y="0"/>
                </a:lnTo>
                <a:close/>
              </a:path>
            </a:pathLst>
          </a:custGeom>
          <a:solidFill>
            <a:srgbClr val="E437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07186" y="3705611"/>
            <a:ext cx="7762240" cy="708660"/>
          </a:xfrm>
          <a:custGeom>
            <a:avLst/>
            <a:gdLst/>
            <a:ahLst/>
            <a:cxnLst/>
            <a:rect l="l" t="t" r="r" b="b"/>
            <a:pathLst>
              <a:path w="7762240" h="708660">
                <a:moveTo>
                  <a:pt x="0" y="118110"/>
                </a:moveTo>
                <a:lnTo>
                  <a:pt x="7773" y="75883"/>
                </a:lnTo>
                <a:lnTo>
                  <a:pt x="29168" y="40396"/>
                </a:lnTo>
                <a:lnTo>
                  <a:pt x="61299" y="14536"/>
                </a:lnTo>
                <a:lnTo>
                  <a:pt x="101278" y="1190"/>
                </a:lnTo>
                <a:lnTo>
                  <a:pt x="7643622" y="0"/>
                </a:lnTo>
                <a:lnTo>
                  <a:pt x="7658268" y="899"/>
                </a:lnTo>
                <a:lnTo>
                  <a:pt x="7698569" y="13533"/>
                </a:lnTo>
                <a:lnTo>
                  <a:pt x="7731167" y="38828"/>
                </a:lnTo>
                <a:lnTo>
                  <a:pt x="7753177" y="73896"/>
                </a:lnTo>
                <a:lnTo>
                  <a:pt x="7761710" y="115850"/>
                </a:lnTo>
                <a:lnTo>
                  <a:pt x="7761732" y="590537"/>
                </a:lnTo>
                <a:lnTo>
                  <a:pt x="7760832" y="605185"/>
                </a:lnTo>
                <a:lnTo>
                  <a:pt x="7748199" y="645490"/>
                </a:lnTo>
                <a:lnTo>
                  <a:pt x="7722907" y="678090"/>
                </a:lnTo>
                <a:lnTo>
                  <a:pt x="7687842" y="700102"/>
                </a:lnTo>
                <a:lnTo>
                  <a:pt x="7645891" y="708638"/>
                </a:lnTo>
                <a:lnTo>
                  <a:pt x="118110" y="708660"/>
                </a:lnTo>
                <a:lnTo>
                  <a:pt x="103464" y="707760"/>
                </a:lnTo>
                <a:lnTo>
                  <a:pt x="63165" y="695127"/>
                </a:lnTo>
                <a:lnTo>
                  <a:pt x="30567" y="669833"/>
                </a:lnTo>
                <a:lnTo>
                  <a:pt x="8557" y="634765"/>
                </a:lnTo>
                <a:lnTo>
                  <a:pt x="21" y="592807"/>
                </a:lnTo>
                <a:lnTo>
                  <a:pt x="0" y="11811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2450" y="5148834"/>
            <a:ext cx="11089005" cy="605155"/>
          </a:xfrm>
          <a:custGeom>
            <a:avLst/>
            <a:gdLst/>
            <a:ahLst/>
            <a:cxnLst/>
            <a:rect l="l" t="t" r="r" b="b"/>
            <a:pathLst>
              <a:path w="11089005" h="605154">
                <a:moveTo>
                  <a:pt x="0" y="0"/>
                </a:moveTo>
                <a:lnTo>
                  <a:pt x="11088624" y="0"/>
                </a:lnTo>
                <a:lnTo>
                  <a:pt x="11088624" y="605028"/>
                </a:lnTo>
                <a:lnTo>
                  <a:pt x="0" y="6050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52450" y="5148834"/>
            <a:ext cx="11089005" cy="605155"/>
          </a:xfrm>
          <a:custGeom>
            <a:avLst/>
            <a:gdLst/>
            <a:ahLst/>
            <a:cxnLst/>
            <a:rect l="l" t="t" r="r" b="b"/>
            <a:pathLst>
              <a:path w="11089005" h="605154">
                <a:moveTo>
                  <a:pt x="0" y="0"/>
                </a:moveTo>
                <a:lnTo>
                  <a:pt x="11088624" y="0"/>
                </a:lnTo>
                <a:lnTo>
                  <a:pt x="11088624" y="605028"/>
                </a:lnTo>
                <a:lnTo>
                  <a:pt x="0" y="605028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D51F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07207" y="4795271"/>
            <a:ext cx="7762240" cy="708660"/>
          </a:xfrm>
          <a:custGeom>
            <a:avLst/>
            <a:gdLst/>
            <a:ahLst/>
            <a:cxnLst/>
            <a:rect l="l" t="t" r="r" b="b"/>
            <a:pathLst>
              <a:path w="7762240" h="708660">
                <a:moveTo>
                  <a:pt x="7643600" y="0"/>
                </a:moveTo>
                <a:lnTo>
                  <a:pt x="115829" y="21"/>
                </a:lnTo>
                <a:lnTo>
                  <a:pt x="73874" y="8554"/>
                </a:lnTo>
                <a:lnTo>
                  <a:pt x="38807" y="30564"/>
                </a:lnTo>
                <a:lnTo>
                  <a:pt x="13512" y="63162"/>
                </a:lnTo>
                <a:lnTo>
                  <a:pt x="877" y="103463"/>
                </a:lnTo>
                <a:lnTo>
                  <a:pt x="0" y="592807"/>
                </a:lnTo>
                <a:lnTo>
                  <a:pt x="1170" y="607380"/>
                </a:lnTo>
                <a:lnTo>
                  <a:pt x="14518" y="647362"/>
                </a:lnTo>
                <a:lnTo>
                  <a:pt x="40378" y="679493"/>
                </a:lnTo>
                <a:lnTo>
                  <a:pt x="75863" y="700887"/>
                </a:lnTo>
                <a:lnTo>
                  <a:pt x="118088" y="708660"/>
                </a:lnTo>
                <a:lnTo>
                  <a:pt x="7645870" y="708638"/>
                </a:lnTo>
                <a:lnTo>
                  <a:pt x="7687821" y="700102"/>
                </a:lnTo>
                <a:lnTo>
                  <a:pt x="7722885" y="678090"/>
                </a:lnTo>
                <a:lnTo>
                  <a:pt x="7748178" y="645490"/>
                </a:lnTo>
                <a:lnTo>
                  <a:pt x="7760811" y="605185"/>
                </a:lnTo>
                <a:lnTo>
                  <a:pt x="7761710" y="590537"/>
                </a:lnTo>
                <a:lnTo>
                  <a:pt x="7761689" y="115850"/>
                </a:lnTo>
                <a:lnTo>
                  <a:pt x="7753155" y="73896"/>
                </a:lnTo>
                <a:lnTo>
                  <a:pt x="7731146" y="38828"/>
                </a:lnTo>
                <a:lnTo>
                  <a:pt x="7698547" y="13533"/>
                </a:lnTo>
                <a:lnTo>
                  <a:pt x="7658246" y="899"/>
                </a:lnTo>
                <a:lnTo>
                  <a:pt x="7643600" y="0"/>
                </a:lnTo>
                <a:close/>
              </a:path>
            </a:pathLst>
          </a:custGeom>
          <a:solidFill>
            <a:srgbClr val="D51F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07186" y="4795271"/>
            <a:ext cx="7762240" cy="708660"/>
          </a:xfrm>
          <a:custGeom>
            <a:avLst/>
            <a:gdLst/>
            <a:ahLst/>
            <a:cxnLst/>
            <a:rect l="l" t="t" r="r" b="b"/>
            <a:pathLst>
              <a:path w="7762240" h="708660">
                <a:moveTo>
                  <a:pt x="0" y="118110"/>
                </a:moveTo>
                <a:lnTo>
                  <a:pt x="7773" y="75883"/>
                </a:lnTo>
                <a:lnTo>
                  <a:pt x="29168" y="40396"/>
                </a:lnTo>
                <a:lnTo>
                  <a:pt x="61299" y="14536"/>
                </a:lnTo>
                <a:lnTo>
                  <a:pt x="101278" y="1190"/>
                </a:lnTo>
                <a:lnTo>
                  <a:pt x="7643622" y="0"/>
                </a:lnTo>
                <a:lnTo>
                  <a:pt x="7658268" y="899"/>
                </a:lnTo>
                <a:lnTo>
                  <a:pt x="7698569" y="13533"/>
                </a:lnTo>
                <a:lnTo>
                  <a:pt x="7731167" y="38828"/>
                </a:lnTo>
                <a:lnTo>
                  <a:pt x="7753177" y="73896"/>
                </a:lnTo>
                <a:lnTo>
                  <a:pt x="7761710" y="115850"/>
                </a:lnTo>
                <a:lnTo>
                  <a:pt x="7761732" y="590537"/>
                </a:lnTo>
                <a:lnTo>
                  <a:pt x="7760832" y="605185"/>
                </a:lnTo>
                <a:lnTo>
                  <a:pt x="7748199" y="645490"/>
                </a:lnTo>
                <a:lnTo>
                  <a:pt x="7722907" y="678090"/>
                </a:lnTo>
                <a:lnTo>
                  <a:pt x="7687842" y="700102"/>
                </a:lnTo>
                <a:lnTo>
                  <a:pt x="7645891" y="708638"/>
                </a:lnTo>
                <a:lnTo>
                  <a:pt x="118110" y="708660"/>
                </a:lnTo>
                <a:lnTo>
                  <a:pt x="103464" y="707760"/>
                </a:lnTo>
                <a:lnTo>
                  <a:pt x="63165" y="695127"/>
                </a:lnTo>
                <a:lnTo>
                  <a:pt x="30567" y="669833"/>
                </a:lnTo>
                <a:lnTo>
                  <a:pt x="8557" y="634765"/>
                </a:lnTo>
                <a:lnTo>
                  <a:pt x="21" y="592807"/>
                </a:lnTo>
                <a:lnTo>
                  <a:pt x="0" y="11811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421898" y="1653361"/>
            <a:ext cx="4632960" cy="36595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3070" indent="-39052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433705" algn="l"/>
              </a:tabLst>
            </a:pP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illi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7"/>
              </a:spcBef>
              <a:buClr>
                <a:srgbClr val="FFFFFF"/>
              </a:buClr>
              <a:buFont typeface="Arial"/>
              <a:buAutoNum type="alphaUcPeriod"/>
            </a:pPr>
            <a:endParaRPr sz="2950">
              <a:latin typeface="Times New Roman"/>
              <a:cs typeface="Times New Roman"/>
            </a:endParaRPr>
          </a:p>
          <a:p>
            <a:pPr marL="402590" indent="-38989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403225" algn="l"/>
              </a:tabLst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Ja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isch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xhe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eac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7"/>
              </a:spcBef>
              <a:buClr>
                <a:srgbClr val="FFFFFF"/>
              </a:buClr>
              <a:buFont typeface="Arial"/>
              <a:buAutoNum type="alphaUcPeriod"/>
            </a:pPr>
            <a:endParaRPr sz="2500">
              <a:latin typeface="Times New Roman"/>
              <a:cs typeface="Times New Roman"/>
            </a:endParaRPr>
          </a:p>
          <a:p>
            <a:pPr marL="402590" indent="-38989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403225" algn="l"/>
              </a:tabLst>
            </a:pP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rm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ff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ect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7"/>
              </a:spcBef>
              <a:buClr>
                <a:srgbClr val="FFFFFF"/>
              </a:buClr>
              <a:buFont typeface="Arial"/>
              <a:buAutoNum type="alphaUcPeriod"/>
            </a:pPr>
            <a:endParaRPr sz="2500">
              <a:latin typeface="Times New Roman"/>
              <a:cs typeface="Times New Roman"/>
            </a:endParaRPr>
          </a:p>
          <a:p>
            <a:pPr marL="390525" indent="-37782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391160" algn="l"/>
              </a:tabLst>
            </a:pP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nx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ty</a:t>
            </a:r>
            <a:endParaRPr sz="24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55448" y="6062471"/>
            <a:ext cx="908303" cy="7955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376676" y="2562141"/>
            <a:ext cx="5617210" cy="711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400" spc="-100" dirty="0">
                <a:solidFill>
                  <a:srgbClr val="C00000"/>
                </a:solidFill>
                <a:latin typeface="Arial"/>
                <a:cs typeface="Arial"/>
              </a:rPr>
              <a:t>Congenita</a:t>
            </a:r>
            <a:r>
              <a:rPr sz="5400" dirty="0">
                <a:solidFill>
                  <a:srgbClr val="C00000"/>
                </a:solidFill>
                <a:latin typeface="Arial"/>
                <a:cs typeface="Arial"/>
              </a:rPr>
              <a:t>l</a:t>
            </a:r>
            <a:r>
              <a:rPr sz="5400" spc="-24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5400" spc="-100" dirty="0">
                <a:solidFill>
                  <a:srgbClr val="C00000"/>
                </a:solidFill>
                <a:latin typeface="Arial"/>
                <a:cs typeface="Arial"/>
              </a:rPr>
              <a:t>Syphilis</a:t>
            </a:r>
            <a:endParaRPr sz="5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6123432"/>
            <a:ext cx="908303" cy="7345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0872" y="6329171"/>
            <a:ext cx="1606295" cy="4617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375897" y="6308323"/>
            <a:ext cx="71120" cy="395605"/>
          </a:xfrm>
          <a:custGeom>
            <a:avLst/>
            <a:gdLst/>
            <a:ahLst/>
            <a:cxnLst/>
            <a:rect l="l" t="t" r="r" b="b"/>
            <a:pathLst>
              <a:path w="71120" h="395604">
                <a:moveTo>
                  <a:pt x="71120" y="394990"/>
                </a:moveTo>
                <a:lnTo>
                  <a:pt x="31009" y="382610"/>
                </a:lnTo>
                <a:lnTo>
                  <a:pt x="5264" y="350774"/>
                </a:lnTo>
                <a:lnTo>
                  <a:pt x="0" y="69870"/>
                </a:lnTo>
                <a:lnTo>
                  <a:pt x="1473" y="55395"/>
                </a:lnTo>
                <a:lnTo>
                  <a:pt x="21223" y="19189"/>
                </a:lnTo>
                <a:lnTo>
                  <a:pt x="44215" y="4014"/>
                </a:lnTo>
                <a:lnTo>
                  <a:pt x="57775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4236" y="630936"/>
            <a:ext cx="11450320" cy="5674360"/>
          </a:xfrm>
          <a:custGeom>
            <a:avLst/>
            <a:gdLst/>
            <a:ahLst/>
            <a:cxnLst/>
            <a:rect l="l" t="t" r="r" b="b"/>
            <a:pathLst>
              <a:path w="11450320" h="5674360">
                <a:moveTo>
                  <a:pt x="0" y="0"/>
                </a:moveTo>
                <a:lnTo>
                  <a:pt x="11449812" y="0"/>
                </a:lnTo>
                <a:lnTo>
                  <a:pt x="11449812" y="5673852"/>
                </a:lnTo>
                <a:lnTo>
                  <a:pt x="0" y="567385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23872" y="1679448"/>
            <a:ext cx="0" cy="3502660"/>
          </a:xfrm>
          <a:custGeom>
            <a:avLst/>
            <a:gdLst/>
            <a:ahLst/>
            <a:cxnLst/>
            <a:rect l="l" t="t" r="r" b="b"/>
            <a:pathLst>
              <a:path h="3502660">
                <a:moveTo>
                  <a:pt x="0" y="3502152"/>
                </a:moveTo>
                <a:lnTo>
                  <a:pt x="0" y="0"/>
                </a:lnTo>
              </a:path>
            </a:pathLst>
          </a:custGeom>
          <a:ln w="9525">
            <a:solidFill>
              <a:srgbClr val="0053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78151" y="5181600"/>
            <a:ext cx="45720" cy="0"/>
          </a:xfrm>
          <a:custGeom>
            <a:avLst/>
            <a:gdLst/>
            <a:ahLst/>
            <a:cxnLst/>
            <a:rect l="l" t="t" r="r" b="b"/>
            <a:pathLst>
              <a:path w="45719">
                <a:moveTo>
                  <a:pt x="0" y="0"/>
                </a:moveTo>
                <a:lnTo>
                  <a:pt x="45720" y="0"/>
                </a:lnTo>
              </a:path>
            </a:pathLst>
          </a:custGeom>
          <a:ln w="9525">
            <a:solidFill>
              <a:srgbClr val="0053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78151" y="4681728"/>
            <a:ext cx="45720" cy="0"/>
          </a:xfrm>
          <a:custGeom>
            <a:avLst/>
            <a:gdLst/>
            <a:ahLst/>
            <a:cxnLst/>
            <a:rect l="l" t="t" r="r" b="b"/>
            <a:pathLst>
              <a:path w="45719">
                <a:moveTo>
                  <a:pt x="0" y="0"/>
                </a:moveTo>
                <a:lnTo>
                  <a:pt x="45720" y="0"/>
                </a:lnTo>
              </a:path>
            </a:pathLst>
          </a:custGeom>
          <a:ln w="9525">
            <a:solidFill>
              <a:srgbClr val="0053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78151" y="4180332"/>
            <a:ext cx="45720" cy="0"/>
          </a:xfrm>
          <a:custGeom>
            <a:avLst/>
            <a:gdLst/>
            <a:ahLst/>
            <a:cxnLst/>
            <a:rect l="l" t="t" r="r" b="b"/>
            <a:pathLst>
              <a:path w="45719">
                <a:moveTo>
                  <a:pt x="0" y="0"/>
                </a:moveTo>
                <a:lnTo>
                  <a:pt x="45720" y="0"/>
                </a:lnTo>
              </a:path>
            </a:pathLst>
          </a:custGeom>
          <a:ln w="9525">
            <a:solidFill>
              <a:srgbClr val="0053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78151" y="3680459"/>
            <a:ext cx="45720" cy="0"/>
          </a:xfrm>
          <a:custGeom>
            <a:avLst/>
            <a:gdLst/>
            <a:ahLst/>
            <a:cxnLst/>
            <a:rect l="l" t="t" r="r" b="b"/>
            <a:pathLst>
              <a:path w="45719">
                <a:moveTo>
                  <a:pt x="0" y="0"/>
                </a:moveTo>
                <a:lnTo>
                  <a:pt x="45720" y="0"/>
                </a:lnTo>
              </a:path>
            </a:pathLst>
          </a:custGeom>
          <a:ln w="9525">
            <a:solidFill>
              <a:srgbClr val="0053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78151" y="3180588"/>
            <a:ext cx="45720" cy="0"/>
          </a:xfrm>
          <a:custGeom>
            <a:avLst/>
            <a:gdLst/>
            <a:ahLst/>
            <a:cxnLst/>
            <a:rect l="l" t="t" r="r" b="b"/>
            <a:pathLst>
              <a:path w="45719">
                <a:moveTo>
                  <a:pt x="0" y="0"/>
                </a:moveTo>
                <a:lnTo>
                  <a:pt x="45720" y="0"/>
                </a:lnTo>
              </a:path>
            </a:pathLst>
          </a:custGeom>
          <a:ln w="9525">
            <a:solidFill>
              <a:srgbClr val="0053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78151" y="2680716"/>
            <a:ext cx="45720" cy="0"/>
          </a:xfrm>
          <a:custGeom>
            <a:avLst/>
            <a:gdLst/>
            <a:ahLst/>
            <a:cxnLst/>
            <a:rect l="l" t="t" r="r" b="b"/>
            <a:pathLst>
              <a:path w="45719">
                <a:moveTo>
                  <a:pt x="0" y="0"/>
                </a:moveTo>
                <a:lnTo>
                  <a:pt x="45720" y="0"/>
                </a:lnTo>
              </a:path>
            </a:pathLst>
          </a:custGeom>
          <a:ln w="9525">
            <a:solidFill>
              <a:srgbClr val="0053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78151" y="2180844"/>
            <a:ext cx="45720" cy="0"/>
          </a:xfrm>
          <a:custGeom>
            <a:avLst/>
            <a:gdLst/>
            <a:ahLst/>
            <a:cxnLst/>
            <a:rect l="l" t="t" r="r" b="b"/>
            <a:pathLst>
              <a:path w="45719">
                <a:moveTo>
                  <a:pt x="0" y="0"/>
                </a:moveTo>
                <a:lnTo>
                  <a:pt x="45720" y="0"/>
                </a:lnTo>
              </a:path>
            </a:pathLst>
          </a:custGeom>
          <a:ln w="9525">
            <a:solidFill>
              <a:srgbClr val="0053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78151" y="1679448"/>
            <a:ext cx="45720" cy="0"/>
          </a:xfrm>
          <a:custGeom>
            <a:avLst/>
            <a:gdLst/>
            <a:ahLst/>
            <a:cxnLst/>
            <a:rect l="l" t="t" r="r" b="b"/>
            <a:pathLst>
              <a:path w="45719">
                <a:moveTo>
                  <a:pt x="0" y="0"/>
                </a:moveTo>
                <a:lnTo>
                  <a:pt x="45720" y="0"/>
                </a:lnTo>
              </a:path>
            </a:pathLst>
          </a:custGeom>
          <a:ln w="9525">
            <a:solidFill>
              <a:srgbClr val="0053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023872" y="5181600"/>
            <a:ext cx="9555480" cy="0"/>
          </a:xfrm>
          <a:custGeom>
            <a:avLst/>
            <a:gdLst/>
            <a:ahLst/>
            <a:cxnLst/>
            <a:rect l="l" t="t" r="r" b="b"/>
            <a:pathLst>
              <a:path w="9555480">
                <a:moveTo>
                  <a:pt x="0" y="0"/>
                </a:moveTo>
                <a:lnTo>
                  <a:pt x="9555480" y="0"/>
                </a:lnTo>
              </a:path>
            </a:pathLst>
          </a:custGeom>
          <a:ln w="9525">
            <a:solidFill>
              <a:srgbClr val="20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457450" y="1983485"/>
            <a:ext cx="8686800" cy="2849880"/>
          </a:xfrm>
          <a:custGeom>
            <a:avLst/>
            <a:gdLst/>
            <a:ahLst/>
            <a:cxnLst/>
            <a:rect l="l" t="t" r="r" b="b"/>
            <a:pathLst>
              <a:path w="8686800" h="2849879">
                <a:moveTo>
                  <a:pt x="0" y="2849880"/>
                </a:moveTo>
                <a:lnTo>
                  <a:pt x="868680" y="2551176"/>
                </a:lnTo>
                <a:lnTo>
                  <a:pt x="1737360" y="2563368"/>
                </a:lnTo>
                <a:lnTo>
                  <a:pt x="2606040" y="2801112"/>
                </a:lnTo>
                <a:lnTo>
                  <a:pt x="3474720" y="2842260"/>
                </a:lnTo>
                <a:lnTo>
                  <a:pt x="4343400" y="2735580"/>
                </a:lnTo>
                <a:lnTo>
                  <a:pt x="5212080" y="2567940"/>
                </a:lnTo>
                <a:lnTo>
                  <a:pt x="6080760" y="900684"/>
                </a:lnTo>
                <a:lnTo>
                  <a:pt x="6949440" y="13716"/>
                </a:lnTo>
                <a:lnTo>
                  <a:pt x="7818120" y="519684"/>
                </a:lnTo>
                <a:lnTo>
                  <a:pt x="8686800" y="0"/>
                </a:lnTo>
              </a:path>
            </a:pathLst>
          </a:custGeom>
          <a:ln w="38100">
            <a:solidFill>
              <a:srgbClr val="C3403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425522" y="4800752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4" h="62864">
                <a:moveTo>
                  <a:pt x="0" y="0"/>
                </a:moveTo>
                <a:lnTo>
                  <a:pt x="62483" y="0"/>
                </a:lnTo>
                <a:lnTo>
                  <a:pt x="62483" y="62483"/>
                </a:lnTo>
                <a:lnTo>
                  <a:pt x="0" y="62483"/>
                </a:lnTo>
                <a:lnTo>
                  <a:pt x="0" y="0"/>
                </a:lnTo>
                <a:close/>
              </a:path>
            </a:pathLst>
          </a:custGeom>
          <a:solidFill>
            <a:srgbClr val="C340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294202" y="4502048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4" h="62864">
                <a:moveTo>
                  <a:pt x="0" y="0"/>
                </a:moveTo>
                <a:lnTo>
                  <a:pt x="62484" y="0"/>
                </a:lnTo>
                <a:lnTo>
                  <a:pt x="62484" y="62484"/>
                </a:lnTo>
                <a:lnTo>
                  <a:pt x="0" y="62484"/>
                </a:lnTo>
                <a:lnTo>
                  <a:pt x="0" y="0"/>
                </a:lnTo>
                <a:close/>
              </a:path>
            </a:pathLst>
          </a:custGeom>
          <a:solidFill>
            <a:srgbClr val="C340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162882" y="4514240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4" h="62864">
                <a:moveTo>
                  <a:pt x="0" y="0"/>
                </a:moveTo>
                <a:lnTo>
                  <a:pt x="62484" y="0"/>
                </a:lnTo>
                <a:lnTo>
                  <a:pt x="62484" y="62483"/>
                </a:lnTo>
                <a:lnTo>
                  <a:pt x="0" y="62483"/>
                </a:lnTo>
                <a:lnTo>
                  <a:pt x="0" y="0"/>
                </a:lnTo>
                <a:close/>
              </a:path>
            </a:pathLst>
          </a:custGeom>
          <a:solidFill>
            <a:srgbClr val="C340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31562" y="4751984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4" h="62864">
                <a:moveTo>
                  <a:pt x="0" y="0"/>
                </a:moveTo>
                <a:lnTo>
                  <a:pt x="62484" y="0"/>
                </a:lnTo>
                <a:lnTo>
                  <a:pt x="62484" y="62483"/>
                </a:lnTo>
                <a:lnTo>
                  <a:pt x="0" y="62483"/>
                </a:lnTo>
                <a:lnTo>
                  <a:pt x="0" y="0"/>
                </a:lnTo>
                <a:close/>
              </a:path>
            </a:pathLst>
          </a:custGeom>
          <a:solidFill>
            <a:srgbClr val="C340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031562" y="4751984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4" h="62864">
                <a:moveTo>
                  <a:pt x="0" y="0"/>
                </a:moveTo>
                <a:lnTo>
                  <a:pt x="62484" y="0"/>
                </a:lnTo>
                <a:lnTo>
                  <a:pt x="62484" y="62483"/>
                </a:lnTo>
                <a:lnTo>
                  <a:pt x="0" y="62483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C3403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900242" y="4793132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4" h="62864">
                <a:moveTo>
                  <a:pt x="0" y="0"/>
                </a:moveTo>
                <a:lnTo>
                  <a:pt x="62484" y="0"/>
                </a:lnTo>
                <a:lnTo>
                  <a:pt x="62484" y="62483"/>
                </a:lnTo>
                <a:lnTo>
                  <a:pt x="0" y="62483"/>
                </a:lnTo>
                <a:lnTo>
                  <a:pt x="0" y="0"/>
                </a:lnTo>
                <a:close/>
              </a:path>
            </a:pathLst>
          </a:custGeom>
          <a:solidFill>
            <a:srgbClr val="C340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768922" y="4686452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5" h="62864">
                <a:moveTo>
                  <a:pt x="0" y="0"/>
                </a:moveTo>
                <a:lnTo>
                  <a:pt x="62483" y="0"/>
                </a:lnTo>
                <a:lnTo>
                  <a:pt x="62483" y="62483"/>
                </a:lnTo>
                <a:lnTo>
                  <a:pt x="0" y="62483"/>
                </a:lnTo>
                <a:lnTo>
                  <a:pt x="0" y="0"/>
                </a:lnTo>
                <a:close/>
              </a:path>
            </a:pathLst>
          </a:custGeom>
          <a:solidFill>
            <a:srgbClr val="C340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637602" y="4518812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5" h="62864">
                <a:moveTo>
                  <a:pt x="0" y="0"/>
                </a:moveTo>
                <a:lnTo>
                  <a:pt x="62483" y="0"/>
                </a:lnTo>
                <a:lnTo>
                  <a:pt x="62483" y="62483"/>
                </a:lnTo>
                <a:lnTo>
                  <a:pt x="0" y="62483"/>
                </a:lnTo>
                <a:lnTo>
                  <a:pt x="0" y="0"/>
                </a:lnTo>
                <a:close/>
              </a:path>
            </a:pathLst>
          </a:custGeom>
          <a:solidFill>
            <a:srgbClr val="C340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637602" y="4518812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5" h="62864">
                <a:moveTo>
                  <a:pt x="0" y="0"/>
                </a:moveTo>
                <a:lnTo>
                  <a:pt x="62483" y="0"/>
                </a:lnTo>
                <a:lnTo>
                  <a:pt x="62483" y="62483"/>
                </a:lnTo>
                <a:lnTo>
                  <a:pt x="0" y="62483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C3403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506282" y="2851556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5" h="62864">
                <a:moveTo>
                  <a:pt x="0" y="0"/>
                </a:moveTo>
                <a:lnTo>
                  <a:pt x="62483" y="0"/>
                </a:lnTo>
                <a:lnTo>
                  <a:pt x="62483" y="62484"/>
                </a:lnTo>
                <a:lnTo>
                  <a:pt x="0" y="62484"/>
                </a:lnTo>
                <a:lnTo>
                  <a:pt x="0" y="0"/>
                </a:lnTo>
                <a:close/>
              </a:path>
            </a:pathLst>
          </a:custGeom>
          <a:solidFill>
            <a:srgbClr val="C340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374961" y="1964588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5" h="62864">
                <a:moveTo>
                  <a:pt x="0" y="0"/>
                </a:moveTo>
                <a:lnTo>
                  <a:pt x="62483" y="0"/>
                </a:lnTo>
                <a:lnTo>
                  <a:pt x="62483" y="62484"/>
                </a:lnTo>
                <a:lnTo>
                  <a:pt x="0" y="62484"/>
                </a:lnTo>
                <a:lnTo>
                  <a:pt x="0" y="0"/>
                </a:lnTo>
                <a:close/>
              </a:path>
            </a:pathLst>
          </a:custGeom>
          <a:solidFill>
            <a:srgbClr val="C340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243642" y="2470556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5" h="62864">
                <a:moveTo>
                  <a:pt x="0" y="0"/>
                </a:moveTo>
                <a:lnTo>
                  <a:pt x="62483" y="0"/>
                </a:lnTo>
                <a:lnTo>
                  <a:pt x="62483" y="62484"/>
                </a:lnTo>
                <a:lnTo>
                  <a:pt x="0" y="62484"/>
                </a:lnTo>
                <a:lnTo>
                  <a:pt x="0" y="0"/>
                </a:lnTo>
                <a:close/>
              </a:path>
            </a:pathLst>
          </a:custGeom>
          <a:solidFill>
            <a:srgbClr val="C340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243642" y="2470556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5" h="62864">
                <a:moveTo>
                  <a:pt x="0" y="0"/>
                </a:moveTo>
                <a:lnTo>
                  <a:pt x="62483" y="0"/>
                </a:lnTo>
                <a:lnTo>
                  <a:pt x="62483" y="62484"/>
                </a:lnTo>
                <a:lnTo>
                  <a:pt x="0" y="62484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C3403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112322" y="1950872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5" h="62864">
                <a:moveTo>
                  <a:pt x="0" y="0"/>
                </a:moveTo>
                <a:lnTo>
                  <a:pt x="62483" y="0"/>
                </a:lnTo>
                <a:lnTo>
                  <a:pt x="62483" y="62484"/>
                </a:lnTo>
                <a:lnTo>
                  <a:pt x="0" y="62484"/>
                </a:lnTo>
                <a:lnTo>
                  <a:pt x="0" y="0"/>
                </a:lnTo>
                <a:close/>
              </a:path>
            </a:pathLst>
          </a:custGeom>
          <a:solidFill>
            <a:srgbClr val="C340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457450" y="3377946"/>
            <a:ext cx="8686800" cy="1626235"/>
          </a:xfrm>
          <a:custGeom>
            <a:avLst/>
            <a:gdLst/>
            <a:ahLst/>
            <a:cxnLst/>
            <a:rect l="l" t="t" r="r" b="b"/>
            <a:pathLst>
              <a:path w="8686800" h="1626235">
                <a:moveTo>
                  <a:pt x="0" y="1537715"/>
                </a:moveTo>
                <a:lnTo>
                  <a:pt x="868680" y="1597152"/>
                </a:lnTo>
                <a:lnTo>
                  <a:pt x="1737360" y="1613915"/>
                </a:lnTo>
                <a:lnTo>
                  <a:pt x="2606040" y="1615439"/>
                </a:lnTo>
                <a:lnTo>
                  <a:pt x="3474720" y="1623059"/>
                </a:lnTo>
                <a:lnTo>
                  <a:pt x="4343400" y="1626108"/>
                </a:lnTo>
                <a:lnTo>
                  <a:pt x="5212080" y="1335023"/>
                </a:lnTo>
                <a:lnTo>
                  <a:pt x="6080760" y="822959"/>
                </a:lnTo>
                <a:lnTo>
                  <a:pt x="6949440" y="435863"/>
                </a:lnTo>
                <a:lnTo>
                  <a:pt x="7818120" y="30479"/>
                </a:lnTo>
                <a:lnTo>
                  <a:pt x="8686800" y="0"/>
                </a:lnTo>
              </a:path>
            </a:pathLst>
          </a:custGeom>
          <a:ln w="38100">
            <a:solidFill>
              <a:srgbClr val="0383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427790" y="4883225"/>
            <a:ext cx="60325" cy="61594"/>
          </a:xfrm>
          <a:custGeom>
            <a:avLst/>
            <a:gdLst/>
            <a:ahLst/>
            <a:cxnLst/>
            <a:rect l="l" t="t" r="r" b="b"/>
            <a:pathLst>
              <a:path w="60325" h="61595">
                <a:moveTo>
                  <a:pt x="25687" y="0"/>
                </a:moveTo>
                <a:lnTo>
                  <a:pt x="14750" y="3578"/>
                </a:lnTo>
                <a:lnTo>
                  <a:pt x="6158" y="11822"/>
                </a:lnTo>
                <a:lnTo>
                  <a:pt x="910" y="24791"/>
                </a:lnTo>
                <a:lnTo>
                  <a:pt x="0" y="42544"/>
                </a:lnTo>
                <a:lnTo>
                  <a:pt x="7358" y="52729"/>
                </a:lnTo>
                <a:lnTo>
                  <a:pt x="19446" y="59442"/>
                </a:lnTo>
                <a:lnTo>
                  <a:pt x="35888" y="61542"/>
                </a:lnTo>
                <a:lnTo>
                  <a:pt x="48387" y="55551"/>
                </a:lnTo>
                <a:lnTo>
                  <a:pt x="57004" y="44884"/>
                </a:lnTo>
                <a:lnTo>
                  <a:pt x="60216" y="31068"/>
                </a:lnTo>
                <a:lnTo>
                  <a:pt x="58844" y="21948"/>
                </a:lnTo>
                <a:lnTo>
                  <a:pt x="52200" y="10536"/>
                </a:lnTo>
                <a:lnTo>
                  <a:pt x="40849" y="2782"/>
                </a:lnTo>
                <a:lnTo>
                  <a:pt x="25687" y="0"/>
                </a:lnTo>
                <a:close/>
              </a:path>
            </a:pathLst>
          </a:custGeom>
          <a:solidFill>
            <a:srgbClr val="0383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427790" y="4883225"/>
            <a:ext cx="60325" cy="61594"/>
          </a:xfrm>
          <a:custGeom>
            <a:avLst/>
            <a:gdLst/>
            <a:ahLst/>
            <a:cxnLst/>
            <a:rect l="l" t="t" r="r" b="b"/>
            <a:pathLst>
              <a:path w="60325" h="61595">
                <a:moveTo>
                  <a:pt x="60216" y="31068"/>
                </a:moveTo>
                <a:lnTo>
                  <a:pt x="57004" y="44884"/>
                </a:lnTo>
                <a:lnTo>
                  <a:pt x="48387" y="55551"/>
                </a:lnTo>
                <a:lnTo>
                  <a:pt x="35888" y="61542"/>
                </a:lnTo>
                <a:lnTo>
                  <a:pt x="19446" y="59442"/>
                </a:lnTo>
                <a:lnTo>
                  <a:pt x="7358" y="52729"/>
                </a:lnTo>
                <a:lnTo>
                  <a:pt x="0" y="42544"/>
                </a:lnTo>
                <a:lnTo>
                  <a:pt x="910" y="24791"/>
                </a:lnTo>
                <a:lnTo>
                  <a:pt x="6158" y="11822"/>
                </a:lnTo>
                <a:lnTo>
                  <a:pt x="14750" y="3578"/>
                </a:lnTo>
                <a:lnTo>
                  <a:pt x="25687" y="0"/>
                </a:lnTo>
                <a:lnTo>
                  <a:pt x="40849" y="2782"/>
                </a:lnTo>
                <a:lnTo>
                  <a:pt x="52200" y="10536"/>
                </a:lnTo>
                <a:lnTo>
                  <a:pt x="58844" y="21948"/>
                </a:lnTo>
                <a:lnTo>
                  <a:pt x="60216" y="31068"/>
                </a:lnTo>
                <a:close/>
              </a:path>
            </a:pathLst>
          </a:custGeom>
          <a:ln w="25400">
            <a:solidFill>
              <a:srgbClr val="0383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296472" y="4942663"/>
            <a:ext cx="60325" cy="61594"/>
          </a:xfrm>
          <a:custGeom>
            <a:avLst/>
            <a:gdLst/>
            <a:ahLst/>
            <a:cxnLst/>
            <a:rect l="l" t="t" r="r" b="b"/>
            <a:pathLst>
              <a:path w="60325" h="61595">
                <a:moveTo>
                  <a:pt x="25687" y="0"/>
                </a:moveTo>
                <a:lnTo>
                  <a:pt x="14750" y="3578"/>
                </a:lnTo>
                <a:lnTo>
                  <a:pt x="6158" y="11822"/>
                </a:lnTo>
                <a:lnTo>
                  <a:pt x="910" y="24791"/>
                </a:lnTo>
                <a:lnTo>
                  <a:pt x="0" y="42544"/>
                </a:lnTo>
                <a:lnTo>
                  <a:pt x="7358" y="52729"/>
                </a:lnTo>
                <a:lnTo>
                  <a:pt x="19446" y="59442"/>
                </a:lnTo>
                <a:lnTo>
                  <a:pt x="35888" y="61542"/>
                </a:lnTo>
                <a:lnTo>
                  <a:pt x="48387" y="55551"/>
                </a:lnTo>
                <a:lnTo>
                  <a:pt x="57004" y="44884"/>
                </a:lnTo>
                <a:lnTo>
                  <a:pt x="60216" y="31068"/>
                </a:lnTo>
                <a:lnTo>
                  <a:pt x="58844" y="21948"/>
                </a:lnTo>
                <a:lnTo>
                  <a:pt x="52200" y="10536"/>
                </a:lnTo>
                <a:lnTo>
                  <a:pt x="40849" y="2782"/>
                </a:lnTo>
                <a:lnTo>
                  <a:pt x="25687" y="0"/>
                </a:lnTo>
                <a:close/>
              </a:path>
            </a:pathLst>
          </a:custGeom>
          <a:solidFill>
            <a:srgbClr val="0383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296472" y="4942663"/>
            <a:ext cx="60325" cy="61594"/>
          </a:xfrm>
          <a:custGeom>
            <a:avLst/>
            <a:gdLst/>
            <a:ahLst/>
            <a:cxnLst/>
            <a:rect l="l" t="t" r="r" b="b"/>
            <a:pathLst>
              <a:path w="60325" h="61595">
                <a:moveTo>
                  <a:pt x="60216" y="31068"/>
                </a:moveTo>
                <a:lnTo>
                  <a:pt x="57004" y="44884"/>
                </a:lnTo>
                <a:lnTo>
                  <a:pt x="48387" y="55551"/>
                </a:lnTo>
                <a:lnTo>
                  <a:pt x="35888" y="61542"/>
                </a:lnTo>
                <a:lnTo>
                  <a:pt x="19446" y="59442"/>
                </a:lnTo>
                <a:lnTo>
                  <a:pt x="7358" y="52729"/>
                </a:lnTo>
                <a:lnTo>
                  <a:pt x="0" y="42544"/>
                </a:lnTo>
                <a:lnTo>
                  <a:pt x="910" y="24791"/>
                </a:lnTo>
                <a:lnTo>
                  <a:pt x="6158" y="11822"/>
                </a:lnTo>
                <a:lnTo>
                  <a:pt x="14750" y="3578"/>
                </a:lnTo>
                <a:lnTo>
                  <a:pt x="25687" y="0"/>
                </a:lnTo>
                <a:lnTo>
                  <a:pt x="40849" y="2782"/>
                </a:lnTo>
                <a:lnTo>
                  <a:pt x="52200" y="10536"/>
                </a:lnTo>
                <a:lnTo>
                  <a:pt x="58844" y="21948"/>
                </a:lnTo>
                <a:lnTo>
                  <a:pt x="60216" y="31068"/>
                </a:lnTo>
                <a:close/>
              </a:path>
            </a:pathLst>
          </a:custGeom>
          <a:ln w="25400">
            <a:solidFill>
              <a:srgbClr val="0383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165151" y="4959425"/>
            <a:ext cx="60325" cy="61594"/>
          </a:xfrm>
          <a:custGeom>
            <a:avLst/>
            <a:gdLst/>
            <a:ahLst/>
            <a:cxnLst/>
            <a:rect l="l" t="t" r="r" b="b"/>
            <a:pathLst>
              <a:path w="60325" h="61595">
                <a:moveTo>
                  <a:pt x="25687" y="0"/>
                </a:moveTo>
                <a:lnTo>
                  <a:pt x="14750" y="3578"/>
                </a:lnTo>
                <a:lnTo>
                  <a:pt x="6158" y="11822"/>
                </a:lnTo>
                <a:lnTo>
                  <a:pt x="910" y="24791"/>
                </a:lnTo>
                <a:lnTo>
                  <a:pt x="0" y="42544"/>
                </a:lnTo>
                <a:lnTo>
                  <a:pt x="7358" y="52729"/>
                </a:lnTo>
                <a:lnTo>
                  <a:pt x="19446" y="59442"/>
                </a:lnTo>
                <a:lnTo>
                  <a:pt x="35888" y="61542"/>
                </a:lnTo>
                <a:lnTo>
                  <a:pt x="48387" y="55551"/>
                </a:lnTo>
                <a:lnTo>
                  <a:pt x="57004" y="44884"/>
                </a:lnTo>
                <a:lnTo>
                  <a:pt x="60216" y="31068"/>
                </a:lnTo>
                <a:lnTo>
                  <a:pt x="58844" y="21948"/>
                </a:lnTo>
                <a:lnTo>
                  <a:pt x="52200" y="10536"/>
                </a:lnTo>
                <a:lnTo>
                  <a:pt x="40849" y="2782"/>
                </a:lnTo>
                <a:lnTo>
                  <a:pt x="25687" y="0"/>
                </a:lnTo>
                <a:close/>
              </a:path>
            </a:pathLst>
          </a:custGeom>
          <a:solidFill>
            <a:srgbClr val="0383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165151" y="4959425"/>
            <a:ext cx="60325" cy="61594"/>
          </a:xfrm>
          <a:custGeom>
            <a:avLst/>
            <a:gdLst/>
            <a:ahLst/>
            <a:cxnLst/>
            <a:rect l="l" t="t" r="r" b="b"/>
            <a:pathLst>
              <a:path w="60325" h="61595">
                <a:moveTo>
                  <a:pt x="60216" y="31068"/>
                </a:moveTo>
                <a:lnTo>
                  <a:pt x="57004" y="44884"/>
                </a:lnTo>
                <a:lnTo>
                  <a:pt x="48387" y="55551"/>
                </a:lnTo>
                <a:lnTo>
                  <a:pt x="35888" y="61542"/>
                </a:lnTo>
                <a:lnTo>
                  <a:pt x="19446" y="59442"/>
                </a:lnTo>
                <a:lnTo>
                  <a:pt x="7358" y="52729"/>
                </a:lnTo>
                <a:lnTo>
                  <a:pt x="0" y="42544"/>
                </a:lnTo>
                <a:lnTo>
                  <a:pt x="910" y="24791"/>
                </a:lnTo>
                <a:lnTo>
                  <a:pt x="6158" y="11822"/>
                </a:lnTo>
                <a:lnTo>
                  <a:pt x="14750" y="3578"/>
                </a:lnTo>
                <a:lnTo>
                  <a:pt x="25687" y="0"/>
                </a:lnTo>
                <a:lnTo>
                  <a:pt x="40849" y="2782"/>
                </a:lnTo>
                <a:lnTo>
                  <a:pt x="52200" y="10536"/>
                </a:lnTo>
                <a:lnTo>
                  <a:pt x="58844" y="21948"/>
                </a:lnTo>
                <a:lnTo>
                  <a:pt x="60216" y="31068"/>
                </a:lnTo>
                <a:close/>
              </a:path>
            </a:pathLst>
          </a:custGeom>
          <a:ln w="25400">
            <a:solidFill>
              <a:srgbClr val="0383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033831" y="4960951"/>
            <a:ext cx="60325" cy="61594"/>
          </a:xfrm>
          <a:custGeom>
            <a:avLst/>
            <a:gdLst/>
            <a:ahLst/>
            <a:cxnLst/>
            <a:rect l="l" t="t" r="r" b="b"/>
            <a:pathLst>
              <a:path w="60325" h="61595">
                <a:moveTo>
                  <a:pt x="25687" y="0"/>
                </a:moveTo>
                <a:lnTo>
                  <a:pt x="14750" y="3578"/>
                </a:lnTo>
                <a:lnTo>
                  <a:pt x="6158" y="11822"/>
                </a:lnTo>
                <a:lnTo>
                  <a:pt x="910" y="24791"/>
                </a:lnTo>
                <a:lnTo>
                  <a:pt x="0" y="42544"/>
                </a:lnTo>
                <a:lnTo>
                  <a:pt x="7358" y="52729"/>
                </a:lnTo>
                <a:lnTo>
                  <a:pt x="19446" y="59442"/>
                </a:lnTo>
                <a:lnTo>
                  <a:pt x="35888" y="61542"/>
                </a:lnTo>
                <a:lnTo>
                  <a:pt x="48387" y="55551"/>
                </a:lnTo>
                <a:lnTo>
                  <a:pt x="57004" y="44884"/>
                </a:lnTo>
                <a:lnTo>
                  <a:pt x="60216" y="31068"/>
                </a:lnTo>
                <a:lnTo>
                  <a:pt x="58844" y="21948"/>
                </a:lnTo>
                <a:lnTo>
                  <a:pt x="52200" y="10536"/>
                </a:lnTo>
                <a:lnTo>
                  <a:pt x="40849" y="2782"/>
                </a:lnTo>
                <a:lnTo>
                  <a:pt x="25687" y="0"/>
                </a:lnTo>
                <a:close/>
              </a:path>
            </a:pathLst>
          </a:custGeom>
          <a:solidFill>
            <a:srgbClr val="0383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033831" y="4960951"/>
            <a:ext cx="60325" cy="61594"/>
          </a:xfrm>
          <a:custGeom>
            <a:avLst/>
            <a:gdLst/>
            <a:ahLst/>
            <a:cxnLst/>
            <a:rect l="l" t="t" r="r" b="b"/>
            <a:pathLst>
              <a:path w="60325" h="61595">
                <a:moveTo>
                  <a:pt x="60216" y="31068"/>
                </a:moveTo>
                <a:lnTo>
                  <a:pt x="57004" y="44884"/>
                </a:lnTo>
                <a:lnTo>
                  <a:pt x="48387" y="55551"/>
                </a:lnTo>
                <a:lnTo>
                  <a:pt x="35888" y="61542"/>
                </a:lnTo>
                <a:lnTo>
                  <a:pt x="19446" y="59442"/>
                </a:lnTo>
                <a:lnTo>
                  <a:pt x="7358" y="52729"/>
                </a:lnTo>
                <a:lnTo>
                  <a:pt x="0" y="42544"/>
                </a:lnTo>
                <a:lnTo>
                  <a:pt x="910" y="24791"/>
                </a:lnTo>
                <a:lnTo>
                  <a:pt x="6158" y="11822"/>
                </a:lnTo>
                <a:lnTo>
                  <a:pt x="14750" y="3578"/>
                </a:lnTo>
                <a:lnTo>
                  <a:pt x="25687" y="0"/>
                </a:lnTo>
                <a:lnTo>
                  <a:pt x="40849" y="2782"/>
                </a:lnTo>
                <a:lnTo>
                  <a:pt x="52200" y="10536"/>
                </a:lnTo>
                <a:lnTo>
                  <a:pt x="58844" y="21948"/>
                </a:lnTo>
                <a:lnTo>
                  <a:pt x="60216" y="31068"/>
                </a:lnTo>
                <a:close/>
              </a:path>
            </a:pathLst>
          </a:custGeom>
          <a:ln w="25400">
            <a:solidFill>
              <a:srgbClr val="0383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902511" y="4968569"/>
            <a:ext cx="60325" cy="61594"/>
          </a:xfrm>
          <a:custGeom>
            <a:avLst/>
            <a:gdLst/>
            <a:ahLst/>
            <a:cxnLst/>
            <a:rect l="l" t="t" r="r" b="b"/>
            <a:pathLst>
              <a:path w="60325" h="61595">
                <a:moveTo>
                  <a:pt x="25687" y="0"/>
                </a:moveTo>
                <a:lnTo>
                  <a:pt x="14750" y="3578"/>
                </a:lnTo>
                <a:lnTo>
                  <a:pt x="6158" y="11822"/>
                </a:lnTo>
                <a:lnTo>
                  <a:pt x="910" y="24791"/>
                </a:lnTo>
                <a:lnTo>
                  <a:pt x="0" y="42544"/>
                </a:lnTo>
                <a:lnTo>
                  <a:pt x="7358" y="52729"/>
                </a:lnTo>
                <a:lnTo>
                  <a:pt x="19446" y="59442"/>
                </a:lnTo>
                <a:lnTo>
                  <a:pt x="35888" y="61542"/>
                </a:lnTo>
                <a:lnTo>
                  <a:pt x="48387" y="55551"/>
                </a:lnTo>
                <a:lnTo>
                  <a:pt x="57004" y="44884"/>
                </a:lnTo>
                <a:lnTo>
                  <a:pt x="60216" y="31068"/>
                </a:lnTo>
                <a:lnTo>
                  <a:pt x="58844" y="21948"/>
                </a:lnTo>
                <a:lnTo>
                  <a:pt x="52200" y="10536"/>
                </a:lnTo>
                <a:lnTo>
                  <a:pt x="40849" y="2782"/>
                </a:lnTo>
                <a:lnTo>
                  <a:pt x="25687" y="0"/>
                </a:lnTo>
                <a:close/>
              </a:path>
            </a:pathLst>
          </a:custGeom>
          <a:solidFill>
            <a:srgbClr val="0383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902511" y="4968569"/>
            <a:ext cx="60325" cy="61594"/>
          </a:xfrm>
          <a:custGeom>
            <a:avLst/>
            <a:gdLst/>
            <a:ahLst/>
            <a:cxnLst/>
            <a:rect l="l" t="t" r="r" b="b"/>
            <a:pathLst>
              <a:path w="60325" h="61595">
                <a:moveTo>
                  <a:pt x="60216" y="31068"/>
                </a:moveTo>
                <a:lnTo>
                  <a:pt x="57004" y="44884"/>
                </a:lnTo>
                <a:lnTo>
                  <a:pt x="48387" y="55551"/>
                </a:lnTo>
                <a:lnTo>
                  <a:pt x="35888" y="61542"/>
                </a:lnTo>
                <a:lnTo>
                  <a:pt x="19446" y="59442"/>
                </a:lnTo>
                <a:lnTo>
                  <a:pt x="7358" y="52729"/>
                </a:lnTo>
                <a:lnTo>
                  <a:pt x="0" y="42544"/>
                </a:lnTo>
                <a:lnTo>
                  <a:pt x="910" y="24791"/>
                </a:lnTo>
                <a:lnTo>
                  <a:pt x="6158" y="11822"/>
                </a:lnTo>
                <a:lnTo>
                  <a:pt x="14750" y="3578"/>
                </a:lnTo>
                <a:lnTo>
                  <a:pt x="25687" y="0"/>
                </a:lnTo>
                <a:lnTo>
                  <a:pt x="40849" y="2782"/>
                </a:lnTo>
                <a:lnTo>
                  <a:pt x="52200" y="10536"/>
                </a:lnTo>
                <a:lnTo>
                  <a:pt x="58844" y="21948"/>
                </a:lnTo>
                <a:lnTo>
                  <a:pt x="60216" y="31068"/>
                </a:lnTo>
                <a:close/>
              </a:path>
            </a:pathLst>
          </a:custGeom>
          <a:ln w="25400">
            <a:solidFill>
              <a:srgbClr val="0383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771191" y="4971619"/>
            <a:ext cx="60325" cy="61594"/>
          </a:xfrm>
          <a:custGeom>
            <a:avLst/>
            <a:gdLst/>
            <a:ahLst/>
            <a:cxnLst/>
            <a:rect l="l" t="t" r="r" b="b"/>
            <a:pathLst>
              <a:path w="60325" h="61595">
                <a:moveTo>
                  <a:pt x="25687" y="0"/>
                </a:moveTo>
                <a:lnTo>
                  <a:pt x="14750" y="3578"/>
                </a:lnTo>
                <a:lnTo>
                  <a:pt x="6158" y="11822"/>
                </a:lnTo>
                <a:lnTo>
                  <a:pt x="910" y="24791"/>
                </a:lnTo>
                <a:lnTo>
                  <a:pt x="0" y="42544"/>
                </a:lnTo>
                <a:lnTo>
                  <a:pt x="7358" y="52729"/>
                </a:lnTo>
                <a:lnTo>
                  <a:pt x="19446" y="59442"/>
                </a:lnTo>
                <a:lnTo>
                  <a:pt x="35888" y="61542"/>
                </a:lnTo>
                <a:lnTo>
                  <a:pt x="48387" y="55551"/>
                </a:lnTo>
                <a:lnTo>
                  <a:pt x="57004" y="44884"/>
                </a:lnTo>
                <a:lnTo>
                  <a:pt x="60216" y="31068"/>
                </a:lnTo>
                <a:lnTo>
                  <a:pt x="58844" y="21948"/>
                </a:lnTo>
                <a:lnTo>
                  <a:pt x="52200" y="10536"/>
                </a:lnTo>
                <a:lnTo>
                  <a:pt x="40849" y="2782"/>
                </a:lnTo>
                <a:lnTo>
                  <a:pt x="25687" y="0"/>
                </a:lnTo>
                <a:close/>
              </a:path>
            </a:pathLst>
          </a:custGeom>
          <a:solidFill>
            <a:srgbClr val="0383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771191" y="4971619"/>
            <a:ext cx="60325" cy="61594"/>
          </a:xfrm>
          <a:custGeom>
            <a:avLst/>
            <a:gdLst/>
            <a:ahLst/>
            <a:cxnLst/>
            <a:rect l="l" t="t" r="r" b="b"/>
            <a:pathLst>
              <a:path w="60325" h="61595">
                <a:moveTo>
                  <a:pt x="60216" y="31068"/>
                </a:moveTo>
                <a:lnTo>
                  <a:pt x="57004" y="44884"/>
                </a:lnTo>
                <a:lnTo>
                  <a:pt x="48387" y="55551"/>
                </a:lnTo>
                <a:lnTo>
                  <a:pt x="35888" y="61542"/>
                </a:lnTo>
                <a:lnTo>
                  <a:pt x="19446" y="59442"/>
                </a:lnTo>
                <a:lnTo>
                  <a:pt x="7358" y="52729"/>
                </a:lnTo>
                <a:lnTo>
                  <a:pt x="0" y="42544"/>
                </a:lnTo>
                <a:lnTo>
                  <a:pt x="910" y="24791"/>
                </a:lnTo>
                <a:lnTo>
                  <a:pt x="6158" y="11822"/>
                </a:lnTo>
                <a:lnTo>
                  <a:pt x="14750" y="3578"/>
                </a:lnTo>
                <a:lnTo>
                  <a:pt x="25687" y="0"/>
                </a:lnTo>
                <a:lnTo>
                  <a:pt x="40849" y="2782"/>
                </a:lnTo>
                <a:lnTo>
                  <a:pt x="52200" y="10536"/>
                </a:lnTo>
                <a:lnTo>
                  <a:pt x="58844" y="21948"/>
                </a:lnTo>
                <a:lnTo>
                  <a:pt x="60216" y="31068"/>
                </a:lnTo>
                <a:close/>
              </a:path>
            </a:pathLst>
          </a:custGeom>
          <a:ln w="25400">
            <a:solidFill>
              <a:srgbClr val="0383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639870" y="4680535"/>
            <a:ext cx="60325" cy="61594"/>
          </a:xfrm>
          <a:custGeom>
            <a:avLst/>
            <a:gdLst/>
            <a:ahLst/>
            <a:cxnLst/>
            <a:rect l="l" t="t" r="r" b="b"/>
            <a:pathLst>
              <a:path w="60325" h="61595">
                <a:moveTo>
                  <a:pt x="25687" y="0"/>
                </a:moveTo>
                <a:lnTo>
                  <a:pt x="14750" y="3578"/>
                </a:lnTo>
                <a:lnTo>
                  <a:pt x="6158" y="11822"/>
                </a:lnTo>
                <a:lnTo>
                  <a:pt x="910" y="24791"/>
                </a:lnTo>
                <a:lnTo>
                  <a:pt x="0" y="42544"/>
                </a:lnTo>
                <a:lnTo>
                  <a:pt x="7358" y="52729"/>
                </a:lnTo>
                <a:lnTo>
                  <a:pt x="19446" y="59442"/>
                </a:lnTo>
                <a:lnTo>
                  <a:pt x="35888" y="61542"/>
                </a:lnTo>
                <a:lnTo>
                  <a:pt x="48387" y="55551"/>
                </a:lnTo>
                <a:lnTo>
                  <a:pt x="57004" y="44884"/>
                </a:lnTo>
                <a:lnTo>
                  <a:pt x="60216" y="31068"/>
                </a:lnTo>
                <a:lnTo>
                  <a:pt x="58844" y="21948"/>
                </a:lnTo>
                <a:lnTo>
                  <a:pt x="52200" y="10536"/>
                </a:lnTo>
                <a:lnTo>
                  <a:pt x="40849" y="2782"/>
                </a:lnTo>
                <a:lnTo>
                  <a:pt x="25687" y="0"/>
                </a:lnTo>
                <a:close/>
              </a:path>
            </a:pathLst>
          </a:custGeom>
          <a:solidFill>
            <a:srgbClr val="0383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639870" y="4680534"/>
            <a:ext cx="60325" cy="61594"/>
          </a:xfrm>
          <a:custGeom>
            <a:avLst/>
            <a:gdLst/>
            <a:ahLst/>
            <a:cxnLst/>
            <a:rect l="l" t="t" r="r" b="b"/>
            <a:pathLst>
              <a:path w="60325" h="61595">
                <a:moveTo>
                  <a:pt x="60216" y="31068"/>
                </a:moveTo>
                <a:lnTo>
                  <a:pt x="57004" y="44884"/>
                </a:lnTo>
                <a:lnTo>
                  <a:pt x="48387" y="55551"/>
                </a:lnTo>
                <a:lnTo>
                  <a:pt x="35888" y="61542"/>
                </a:lnTo>
                <a:lnTo>
                  <a:pt x="19446" y="59442"/>
                </a:lnTo>
                <a:lnTo>
                  <a:pt x="7358" y="52729"/>
                </a:lnTo>
                <a:lnTo>
                  <a:pt x="0" y="42544"/>
                </a:lnTo>
                <a:lnTo>
                  <a:pt x="910" y="24791"/>
                </a:lnTo>
                <a:lnTo>
                  <a:pt x="6158" y="11822"/>
                </a:lnTo>
                <a:lnTo>
                  <a:pt x="14750" y="3578"/>
                </a:lnTo>
                <a:lnTo>
                  <a:pt x="25687" y="0"/>
                </a:lnTo>
                <a:lnTo>
                  <a:pt x="40849" y="2782"/>
                </a:lnTo>
                <a:lnTo>
                  <a:pt x="52200" y="10536"/>
                </a:lnTo>
                <a:lnTo>
                  <a:pt x="58844" y="21948"/>
                </a:lnTo>
                <a:lnTo>
                  <a:pt x="60216" y="31068"/>
                </a:lnTo>
                <a:close/>
              </a:path>
            </a:pathLst>
          </a:custGeom>
          <a:ln w="25400">
            <a:solidFill>
              <a:srgbClr val="0383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508551" y="4168469"/>
            <a:ext cx="60325" cy="61594"/>
          </a:xfrm>
          <a:custGeom>
            <a:avLst/>
            <a:gdLst/>
            <a:ahLst/>
            <a:cxnLst/>
            <a:rect l="l" t="t" r="r" b="b"/>
            <a:pathLst>
              <a:path w="60325" h="61595">
                <a:moveTo>
                  <a:pt x="25687" y="0"/>
                </a:moveTo>
                <a:lnTo>
                  <a:pt x="14750" y="3578"/>
                </a:lnTo>
                <a:lnTo>
                  <a:pt x="6158" y="11822"/>
                </a:lnTo>
                <a:lnTo>
                  <a:pt x="910" y="24791"/>
                </a:lnTo>
                <a:lnTo>
                  <a:pt x="0" y="42544"/>
                </a:lnTo>
                <a:lnTo>
                  <a:pt x="7358" y="52729"/>
                </a:lnTo>
                <a:lnTo>
                  <a:pt x="19446" y="59442"/>
                </a:lnTo>
                <a:lnTo>
                  <a:pt x="35888" y="61542"/>
                </a:lnTo>
                <a:lnTo>
                  <a:pt x="48387" y="55551"/>
                </a:lnTo>
                <a:lnTo>
                  <a:pt x="57004" y="44884"/>
                </a:lnTo>
                <a:lnTo>
                  <a:pt x="60216" y="31068"/>
                </a:lnTo>
                <a:lnTo>
                  <a:pt x="58844" y="21948"/>
                </a:lnTo>
                <a:lnTo>
                  <a:pt x="52200" y="10536"/>
                </a:lnTo>
                <a:lnTo>
                  <a:pt x="40849" y="2782"/>
                </a:lnTo>
                <a:lnTo>
                  <a:pt x="25687" y="0"/>
                </a:lnTo>
                <a:close/>
              </a:path>
            </a:pathLst>
          </a:custGeom>
          <a:solidFill>
            <a:srgbClr val="0383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508551" y="4168469"/>
            <a:ext cx="60325" cy="61594"/>
          </a:xfrm>
          <a:custGeom>
            <a:avLst/>
            <a:gdLst/>
            <a:ahLst/>
            <a:cxnLst/>
            <a:rect l="l" t="t" r="r" b="b"/>
            <a:pathLst>
              <a:path w="60325" h="61595">
                <a:moveTo>
                  <a:pt x="60216" y="31068"/>
                </a:moveTo>
                <a:lnTo>
                  <a:pt x="57004" y="44884"/>
                </a:lnTo>
                <a:lnTo>
                  <a:pt x="48387" y="55551"/>
                </a:lnTo>
                <a:lnTo>
                  <a:pt x="35888" y="61542"/>
                </a:lnTo>
                <a:lnTo>
                  <a:pt x="19446" y="59442"/>
                </a:lnTo>
                <a:lnTo>
                  <a:pt x="7358" y="52729"/>
                </a:lnTo>
                <a:lnTo>
                  <a:pt x="0" y="42544"/>
                </a:lnTo>
                <a:lnTo>
                  <a:pt x="910" y="24791"/>
                </a:lnTo>
                <a:lnTo>
                  <a:pt x="6158" y="11822"/>
                </a:lnTo>
                <a:lnTo>
                  <a:pt x="14750" y="3578"/>
                </a:lnTo>
                <a:lnTo>
                  <a:pt x="25687" y="0"/>
                </a:lnTo>
                <a:lnTo>
                  <a:pt x="40849" y="2782"/>
                </a:lnTo>
                <a:lnTo>
                  <a:pt x="52200" y="10536"/>
                </a:lnTo>
                <a:lnTo>
                  <a:pt x="58844" y="21948"/>
                </a:lnTo>
                <a:lnTo>
                  <a:pt x="60216" y="31068"/>
                </a:lnTo>
                <a:close/>
              </a:path>
            </a:pathLst>
          </a:custGeom>
          <a:ln w="25400">
            <a:solidFill>
              <a:srgbClr val="0383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9377230" y="3781374"/>
            <a:ext cx="60325" cy="61594"/>
          </a:xfrm>
          <a:custGeom>
            <a:avLst/>
            <a:gdLst/>
            <a:ahLst/>
            <a:cxnLst/>
            <a:rect l="l" t="t" r="r" b="b"/>
            <a:pathLst>
              <a:path w="60325" h="61595">
                <a:moveTo>
                  <a:pt x="25687" y="0"/>
                </a:moveTo>
                <a:lnTo>
                  <a:pt x="14750" y="3578"/>
                </a:lnTo>
                <a:lnTo>
                  <a:pt x="6158" y="11822"/>
                </a:lnTo>
                <a:lnTo>
                  <a:pt x="910" y="24791"/>
                </a:lnTo>
                <a:lnTo>
                  <a:pt x="0" y="42544"/>
                </a:lnTo>
                <a:lnTo>
                  <a:pt x="7358" y="52729"/>
                </a:lnTo>
                <a:lnTo>
                  <a:pt x="19446" y="59442"/>
                </a:lnTo>
                <a:lnTo>
                  <a:pt x="35888" y="61542"/>
                </a:lnTo>
                <a:lnTo>
                  <a:pt x="48387" y="55551"/>
                </a:lnTo>
                <a:lnTo>
                  <a:pt x="57004" y="44884"/>
                </a:lnTo>
                <a:lnTo>
                  <a:pt x="60216" y="31068"/>
                </a:lnTo>
                <a:lnTo>
                  <a:pt x="58844" y="21948"/>
                </a:lnTo>
                <a:lnTo>
                  <a:pt x="52200" y="10536"/>
                </a:lnTo>
                <a:lnTo>
                  <a:pt x="40849" y="2782"/>
                </a:lnTo>
                <a:lnTo>
                  <a:pt x="25687" y="0"/>
                </a:lnTo>
                <a:close/>
              </a:path>
            </a:pathLst>
          </a:custGeom>
          <a:solidFill>
            <a:srgbClr val="0383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9377230" y="3781374"/>
            <a:ext cx="60325" cy="61594"/>
          </a:xfrm>
          <a:custGeom>
            <a:avLst/>
            <a:gdLst/>
            <a:ahLst/>
            <a:cxnLst/>
            <a:rect l="l" t="t" r="r" b="b"/>
            <a:pathLst>
              <a:path w="60325" h="61595">
                <a:moveTo>
                  <a:pt x="60216" y="31068"/>
                </a:moveTo>
                <a:lnTo>
                  <a:pt x="57004" y="44884"/>
                </a:lnTo>
                <a:lnTo>
                  <a:pt x="48387" y="55551"/>
                </a:lnTo>
                <a:lnTo>
                  <a:pt x="35888" y="61542"/>
                </a:lnTo>
                <a:lnTo>
                  <a:pt x="19446" y="59442"/>
                </a:lnTo>
                <a:lnTo>
                  <a:pt x="7358" y="52729"/>
                </a:lnTo>
                <a:lnTo>
                  <a:pt x="0" y="42544"/>
                </a:lnTo>
                <a:lnTo>
                  <a:pt x="910" y="24791"/>
                </a:lnTo>
                <a:lnTo>
                  <a:pt x="6158" y="11822"/>
                </a:lnTo>
                <a:lnTo>
                  <a:pt x="14750" y="3578"/>
                </a:lnTo>
                <a:lnTo>
                  <a:pt x="25687" y="0"/>
                </a:lnTo>
                <a:lnTo>
                  <a:pt x="40849" y="2782"/>
                </a:lnTo>
                <a:lnTo>
                  <a:pt x="52200" y="10536"/>
                </a:lnTo>
                <a:lnTo>
                  <a:pt x="58844" y="21948"/>
                </a:lnTo>
                <a:lnTo>
                  <a:pt x="60216" y="31068"/>
                </a:lnTo>
                <a:close/>
              </a:path>
            </a:pathLst>
          </a:custGeom>
          <a:ln w="25400">
            <a:solidFill>
              <a:srgbClr val="0383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0245909" y="3375990"/>
            <a:ext cx="60325" cy="61594"/>
          </a:xfrm>
          <a:custGeom>
            <a:avLst/>
            <a:gdLst/>
            <a:ahLst/>
            <a:cxnLst/>
            <a:rect l="l" t="t" r="r" b="b"/>
            <a:pathLst>
              <a:path w="60325" h="61595">
                <a:moveTo>
                  <a:pt x="25687" y="0"/>
                </a:moveTo>
                <a:lnTo>
                  <a:pt x="14750" y="3578"/>
                </a:lnTo>
                <a:lnTo>
                  <a:pt x="6158" y="11822"/>
                </a:lnTo>
                <a:lnTo>
                  <a:pt x="910" y="24791"/>
                </a:lnTo>
                <a:lnTo>
                  <a:pt x="0" y="42544"/>
                </a:lnTo>
                <a:lnTo>
                  <a:pt x="7358" y="52729"/>
                </a:lnTo>
                <a:lnTo>
                  <a:pt x="19446" y="59442"/>
                </a:lnTo>
                <a:lnTo>
                  <a:pt x="35888" y="61542"/>
                </a:lnTo>
                <a:lnTo>
                  <a:pt x="48387" y="55551"/>
                </a:lnTo>
                <a:lnTo>
                  <a:pt x="57004" y="44884"/>
                </a:lnTo>
                <a:lnTo>
                  <a:pt x="60216" y="31068"/>
                </a:lnTo>
                <a:lnTo>
                  <a:pt x="58844" y="21948"/>
                </a:lnTo>
                <a:lnTo>
                  <a:pt x="52200" y="10536"/>
                </a:lnTo>
                <a:lnTo>
                  <a:pt x="40849" y="2782"/>
                </a:lnTo>
                <a:lnTo>
                  <a:pt x="25687" y="0"/>
                </a:lnTo>
                <a:close/>
              </a:path>
            </a:pathLst>
          </a:custGeom>
          <a:solidFill>
            <a:srgbClr val="0383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0245909" y="3375990"/>
            <a:ext cx="60325" cy="61594"/>
          </a:xfrm>
          <a:custGeom>
            <a:avLst/>
            <a:gdLst/>
            <a:ahLst/>
            <a:cxnLst/>
            <a:rect l="l" t="t" r="r" b="b"/>
            <a:pathLst>
              <a:path w="60325" h="61595">
                <a:moveTo>
                  <a:pt x="60216" y="31068"/>
                </a:moveTo>
                <a:lnTo>
                  <a:pt x="57004" y="44884"/>
                </a:lnTo>
                <a:lnTo>
                  <a:pt x="48387" y="55551"/>
                </a:lnTo>
                <a:lnTo>
                  <a:pt x="35888" y="61542"/>
                </a:lnTo>
                <a:lnTo>
                  <a:pt x="19446" y="59442"/>
                </a:lnTo>
                <a:lnTo>
                  <a:pt x="7358" y="52729"/>
                </a:lnTo>
                <a:lnTo>
                  <a:pt x="0" y="42544"/>
                </a:lnTo>
                <a:lnTo>
                  <a:pt x="910" y="24791"/>
                </a:lnTo>
                <a:lnTo>
                  <a:pt x="6158" y="11822"/>
                </a:lnTo>
                <a:lnTo>
                  <a:pt x="14750" y="3578"/>
                </a:lnTo>
                <a:lnTo>
                  <a:pt x="25687" y="0"/>
                </a:lnTo>
                <a:lnTo>
                  <a:pt x="40849" y="2782"/>
                </a:lnTo>
                <a:lnTo>
                  <a:pt x="52200" y="10536"/>
                </a:lnTo>
                <a:lnTo>
                  <a:pt x="58844" y="21948"/>
                </a:lnTo>
                <a:lnTo>
                  <a:pt x="60216" y="31068"/>
                </a:lnTo>
                <a:close/>
              </a:path>
            </a:pathLst>
          </a:custGeom>
          <a:ln w="25400">
            <a:solidFill>
              <a:srgbClr val="0383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1114588" y="3345510"/>
            <a:ext cx="60325" cy="61594"/>
          </a:xfrm>
          <a:custGeom>
            <a:avLst/>
            <a:gdLst/>
            <a:ahLst/>
            <a:cxnLst/>
            <a:rect l="l" t="t" r="r" b="b"/>
            <a:pathLst>
              <a:path w="60325" h="61595">
                <a:moveTo>
                  <a:pt x="25687" y="0"/>
                </a:moveTo>
                <a:lnTo>
                  <a:pt x="14750" y="3578"/>
                </a:lnTo>
                <a:lnTo>
                  <a:pt x="6158" y="11822"/>
                </a:lnTo>
                <a:lnTo>
                  <a:pt x="910" y="24791"/>
                </a:lnTo>
                <a:lnTo>
                  <a:pt x="0" y="42544"/>
                </a:lnTo>
                <a:lnTo>
                  <a:pt x="7358" y="52729"/>
                </a:lnTo>
                <a:lnTo>
                  <a:pt x="19446" y="59442"/>
                </a:lnTo>
                <a:lnTo>
                  <a:pt x="35888" y="61542"/>
                </a:lnTo>
                <a:lnTo>
                  <a:pt x="48387" y="55551"/>
                </a:lnTo>
                <a:lnTo>
                  <a:pt x="57004" y="44884"/>
                </a:lnTo>
                <a:lnTo>
                  <a:pt x="60216" y="31068"/>
                </a:lnTo>
                <a:lnTo>
                  <a:pt x="58844" y="21948"/>
                </a:lnTo>
                <a:lnTo>
                  <a:pt x="52200" y="10536"/>
                </a:lnTo>
                <a:lnTo>
                  <a:pt x="40849" y="2782"/>
                </a:lnTo>
                <a:lnTo>
                  <a:pt x="25687" y="0"/>
                </a:lnTo>
                <a:close/>
              </a:path>
            </a:pathLst>
          </a:custGeom>
          <a:solidFill>
            <a:srgbClr val="0383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1114588" y="3345510"/>
            <a:ext cx="60325" cy="61594"/>
          </a:xfrm>
          <a:custGeom>
            <a:avLst/>
            <a:gdLst/>
            <a:ahLst/>
            <a:cxnLst/>
            <a:rect l="l" t="t" r="r" b="b"/>
            <a:pathLst>
              <a:path w="60325" h="61595">
                <a:moveTo>
                  <a:pt x="60216" y="31068"/>
                </a:moveTo>
                <a:lnTo>
                  <a:pt x="57004" y="44884"/>
                </a:lnTo>
                <a:lnTo>
                  <a:pt x="48387" y="55551"/>
                </a:lnTo>
                <a:lnTo>
                  <a:pt x="35888" y="61542"/>
                </a:lnTo>
                <a:lnTo>
                  <a:pt x="19446" y="59442"/>
                </a:lnTo>
                <a:lnTo>
                  <a:pt x="7358" y="52729"/>
                </a:lnTo>
                <a:lnTo>
                  <a:pt x="0" y="42544"/>
                </a:lnTo>
                <a:lnTo>
                  <a:pt x="910" y="24791"/>
                </a:lnTo>
                <a:lnTo>
                  <a:pt x="6158" y="11822"/>
                </a:lnTo>
                <a:lnTo>
                  <a:pt x="14750" y="3578"/>
                </a:lnTo>
                <a:lnTo>
                  <a:pt x="25687" y="0"/>
                </a:lnTo>
                <a:lnTo>
                  <a:pt x="40849" y="2782"/>
                </a:lnTo>
                <a:lnTo>
                  <a:pt x="52200" y="10536"/>
                </a:lnTo>
                <a:lnTo>
                  <a:pt x="58844" y="21948"/>
                </a:lnTo>
                <a:lnTo>
                  <a:pt x="60216" y="31068"/>
                </a:lnTo>
                <a:close/>
              </a:path>
            </a:pathLst>
          </a:custGeom>
          <a:ln w="25400">
            <a:solidFill>
              <a:srgbClr val="0383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457450" y="4403597"/>
            <a:ext cx="8686800" cy="693420"/>
          </a:xfrm>
          <a:custGeom>
            <a:avLst/>
            <a:gdLst/>
            <a:ahLst/>
            <a:cxnLst/>
            <a:rect l="l" t="t" r="r" b="b"/>
            <a:pathLst>
              <a:path w="8686800" h="693420">
                <a:moveTo>
                  <a:pt x="0" y="687324"/>
                </a:moveTo>
                <a:lnTo>
                  <a:pt x="868680" y="693420"/>
                </a:lnTo>
                <a:lnTo>
                  <a:pt x="1737360" y="685800"/>
                </a:lnTo>
                <a:lnTo>
                  <a:pt x="2606040" y="661416"/>
                </a:lnTo>
                <a:lnTo>
                  <a:pt x="3474720" y="653796"/>
                </a:lnTo>
                <a:lnTo>
                  <a:pt x="4343400" y="615696"/>
                </a:lnTo>
                <a:lnTo>
                  <a:pt x="5212080" y="533400"/>
                </a:lnTo>
                <a:lnTo>
                  <a:pt x="6080760" y="428244"/>
                </a:lnTo>
                <a:lnTo>
                  <a:pt x="6949440" y="277368"/>
                </a:lnTo>
                <a:lnTo>
                  <a:pt x="7818120" y="204216"/>
                </a:lnTo>
                <a:lnTo>
                  <a:pt x="8686800" y="0"/>
                </a:lnTo>
              </a:path>
            </a:pathLst>
          </a:custGeom>
          <a:ln w="38100">
            <a:solidFill>
              <a:srgbClr val="5418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425523" y="5058313"/>
            <a:ext cx="64135" cy="6413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32004" y="0"/>
                </a:moveTo>
                <a:lnTo>
                  <a:pt x="0" y="32004"/>
                </a:lnTo>
                <a:lnTo>
                  <a:pt x="32004" y="64008"/>
                </a:lnTo>
                <a:lnTo>
                  <a:pt x="64008" y="32004"/>
                </a:lnTo>
                <a:lnTo>
                  <a:pt x="32004" y="0"/>
                </a:lnTo>
                <a:close/>
              </a:path>
            </a:pathLst>
          </a:custGeom>
          <a:solidFill>
            <a:srgbClr val="541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425523" y="5058313"/>
            <a:ext cx="64135" cy="6413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32004" y="0"/>
                </a:moveTo>
                <a:lnTo>
                  <a:pt x="64008" y="32004"/>
                </a:lnTo>
                <a:lnTo>
                  <a:pt x="32004" y="64008"/>
                </a:lnTo>
                <a:lnTo>
                  <a:pt x="0" y="32004"/>
                </a:lnTo>
                <a:lnTo>
                  <a:pt x="32004" y="0"/>
                </a:lnTo>
                <a:close/>
              </a:path>
            </a:pathLst>
          </a:custGeom>
          <a:ln w="25400">
            <a:solidFill>
              <a:srgbClr val="5418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294203" y="5064408"/>
            <a:ext cx="64135" cy="6413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32003" y="0"/>
                </a:moveTo>
                <a:lnTo>
                  <a:pt x="0" y="32004"/>
                </a:lnTo>
                <a:lnTo>
                  <a:pt x="32003" y="64008"/>
                </a:lnTo>
                <a:lnTo>
                  <a:pt x="64007" y="32004"/>
                </a:lnTo>
                <a:lnTo>
                  <a:pt x="32003" y="0"/>
                </a:lnTo>
                <a:close/>
              </a:path>
            </a:pathLst>
          </a:custGeom>
          <a:solidFill>
            <a:srgbClr val="541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294203" y="5064408"/>
            <a:ext cx="64135" cy="6413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32003" y="0"/>
                </a:moveTo>
                <a:lnTo>
                  <a:pt x="64007" y="32004"/>
                </a:lnTo>
                <a:lnTo>
                  <a:pt x="32003" y="64008"/>
                </a:lnTo>
                <a:lnTo>
                  <a:pt x="0" y="32004"/>
                </a:lnTo>
                <a:lnTo>
                  <a:pt x="32003" y="0"/>
                </a:lnTo>
                <a:close/>
              </a:path>
            </a:pathLst>
          </a:custGeom>
          <a:ln w="25400">
            <a:solidFill>
              <a:srgbClr val="5418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162883" y="5056789"/>
            <a:ext cx="64135" cy="6413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32003" y="0"/>
                </a:moveTo>
                <a:lnTo>
                  <a:pt x="0" y="32003"/>
                </a:lnTo>
                <a:lnTo>
                  <a:pt x="32003" y="64007"/>
                </a:lnTo>
                <a:lnTo>
                  <a:pt x="64007" y="32003"/>
                </a:lnTo>
                <a:lnTo>
                  <a:pt x="32003" y="0"/>
                </a:lnTo>
                <a:close/>
              </a:path>
            </a:pathLst>
          </a:custGeom>
          <a:solidFill>
            <a:srgbClr val="541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162883" y="5056789"/>
            <a:ext cx="64135" cy="6413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32003" y="0"/>
                </a:moveTo>
                <a:lnTo>
                  <a:pt x="64007" y="32003"/>
                </a:lnTo>
                <a:lnTo>
                  <a:pt x="32003" y="64007"/>
                </a:lnTo>
                <a:lnTo>
                  <a:pt x="0" y="32003"/>
                </a:lnTo>
                <a:lnTo>
                  <a:pt x="32003" y="0"/>
                </a:lnTo>
                <a:close/>
              </a:path>
            </a:pathLst>
          </a:custGeom>
          <a:ln w="25400">
            <a:solidFill>
              <a:srgbClr val="5418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031563" y="5032404"/>
            <a:ext cx="64135" cy="6413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32003" y="0"/>
                </a:moveTo>
                <a:lnTo>
                  <a:pt x="0" y="32004"/>
                </a:lnTo>
                <a:lnTo>
                  <a:pt x="32003" y="64008"/>
                </a:lnTo>
                <a:lnTo>
                  <a:pt x="64007" y="32004"/>
                </a:lnTo>
                <a:lnTo>
                  <a:pt x="32003" y="0"/>
                </a:lnTo>
                <a:close/>
              </a:path>
            </a:pathLst>
          </a:custGeom>
          <a:solidFill>
            <a:srgbClr val="541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031563" y="5032404"/>
            <a:ext cx="64135" cy="6413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32003" y="0"/>
                </a:moveTo>
                <a:lnTo>
                  <a:pt x="64007" y="32004"/>
                </a:lnTo>
                <a:lnTo>
                  <a:pt x="32003" y="64008"/>
                </a:lnTo>
                <a:lnTo>
                  <a:pt x="0" y="32004"/>
                </a:lnTo>
                <a:lnTo>
                  <a:pt x="32003" y="0"/>
                </a:lnTo>
                <a:close/>
              </a:path>
            </a:pathLst>
          </a:custGeom>
          <a:ln w="25400">
            <a:solidFill>
              <a:srgbClr val="5418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900243" y="5024784"/>
            <a:ext cx="64135" cy="6413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32003" y="0"/>
                </a:moveTo>
                <a:lnTo>
                  <a:pt x="0" y="32004"/>
                </a:lnTo>
                <a:lnTo>
                  <a:pt x="32003" y="64008"/>
                </a:lnTo>
                <a:lnTo>
                  <a:pt x="64007" y="32004"/>
                </a:lnTo>
                <a:lnTo>
                  <a:pt x="32003" y="0"/>
                </a:lnTo>
                <a:close/>
              </a:path>
            </a:pathLst>
          </a:custGeom>
          <a:solidFill>
            <a:srgbClr val="541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900243" y="5024784"/>
            <a:ext cx="64135" cy="6413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32003" y="0"/>
                </a:moveTo>
                <a:lnTo>
                  <a:pt x="64007" y="32004"/>
                </a:lnTo>
                <a:lnTo>
                  <a:pt x="32003" y="64008"/>
                </a:lnTo>
                <a:lnTo>
                  <a:pt x="0" y="32004"/>
                </a:lnTo>
                <a:lnTo>
                  <a:pt x="32003" y="0"/>
                </a:lnTo>
                <a:close/>
              </a:path>
            </a:pathLst>
          </a:custGeom>
          <a:ln w="25400">
            <a:solidFill>
              <a:srgbClr val="5418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768923" y="4986684"/>
            <a:ext cx="64135" cy="64135"/>
          </a:xfrm>
          <a:custGeom>
            <a:avLst/>
            <a:gdLst/>
            <a:ahLst/>
            <a:cxnLst/>
            <a:rect l="l" t="t" r="r" b="b"/>
            <a:pathLst>
              <a:path w="64134" h="64135">
                <a:moveTo>
                  <a:pt x="32003" y="0"/>
                </a:moveTo>
                <a:lnTo>
                  <a:pt x="0" y="32004"/>
                </a:lnTo>
                <a:lnTo>
                  <a:pt x="32003" y="64008"/>
                </a:lnTo>
                <a:lnTo>
                  <a:pt x="64007" y="32004"/>
                </a:lnTo>
                <a:lnTo>
                  <a:pt x="32003" y="0"/>
                </a:lnTo>
                <a:close/>
              </a:path>
            </a:pathLst>
          </a:custGeom>
          <a:solidFill>
            <a:srgbClr val="541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768923" y="4986684"/>
            <a:ext cx="64135" cy="64135"/>
          </a:xfrm>
          <a:custGeom>
            <a:avLst/>
            <a:gdLst/>
            <a:ahLst/>
            <a:cxnLst/>
            <a:rect l="l" t="t" r="r" b="b"/>
            <a:pathLst>
              <a:path w="64134" h="64135">
                <a:moveTo>
                  <a:pt x="32003" y="0"/>
                </a:moveTo>
                <a:lnTo>
                  <a:pt x="64007" y="32004"/>
                </a:lnTo>
                <a:lnTo>
                  <a:pt x="32003" y="64008"/>
                </a:lnTo>
                <a:lnTo>
                  <a:pt x="0" y="32004"/>
                </a:lnTo>
                <a:lnTo>
                  <a:pt x="32003" y="0"/>
                </a:lnTo>
                <a:close/>
              </a:path>
            </a:pathLst>
          </a:custGeom>
          <a:ln w="25400">
            <a:solidFill>
              <a:srgbClr val="5418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637603" y="4904389"/>
            <a:ext cx="64135" cy="64135"/>
          </a:xfrm>
          <a:custGeom>
            <a:avLst/>
            <a:gdLst/>
            <a:ahLst/>
            <a:cxnLst/>
            <a:rect l="l" t="t" r="r" b="b"/>
            <a:pathLst>
              <a:path w="64134" h="64135">
                <a:moveTo>
                  <a:pt x="32003" y="0"/>
                </a:moveTo>
                <a:lnTo>
                  <a:pt x="0" y="32003"/>
                </a:lnTo>
                <a:lnTo>
                  <a:pt x="32003" y="64007"/>
                </a:lnTo>
                <a:lnTo>
                  <a:pt x="64007" y="32003"/>
                </a:lnTo>
                <a:lnTo>
                  <a:pt x="32003" y="0"/>
                </a:lnTo>
                <a:close/>
              </a:path>
            </a:pathLst>
          </a:custGeom>
          <a:solidFill>
            <a:srgbClr val="541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637603" y="4904389"/>
            <a:ext cx="64135" cy="64135"/>
          </a:xfrm>
          <a:custGeom>
            <a:avLst/>
            <a:gdLst/>
            <a:ahLst/>
            <a:cxnLst/>
            <a:rect l="l" t="t" r="r" b="b"/>
            <a:pathLst>
              <a:path w="64134" h="64135">
                <a:moveTo>
                  <a:pt x="32003" y="0"/>
                </a:moveTo>
                <a:lnTo>
                  <a:pt x="64007" y="32003"/>
                </a:lnTo>
                <a:lnTo>
                  <a:pt x="32003" y="64007"/>
                </a:lnTo>
                <a:lnTo>
                  <a:pt x="0" y="32003"/>
                </a:lnTo>
                <a:lnTo>
                  <a:pt x="32003" y="0"/>
                </a:lnTo>
                <a:close/>
              </a:path>
            </a:pathLst>
          </a:custGeom>
          <a:ln w="25400">
            <a:solidFill>
              <a:srgbClr val="5418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506283" y="4799233"/>
            <a:ext cx="64135" cy="64135"/>
          </a:xfrm>
          <a:custGeom>
            <a:avLst/>
            <a:gdLst/>
            <a:ahLst/>
            <a:cxnLst/>
            <a:rect l="l" t="t" r="r" b="b"/>
            <a:pathLst>
              <a:path w="64134" h="64135">
                <a:moveTo>
                  <a:pt x="32003" y="0"/>
                </a:moveTo>
                <a:lnTo>
                  <a:pt x="0" y="32004"/>
                </a:lnTo>
                <a:lnTo>
                  <a:pt x="32003" y="64008"/>
                </a:lnTo>
                <a:lnTo>
                  <a:pt x="64007" y="32004"/>
                </a:lnTo>
                <a:lnTo>
                  <a:pt x="32003" y="0"/>
                </a:lnTo>
                <a:close/>
              </a:path>
            </a:pathLst>
          </a:custGeom>
          <a:solidFill>
            <a:srgbClr val="541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506283" y="4799233"/>
            <a:ext cx="64135" cy="64135"/>
          </a:xfrm>
          <a:custGeom>
            <a:avLst/>
            <a:gdLst/>
            <a:ahLst/>
            <a:cxnLst/>
            <a:rect l="l" t="t" r="r" b="b"/>
            <a:pathLst>
              <a:path w="64134" h="64135">
                <a:moveTo>
                  <a:pt x="32003" y="0"/>
                </a:moveTo>
                <a:lnTo>
                  <a:pt x="64007" y="32004"/>
                </a:lnTo>
                <a:lnTo>
                  <a:pt x="32003" y="64008"/>
                </a:lnTo>
                <a:lnTo>
                  <a:pt x="0" y="32004"/>
                </a:lnTo>
                <a:lnTo>
                  <a:pt x="32003" y="0"/>
                </a:lnTo>
                <a:close/>
              </a:path>
            </a:pathLst>
          </a:custGeom>
          <a:ln w="25400">
            <a:solidFill>
              <a:srgbClr val="5418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9374963" y="4648357"/>
            <a:ext cx="64135" cy="64135"/>
          </a:xfrm>
          <a:custGeom>
            <a:avLst/>
            <a:gdLst/>
            <a:ahLst/>
            <a:cxnLst/>
            <a:rect l="l" t="t" r="r" b="b"/>
            <a:pathLst>
              <a:path w="64134" h="64135">
                <a:moveTo>
                  <a:pt x="32003" y="0"/>
                </a:moveTo>
                <a:lnTo>
                  <a:pt x="0" y="32004"/>
                </a:lnTo>
                <a:lnTo>
                  <a:pt x="32003" y="64008"/>
                </a:lnTo>
                <a:lnTo>
                  <a:pt x="64007" y="32004"/>
                </a:lnTo>
                <a:lnTo>
                  <a:pt x="32003" y="0"/>
                </a:lnTo>
                <a:close/>
              </a:path>
            </a:pathLst>
          </a:custGeom>
          <a:solidFill>
            <a:srgbClr val="541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9374963" y="4648357"/>
            <a:ext cx="64135" cy="64135"/>
          </a:xfrm>
          <a:custGeom>
            <a:avLst/>
            <a:gdLst/>
            <a:ahLst/>
            <a:cxnLst/>
            <a:rect l="l" t="t" r="r" b="b"/>
            <a:pathLst>
              <a:path w="64134" h="64135">
                <a:moveTo>
                  <a:pt x="32003" y="0"/>
                </a:moveTo>
                <a:lnTo>
                  <a:pt x="64007" y="32004"/>
                </a:lnTo>
                <a:lnTo>
                  <a:pt x="32003" y="64008"/>
                </a:lnTo>
                <a:lnTo>
                  <a:pt x="0" y="32004"/>
                </a:lnTo>
                <a:lnTo>
                  <a:pt x="32003" y="0"/>
                </a:lnTo>
                <a:close/>
              </a:path>
            </a:pathLst>
          </a:custGeom>
          <a:ln w="25400">
            <a:solidFill>
              <a:srgbClr val="5418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0243643" y="4575204"/>
            <a:ext cx="64135" cy="64135"/>
          </a:xfrm>
          <a:custGeom>
            <a:avLst/>
            <a:gdLst/>
            <a:ahLst/>
            <a:cxnLst/>
            <a:rect l="l" t="t" r="r" b="b"/>
            <a:pathLst>
              <a:path w="64134" h="64135">
                <a:moveTo>
                  <a:pt x="32003" y="0"/>
                </a:moveTo>
                <a:lnTo>
                  <a:pt x="0" y="32004"/>
                </a:lnTo>
                <a:lnTo>
                  <a:pt x="32003" y="64008"/>
                </a:lnTo>
                <a:lnTo>
                  <a:pt x="64007" y="32004"/>
                </a:lnTo>
                <a:lnTo>
                  <a:pt x="32003" y="0"/>
                </a:lnTo>
                <a:close/>
              </a:path>
            </a:pathLst>
          </a:custGeom>
          <a:solidFill>
            <a:srgbClr val="541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0243642" y="4575204"/>
            <a:ext cx="64135" cy="64135"/>
          </a:xfrm>
          <a:custGeom>
            <a:avLst/>
            <a:gdLst/>
            <a:ahLst/>
            <a:cxnLst/>
            <a:rect l="l" t="t" r="r" b="b"/>
            <a:pathLst>
              <a:path w="64134" h="64135">
                <a:moveTo>
                  <a:pt x="32003" y="0"/>
                </a:moveTo>
                <a:lnTo>
                  <a:pt x="64007" y="32004"/>
                </a:lnTo>
                <a:lnTo>
                  <a:pt x="32003" y="64008"/>
                </a:lnTo>
                <a:lnTo>
                  <a:pt x="0" y="32004"/>
                </a:lnTo>
                <a:lnTo>
                  <a:pt x="32003" y="0"/>
                </a:lnTo>
                <a:close/>
              </a:path>
            </a:pathLst>
          </a:custGeom>
          <a:ln w="25400">
            <a:solidFill>
              <a:srgbClr val="5418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1112322" y="4370989"/>
            <a:ext cx="64135" cy="64135"/>
          </a:xfrm>
          <a:custGeom>
            <a:avLst/>
            <a:gdLst/>
            <a:ahLst/>
            <a:cxnLst/>
            <a:rect l="l" t="t" r="r" b="b"/>
            <a:pathLst>
              <a:path w="64134" h="64135">
                <a:moveTo>
                  <a:pt x="32003" y="0"/>
                </a:moveTo>
                <a:lnTo>
                  <a:pt x="0" y="32003"/>
                </a:lnTo>
                <a:lnTo>
                  <a:pt x="32003" y="64007"/>
                </a:lnTo>
                <a:lnTo>
                  <a:pt x="64007" y="32003"/>
                </a:lnTo>
                <a:lnTo>
                  <a:pt x="32003" y="0"/>
                </a:lnTo>
                <a:close/>
              </a:path>
            </a:pathLst>
          </a:custGeom>
          <a:solidFill>
            <a:srgbClr val="541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1112322" y="4370989"/>
            <a:ext cx="64135" cy="64135"/>
          </a:xfrm>
          <a:custGeom>
            <a:avLst/>
            <a:gdLst/>
            <a:ahLst/>
            <a:cxnLst/>
            <a:rect l="l" t="t" r="r" b="b"/>
            <a:pathLst>
              <a:path w="64134" h="64135">
                <a:moveTo>
                  <a:pt x="32003" y="0"/>
                </a:moveTo>
                <a:lnTo>
                  <a:pt x="64007" y="32003"/>
                </a:lnTo>
                <a:lnTo>
                  <a:pt x="32003" y="64007"/>
                </a:lnTo>
                <a:lnTo>
                  <a:pt x="0" y="32003"/>
                </a:lnTo>
                <a:lnTo>
                  <a:pt x="32003" y="0"/>
                </a:lnTo>
                <a:close/>
              </a:path>
            </a:pathLst>
          </a:custGeom>
          <a:ln w="25400">
            <a:solidFill>
              <a:srgbClr val="5418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421635" y="4539996"/>
            <a:ext cx="36830" cy="292735"/>
          </a:xfrm>
          <a:custGeom>
            <a:avLst/>
            <a:gdLst/>
            <a:ahLst/>
            <a:cxnLst/>
            <a:rect l="l" t="t" r="r" b="b"/>
            <a:pathLst>
              <a:path w="36830" h="292735">
                <a:moveTo>
                  <a:pt x="36575" y="292607"/>
                </a:moveTo>
                <a:lnTo>
                  <a:pt x="0" y="0"/>
                </a:lnTo>
              </a:path>
            </a:pathLst>
          </a:custGeom>
          <a:ln w="9525">
            <a:solidFill>
              <a:srgbClr val="B1B1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1145011" y="1903476"/>
            <a:ext cx="283845" cy="79375"/>
          </a:xfrm>
          <a:custGeom>
            <a:avLst/>
            <a:gdLst/>
            <a:ahLst/>
            <a:cxnLst/>
            <a:rect l="l" t="t" r="r" b="b"/>
            <a:pathLst>
              <a:path w="283845" h="79375">
                <a:moveTo>
                  <a:pt x="0" y="79248"/>
                </a:moveTo>
                <a:lnTo>
                  <a:pt x="283464" y="0"/>
                </a:lnTo>
              </a:path>
            </a:pathLst>
          </a:custGeom>
          <a:ln w="9525">
            <a:solidFill>
              <a:srgbClr val="B1B1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458211" y="4742688"/>
            <a:ext cx="516890" cy="173990"/>
          </a:xfrm>
          <a:custGeom>
            <a:avLst/>
            <a:gdLst/>
            <a:ahLst/>
            <a:cxnLst/>
            <a:rect l="l" t="t" r="r" b="b"/>
            <a:pathLst>
              <a:path w="516889" h="173989">
                <a:moveTo>
                  <a:pt x="0" y="173736"/>
                </a:moveTo>
                <a:lnTo>
                  <a:pt x="458723" y="0"/>
                </a:lnTo>
                <a:lnTo>
                  <a:pt x="516636" y="0"/>
                </a:lnTo>
              </a:path>
            </a:pathLst>
          </a:custGeom>
          <a:ln w="9525">
            <a:solidFill>
              <a:srgbClr val="B1B1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1145011" y="3246120"/>
            <a:ext cx="160020" cy="132715"/>
          </a:xfrm>
          <a:custGeom>
            <a:avLst/>
            <a:gdLst/>
            <a:ahLst/>
            <a:cxnLst/>
            <a:rect l="l" t="t" r="r" b="b"/>
            <a:pathLst>
              <a:path w="160020" h="132714">
                <a:moveTo>
                  <a:pt x="0" y="132587"/>
                </a:moveTo>
                <a:lnTo>
                  <a:pt x="160020" y="0"/>
                </a:lnTo>
              </a:path>
            </a:pathLst>
          </a:custGeom>
          <a:ln w="9525">
            <a:solidFill>
              <a:srgbClr val="B1B1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261616" y="4997196"/>
            <a:ext cx="196850" cy="93345"/>
          </a:xfrm>
          <a:custGeom>
            <a:avLst/>
            <a:gdLst/>
            <a:ahLst/>
            <a:cxnLst/>
            <a:rect l="l" t="t" r="r" b="b"/>
            <a:pathLst>
              <a:path w="196850" h="93345">
                <a:moveTo>
                  <a:pt x="196595" y="92963"/>
                </a:moveTo>
                <a:lnTo>
                  <a:pt x="57911" y="0"/>
                </a:lnTo>
                <a:lnTo>
                  <a:pt x="0" y="0"/>
                </a:lnTo>
              </a:path>
            </a:pathLst>
          </a:custGeom>
          <a:ln w="9525">
            <a:solidFill>
              <a:srgbClr val="B1B1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1145011" y="4404359"/>
            <a:ext cx="100965" cy="253365"/>
          </a:xfrm>
          <a:custGeom>
            <a:avLst/>
            <a:gdLst/>
            <a:ahLst/>
            <a:cxnLst/>
            <a:rect l="l" t="t" r="r" b="b"/>
            <a:pathLst>
              <a:path w="100965" h="253364">
                <a:moveTo>
                  <a:pt x="0" y="0"/>
                </a:moveTo>
                <a:lnTo>
                  <a:pt x="42672" y="252984"/>
                </a:lnTo>
                <a:lnTo>
                  <a:pt x="100584" y="252984"/>
                </a:lnTo>
              </a:path>
            </a:pathLst>
          </a:custGeom>
          <a:ln w="9524">
            <a:solidFill>
              <a:srgbClr val="B1B1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 txBox="1"/>
          <p:nvPr/>
        </p:nvSpPr>
        <p:spPr>
          <a:xfrm>
            <a:off x="1625673" y="3593829"/>
            <a:ext cx="957580" cy="936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1</a:t>
            </a:r>
            <a:r>
              <a:rPr sz="1200" b="1" spc="-10" dirty="0">
                <a:latin typeface="Arial"/>
                <a:cs typeface="Arial"/>
              </a:rPr>
              <a:t>50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6"/>
              </a:spcBef>
            </a:pPr>
            <a:endParaRPr sz="9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1</a:t>
            </a:r>
            <a:r>
              <a:rPr sz="1200" b="1" spc="-10" dirty="0">
                <a:latin typeface="Arial"/>
                <a:cs typeface="Arial"/>
              </a:rPr>
              <a:t>00</a:t>
            </a:r>
            <a:endParaRPr sz="12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590"/>
              </a:spcBef>
            </a:pPr>
            <a:r>
              <a:rPr sz="1200" b="1" dirty="0">
                <a:solidFill>
                  <a:srgbClr val="C3403C"/>
                </a:solidFill>
                <a:latin typeface="Arial"/>
                <a:cs typeface="Arial"/>
              </a:rPr>
              <a:t>34.9</a:t>
            </a:r>
            <a:endParaRPr sz="1200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11223135" y="1715901"/>
            <a:ext cx="40894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C3403C"/>
                </a:solidFill>
                <a:latin typeface="Arial"/>
                <a:cs typeface="Arial"/>
              </a:rPr>
              <a:t>319.7</a:t>
            </a:r>
            <a:endParaRPr sz="1200"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2998227" y="4662466"/>
            <a:ext cx="32385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038391"/>
                </a:solidFill>
                <a:latin typeface="Arial"/>
                <a:cs typeface="Arial"/>
              </a:rPr>
              <a:t>26.5</a:t>
            </a:r>
            <a:endParaRPr sz="1200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1099963" y="3058151"/>
            <a:ext cx="40894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038391"/>
                </a:solidFill>
                <a:latin typeface="Arial"/>
                <a:cs typeface="Arial"/>
              </a:rPr>
              <a:t>180.2</a:t>
            </a:r>
            <a:endParaRPr sz="1200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1795142" y="4916509"/>
            <a:ext cx="441959" cy="356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5265">
              <a:lnSpc>
                <a:spcPts val="1420"/>
              </a:lnSpc>
            </a:pPr>
            <a:r>
              <a:rPr sz="1200" b="1" dirty="0">
                <a:solidFill>
                  <a:srgbClr val="541800"/>
                </a:solidFill>
                <a:latin typeface="Arial"/>
                <a:cs typeface="Arial"/>
              </a:rPr>
              <a:t>9</a:t>
            </a:r>
            <a:r>
              <a:rPr sz="1200" b="1" spc="-5" dirty="0">
                <a:solidFill>
                  <a:srgbClr val="541800"/>
                </a:solidFill>
                <a:latin typeface="Arial"/>
                <a:cs typeface="Arial"/>
              </a:rPr>
              <a:t>.1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420"/>
              </a:lnSpc>
            </a:pPr>
            <a:r>
              <a:rPr sz="1200" b="1" dirty="0"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11269545" y="4576809"/>
            <a:ext cx="32385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541800"/>
                </a:solidFill>
                <a:latin typeface="Arial"/>
                <a:cs typeface="Arial"/>
              </a:rPr>
              <a:t>77.7</a:t>
            </a:r>
            <a:endParaRPr sz="1200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710408" y="4594183"/>
            <a:ext cx="19621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50</a:t>
            </a:r>
            <a:endParaRPr sz="1200"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1625673" y="3093653"/>
            <a:ext cx="27876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2</a:t>
            </a:r>
            <a:r>
              <a:rPr sz="1200" b="1" spc="-10" dirty="0">
                <a:latin typeface="Arial"/>
                <a:cs typeface="Arial"/>
              </a:rPr>
              <a:t>00</a:t>
            </a:r>
            <a:endParaRPr sz="1200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1625673" y="2093299"/>
            <a:ext cx="278765" cy="678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3</a:t>
            </a:r>
            <a:r>
              <a:rPr sz="1200" b="1" spc="-10" dirty="0">
                <a:latin typeface="Arial"/>
                <a:cs typeface="Arial"/>
              </a:rPr>
              <a:t>00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6"/>
              </a:spcBef>
            </a:pPr>
            <a:endParaRPr sz="9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2</a:t>
            </a:r>
            <a:r>
              <a:rPr sz="1200" b="1" spc="-10" dirty="0">
                <a:latin typeface="Arial"/>
                <a:cs typeface="Arial"/>
              </a:rPr>
              <a:t>50</a:t>
            </a:r>
            <a:endParaRPr sz="1200"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1625673" y="1593122"/>
            <a:ext cx="27876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3</a:t>
            </a:r>
            <a:r>
              <a:rPr sz="1200" b="1" spc="-10" dirty="0">
                <a:latin typeface="Arial"/>
                <a:cs typeface="Arial"/>
              </a:rPr>
              <a:t>50</a:t>
            </a:r>
            <a:endParaRPr sz="1200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2275964" y="5276173"/>
            <a:ext cx="36576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212121"/>
                </a:solidFill>
                <a:latin typeface="Arial"/>
                <a:cs typeface="Arial"/>
              </a:rPr>
              <a:t>2</a:t>
            </a:r>
            <a:r>
              <a:rPr sz="1200" b="1" spc="-10" dirty="0">
                <a:solidFill>
                  <a:srgbClr val="212121"/>
                </a:solidFill>
                <a:latin typeface="Arial"/>
                <a:cs typeface="Arial"/>
              </a:rPr>
              <a:t>0</a:t>
            </a:r>
            <a:r>
              <a:rPr sz="1200" b="1" dirty="0">
                <a:solidFill>
                  <a:srgbClr val="212121"/>
                </a:solidFill>
                <a:latin typeface="Arial"/>
                <a:cs typeface="Arial"/>
              </a:rPr>
              <a:t>11</a:t>
            </a:r>
            <a:endParaRPr sz="1200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3144644" y="5276173"/>
            <a:ext cx="36576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212121"/>
                </a:solidFill>
                <a:latin typeface="Arial"/>
                <a:cs typeface="Arial"/>
              </a:rPr>
              <a:t>2</a:t>
            </a:r>
            <a:r>
              <a:rPr sz="1200" b="1" spc="-10" dirty="0">
                <a:solidFill>
                  <a:srgbClr val="212121"/>
                </a:solidFill>
                <a:latin typeface="Arial"/>
                <a:cs typeface="Arial"/>
              </a:rPr>
              <a:t>0</a:t>
            </a:r>
            <a:r>
              <a:rPr sz="1200" b="1" dirty="0">
                <a:solidFill>
                  <a:srgbClr val="212121"/>
                </a:solidFill>
                <a:latin typeface="Arial"/>
                <a:cs typeface="Arial"/>
              </a:rPr>
              <a:t>12</a:t>
            </a:r>
            <a:endParaRPr sz="1200">
              <a:latin typeface="Arial"/>
              <a:cs typeface="Arial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4013324" y="5276173"/>
            <a:ext cx="36576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212121"/>
                </a:solidFill>
                <a:latin typeface="Arial"/>
                <a:cs typeface="Arial"/>
              </a:rPr>
              <a:t>2</a:t>
            </a:r>
            <a:r>
              <a:rPr sz="1200" b="1" spc="-10" dirty="0">
                <a:solidFill>
                  <a:srgbClr val="212121"/>
                </a:solidFill>
                <a:latin typeface="Arial"/>
                <a:cs typeface="Arial"/>
              </a:rPr>
              <a:t>0</a:t>
            </a:r>
            <a:r>
              <a:rPr sz="1200" b="1" dirty="0">
                <a:solidFill>
                  <a:srgbClr val="212121"/>
                </a:solidFill>
                <a:latin typeface="Arial"/>
                <a:cs typeface="Arial"/>
              </a:rPr>
              <a:t>13</a:t>
            </a:r>
            <a:endParaRPr sz="1200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4882004" y="5276173"/>
            <a:ext cx="36576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212121"/>
                </a:solidFill>
                <a:latin typeface="Arial"/>
                <a:cs typeface="Arial"/>
              </a:rPr>
              <a:t>2</a:t>
            </a:r>
            <a:r>
              <a:rPr sz="1200" b="1" spc="-10" dirty="0">
                <a:solidFill>
                  <a:srgbClr val="212121"/>
                </a:solidFill>
                <a:latin typeface="Arial"/>
                <a:cs typeface="Arial"/>
              </a:rPr>
              <a:t>0</a:t>
            </a:r>
            <a:r>
              <a:rPr sz="1200" b="1" dirty="0">
                <a:solidFill>
                  <a:srgbClr val="212121"/>
                </a:solidFill>
                <a:latin typeface="Arial"/>
                <a:cs typeface="Arial"/>
              </a:rPr>
              <a:t>14</a:t>
            </a:r>
            <a:endParaRPr sz="1200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5750684" y="5276173"/>
            <a:ext cx="36576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212121"/>
                </a:solidFill>
                <a:latin typeface="Arial"/>
                <a:cs typeface="Arial"/>
              </a:rPr>
              <a:t>2</a:t>
            </a:r>
            <a:r>
              <a:rPr sz="1200" b="1" spc="-10" dirty="0">
                <a:solidFill>
                  <a:srgbClr val="212121"/>
                </a:solidFill>
                <a:latin typeface="Arial"/>
                <a:cs typeface="Arial"/>
              </a:rPr>
              <a:t>0</a:t>
            </a:r>
            <a:r>
              <a:rPr sz="1200" b="1" dirty="0">
                <a:solidFill>
                  <a:srgbClr val="212121"/>
                </a:solidFill>
                <a:latin typeface="Arial"/>
                <a:cs typeface="Arial"/>
              </a:rPr>
              <a:t>15</a:t>
            </a:r>
            <a:endParaRPr sz="1200"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6619364" y="5276173"/>
            <a:ext cx="36576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212121"/>
                </a:solidFill>
                <a:latin typeface="Arial"/>
                <a:cs typeface="Arial"/>
              </a:rPr>
              <a:t>2</a:t>
            </a:r>
            <a:r>
              <a:rPr sz="1200" b="1" spc="-10" dirty="0">
                <a:solidFill>
                  <a:srgbClr val="212121"/>
                </a:solidFill>
                <a:latin typeface="Arial"/>
                <a:cs typeface="Arial"/>
              </a:rPr>
              <a:t>0</a:t>
            </a:r>
            <a:r>
              <a:rPr sz="1200" b="1" dirty="0">
                <a:solidFill>
                  <a:srgbClr val="212121"/>
                </a:solidFill>
                <a:latin typeface="Arial"/>
                <a:cs typeface="Arial"/>
              </a:rPr>
              <a:t>16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7488044" y="5276173"/>
            <a:ext cx="1234440" cy="681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880744" algn="l"/>
              </a:tabLst>
            </a:pPr>
            <a:r>
              <a:rPr sz="1200" b="1" dirty="0">
                <a:solidFill>
                  <a:srgbClr val="212121"/>
                </a:solidFill>
                <a:latin typeface="Arial"/>
                <a:cs typeface="Arial"/>
              </a:rPr>
              <a:t>2</a:t>
            </a:r>
            <a:r>
              <a:rPr sz="1200" b="1" spc="-10" dirty="0">
                <a:solidFill>
                  <a:srgbClr val="212121"/>
                </a:solidFill>
                <a:latin typeface="Arial"/>
                <a:cs typeface="Arial"/>
              </a:rPr>
              <a:t>0</a:t>
            </a:r>
            <a:r>
              <a:rPr sz="1200" b="1" dirty="0">
                <a:solidFill>
                  <a:srgbClr val="212121"/>
                </a:solidFill>
                <a:latin typeface="Arial"/>
                <a:cs typeface="Arial"/>
              </a:rPr>
              <a:t>17	2</a:t>
            </a:r>
            <a:r>
              <a:rPr sz="1200" b="1" spc="-10" dirty="0">
                <a:solidFill>
                  <a:srgbClr val="212121"/>
                </a:solidFill>
                <a:latin typeface="Arial"/>
                <a:cs typeface="Arial"/>
              </a:rPr>
              <a:t>0</a:t>
            </a:r>
            <a:r>
              <a:rPr sz="1200" b="1" dirty="0">
                <a:solidFill>
                  <a:srgbClr val="212121"/>
                </a:solidFill>
                <a:latin typeface="Arial"/>
                <a:cs typeface="Arial"/>
              </a:rPr>
              <a:t>18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2"/>
              </a:spcBef>
            </a:pPr>
            <a:endParaRPr sz="1750">
              <a:latin typeface="Times New Roman"/>
              <a:cs typeface="Times New Roman"/>
            </a:endParaRPr>
          </a:p>
          <a:p>
            <a:pPr marL="269875">
              <a:lnSpc>
                <a:spcPct val="100000"/>
              </a:lnSpc>
            </a:pPr>
            <a:r>
              <a:rPr sz="1600" spc="-15" dirty="0">
                <a:latin typeface="Arial"/>
                <a:cs typeface="Arial"/>
              </a:rPr>
              <a:t>Be</a:t>
            </a:r>
            <a:r>
              <a:rPr sz="1600" spc="-5" dirty="0">
                <a:latin typeface="Arial"/>
                <a:cs typeface="Arial"/>
              </a:rPr>
              <a:t>x</a:t>
            </a:r>
            <a:r>
              <a:rPr sz="1600" spc="-15" dirty="0">
                <a:latin typeface="Arial"/>
                <a:cs typeface="Arial"/>
              </a:rPr>
              <a:t>a</a:t>
            </a:r>
            <a:r>
              <a:rPr sz="1600" spc="-10" dirty="0">
                <a:latin typeface="Arial"/>
                <a:cs typeface="Arial"/>
              </a:rPr>
              <a:t>r</a:t>
            </a:r>
            <a:r>
              <a:rPr sz="1600" spc="-5" dirty="0">
                <a:latin typeface="Arial"/>
                <a:cs typeface="Arial"/>
              </a:rPr>
              <a:t> C</a:t>
            </a:r>
            <a:r>
              <a:rPr sz="1600" spc="-15" dirty="0">
                <a:latin typeface="Arial"/>
                <a:cs typeface="Arial"/>
              </a:rPr>
              <a:t>o.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9225404" y="5276173"/>
            <a:ext cx="36576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212121"/>
                </a:solidFill>
                <a:latin typeface="Arial"/>
                <a:cs typeface="Arial"/>
              </a:rPr>
              <a:t>2</a:t>
            </a:r>
            <a:r>
              <a:rPr sz="1200" b="1" spc="-10" dirty="0">
                <a:solidFill>
                  <a:srgbClr val="212121"/>
                </a:solidFill>
                <a:latin typeface="Arial"/>
                <a:cs typeface="Arial"/>
              </a:rPr>
              <a:t>0</a:t>
            </a:r>
            <a:r>
              <a:rPr sz="1200" b="1" dirty="0">
                <a:solidFill>
                  <a:srgbClr val="212121"/>
                </a:solidFill>
                <a:latin typeface="Arial"/>
                <a:cs typeface="Arial"/>
              </a:rPr>
              <a:t>19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10094084" y="5276173"/>
            <a:ext cx="36576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212121"/>
                </a:solidFill>
                <a:latin typeface="Arial"/>
                <a:cs typeface="Arial"/>
              </a:rPr>
              <a:t>2</a:t>
            </a:r>
            <a:r>
              <a:rPr sz="1200" b="1" spc="-10" dirty="0">
                <a:solidFill>
                  <a:srgbClr val="212121"/>
                </a:solidFill>
                <a:latin typeface="Arial"/>
                <a:cs typeface="Arial"/>
              </a:rPr>
              <a:t>0</a:t>
            </a:r>
            <a:r>
              <a:rPr sz="1200" b="1" dirty="0">
                <a:solidFill>
                  <a:srgbClr val="212121"/>
                </a:solidFill>
                <a:latin typeface="Arial"/>
                <a:cs typeface="Arial"/>
              </a:rPr>
              <a:t>20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10962764" y="5276173"/>
            <a:ext cx="36576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212121"/>
                </a:solidFill>
                <a:latin typeface="Arial"/>
                <a:cs typeface="Arial"/>
              </a:rPr>
              <a:t>2</a:t>
            </a:r>
            <a:r>
              <a:rPr sz="1200" b="1" spc="-10" dirty="0">
                <a:solidFill>
                  <a:srgbClr val="212121"/>
                </a:solidFill>
                <a:latin typeface="Arial"/>
                <a:cs typeface="Arial"/>
              </a:rPr>
              <a:t>0</a:t>
            </a:r>
            <a:r>
              <a:rPr sz="1200" b="1" dirty="0">
                <a:solidFill>
                  <a:srgbClr val="212121"/>
                </a:solidFill>
                <a:latin typeface="Arial"/>
                <a:cs typeface="Arial"/>
              </a:rPr>
              <a:t>21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5884758" y="5694555"/>
            <a:ext cx="454659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0" dirty="0">
                <a:latin typeface="Arial"/>
                <a:cs typeface="Arial"/>
              </a:rPr>
              <a:t>Y</a:t>
            </a:r>
            <a:r>
              <a:rPr sz="1600" b="1" spc="-15" dirty="0">
                <a:latin typeface="Arial"/>
                <a:cs typeface="Arial"/>
              </a:rPr>
              <a:t>ear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1900960" y="785143"/>
            <a:ext cx="8567420" cy="653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96820" marR="5080" indent="-2484755">
              <a:lnSpc>
                <a:spcPts val="2640"/>
              </a:lnSpc>
            </a:pPr>
            <a:r>
              <a:rPr sz="2300" b="1" dirty="0">
                <a:latin typeface="Arial"/>
                <a:cs typeface="Arial"/>
              </a:rPr>
              <a:t>Rates</a:t>
            </a:r>
            <a:r>
              <a:rPr sz="2300" b="1" spc="-25" dirty="0">
                <a:latin typeface="Arial"/>
                <a:cs typeface="Arial"/>
              </a:rPr>
              <a:t> </a:t>
            </a:r>
            <a:r>
              <a:rPr sz="2300" b="1" spc="-5" dirty="0">
                <a:latin typeface="Arial"/>
                <a:cs typeface="Arial"/>
              </a:rPr>
              <a:t>o</a:t>
            </a:r>
            <a:r>
              <a:rPr sz="2300" b="1" dirty="0">
                <a:latin typeface="Arial"/>
                <a:cs typeface="Arial"/>
              </a:rPr>
              <a:t>f</a:t>
            </a:r>
            <a:r>
              <a:rPr sz="2300" b="1" spc="-5" dirty="0">
                <a:latin typeface="Arial"/>
                <a:cs typeface="Arial"/>
              </a:rPr>
              <a:t> </a:t>
            </a:r>
            <a:r>
              <a:rPr sz="2300" b="1" dirty="0">
                <a:latin typeface="Arial"/>
                <a:cs typeface="Arial"/>
              </a:rPr>
              <a:t>C</a:t>
            </a:r>
            <a:r>
              <a:rPr sz="2300" b="1" spc="-5" dirty="0">
                <a:latin typeface="Arial"/>
                <a:cs typeface="Arial"/>
              </a:rPr>
              <a:t>ong</a:t>
            </a:r>
            <a:r>
              <a:rPr sz="2300" b="1" dirty="0">
                <a:latin typeface="Arial"/>
                <a:cs typeface="Arial"/>
              </a:rPr>
              <a:t>e</a:t>
            </a:r>
            <a:r>
              <a:rPr sz="2300" b="1" spc="-5" dirty="0">
                <a:latin typeface="Arial"/>
                <a:cs typeface="Arial"/>
              </a:rPr>
              <a:t>ni</a:t>
            </a:r>
            <a:r>
              <a:rPr sz="2300" b="1" dirty="0">
                <a:latin typeface="Arial"/>
                <a:cs typeface="Arial"/>
              </a:rPr>
              <a:t>tal</a:t>
            </a:r>
            <a:r>
              <a:rPr sz="2300" b="1" spc="-10" dirty="0">
                <a:latin typeface="Arial"/>
                <a:cs typeface="Arial"/>
              </a:rPr>
              <a:t> </a:t>
            </a:r>
            <a:r>
              <a:rPr sz="2300" b="1" spc="-5" dirty="0">
                <a:latin typeface="Arial"/>
                <a:cs typeface="Arial"/>
              </a:rPr>
              <a:t>S</a:t>
            </a:r>
            <a:r>
              <a:rPr sz="2300" b="1" spc="-35" dirty="0">
                <a:latin typeface="Arial"/>
                <a:cs typeface="Arial"/>
              </a:rPr>
              <a:t>y</a:t>
            </a:r>
            <a:r>
              <a:rPr sz="2300" b="1" spc="-5" dirty="0">
                <a:latin typeface="Arial"/>
                <a:cs typeface="Arial"/>
              </a:rPr>
              <a:t>phili</a:t>
            </a:r>
            <a:r>
              <a:rPr sz="2300" b="1" dirty="0">
                <a:latin typeface="Arial"/>
                <a:cs typeface="Arial"/>
              </a:rPr>
              <a:t>s</a:t>
            </a:r>
            <a:r>
              <a:rPr sz="2300" b="1" spc="30" dirty="0">
                <a:latin typeface="Arial"/>
                <a:cs typeface="Arial"/>
              </a:rPr>
              <a:t> </a:t>
            </a:r>
            <a:r>
              <a:rPr sz="2300" b="1" dirty="0">
                <a:latin typeface="Arial"/>
                <a:cs typeface="Arial"/>
              </a:rPr>
              <a:t>f</a:t>
            </a:r>
            <a:r>
              <a:rPr sz="2300" b="1" spc="-5" dirty="0">
                <a:latin typeface="Arial"/>
                <a:cs typeface="Arial"/>
              </a:rPr>
              <a:t>o</a:t>
            </a:r>
            <a:r>
              <a:rPr sz="2300" b="1" dirty="0">
                <a:latin typeface="Arial"/>
                <a:cs typeface="Arial"/>
              </a:rPr>
              <a:t>r</a:t>
            </a:r>
            <a:r>
              <a:rPr sz="2300" b="1" spc="-5" dirty="0">
                <a:latin typeface="Arial"/>
                <a:cs typeface="Arial"/>
              </a:rPr>
              <a:t> </a:t>
            </a:r>
            <a:r>
              <a:rPr sz="2300" b="1" dirty="0">
                <a:latin typeface="Arial"/>
                <a:cs typeface="Arial"/>
              </a:rPr>
              <a:t>Bexar</a:t>
            </a:r>
            <a:r>
              <a:rPr sz="2300" b="1" spc="-25" dirty="0">
                <a:latin typeface="Arial"/>
                <a:cs typeface="Arial"/>
              </a:rPr>
              <a:t> </a:t>
            </a:r>
            <a:r>
              <a:rPr sz="2300" b="1" dirty="0">
                <a:latin typeface="Arial"/>
                <a:cs typeface="Arial"/>
              </a:rPr>
              <a:t>C</a:t>
            </a:r>
            <a:r>
              <a:rPr sz="2300" b="1" spc="-5" dirty="0">
                <a:latin typeface="Arial"/>
                <a:cs typeface="Arial"/>
              </a:rPr>
              <a:t>oun</a:t>
            </a:r>
            <a:r>
              <a:rPr sz="2300" b="1" dirty="0">
                <a:latin typeface="Arial"/>
                <a:cs typeface="Arial"/>
              </a:rPr>
              <a:t>t</a:t>
            </a:r>
            <a:r>
              <a:rPr sz="2300" b="1" spc="-204" dirty="0">
                <a:latin typeface="Arial"/>
                <a:cs typeface="Arial"/>
              </a:rPr>
              <a:t>y</a:t>
            </a:r>
            <a:r>
              <a:rPr sz="2300" b="1" dirty="0">
                <a:latin typeface="Arial"/>
                <a:cs typeface="Arial"/>
              </a:rPr>
              <a:t>,</a:t>
            </a:r>
            <a:r>
              <a:rPr sz="2300" b="1" spc="15" dirty="0">
                <a:latin typeface="Arial"/>
                <a:cs typeface="Arial"/>
              </a:rPr>
              <a:t> </a:t>
            </a:r>
            <a:r>
              <a:rPr sz="2300" b="1" spc="-175" dirty="0">
                <a:latin typeface="Arial"/>
                <a:cs typeface="Arial"/>
              </a:rPr>
              <a:t>T</a:t>
            </a:r>
            <a:r>
              <a:rPr sz="2300" b="1" dirty="0">
                <a:latin typeface="Arial"/>
                <a:cs typeface="Arial"/>
              </a:rPr>
              <a:t>exas,</a:t>
            </a:r>
            <a:r>
              <a:rPr sz="2300" b="1" spc="-20" dirty="0">
                <a:latin typeface="Arial"/>
                <a:cs typeface="Arial"/>
              </a:rPr>
              <a:t> </a:t>
            </a:r>
            <a:r>
              <a:rPr sz="2300" b="1" dirty="0">
                <a:latin typeface="Arial"/>
                <a:cs typeface="Arial"/>
              </a:rPr>
              <a:t>a</a:t>
            </a:r>
            <a:r>
              <a:rPr sz="2300" b="1" spc="-5" dirty="0">
                <a:latin typeface="Arial"/>
                <a:cs typeface="Arial"/>
              </a:rPr>
              <a:t>n</a:t>
            </a:r>
            <a:r>
              <a:rPr sz="2300" b="1" dirty="0">
                <a:latin typeface="Arial"/>
                <a:cs typeface="Arial"/>
              </a:rPr>
              <a:t>d</a:t>
            </a:r>
            <a:r>
              <a:rPr sz="2300" b="1" spc="-10" dirty="0">
                <a:latin typeface="Arial"/>
                <a:cs typeface="Arial"/>
              </a:rPr>
              <a:t> </a:t>
            </a:r>
            <a:r>
              <a:rPr sz="2300" b="1" dirty="0">
                <a:latin typeface="Arial"/>
                <a:cs typeface="Arial"/>
              </a:rPr>
              <a:t>t</a:t>
            </a:r>
            <a:r>
              <a:rPr sz="2300" b="1" spc="-5" dirty="0">
                <a:latin typeface="Arial"/>
                <a:cs typeface="Arial"/>
              </a:rPr>
              <a:t>h</a:t>
            </a:r>
            <a:r>
              <a:rPr sz="2300" b="1" dirty="0">
                <a:latin typeface="Arial"/>
                <a:cs typeface="Arial"/>
              </a:rPr>
              <a:t>e U</a:t>
            </a:r>
            <a:r>
              <a:rPr sz="2300" b="1" spc="-5" dirty="0">
                <a:latin typeface="Arial"/>
                <a:cs typeface="Arial"/>
              </a:rPr>
              <a:t>ni</a:t>
            </a:r>
            <a:r>
              <a:rPr sz="2300" b="1" dirty="0">
                <a:latin typeface="Arial"/>
                <a:cs typeface="Arial"/>
              </a:rPr>
              <a:t>ted</a:t>
            </a:r>
            <a:r>
              <a:rPr sz="2300" b="1" spc="-20" dirty="0">
                <a:latin typeface="Arial"/>
                <a:cs typeface="Arial"/>
              </a:rPr>
              <a:t> </a:t>
            </a:r>
            <a:r>
              <a:rPr sz="2300" b="1" spc="-5" dirty="0">
                <a:latin typeface="Arial"/>
                <a:cs typeface="Arial"/>
              </a:rPr>
              <a:t>S</a:t>
            </a:r>
            <a:r>
              <a:rPr sz="2300" b="1" dirty="0">
                <a:latin typeface="Arial"/>
                <a:cs typeface="Arial"/>
              </a:rPr>
              <a:t>tates,</a:t>
            </a:r>
            <a:r>
              <a:rPr sz="2300" b="1" spc="-20" dirty="0">
                <a:latin typeface="Arial"/>
                <a:cs typeface="Arial"/>
              </a:rPr>
              <a:t> </a:t>
            </a:r>
            <a:r>
              <a:rPr sz="2300" b="1" dirty="0">
                <a:latin typeface="Arial"/>
                <a:cs typeface="Arial"/>
              </a:rPr>
              <a:t>20</a:t>
            </a:r>
            <a:r>
              <a:rPr sz="2300" b="1" spc="-130" dirty="0">
                <a:latin typeface="Arial"/>
                <a:cs typeface="Arial"/>
              </a:rPr>
              <a:t>1</a:t>
            </a:r>
            <a:r>
              <a:rPr sz="2300" b="1" dirty="0">
                <a:latin typeface="Arial"/>
                <a:cs typeface="Arial"/>
              </a:rPr>
              <a:t>1</a:t>
            </a:r>
            <a:r>
              <a:rPr sz="2300" b="1" spc="-15" dirty="0">
                <a:latin typeface="Arial"/>
                <a:cs typeface="Arial"/>
              </a:rPr>
              <a:t> </a:t>
            </a:r>
            <a:r>
              <a:rPr sz="2300" b="1" dirty="0">
                <a:latin typeface="Arial"/>
                <a:cs typeface="Arial"/>
              </a:rPr>
              <a:t>- 2021</a:t>
            </a:r>
            <a:endParaRPr sz="2300">
              <a:latin typeface="Arial"/>
              <a:cs typeface="Arial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7640573" y="5842253"/>
            <a:ext cx="91440" cy="0"/>
          </a:xfrm>
          <a:custGeom>
            <a:avLst/>
            <a:gdLst/>
            <a:ahLst/>
            <a:cxnLst/>
            <a:rect l="l" t="t" r="r" b="b"/>
            <a:pathLst>
              <a:path w="91440">
                <a:moveTo>
                  <a:pt x="0" y="0"/>
                </a:moveTo>
                <a:lnTo>
                  <a:pt x="91440" y="0"/>
                </a:lnTo>
              </a:path>
            </a:pathLst>
          </a:custGeom>
          <a:ln w="38100">
            <a:solidFill>
              <a:srgbClr val="C3403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7488173" y="5842253"/>
            <a:ext cx="90170" cy="0"/>
          </a:xfrm>
          <a:custGeom>
            <a:avLst/>
            <a:gdLst/>
            <a:ahLst/>
            <a:cxnLst/>
            <a:rect l="l" t="t" r="r" b="b"/>
            <a:pathLst>
              <a:path w="90170">
                <a:moveTo>
                  <a:pt x="0" y="0"/>
                </a:moveTo>
                <a:lnTo>
                  <a:pt x="89916" y="0"/>
                </a:lnTo>
              </a:path>
            </a:pathLst>
          </a:custGeom>
          <a:ln w="38100">
            <a:solidFill>
              <a:srgbClr val="C3403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578090" y="5810250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5" h="62864">
                <a:moveTo>
                  <a:pt x="0" y="0"/>
                </a:moveTo>
                <a:lnTo>
                  <a:pt x="62483" y="0"/>
                </a:lnTo>
                <a:lnTo>
                  <a:pt x="62483" y="62484"/>
                </a:lnTo>
                <a:lnTo>
                  <a:pt x="0" y="62484"/>
                </a:lnTo>
                <a:lnTo>
                  <a:pt x="0" y="0"/>
                </a:lnTo>
                <a:close/>
              </a:path>
            </a:pathLst>
          </a:custGeom>
          <a:solidFill>
            <a:srgbClr val="C340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9057893" y="5842253"/>
            <a:ext cx="243840" cy="0"/>
          </a:xfrm>
          <a:custGeom>
            <a:avLst/>
            <a:gdLst/>
            <a:ahLst/>
            <a:cxnLst/>
            <a:rect l="l" t="t" r="r" b="b"/>
            <a:pathLst>
              <a:path w="243840">
                <a:moveTo>
                  <a:pt x="0" y="0"/>
                </a:moveTo>
                <a:lnTo>
                  <a:pt x="243840" y="0"/>
                </a:lnTo>
              </a:path>
            </a:pathLst>
          </a:custGeom>
          <a:ln w="38100">
            <a:solidFill>
              <a:srgbClr val="0383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9150839" y="5811185"/>
            <a:ext cx="60325" cy="61594"/>
          </a:xfrm>
          <a:custGeom>
            <a:avLst/>
            <a:gdLst/>
            <a:ahLst/>
            <a:cxnLst/>
            <a:rect l="l" t="t" r="r" b="b"/>
            <a:pathLst>
              <a:path w="60325" h="61595">
                <a:moveTo>
                  <a:pt x="25687" y="0"/>
                </a:moveTo>
                <a:lnTo>
                  <a:pt x="14750" y="3578"/>
                </a:lnTo>
                <a:lnTo>
                  <a:pt x="6158" y="11822"/>
                </a:lnTo>
                <a:lnTo>
                  <a:pt x="910" y="24791"/>
                </a:lnTo>
                <a:lnTo>
                  <a:pt x="0" y="42544"/>
                </a:lnTo>
                <a:lnTo>
                  <a:pt x="7358" y="52729"/>
                </a:lnTo>
                <a:lnTo>
                  <a:pt x="19446" y="59442"/>
                </a:lnTo>
                <a:lnTo>
                  <a:pt x="35888" y="61542"/>
                </a:lnTo>
                <a:lnTo>
                  <a:pt x="48387" y="55551"/>
                </a:lnTo>
                <a:lnTo>
                  <a:pt x="57004" y="44884"/>
                </a:lnTo>
                <a:lnTo>
                  <a:pt x="60216" y="31068"/>
                </a:lnTo>
                <a:lnTo>
                  <a:pt x="58844" y="21948"/>
                </a:lnTo>
                <a:lnTo>
                  <a:pt x="52200" y="10536"/>
                </a:lnTo>
                <a:lnTo>
                  <a:pt x="40849" y="2782"/>
                </a:lnTo>
                <a:lnTo>
                  <a:pt x="25687" y="0"/>
                </a:lnTo>
                <a:close/>
              </a:path>
            </a:pathLst>
          </a:custGeom>
          <a:solidFill>
            <a:srgbClr val="0383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9150839" y="5811185"/>
            <a:ext cx="60325" cy="61594"/>
          </a:xfrm>
          <a:custGeom>
            <a:avLst/>
            <a:gdLst/>
            <a:ahLst/>
            <a:cxnLst/>
            <a:rect l="l" t="t" r="r" b="b"/>
            <a:pathLst>
              <a:path w="60325" h="61595">
                <a:moveTo>
                  <a:pt x="60216" y="31068"/>
                </a:moveTo>
                <a:lnTo>
                  <a:pt x="57004" y="44884"/>
                </a:lnTo>
                <a:lnTo>
                  <a:pt x="48387" y="55551"/>
                </a:lnTo>
                <a:lnTo>
                  <a:pt x="35888" y="61542"/>
                </a:lnTo>
                <a:lnTo>
                  <a:pt x="19446" y="59442"/>
                </a:lnTo>
                <a:lnTo>
                  <a:pt x="7358" y="52729"/>
                </a:lnTo>
                <a:lnTo>
                  <a:pt x="0" y="42544"/>
                </a:lnTo>
                <a:lnTo>
                  <a:pt x="910" y="24791"/>
                </a:lnTo>
                <a:lnTo>
                  <a:pt x="6158" y="11822"/>
                </a:lnTo>
                <a:lnTo>
                  <a:pt x="14750" y="3578"/>
                </a:lnTo>
                <a:lnTo>
                  <a:pt x="25687" y="0"/>
                </a:lnTo>
                <a:lnTo>
                  <a:pt x="40849" y="2782"/>
                </a:lnTo>
                <a:lnTo>
                  <a:pt x="52200" y="10536"/>
                </a:lnTo>
                <a:lnTo>
                  <a:pt x="58844" y="21948"/>
                </a:lnTo>
                <a:lnTo>
                  <a:pt x="60216" y="31068"/>
                </a:lnTo>
                <a:close/>
              </a:path>
            </a:pathLst>
          </a:custGeom>
          <a:ln w="25400">
            <a:solidFill>
              <a:srgbClr val="0383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 txBox="1"/>
          <p:nvPr/>
        </p:nvSpPr>
        <p:spPr>
          <a:xfrm>
            <a:off x="9314232" y="5730064"/>
            <a:ext cx="57785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5" dirty="0">
                <a:latin typeface="Arial"/>
                <a:cs typeface="Arial"/>
              </a:rPr>
              <a:t>T</a:t>
            </a:r>
            <a:r>
              <a:rPr sz="1600" dirty="0">
                <a:latin typeface="Arial"/>
                <a:cs typeface="Arial"/>
              </a:rPr>
              <a:t>e</a:t>
            </a:r>
            <a:r>
              <a:rPr sz="1600" spc="-20" dirty="0">
                <a:latin typeface="Arial"/>
                <a:cs typeface="Arial"/>
              </a:rPr>
              <a:t>x</a:t>
            </a:r>
            <a:r>
              <a:rPr sz="1600" spc="-10" dirty="0">
                <a:latin typeface="Arial"/>
                <a:cs typeface="Arial"/>
              </a:rPr>
              <a:t>as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10275569" y="5842253"/>
            <a:ext cx="243840" cy="0"/>
          </a:xfrm>
          <a:custGeom>
            <a:avLst/>
            <a:gdLst/>
            <a:ahLst/>
            <a:cxnLst/>
            <a:rect l="l" t="t" r="r" b="b"/>
            <a:pathLst>
              <a:path w="243840">
                <a:moveTo>
                  <a:pt x="0" y="0"/>
                </a:moveTo>
                <a:lnTo>
                  <a:pt x="243840" y="0"/>
                </a:lnTo>
              </a:path>
            </a:pathLst>
          </a:custGeom>
          <a:ln w="38100">
            <a:solidFill>
              <a:srgbClr val="5418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0365485" y="5810250"/>
            <a:ext cx="64135" cy="64135"/>
          </a:xfrm>
          <a:custGeom>
            <a:avLst/>
            <a:gdLst/>
            <a:ahLst/>
            <a:cxnLst/>
            <a:rect l="l" t="t" r="r" b="b"/>
            <a:pathLst>
              <a:path w="64134" h="64135">
                <a:moveTo>
                  <a:pt x="32003" y="0"/>
                </a:moveTo>
                <a:lnTo>
                  <a:pt x="0" y="32004"/>
                </a:lnTo>
                <a:lnTo>
                  <a:pt x="32003" y="64008"/>
                </a:lnTo>
                <a:lnTo>
                  <a:pt x="64007" y="32004"/>
                </a:lnTo>
                <a:lnTo>
                  <a:pt x="32003" y="0"/>
                </a:lnTo>
                <a:close/>
              </a:path>
            </a:pathLst>
          </a:custGeom>
          <a:solidFill>
            <a:srgbClr val="541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10365485" y="5810250"/>
            <a:ext cx="64135" cy="64135"/>
          </a:xfrm>
          <a:custGeom>
            <a:avLst/>
            <a:gdLst/>
            <a:ahLst/>
            <a:cxnLst/>
            <a:rect l="l" t="t" r="r" b="b"/>
            <a:pathLst>
              <a:path w="64134" h="64135">
                <a:moveTo>
                  <a:pt x="32003" y="0"/>
                </a:moveTo>
                <a:lnTo>
                  <a:pt x="64007" y="32004"/>
                </a:lnTo>
                <a:lnTo>
                  <a:pt x="32003" y="64008"/>
                </a:lnTo>
                <a:lnTo>
                  <a:pt x="0" y="32004"/>
                </a:lnTo>
                <a:lnTo>
                  <a:pt x="32003" y="0"/>
                </a:lnTo>
                <a:close/>
              </a:path>
            </a:pathLst>
          </a:custGeom>
          <a:ln w="25400">
            <a:solidFill>
              <a:srgbClr val="5418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 txBox="1"/>
          <p:nvPr/>
        </p:nvSpPr>
        <p:spPr>
          <a:xfrm>
            <a:off x="10532867" y="5730064"/>
            <a:ext cx="44259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20" dirty="0">
                <a:latin typeface="Arial"/>
                <a:cs typeface="Arial"/>
              </a:rPr>
              <a:t>U</a:t>
            </a:r>
            <a:r>
              <a:rPr sz="1600" spc="-15" dirty="0">
                <a:latin typeface="Arial"/>
                <a:cs typeface="Arial"/>
              </a:rPr>
              <a:t>SA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826008" y="1906523"/>
            <a:ext cx="515111" cy="28011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85344" y="5987796"/>
            <a:ext cx="908291" cy="7955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 txBox="1"/>
          <p:nvPr/>
        </p:nvSpPr>
        <p:spPr>
          <a:xfrm>
            <a:off x="4803140" y="6176360"/>
            <a:ext cx="241681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0" dirty="0">
                <a:solidFill>
                  <a:srgbClr val="212121"/>
                </a:solidFill>
                <a:latin typeface="Arial"/>
                <a:cs typeface="Arial"/>
              </a:rPr>
              <a:t>Sou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e:</a:t>
            </a:r>
            <a:r>
              <a:rPr sz="12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Metr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opo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lit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1200" spc="-4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lt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12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Di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tri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0872" y="6329171"/>
            <a:ext cx="1606295" cy="4617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375897" y="6308323"/>
            <a:ext cx="71120" cy="395605"/>
          </a:xfrm>
          <a:custGeom>
            <a:avLst/>
            <a:gdLst/>
            <a:ahLst/>
            <a:cxnLst/>
            <a:rect l="l" t="t" r="r" b="b"/>
            <a:pathLst>
              <a:path w="71120" h="395604">
                <a:moveTo>
                  <a:pt x="71120" y="394990"/>
                </a:moveTo>
                <a:lnTo>
                  <a:pt x="31009" y="382610"/>
                </a:lnTo>
                <a:lnTo>
                  <a:pt x="5264" y="350774"/>
                </a:lnTo>
                <a:lnTo>
                  <a:pt x="0" y="69870"/>
                </a:lnTo>
                <a:lnTo>
                  <a:pt x="1473" y="55395"/>
                </a:lnTo>
                <a:lnTo>
                  <a:pt x="21223" y="19189"/>
                </a:lnTo>
                <a:lnTo>
                  <a:pt x="44215" y="4014"/>
                </a:lnTo>
                <a:lnTo>
                  <a:pt x="57775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73608" y="0"/>
            <a:ext cx="10844783" cy="61005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0872" y="6329171"/>
            <a:ext cx="1606295" cy="4617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0080" y="60960"/>
            <a:ext cx="5751575" cy="64419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200035" y="6609310"/>
            <a:ext cx="3338195" cy="127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800" spc="1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ag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8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our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:</a:t>
            </a:r>
            <a:r>
              <a:rPr sz="8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tt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://</a:t>
            </a:r>
            <a:r>
              <a:rPr sz="800" spc="-20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www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.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c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d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c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.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go</a:t>
            </a:r>
            <a:r>
              <a:rPr sz="800" spc="-10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v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/</a:t>
            </a:r>
            <a:r>
              <a:rPr sz="800" spc="10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mm</a:t>
            </a:r>
            <a:r>
              <a:rPr sz="800" spc="-20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w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r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/</a:t>
            </a:r>
            <a:r>
              <a:rPr sz="800" spc="-10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v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o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l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u</a:t>
            </a:r>
            <a:r>
              <a:rPr sz="800" spc="10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m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e</a:t>
            </a:r>
            <a:r>
              <a:rPr sz="800" spc="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s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/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72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/</a:t>
            </a:r>
            <a:r>
              <a:rPr sz="800" spc="-20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w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r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/mm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7246e1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.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h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  <a:hlinkClick r:id="rId7"/>
              </a:rPr>
              <a:t>tm</a:t>
            </a:r>
            <a:endParaRPr sz="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732269" y="1101089"/>
            <a:ext cx="5233670" cy="0"/>
          </a:xfrm>
          <a:custGeom>
            <a:avLst/>
            <a:gdLst/>
            <a:ahLst/>
            <a:cxnLst/>
            <a:rect l="l" t="t" r="r" b="b"/>
            <a:pathLst>
              <a:path w="5233670">
                <a:moveTo>
                  <a:pt x="0" y="0"/>
                </a:moveTo>
                <a:lnTo>
                  <a:pt x="5233416" y="0"/>
                </a:lnTo>
              </a:path>
            </a:pathLst>
          </a:custGeom>
          <a:ln w="25400">
            <a:solidFill>
              <a:srgbClr val="1EB1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825840" y="1198907"/>
            <a:ext cx="4001135" cy="749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910"/>
              </a:lnSpc>
            </a:pPr>
            <a:r>
              <a:rPr sz="2800" b="1" spc="-15" dirty="0">
                <a:solidFill>
                  <a:srgbClr val="212121"/>
                </a:solidFill>
                <a:latin typeface="Arial"/>
                <a:cs typeface="Arial"/>
              </a:rPr>
              <a:t>In</a:t>
            </a:r>
            <a:r>
              <a:rPr sz="2800" b="1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b="1" spc="-20" dirty="0">
                <a:solidFill>
                  <a:srgbClr val="212121"/>
                </a:solidFill>
                <a:latin typeface="Arial"/>
                <a:cs typeface="Arial"/>
              </a:rPr>
              <a:t>2022</a:t>
            </a:r>
            <a:r>
              <a:rPr sz="2800" b="1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there</a:t>
            </a:r>
            <a:r>
              <a:rPr sz="28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3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ere</a:t>
            </a:r>
            <a:r>
              <a:rPr sz="28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b="1" spc="-15" dirty="0">
                <a:solidFill>
                  <a:srgbClr val="212121"/>
                </a:solidFill>
                <a:latin typeface="Arial"/>
                <a:cs typeface="Arial"/>
              </a:rPr>
              <a:t>3,761 cases</a:t>
            </a:r>
            <a:r>
              <a:rPr sz="2800" b="1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na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ti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800" spc="-3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de</a:t>
            </a:r>
            <a:endParaRPr sz="2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32269" y="2221229"/>
            <a:ext cx="5233670" cy="0"/>
          </a:xfrm>
          <a:custGeom>
            <a:avLst/>
            <a:gdLst/>
            <a:ahLst/>
            <a:cxnLst/>
            <a:rect l="l" t="t" r="r" b="b"/>
            <a:pathLst>
              <a:path w="5233670">
                <a:moveTo>
                  <a:pt x="0" y="0"/>
                </a:moveTo>
                <a:lnTo>
                  <a:pt x="5233416" y="0"/>
                </a:lnTo>
              </a:path>
            </a:pathLst>
          </a:custGeom>
          <a:ln w="25400">
            <a:solidFill>
              <a:srgbClr val="13AE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32269" y="3342894"/>
            <a:ext cx="5233670" cy="0"/>
          </a:xfrm>
          <a:custGeom>
            <a:avLst/>
            <a:gdLst/>
            <a:ahLst/>
            <a:cxnLst/>
            <a:rect l="l" t="t" r="r" b="b"/>
            <a:pathLst>
              <a:path w="5233670">
                <a:moveTo>
                  <a:pt x="0" y="0"/>
                </a:moveTo>
                <a:lnTo>
                  <a:pt x="5233416" y="0"/>
                </a:lnTo>
              </a:path>
            </a:pathLst>
          </a:custGeom>
          <a:ln w="25400">
            <a:solidFill>
              <a:srgbClr val="089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732269" y="4463034"/>
            <a:ext cx="5233670" cy="0"/>
          </a:xfrm>
          <a:custGeom>
            <a:avLst/>
            <a:gdLst/>
            <a:ahLst/>
            <a:cxnLst/>
            <a:rect l="l" t="t" r="r" b="b"/>
            <a:pathLst>
              <a:path w="5233670">
                <a:moveTo>
                  <a:pt x="0" y="0"/>
                </a:moveTo>
                <a:lnTo>
                  <a:pt x="5233416" y="0"/>
                </a:lnTo>
              </a:path>
            </a:pathLst>
          </a:custGeom>
          <a:ln w="25400">
            <a:solidFill>
              <a:srgbClr val="0053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825840" y="2319812"/>
            <a:ext cx="4496435" cy="2991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035050">
              <a:lnSpc>
                <a:spcPts val="2910"/>
              </a:lnSpc>
            </a:pPr>
            <a:r>
              <a:rPr sz="2800" b="1" spc="-15" dirty="0">
                <a:solidFill>
                  <a:srgbClr val="D51F1A"/>
                </a:solidFill>
                <a:latin typeface="Arial"/>
                <a:cs typeface="Arial"/>
              </a:rPr>
              <a:t>36</a:t>
            </a:r>
            <a:r>
              <a:rPr sz="2800" b="1" spc="-10" dirty="0">
                <a:solidFill>
                  <a:srgbClr val="D51F1A"/>
                </a:solidFill>
                <a:latin typeface="Arial"/>
                <a:cs typeface="Arial"/>
              </a:rPr>
              <a:t>.</a:t>
            </a:r>
            <a:r>
              <a:rPr sz="2800" b="1" spc="-5" dirty="0">
                <a:solidFill>
                  <a:srgbClr val="D51F1A"/>
                </a:solidFill>
                <a:latin typeface="Arial"/>
                <a:cs typeface="Arial"/>
              </a:rPr>
              <a:t>8</a:t>
            </a:r>
            <a:r>
              <a:rPr sz="2800" b="1" spc="-25" dirty="0">
                <a:solidFill>
                  <a:srgbClr val="D51F1A"/>
                </a:solidFill>
                <a:latin typeface="Arial"/>
                <a:cs typeface="Arial"/>
              </a:rPr>
              <a:t>% 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no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ti</a:t>
            </a:r>
            <a:r>
              <a:rPr sz="28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ely</a:t>
            </a:r>
            <a:r>
              <a:rPr sz="28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or</a:t>
            </a:r>
            <a:r>
              <a:rPr sz="28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no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docu</a:t>
            </a:r>
            <a:r>
              <a:rPr sz="28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ented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testi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ng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"/>
              </a:spcBef>
            </a:pP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800" b="1" spc="-15" dirty="0">
                <a:solidFill>
                  <a:srgbClr val="D51F1A"/>
                </a:solidFill>
                <a:latin typeface="Arial"/>
                <a:cs typeface="Arial"/>
              </a:rPr>
              <a:t>39</a:t>
            </a:r>
            <a:r>
              <a:rPr sz="2800" b="1" spc="-10" dirty="0">
                <a:solidFill>
                  <a:srgbClr val="D51F1A"/>
                </a:solidFill>
                <a:latin typeface="Arial"/>
                <a:cs typeface="Arial"/>
              </a:rPr>
              <a:t>.</a:t>
            </a:r>
            <a:r>
              <a:rPr sz="2800" b="1" spc="-5" dirty="0">
                <a:solidFill>
                  <a:srgbClr val="D51F1A"/>
                </a:solidFill>
                <a:latin typeface="Arial"/>
                <a:cs typeface="Arial"/>
              </a:rPr>
              <a:t>7</a:t>
            </a:r>
            <a:r>
              <a:rPr sz="2800" b="1" spc="-25" dirty="0">
                <a:solidFill>
                  <a:srgbClr val="D51F1A"/>
                </a:solidFill>
                <a:latin typeface="Arial"/>
                <a:cs typeface="Arial"/>
              </a:rPr>
              <a:t>%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nadequate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treat</a:t>
            </a:r>
            <a:r>
              <a:rPr sz="28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ent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6"/>
              </a:spcBef>
            </a:pPr>
            <a:endParaRPr sz="2350">
              <a:latin typeface="Times New Roman"/>
              <a:cs typeface="Times New Roman"/>
            </a:endParaRPr>
          </a:p>
          <a:p>
            <a:pPr marL="12700" marR="480695">
              <a:lnSpc>
                <a:spcPts val="2910"/>
              </a:lnSpc>
            </a:pPr>
            <a:r>
              <a:rPr sz="2800" b="1" spc="-175" dirty="0">
                <a:solidFill>
                  <a:srgbClr val="D51F1A"/>
                </a:solidFill>
                <a:latin typeface="Arial"/>
                <a:cs typeface="Arial"/>
              </a:rPr>
              <a:t>1</a:t>
            </a:r>
            <a:r>
              <a:rPr sz="2800" b="1" spc="-15" dirty="0">
                <a:solidFill>
                  <a:srgbClr val="D51F1A"/>
                </a:solidFill>
                <a:latin typeface="Arial"/>
                <a:cs typeface="Arial"/>
              </a:rPr>
              <a:t>1</a:t>
            </a:r>
            <a:r>
              <a:rPr sz="2800" b="1" spc="-10" dirty="0">
                <a:solidFill>
                  <a:srgbClr val="D51F1A"/>
                </a:solidFill>
                <a:latin typeface="Arial"/>
                <a:cs typeface="Arial"/>
              </a:rPr>
              <a:t>.</a:t>
            </a:r>
            <a:r>
              <a:rPr sz="2800" b="1" spc="-5" dirty="0">
                <a:solidFill>
                  <a:srgbClr val="D51F1A"/>
                </a:solidFill>
                <a:latin typeface="Arial"/>
                <a:cs typeface="Arial"/>
              </a:rPr>
              <a:t>2</a:t>
            </a:r>
            <a:r>
              <a:rPr sz="2800" b="1" spc="-25" dirty="0">
                <a:solidFill>
                  <a:srgbClr val="D51F1A"/>
                </a:solidFill>
                <a:latin typeface="Arial"/>
                <a:cs typeface="Arial"/>
              </a:rPr>
              <a:t>% 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no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treat</a:t>
            </a:r>
            <a:r>
              <a:rPr sz="28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or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no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 treat</a:t>
            </a:r>
            <a:r>
              <a:rPr sz="28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docu</a:t>
            </a:r>
            <a:r>
              <a:rPr sz="28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ed</a:t>
            </a:r>
            <a:endParaRPr sz="2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0" y="6123432"/>
            <a:ext cx="908303" cy="73456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81911" y="2712720"/>
            <a:ext cx="8499943" cy="23850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81911" y="5097779"/>
            <a:ext cx="8343900" cy="5402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81911" y="5769864"/>
            <a:ext cx="8502395" cy="3047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33093" y="474961"/>
            <a:ext cx="10398125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235"/>
              </a:lnSpc>
            </a:pPr>
            <a:r>
              <a:rPr sz="4400" dirty="0">
                <a:solidFill>
                  <a:srgbClr val="D51F1A"/>
                </a:solidFill>
                <a:latin typeface="Arial"/>
                <a:cs typeface="Arial"/>
              </a:rPr>
              <a:t>KEY</a:t>
            </a:r>
            <a:r>
              <a:rPr sz="4400" spc="-85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4400" dirty="0">
                <a:solidFill>
                  <a:srgbClr val="D51F1A"/>
                </a:solidFill>
                <a:latin typeface="Arial"/>
                <a:cs typeface="Arial"/>
              </a:rPr>
              <a:t>IDEA:</a:t>
            </a:r>
            <a:r>
              <a:rPr sz="4400" spc="-85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4400" spc="-175" dirty="0">
                <a:solidFill>
                  <a:srgbClr val="D51F1A"/>
                </a:solidFill>
                <a:latin typeface="Arial"/>
                <a:cs typeface="Arial"/>
              </a:rPr>
              <a:t>T</a:t>
            </a:r>
            <a:r>
              <a:rPr sz="4400" spc="5" dirty="0">
                <a:solidFill>
                  <a:srgbClr val="D51F1A"/>
                </a:solidFill>
                <a:latin typeface="Arial"/>
                <a:cs typeface="Arial"/>
              </a:rPr>
              <a:t>i</a:t>
            </a:r>
            <a:r>
              <a:rPr sz="4400" dirty="0">
                <a:solidFill>
                  <a:srgbClr val="D51F1A"/>
                </a:solidFill>
                <a:latin typeface="Arial"/>
                <a:cs typeface="Arial"/>
              </a:rPr>
              <a:t>m</a:t>
            </a:r>
            <a:r>
              <a:rPr sz="4400" spc="5" dirty="0">
                <a:solidFill>
                  <a:srgbClr val="D51F1A"/>
                </a:solidFill>
                <a:latin typeface="Arial"/>
                <a:cs typeface="Arial"/>
              </a:rPr>
              <a:t>i</a:t>
            </a:r>
            <a:r>
              <a:rPr sz="4400" spc="-5" dirty="0">
                <a:solidFill>
                  <a:srgbClr val="D51F1A"/>
                </a:solidFill>
                <a:latin typeface="Arial"/>
                <a:cs typeface="Arial"/>
              </a:rPr>
              <a:t>n</a:t>
            </a:r>
            <a:r>
              <a:rPr sz="4400" dirty="0">
                <a:solidFill>
                  <a:srgbClr val="D51F1A"/>
                </a:solidFill>
                <a:latin typeface="Arial"/>
                <a:cs typeface="Arial"/>
              </a:rPr>
              <a:t>g</a:t>
            </a:r>
            <a:r>
              <a:rPr sz="4400" spc="-25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4400" spc="5" dirty="0">
                <a:solidFill>
                  <a:srgbClr val="D51F1A"/>
                </a:solidFill>
                <a:latin typeface="Arial"/>
                <a:cs typeface="Arial"/>
              </a:rPr>
              <a:t>c</a:t>
            </a:r>
            <a:r>
              <a:rPr sz="4400" spc="-5" dirty="0">
                <a:solidFill>
                  <a:srgbClr val="D51F1A"/>
                </a:solidFill>
                <a:latin typeface="Arial"/>
                <a:cs typeface="Arial"/>
              </a:rPr>
              <a:t>ount</a:t>
            </a:r>
            <a:r>
              <a:rPr sz="4400" dirty="0">
                <a:solidFill>
                  <a:srgbClr val="D51F1A"/>
                </a:solidFill>
                <a:latin typeface="Arial"/>
                <a:cs typeface="Arial"/>
              </a:rPr>
              <a:t>s</a:t>
            </a:r>
            <a:r>
              <a:rPr sz="4400" spc="-5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4400" dirty="0">
                <a:solidFill>
                  <a:srgbClr val="D51F1A"/>
                </a:solidFill>
                <a:latin typeface="Arial"/>
                <a:cs typeface="Arial"/>
              </a:rPr>
              <a:t>m</a:t>
            </a:r>
            <a:r>
              <a:rPr sz="4400" spc="-5" dirty="0">
                <a:solidFill>
                  <a:srgbClr val="D51F1A"/>
                </a:solidFill>
                <a:latin typeface="Arial"/>
                <a:cs typeface="Arial"/>
              </a:rPr>
              <a:t>or</a:t>
            </a:r>
            <a:r>
              <a:rPr sz="4400" dirty="0">
                <a:solidFill>
                  <a:srgbClr val="D51F1A"/>
                </a:solidFill>
                <a:latin typeface="Arial"/>
                <a:cs typeface="Arial"/>
              </a:rPr>
              <a:t>e than</a:t>
            </a:r>
            <a:r>
              <a:rPr sz="4400" spc="5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4400" dirty="0">
                <a:solidFill>
                  <a:srgbClr val="D51F1A"/>
                </a:solidFill>
                <a:latin typeface="Arial"/>
                <a:cs typeface="Arial"/>
              </a:rPr>
              <a:t>t</a:t>
            </a:r>
            <a:r>
              <a:rPr sz="4400" spc="5" dirty="0">
                <a:solidFill>
                  <a:srgbClr val="D51F1A"/>
                </a:solidFill>
                <a:latin typeface="Arial"/>
                <a:cs typeface="Arial"/>
              </a:rPr>
              <a:t>i</a:t>
            </a:r>
            <a:r>
              <a:rPr sz="4400" dirty="0">
                <a:solidFill>
                  <a:srgbClr val="D51F1A"/>
                </a:solidFill>
                <a:latin typeface="Arial"/>
                <a:cs typeface="Arial"/>
              </a:rPr>
              <a:t>te</a:t>
            </a:r>
            <a:r>
              <a:rPr sz="4400" spc="-5" dirty="0">
                <a:solidFill>
                  <a:srgbClr val="D51F1A"/>
                </a:solidFill>
                <a:latin typeface="Arial"/>
                <a:cs typeface="Arial"/>
              </a:rPr>
              <a:t>r</a:t>
            </a:r>
            <a:r>
              <a:rPr sz="4400" dirty="0">
                <a:solidFill>
                  <a:srgbClr val="D51F1A"/>
                </a:solidFill>
                <a:latin typeface="Arial"/>
                <a:cs typeface="Arial"/>
              </a:rPr>
              <a:t>s</a:t>
            </a:r>
            <a:endParaRPr sz="4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1963" y="1378786"/>
            <a:ext cx="9932670" cy="1043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810"/>
              </a:lnSpc>
            </a:pP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6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one </a:t>
            </a: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ud</a:t>
            </a:r>
            <a:r>
              <a:rPr sz="2600" spc="-19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6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mo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he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it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h and w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it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hout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a 4</a:t>
            </a:r>
            <a:r>
              <a:rPr sz="2600" spc="-25" dirty="0">
                <a:solidFill>
                  <a:srgbClr val="212121"/>
                </a:solidFill>
                <a:latin typeface="Arial"/>
                <a:cs typeface="Arial"/>
              </a:rPr>
              <a:t>-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d dec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li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ne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we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equa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ll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y 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li</a:t>
            </a: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ke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o have 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s w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it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congen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it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al</a:t>
            </a:r>
            <a:r>
              <a:rPr sz="26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syph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ili</a:t>
            </a: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.</a:t>
            </a:r>
            <a:r>
              <a:rPr sz="26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i="1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600" i="1" spc="-5" dirty="0">
                <a:solidFill>
                  <a:srgbClr val="212121"/>
                </a:solidFill>
                <a:latin typeface="Arial"/>
                <a:cs typeface="Arial"/>
              </a:rPr>
              <a:t>rl</a:t>
            </a:r>
            <a:r>
              <a:rPr sz="2600" i="1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600" i="1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i="1" spc="-5" dirty="0">
                <a:solidFill>
                  <a:srgbClr val="212121"/>
                </a:solidFill>
                <a:latin typeface="Arial"/>
                <a:cs typeface="Arial"/>
              </a:rPr>
              <a:t>tr</a:t>
            </a:r>
            <a:r>
              <a:rPr sz="2600" i="1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600" i="1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600" i="1" spc="-25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600" i="1" dirty="0">
                <a:solidFill>
                  <a:srgbClr val="212121"/>
                </a:solidFill>
                <a:latin typeface="Arial"/>
                <a:cs typeface="Arial"/>
              </a:rPr>
              <a:t>ent </a:t>
            </a:r>
            <a:r>
              <a:rPr sz="2600" i="1" spc="-25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600" i="1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600" i="1" spc="-5" dirty="0">
                <a:solidFill>
                  <a:srgbClr val="212121"/>
                </a:solidFill>
                <a:latin typeface="Arial"/>
                <a:cs typeface="Arial"/>
              </a:rPr>
              <a:t>tt</a:t>
            </a:r>
            <a:r>
              <a:rPr sz="2600" i="1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600" i="1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600" i="1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600" i="1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i="1" spc="-25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600" i="1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600" i="1" spc="-5" dirty="0">
                <a:solidFill>
                  <a:srgbClr val="212121"/>
                </a:solidFill>
                <a:latin typeface="Arial"/>
                <a:cs typeface="Arial"/>
              </a:rPr>
              <a:t>re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8392" y="6062471"/>
            <a:ext cx="909827" cy="7955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5102" rIns="0" bIns="0" rtlCol="0">
            <a:spAutoFit/>
          </a:bodyPr>
          <a:lstStyle/>
          <a:p>
            <a:pPr marL="27305">
              <a:lnSpc>
                <a:spcPts val="5235"/>
              </a:lnSpc>
            </a:pPr>
            <a:r>
              <a:rPr spc="-100" dirty="0"/>
              <a:t>Fo</a:t>
            </a:r>
            <a:r>
              <a:rPr dirty="0"/>
              <a:t>r</a:t>
            </a:r>
            <a:r>
              <a:rPr spc="-210" dirty="0"/>
              <a:t> </a:t>
            </a:r>
            <a:r>
              <a:rPr spc="-100" dirty="0"/>
              <a:t>th</a:t>
            </a:r>
            <a:r>
              <a:rPr dirty="0"/>
              <a:t>e</a:t>
            </a:r>
            <a:r>
              <a:rPr spc="-210" dirty="0"/>
              <a:t> </a:t>
            </a:r>
            <a:r>
              <a:rPr spc="-95" dirty="0"/>
              <a:t>B</a:t>
            </a:r>
            <a:r>
              <a:rPr spc="-100" dirty="0"/>
              <a:t>aby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09601" y="1410126"/>
            <a:ext cx="10820398" cy="43216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b="1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any</a:t>
            </a:r>
            <a:r>
              <a:rPr sz="2400" b="1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of</a:t>
            </a:r>
            <a:r>
              <a:rPr sz="2400" b="1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the</a:t>
            </a:r>
            <a:r>
              <a:rPr sz="2400" b="1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fo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ll</a:t>
            </a:r>
            <a:r>
              <a:rPr sz="2400" b="1" spc="-2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b="1" spc="35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ng</a:t>
            </a:r>
            <a:r>
              <a:rPr sz="2400" b="1" spc="-4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app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endParaRPr sz="2400" dirty="0">
              <a:latin typeface="Arial"/>
              <a:cs typeface="Arial"/>
            </a:endParaRPr>
          </a:p>
          <a:p>
            <a:pPr marL="355600" indent="-2286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355600" algn="l"/>
              </a:tabLst>
            </a:pP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her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was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not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rea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ed</a:t>
            </a:r>
            <a:endParaRPr sz="2400" dirty="0">
              <a:latin typeface="Arial"/>
              <a:cs typeface="Arial"/>
            </a:endParaRPr>
          </a:p>
          <a:p>
            <a:pPr marL="355600" indent="-2286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355600" algn="l"/>
              </a:tabLst>
            </a:pP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her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nadequa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rea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ed</a:t>
            </a:r>
            <a:r>
              <a:rPr sz="2400" spc="-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(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ud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ng</a:t>
            </a:r>
            <a:r>
              <a:rPr sz="2400" spc="-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non-pen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illi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reg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im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en)</a:t>
            </a:r>
            <a:endParaRPr sz="2400" dirty="0">
              <a:latin typeface="Arial"/>
              <a:cs typeface="Arial"/>
            </a:endParaRPr>
          </a:p>
          <a:p>
            <a:pPr marL="355600" indent="-228600">
              <a:lnSpc>
                <a:spcPct val="100000"/>
              </a:lnSpc>
              <a:spcBef>
                <a:spcPts val="240"/>
              </a:spcBef>
              <a:buClr>
                <a:srgbClr val="D51F1A"/>
              </a:buClr>
              <a:buFont typeface="Wingdings"/>
              <a:buChar char=""/>
              <a:tabLst>
                <a:tab pos="355600" algn="l"/>
              </a:tabLst>
            </a:pP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her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has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no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do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400" spc="-4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of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ha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ng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re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ed</a:t>
            </a:r>
            <a:r>
              <a:rPr sz="2400" spc="-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rea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tm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ent</a:t>
            </a:r>
            <a:endParaRPr sz="2400" dirty="0">
              <a:latin typeface="Arial"/>
              <a:cs typeface="Arial"/>
            </a:endParaRPr>
          </a:p>
          <a:p>
            <a:pPr marL="355600" indent="-2286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355600" algn="l"/>
              </a:tabLst>
            </a:pP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her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re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ed</a:t>
            </a:r>
            <a:r>
              <a:rPr sz="2400" spc="-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re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mm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nd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-4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rea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tm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ent</a:t>
            </a:r>
            <a:r>
              <a:rPr sz="2400" spc="-4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&lt;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4</a:t>
            </a:r>
            <a:r>
              <a:rPr sz="2400" spc="-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wee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k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be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ore</a:t>
            </a:r>
            <a:r>
              <a:rPr sz="2400" spc="-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de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li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ery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2"/>
              </a:spcBef>
              <a:buClr>
                <a:srgbClr val="D51F1A"/>
              </a:buClr>
              <a:buFont typeface="Wingdings"/>
              <a:buChar char=""/>
            </a:pPr>
            <a:endParaRPr sz="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b="1" u="heavy" dirty="0">
                <a:solidFill>
                  <a:srgbClr val="212121"/>
                </a:solidFill>
                <a:latin typeface="Arial"/>
                <a:cs typeface="Arial"/>
              </a:rPr>
              <a:t>And</a:t>
            </a: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nfant's</a:t>
            </a:r>
            <a:r>
              <a:rPr sz="2400" b="1" spc="-4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ter</a:t>
            </a:r>
            <a:r>
              <a:rPr sz="2400" b="1" spc="-4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il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ar</a:t>
            </a:r>
            <a:r>
              <a:rPr sz="2400" b="1" spc="-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to</a:t>
            </a:r>
            <a:r>
              <a:rPr sz="2400" b="1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other's</a:t>
            </a:r>
            <a:r>
              <a:rPr sz="2400" b="1" spc="-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ter</a:t>
            </a:r>
            <a:r>
              <a:rPr sz="2400" b="1" spc="-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(ab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4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of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4-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4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eren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e)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Then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 r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eco</a:t>
            </a: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mm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endat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ons</a:t>
            </a:r>
            <a:r>
              <a:rPr sz="2400" b="1" spc="-4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for</a:t>
            </a:r>
            <a:r>
              <a:rPr sz="2400" b="1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the</a:t>
            </a:r>
            <a:r>
              <a:rPr sz="2400" b="1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b="1" spc="-1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b="1" spc="35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bo</a:t>
            </a:r>
            <a:r>
              <a:rPr sz="2400" b="1" spc="-1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b="1" spc="-4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nc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ude</a:t>
            </a:r>
            <a:endParaRPr sz="2400" dirty="0">
              <a:latin typeface="Arial"/>
              <a:cs typeface="Arial"/>
            </a:endParaRPr>
          </a:p>
          <a:p>
            <a:pPr marL="355600" indent="-228600">
              <a:lnSpc>
                <a:spcPct val="100000"/>
              </a:lnSpc>
              <a:spcBef>
                <a:spcPts val="240"/>
              </a:spcBef>
              <a:buClr>
                <a:srgbClr val="D51F1A"/>
              </a:buClr>
              <a:buFont typeface="Wingdings"/>
              <a:buChar char=""/>
              <a:tabLst>
                <a:tab pos="355600" algn="l"/>
              </a:tabLst>
            </a:pP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nal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ap</a:t>
            </a:r>
            <a:endParaRPr sz="2400" dirty="0">
              <a:latin typeface="Arial"/>
              <a:cs typeface="Arial"/>
            </a:endParaRPr>
          </a:p>
          <a:p>
            <a:pPr marL="355600" indent="-2286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355600" algn="l"/>
              </a:tabLst>
            </a:pP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10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of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b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herapy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7"/>
              </a:spcBef>
            </a:pPr>
            <a:endParaRPr sz="800" dirty="0">
              <a:latin typeface="Times New Roman"/>
              <a:cs typeface="Times New Roman"/>
            </a:endParaRPr>
          </a:p>
          <a:p>
            <a:pPr marL="12700" marR="5080">
              <a:lnSpc>
                <a:spcPts val="2160"/>
              </a:lnSpc>
            </a:pP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nsur</a:t>
            </a: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ng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that</a:t>
            </a:r>
            <a:r>
              <a:rPr sz="2400" b="1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the</a:t>
            </a:r>
            <a:r>
              <a:rPr sz="2400" b="1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other</a:t>
            </a:r>
            <a:r>
              <a:rPr sz="2400" b="1" spc="-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ece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b="1" spc="-25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es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appropr</a:t>
            </a: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ate</a:t>
            </a:r>
            <a:r>
              <a:rPr sz="2400" b="1" spc="-4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and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b="1" spc="-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eat</a:t>
            </a: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ent</a:t>
            </a:r>
            <a:r>
              <a:rPr sz="2400" b="1" spc="-5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he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ps pre</a:t>
            </a:r>
            <a:r>
              <a:rPr sz="2400" b="1" spc="-25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ent pa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nfu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400" b="1" spc="-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b="1" spc="-25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as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b="1" spc="-25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b="1" spc="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procedures</a:t>
            </a:r>
            <a:r>
              <a:rPr sz="2400" b="1" spc="-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for</a:t>
            </a:r>
            <a:r>
              <a:rPr sz="2400" b="1" spc="-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bab</a:t>
            </a:r>
            <a:r>
              <a:rPr sz="2400" b="1" spc="-3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!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0395" y="6062471"/>
            <a:ext cx="908303" cy="7955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67412" y="609886"/>
            <a:ext cx="6704965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710"/>
              </a:lnSpc>
            </a:pPr>
            <a:r>
              <a:rPr sz="4800" spc="-130" dirty="0">
                <a:solidFill>
                  <a:srgbClr val="D51F1A"/>
                </a:solidFill>
                <a:latin typeface="Arial"/>
                <a:cs typeface="Arial"/>
              </a:rPr>
              <a:t>B</a:t>
            </a:r>
            <a:r>
              <a:rPr sz="4800" spc="-105" dirty="0">
                <a:solidFill>
                  <a:srgbClr val="D51F1A"/>
                </a:solidFill>
                <a:latin typeface="Arial"/>
                <a:cs typeface="Arial"/>
              </a:rPr>
              <a:t>e</a:t>
            </a:r>
            <a:r>
              <a:rPr sz="4800" spc="-100" dirty="0">
                <a:solidFill>
                  <a:srgbClr val="D51F1A"/>
                </a:solidFill>
                <a:latin typeface="Arial"/>
                <a:cs typeface="Arial"/>
              </a:rPr>
              <a:t>x</a:t>
            </a:r>
            <a:r>
              <a:rPr sz="4800" spc="-105" dirty="0">
                <a:solidFill>
                  <a:srgbClr val="D51F1A"/>
                </a:solidFill>
                <a:latin typeface="Arial"/>
                <a:cs typeface="Arial"/>
              </a:rPr>
              <a:t>a</a:t>
            </a:r>
            <a:r>
              <a:rPr sz="4800" dirty="0">
                <a:solidFill>
                  <a:srgbClr val="D51F1A"/>
                </a:solidFill>
                <a:latin typeface="Arial"/>
                <a:cs typeface="Arial"/>
              </a:rPr>
              <a:t>r</a:t>
            </a:r>
            <a:r>
              <a:rPr sz="4800" spc="-200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4800" spc="-95" dirty="0">
                <a:solidFill>
                  <a:srgbClr val="D51F1A"/>
                </a:solidFill>
                <a:latin typeface="Arial"/>
                <a:cs typeface="Arial"/>
              </a:rPr>
              <a:t>C</a:t>
            </a:r>
            <a:r>
              <a:rPr sz="4800" spc="-105" dirty="0">
                <a:solidFill>
                  <a:srgbClr val="D51F1A"/>
                </a:solidFill>
                <a:latin typeface="Arial"/>
                <a:cs typeface="Arial"/>
              </a:rPr>
              <a:t>ount</a:t>
            </a:r>
            <a:r>
              <a:rPr sz="4800" dirty="0">
                <a:solidFill>
                  <a:srgbClr val="D51F1A"/>
                </a:solidFill>
                <a:latin typeface="Arial"/>
                <a:cs typeface="Arial"/>
              </a:rPr>
              <a:t>y</a:t>
            </a:r>
            <a:r>
              <a:rPr sz="4800" spc="-185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4800" spc="-100" dirty="0">
                <a:solidFill>
                  <a:srgbClr val="D51F1A"/>
                </a:solidFill>
                <a:latin typeface="Arial"/>
                <a:cs typeface="Arial"/>
              </a:rPr>
              <a:t>Inno</a:t>
            </a:r>
            <a:r>
              <a:rPr sz="4800" spc="-105" dirty="0">
                <a:solidFill>
                  <a:srgbClr val="D51F1A"/>
                </a:solidFill>
                <a:latin typeface="Arial"/>
                <a:cs typeface="Arial"/>
              </a:rPr>
              <a:t>vat</a:t>
            </a:r>
            <a:r>
              <a:rPr sz="4800" spc="-95" dirty="0">
                <a:solidFill>
                  <a:srgbClr val="D51F1A"/>
                </a:solidFill>
                <a:latin typeface="Arial"/>
                <a:cs typeface="Arial"/>
              </a:rPr>
              <a:t>i</a:t>
            </a:r>
            <a:r>
              <a:rPr sz="4800" spc="-105" dirty="0">
                <a:solidFill>
                  <a:srgbClr val="D51F1A"/>
                </a:solidFill>
                <a:latin typeface="Arial"/>
                <a:cs typeface="Arial"/>
              </a:rPr>
              <a:t>ons</a:t>
            </a:r>
            <a:endParaRPr sz="4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0240" y="1633238"/>
            <a:ext cx="10758170" cy="42373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-1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ton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ro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(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Lo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pub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hea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depa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)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:</a:t>
            </a:r>
            <a:endParaRPr sz="2400" dirty="0">
              <a:latin typeface="Arial"/>
              <a:cs typeface="Arial"/>
            </a:endParaRPr>
          </a:p>
          <a:p>
            <a:pPr marL="536575" indent="-226695">
              <a:lnSpc>
                <a:spcPct val="100000"/>
              </a:lnSpc>
              <a:spcBef>
                <a:spcPts val="525"/>
              </a:spcBef>
              <a:buClr>
                <a:srgbClr val="D51F1A"/>
              </a:buClr>
              <a:buFont typeface="Wingdings"/>
              <a:buChar char=""/>
              <a:tabLst>
                <a:tab pos="537210" algn="l"/>
              </a:tabLst>
            </a:pPr>
            <a:r>
              <a:rPr sz="2200" spc="-2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urs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2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anagers</a:t>
            </a:r>
            <a:r>
              <a:rPr sz="2200" spc="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for</a:t>
            </a:r>
            <a:r>
              <a:rPr sz="22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pregnant</a:t>
            </a:r>
            <a:r>
              <a:rPr sz="22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2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2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diagno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ed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ith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-2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philis</a:t>
            </a:r>
            <a:endParaRPr sz="2200" dirty="0">
              <a:latin typeface="Arial"/>
              <a:cs typeface="Arial"/>
            </a:endParaRPr>
          </a:p>
          <a:p>
            <a:pPr marL="536575" indent="-226695">
              <a:lnSpc>
                <a:spcPct val="100000"/>
              </a:lnSpc>
              <a:spcBef>
                <a:spcPts val="525"/>
              </a:spcBef>
              <a:buClr>
                <a:srgbClr val="D51F1A"/>
              </a:buClr>
              <a:buFont typeface="Wingdings"/>
              <a:buChar char=""/>
              <a:tabLst>
                <a:tab pos="537210" algn="l"/>
              </a:tabLst>
            </a:pPr>
            <a:r>
              <a:rPr sz="2200" spc="-2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ongenital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-2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philis </a:t>
            </a:r>
            <a:r>
              <a:rPr sz="2200" spc="-2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oordinator</a:t>
            </a:r>
            <a:endParaRPr sz="2200" dirty="0">
              <a:latin typeface="Arial"/>
              <a:cs typeface="Arial"/>
            </a:endParaRPr>
          </a:p>
          <a:p>
            <a:pPr marL="536575" indent="-226695">
              <a:lnSpc>
                <a:spcPct val="100000"/>
              </a:lnSpc>
              <a:spcBef>
                <a:spcPts val="525"/>
              </a:spcBef>
              <a:buClr>
                <a:srgbClr val="D51F1A"/>
              </a:buClr>
              <a:buFont typeface="Wingdings"/>
              <a:buChar char=""/>
              <a:tabLst>
                <a:tab pos="537210" algn="l"/>
              </a:tabLst>
            </a:pPr>
            <a:r>
              <a:rPr sz="22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cc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 to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are</a:t>
            </a:r>
            <a:r>
              <a:rPr sz="22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linician</a:t>
            </a:r>
            <a:r>
              <a:rPr sz="2200" spc="-14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ba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ss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adors</a:t>
            </a:r>
            <a:endParaRPr sz="2200" dirty="0">
              <a:latin typeface="Arial"/>
              <a:cs typeface="Arial"/>
            </a:endParaRPr>
          </a:p>
          <a:p>
            <a:pPr marL="673735">
              <a:lnSpc>
                <a:spcPct val="100000"/>
              </a:lnSpc>
              <a:spcBef>
                <a:spcPts val="484"/>
              </a:spcBef>
            </a:pPr>
            <a:r>
              <a:rPr sz="2000" b="1" i="1" dirty="0">
                <a:solidFill>
                  <a:srgbClr val="212121"/>
                </a:solidFill>
                <a:latin typeface="Arial"/>
                <a:cs typeface="Arial"/>
              </a:rPr>
              <a:t>Just</a:t>
            </a:r>
            <a:r>
              <a:rPr sz="2000" b="1" i="1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000" b="1" i="1" spc="-5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000" b="1" i="1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000" b="1" i="1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b="1" i="1" spc="-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000" b="1" i="1" dirty="0">
                <a:solidFill>
                  <a:srgbClr val="212121"/>
                </a:solidFill>
                <a:latin typeface="Arial"/>
                <a:cs typeface="Arial"/>
              </a:rPr>
              <a:t>acts</a:t>
            </a:r>
            <a:r>
              <a:rPr sz="2000" b="1" i="1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li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000" spc="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New</a:t>
            </a:r>
            <a:r>
              <a:rPr sz="2000" spc="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tt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er</a:t>
            </a:r>
            <a:r>
              <a:rPr sz="2000" spc="-4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–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 S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ub</a:t>
            </a:r>
            <a:r>
              <a:rPr sz="2000" spc="5" dirty="0">
                <a:solidFill>
                  <a:srgbClr val="212121"/>
                </a:solidFill>
                <a:latin typeface="Arial"/>
                <a:cs typeface="Arial"/>
              </a:rPr>
              <a:t>sc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be</a:t>
            </a:r>
            <a:r>
              <a:rPr sz="2000" spc="-4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here!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(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pub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hea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depa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)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:</a:t>
            </a:r>
            <a:endParaRPr sz="2400" dirty="0">
              <a:latin typeface="Arial"/>
              <a:cs typeface="Arial"/>
            </a:endParaRPr>
          </a:p>
          <a:p>
            <a:pPr marL="536575" marR="440690" indent="-226695">
              <a:lnSpc>
                <a:spcPct val="100000"/>
              </a:lnSpc>
              <a:spcBef>
                <a:spcPts val="520"/>
              </a:spcBef>
              <a:buClr>
                <a:srgbClr val="D51F1A"/>
              </a:buClr>
              <a:buFont typeface="Wingdings"/>
              <a:buChar char=""/>
              <a:tabLst>
                <a:tab pos="537210" algn="l"/>
              </a:tabLst>
            </a:pP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spc="-1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200" spc="-30" dirty="0">
                <a:solidFill>
                  <a:srgbClr val="212121"/>
                </a:solidFill>
                <a:latin typeface="Arial"/>
                <a:cs typeface="Arial"/>
              </a:rPr>
              <a:t>mm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unit</a:t>
            </a:r>
            <a:r>
              <a:rPr sz="2200" spc="-2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-ba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ed</a:t>
            </a:r>
            <a:r>
              <a:rPr sz="2200" spc="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team</a:t>
            </a:r>
            <a:r>
              <a:rPr sz="22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re</a:t>
            </a:r>
            <a:r>
              <a:rPr sz="2200" spc="-25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ie</a:t>
            </a:r>
            <a:r>
              <a:rPr sz="2200" spc="-25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congenital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-2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philis c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es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 to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identify</a:t>
            </a:r>
            <a:r>
              <a:rPr sz="22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-2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ste</a:t>
            </a:r>
            <a:r>
              <a:rPr sz="22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ic barriers</a:t>
            </a:r>
            <a:r>
              <a:rPr sz="22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to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are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and</a:t>
            </a:r>
            <a:r>
              <a:rPr sz="22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find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200" spc="-2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2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to</a:t>
            </a:r>
            <a:r>
              <a:rPr sz="22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redu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those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barriers</a:t>
            </a:r>
            <a:endParaRPr sz="2200" dirty="0">
              <a:latin typeface="Arial"/>
              <a:cs typeface="Arial"/>
            </a:endParaRPr>
          </a:p>
          <a:p>
            <a:pPr marL="902335" lvl="1" indent="-228600">
              <a:lnSpc>
                <a:spcPct val="100000"/>
              </a:lnSpc>
              <a:spcBef>
                <a:spcPts val="484"/>
              </a:spcBef>
              <a:buClr>
                <a:srgbClr val="D51F1A"/>
              </a:buClr>
              <a:buFont typeface="Wingdings"/>
              <a:buChar char=""/>
              <a:tabLst>
                <a:tab pos="902969" algn="l"/>
              </a:tabLst>
            </a:pP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The</a:t>
            </a:r>
            <a:r>
              <a:rPr sz="20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ne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x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re</a:t>
            </a:r>
            <a:r>
              <a:rPr sz="2000" spc="-1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ew</a:t>
            </a:r>
            <a:r>
              <a:rPr sz="20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wor</a:t>
            </a:r>
            <a:r>
              <a:rPr sz="2000" spc="5" dirty="0">
                <a:solidFill>
                  <a:srgbClr val="212121"/>
                </a:solidFill>
                <a:latin typeface="Arial"/>
                <a:cs typeface="Arial"/>
              </a:rPr>
              <a:t>ks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hop</a:t>
            </a:r>
            <a:r>
              <a:rPr sz="2000" spc="-5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s </a:t>
            </a:r>
            <a:r>
              <a:rPr sz="2000" spc="5" dirty="0">
                <a:solidFill>
                  <a:srgbClr val="212121"/>
                </a:solidFill>
                <a:latin typeface="Arial"/>
                <a:cs typeface="Arial"/>
              </a:rPr>
              <a:t>sc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hedu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ed</a:t>
            </a:r>
            <a:r>
              <a:rPr sz="2000" spc="-4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or</a:t>
            </a:r>
            <a:r>
              <a:rPr sz="20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ay</a:t>
            </a:r>
            <a:r>
              <a:rPr sz="2000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14,</a:t>
            </a:r>
            <a:r>
              <a:rPr sz="2000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rom</a:t>
            </a:r>
            <a:r>
              <a:rPr sz="2000" spc="-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1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: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00</a:t>
            </a:r>
            <a:r>
              <a:rPr sz="20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–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4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: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30</a:t>
            </a:r>
            <a:r>
              <a:rPr sz="20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.</a:t>
            </a:r>
            <a:r>
              <a:rPr sz="2000" spc="-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Reg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000" spc="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0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er</a:t>
            </a:r>
            <a:r>
              <a:rPr sz="2000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u="heavy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here</a:t>
            </a: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!</a:t>
            </a:r>
            <a:endParaRPr sz="2000" dirty="0">
              <a:latin typeface="Arial"/>
              <a:cs typeface="Arial"/>
            </a:endParaRPr>
          </a:p>
          <a:p>
            <a:pPr marL="536575" indent="-226695">
              <a:lnSpc>
                <a:spcPct val="100000"/>
              </a:lnSpc>
              <a:spcBef>
                <a:spcPts val="520"/>
              </a:spcBef>
              <a:buClr>
                <a:srgbClr val="D51F1A"/>
              </a:buClr>
              <a:buFont typeface="Wingdings"/>
              <a:buChar char=""/>
              <a:tabLst>
                <a:tab pos="537210" algn="l"/>
              </a:tabLst>
            </a:pPr>
            <a:r>
              <a:rPr sz="2200" spc="-25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ealth</a:t>
            </a:r>
            <a:r>
              <a:rPr sz="22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are</a:t>
            </a:r>
            <a:r>
              <a:rPr sz="22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pro</a:t>
            </a:r>
            <a:r>
              <a:rPr sz="2200" spc="-25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iders</a:t>
            </a:r>
            <a:r>
              <a:rPr sz="22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elc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2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e!</a:t>
            </a:r>
            <a:r>
              <a:rPr sz="22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200" spc="-15" dirty="0">
                <a:solidFill>
                  <a:srgbClr val="212121"/>
                </a:solidFill>
                <a:latin typeface="Arial"/>
                <a:cs typeface="Arial"/>
              </a:rPr>
              <a:t>onta</a:t>
            </a:r>
            <a:r>
              <a:rPr sz="2200" spc="-10" dirty="0">
                <a:solidFill>
                  <a:srgbClr val="212121"/>
                </a:solidFill>
                <a:latin typeface="Arial"/>
                <a:cs typeface="Arial"/>
              </a:rPr>
              <a:t>ct</a:t>
            </a:r>
            <a:r>
              <a:rPr sz="2200" spc="-1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200" u="heavy" spc="-20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A</a:t>
            </a:r>
            <a:r>
              <a:rPr sz="2200" u="heavy" spc="-30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m</a:t>
            </a:r>
            <a:r>
              <a:rPr sz="2200" u="heavy" spc="-190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y</a:t>
            </a:r>
            <a:r>
              <a:rPr sz="2200" u="heavy" spc="-10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.</a:t>
            </a:r>
            <a:r>
              <a:rPr sz="2200" u="heavy" spc="-25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C</a:t>
            </a:r>
            <a:r>
              <a:rPr sz="2200" u="heavy" spc="-10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arter</a:t>
            </a:r>
            <a:r>
              <a:rPr sz="2200" u="heavy" spc="-20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@d</a:t>
            </a:r>
            <a:r>
              <a:rPr sz="2200" u="heavy" spc="-10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s</a:t>
            </a:r>
            <a:r>
              <a:rPr sz="2200" u="heavy" spc="-15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h</a:t>
            </a:r>
            <a:r>
              <a:rPr sz="2200" u="heavy" spc="-10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s.te</a:t>
            </a:r>
            <a:r>
              <a:rPr sz="2200" u="heavy" spc="-25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x</a:t>
            </a:r>
            <a:r>
              <a:rPr sz="2200" u="heavy" spc="-15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a</a:t>
            </a:r>
            <a:r>
              <a:rPr sz="2200" u="heavy" spc="-10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s</a:t>
            </a:r>
            <a:r>
              <a:rPr sz="2200" u="heavy" spc="-15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.gov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6123432"/>
            <a:ext cx="908303" cy="7345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8580">
              <a:lnSpc>
                <a:spcPct val="100000"/>
              </a:lnSpc>
            </a:pPr>
            <a:r>
              <a:rPr sz="4000" spc="-130" dirty="0"/>
              <a:t>Le</a:t>
            </a:r>
            <a:r>
              <a:rPr sz="4000" spc="-110" dirty="0"/>
              <a:t>ss</a:t>
            </a:r>
            <a:r>
              <a:rPr sz="4000" spc="-130" dirty="0"/>
              <a:t>on</a:t>
            </a:r>
            <a:r>
              <a:rPr sz="4000" spc="-20" dirty="0"/>
              <a:t>s</a:t>
            </a:r>
            <a:r>
              <a:rPr sz="4000" spc="-210" dirty="0"/>
              <a:t> </a:t>
            </a:r>
            <a:r>
              <a:rPr sz="4000" spc="-130" dirty="0"/>
              <a:t>Lea</a:t>
            </a:r>
            <a:r>
              <a:rPr sz="4000" spc="-110" dirty="0"/>
              <a:t>r</a:t>
            </a:r>
            <a:r>
              <a:rPr sz="4000" spc="-125" dirty="0"/>
              <a:t>n</a:t>
            </a:r>
            <a:r>
              <a:rPr sz="4000" spc="-130" dirty="0"/>
              <a:t>e</a:t>
            </a:r>
            <a:r>
              <a:rPr sz="4000" spc="-25" dirty="0"/>
              <a:t>d</a:t>
            </a:r>
            <a:r>
              <a:rPr sz="4000" spc="-195" dirty="0"/>
              <a:t> </a:t>
            </a:r>
            <a:r>
              <a:rPr sz="4000" spc="-110" dirty="0"/>
              <a:t>fr</a:t>
            </a:r>
            <a:r>
              <a:rPr sz="4000" spc="-125" dirty="0"/>
              <a:t>o</a:t>
            </a:r>
            <a:r>
              <a:rPr sz="4000" spc="-35" dirty="0"/>
              <a:t>m</a:t>
            </a:r>
            <a:r>
              <a:rPr sz="4000" spc="-204" dirty="0"/>
              <a:t> </a:t>
            </a:r>
            <a:r>
              <a:rPr sz="4000" spc="-120" dirty="0"/>
              <a:t>Morbi</a:t>
            </a:r>
            <a:r>
              <a:rPr sz="4000" spc="-130" dirty="0"/>
              <a:t>d</a:t>
            </a:r>
            <a:r>
              <a:rPr sz="4000" spc="-110" dirty="0"/>
              <a:t>it</a:t>
            </a:r>
            <a:r>
              <a:rPr sz="4000" spc="-20" dirty="0"/>
              <a:t>y</a:t>
            </a:r>
            <a:r>
              <a:rPr sz="4000" spc="-195" dirty="0"/>
              <a:t> </a:t>
            </a:r>
            <a:r>
              <a:rPr sz="4000" spc="-135" dirty="0"/>
              <a:t>R</a:t>
            </a:r>
            <a:r>
              <a:rPr sz="4000" spc="-125" dirty="0"/>
              <a:t>e</a:t>
            </a:r>
            <a:r>
              <a:rPr sz="4000" spc="-114" dirty="0"/>
              <a:t>v</a:t>
            </a:r>
            <a:r>
              <a:rPr sz="4000" spc="-120" dirty="0"/>
              <a:t>ie</a:t>
            </a:r>
            <a:r>
              <a:rPr sz="4000" spc="-30" dirty="0"/>
              <a:t>w</a:t>
            </a:r>
            <a:r>
              <a:rPr sz="4000" spc="-280" dirty="0"/>
              <a:t> </a:t>
            </a:r>
            <a:r>
              <a:rPr sz="4000" spc="-575" dirty="0"/>
              <a:t>T</a:t>
            </a:r>
            <a:r>
              <a:rPr sz="4000" spc="-125" dirty="0"/>
              <a:t>e</a:t>
            </a:r>
            <a:r>
              <a:rPr sz="4000" spc="-135" dirty="0"/>
              <a:t>ams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482345" y="1611349"/>
            <a:ext cx="10238105" cy="3763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0665" marR="5080" indent="-227965">
              <a:lnSpc>
                <a:spcPct val="102899"/>
              </a:lnSpc>
              <a:buClr>
                <a:srgbClr val="D51F1A"/>
              </a:buClr>
              <a:buSzPct val="114285"/>
              <a:buFont typeface="Wingdings"/>
              <a:buChar char=""/>
              <a:tabLst>
                <a:tab pos="354330" algn="l"/>
              </a:tabLst>
            </a:pPr>
            <a:r>
              <a:rPr sz="2800" spc="-7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vo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id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sti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28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tiz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ing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pregnant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3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8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800" spc="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3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ith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syphilis,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other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212121"/>
                </a:solidFill>
                <a:latin typeface="Arial"/>
                <a:cs typeface="Arial"/>
              </a:rPr>
              <a:t>ST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Is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or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3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ith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subs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tance</a:t>
            </a:r>
            <a:r>
              <a:rPr sz="28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use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isorders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7"/>
              </a:spcBef>
            </a:pPr>
            <a:endParaRPr sz="4050">
              <a:latin typeface="Times New Roman"/>
              <a:cs typeface="Times New Roman"/>
            </a:endParaRPr>
          </a:p>
          <a:p>
            <a:pPr marL="241300" marR="146685" indent="-2286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800" spc="-2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ducate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pa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ti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ents</a:t>
            </a:r>
            <a:r>
              <a:rPr sz="28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he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ir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agnosis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and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the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tes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ts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being</a:t>
            </a:r>
            <a:r>
              <a:rPr sz="28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done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–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 incl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uding</a:t>
            </a:r>
            <a:r>
              <a:rPr sz="28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the</a:t>
            </a:r>
            <a:r>
              <a:rPr sz="2800" spc="-5" dirty="0">
                <a:solidFill>
                  <a:srgbClr val="212121"/>
                </a:solidFill>
                <a:latin typeface="Arial"/>
                <a:cs typeface="Arial"/>
              </a:rPr>
              <a:t> “</a:t>
            </a:r>
            <a:r>
              <a:rPr sz="2800" spc="-3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hy”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6"/>
              </a:spcBef>
              <a:buClr>
                <a:srgbClr val="D51F1A"/>
              </a:buClr>
              <a:buFont typeface="Wingdings"/>
              <a:buChar char=""/>
            </a:pPr>
            <a:endParaRPr sz="4050">
              <a:latin typeface="Times New Roman"/>
              <a:cs typeface="Times New Roman"/>
            </a:endParaRPr>
          </a:p>
          <a:p>
            <a:pPr marL="241300" marR="997585" indent="-2286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800" spc="-3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ave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open</a:t>
            </a:r>
            <a:r>
              <a:rPr sz="28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line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f co</a:t>
            </a:r>
            <a:r>
              <a:rPr sz="2800" spc="-30" dirty="0">
                <a:solidFill>
                  <a:srgbClr val="212121"/>
                </a:solidFill>
                <a:latin typeface="Arial"/>
                <a:cs typeface="Arial"/>
              </a:rPr>
              <a:t>mm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un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ica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tion</a:t>
            </a:r>
            <a:r>
              <a:rPr sz="2800" spc="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3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ith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the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local</a:t>
            </a:r>
            <a:r>
              <a:rPr sz="28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hea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lth depart</a:t>
            </a:r>
            <a:r>
              <a:rPr sz="28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8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to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 br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idge</a:t>
            </a:r>
            <a:r>
              <a:rPr sz="28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gap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6123432"/>
            <a:ext cx="908303" cy="7345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0872" y="6329171"/>
            <a:ext cx="1606295" cy="4617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54509" y="1488538"/>
            <a:ext cx="10605770" cy="3564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marR="223520" indent="-228600" algn="just">
              <a:lnSpc>
                <a:spcPct val="100699"/>
              </a:lnSpc>
              <a:buClr>
                <a:srgbClr val="D51F1A"/>
              </a:buClr>
              <a:buSzPct val="107142"/>
              <a:buFont typeface="Wingdings"/>
              <a:buChar char=""/>
              <a:tabLst>
                <a:tab pos="347980" algn="l"/>
              </a:tabLst>
            </a:pP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If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other</a:t>
            </a:r>
            <a:r>
              <a:rPr sz="28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800" spc="-5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for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ts</a:t>
            </a:r>
            <a:r>
              <a:rPr sz="28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have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il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ed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, </a:t>
            </a:r>
            <a:r>
              <a:rPr sz="28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800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8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3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lth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ca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dra</a:t>
            </a:r>
            <a:r>
              <a:rPr sz="2800" spc="-25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8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3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800" spc="-25" dirty="0">
                <a:solidFill>
                  <a:srgbClr val="212121"/>
                </a:solidFill>
                <a:latin typeface="Arial"/>
                <a:cs typeface="Arial"/>
              </a:rPr>
              <a:t>PR</a:t>
            </a:r>
            <a:r>
              <a:rPr sz="28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and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3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IV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 tes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ts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the</a:t>
            </a:r>
            <a:r>
              <a:rPr sz="28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pa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ti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800" spc="-60" dirty="0">
                <a:solidFill>
                  <a:srgbClr val="212121"/>
                </a:solidFill>
                <a:latin typeface="Arial"/>
                <a:cs typeface="Arial"/>
              </a:rPr>
              <a:t>’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8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ho</a:t>
            </a:r>
            <a:r>
              <a:rPr sz="28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8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or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another</a:t>
            </a:r>
            <a:r>
              <a:rPr sz="28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loca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tion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conveni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t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for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the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pa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tient</a:t>
            </a:r>
            <a:endParaRPr sz="2800">
              <a:latin typeface="Arial"/>
              <a:cs typeface="Arial"/>
            </a:endParaRPr>
          </a:p>
          <a:p>
            <a:pPr marL="241300" marR="5080" indent="-228600">
              <a:lnSpc>
                <a:spcPct val="100000"/>
              </a:lnSpc>
              <a:spcBef>
                <a:spcPts val="2395"/>
              </a:spcBef>
              <a:buClr>
                <a:srgbClr val="D51F1A"/>
              </a:buClr>
              <a:buFont typeface="Wingdings"/>
              <a:buChar char=""/>
              <a:tabLst>
                <a:tab pos="340360" algn="l"/>
              </a:tabLst>
            </a:pPr>
            <a:r>
              <a:rPr sz="28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800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3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lth</a:t>
            </a:r>
            <a:r>
              <a:rPr sz="28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ca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8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trans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fer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212121"/>
                </a:solidFill>
                <a:latin typeface="Arial"/>
                <a:cs typeface="Arial"/>
              </a:rPr>
              <a:t>B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icillin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to</a:t>
            </a:r>
            <a:r>
              <a:rPr sz="28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yo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for</a:t>
            </a:r>
            <a:r>
              <a:rPr sz="28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specific</a:t>
            </a:r>
            <a:r>
              <a:rPr sz="28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pa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ti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ts,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after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3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8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scree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 t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he</a:t>
            </a:r>
            <a:r>
              <a:rPr sz="2800" spc="-25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8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dur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ing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ehea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lth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visit</a:t>
            </a:r>
            <a:endParaRPr sz="2800">
              <a:latin typeface="Arial"/>
              <a:cs typeface="Arial"/>
            </a:endParaRPr>
          </a:p>
          <a:p>
            <a:pPr marL="241300" marR="194310" indent="-228600" algn="just">
              <a:lnSpc>
                <a:spcPct val="100000"/>
              </a:lnSpc>
              <a:spcBef>
                <a:spcPts val="2400"/>
              </a:spcBef>
              <a:buClr>
                <a:srgbClr val="D51F1A"/>
              </a:buClr>
              <a:buFont typeface="Wingdings"/>
              <a:buChar char=""/>
              <a:tabLst>
                <a:tab pos="340360" algn="l"/>
              </a:tabLst>
            </a:pPr>
            <a:r>
              <a:rPr sz="2800" spc="-8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 ca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help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yo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tra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in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 your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st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800" spc="-5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 on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ventrogl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8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jec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tions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212121"/>
                </a:solidFill>
                <a:latin typeface="Arial"/>
                <a:cs typeface="Arial"/>
              </a:rPr>
              <a:t>(</a:t>
            </a:r>
            <a:r>
              <a:rPr sz="2800" spc="-3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ith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 a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si</a:t>
            </a:r>
            <a:r>
              <a:rPr sz="28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tor)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0359" y="388348"/>
            <a:ext cx="5576570" cy="685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425"/>
              </a:lnSpc>
            </a:pPr>
            <a:r>
              <a:rPr sz="5400" spc="-5" dirty="0">
                <a:solidFill>
                  <a:srgbClr val="D51F1A"/>
                </a:solidFill>
                <a:latin typeface="Arial"/>
                <a:cs typeface="Arial"/>
              </a:rPr>
              <a:t>DI</a:t>
            </a:r>
            <a:r>
              <a:rPr sz="5400" dirty="0">
                <a:solidFill>
                  <a:srgbClr val="D51F1A"/>
                </a:solidFill>
                <a:latin typeface="Arial"/>
                <a:cs typeface="Arial"/>
              </a:rPr>
              <a:t>D</a:t>
            </a:r>
            <a:r>
              <a:rPr sz="5400" spc="-95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5400" spc="-40" dirty="0">
                <a:solidFill>
                  <a:srgbClr val="D51F1A"/>
                </a:solidFill>
                <a:latin typeface="Arial"/>
                <a:cs typeface="Arial"/>
              </a:rPr>
              <a:t>YOU</a:t>
            </a:r>
            <a:r>
              <a:rPr sz="5400" spc="-5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5400" spc="-40" dirty="0">
                <a:solidFill>
                  <a:srgbClr val="D51F1A"/>
                </a:solidFill>
                <a:latin typeface="Arial"/>
                <a:cs typeface="Arial"/>
              </a:rPr>
              <a:t>KNOW?</a:t>
            </a:r>
            <a:endParaRPr sz="5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6991" y="5789676"/>
            <a:ext cx="1175003" cy="10683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84186" y="352768"/>
            <a:ext cx="1677035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ts val="4760"/>
              </a:lnSpc>
            </a:pPr>
            <a:r>
              <a:rPr sz="4000" spc="-130" dirty="0">
                <a:solidFill>
                  <a:srgbClr val="D51F1A"/>
                </a:solidFill>
                <a:latin typeface="Arial"/>
                <a:cs typeface="Arial"/>
              </a:rPr>
              <a:t>S</a:t>
            </a:r>
            <a:r>
              <a:rPr sz="4000" spc="-110" dirty="0">
                <a:solidFill>
                  <a:srgbClr val="D51F1A"/>
                </a:solidFill>
                <a:latin typeface="Arial"/>
                <a:cs typeface="Arial"/>
              </a:rPr>
              <a:t>y</a:t>
            </a:r>
            <a:r>
              <a:rPr sz="4000" spc="-120" dirty="0">
                <a:solidFill>
                  <a:srgbClr val="D51F1A"/>
                </a:solidFill>
                <a:latin typeface="Arial"/>
                <a:cs typeface="Arial"/>
              </a:rPr>
              <a:t>philis</a:t>
            </a:r>
            <a:endParaRPr sz="40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449558" y="6357494"/>
            <a:ext cx="65405" cy="364490"/>
          </a:xfrm>
          <a:custGeom>
            <a:avLst/>
            <a:gdLst/>
            <a:ahLst/>
            <a:cxnLst/>
            <a:rect l="l" t="t" r="r" b="b"/>
            <a:pathLst>
              <a:path w="65404" h="364490">
                <a:moveTo>
                  <a:pt x="65379" y="364107"/>
                </a:moveTo>
                <a:lnTo>
                  <a:pt x="25795" y="350765"/>
                </a:lnTo>
                <a:lnTo>
                  <a:pt x="2594" y="317020"/>
                </a:lnTo>
                <a:lnTo>
                  <a:pt x="0" y="65250"/>
                </a:lnTo>
                <a:lnTo>
                  <a:pt x="1598" y="50817"/>
                </a:lnTo>
                <a:lnTo>
                  <a:pt x="22788" y="15647"/>
                </a:lnTo>
                <a:lnTo>
                  <a:pt x="47086" y="2465"/>
                </a:lnTo>
                <a:lnTo>
                  <a:pt x="61239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41127" y="1239443"/>
            <a:ext cx="10555605" cy="5441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marR="297180" indent="-2286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340360" algn="l"/>
              </a:tabLst>
            </a:pPr>
            <a:r>
              <a:rPr sz="2800" spc="-2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exua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lly</a:t>
            </a:r>
            <a:r>
              <a:rPr sz="28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trans</a:t>
            </a:r>
            <a:r>
              <a:rPr sz="28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itted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fec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tion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cause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by</a:t>
            </a:r>
            <a:r>
              <a:rPr sz="28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bacteri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800" spc="-25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8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i="1" spc="-229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800" i="1" spc="-10" dirty="0">
                <a:solidFill>
                  <a:srgbClr val="212121"/>
                </a:solidFill>
                <a:latin typeface="Arial"/>
                <a:cs typeface="Arial"/>
              </a:rPr>
              <a:t>repone</a:t>
            </a:r>
            <a:r>
              <a:rPr sz="2800" i="1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800" i="1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800" i="1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i="1" spc="-15" dirty="0">
                <a:solidFill>
                  <a:srgbClr val="212121"/>
                </a:solidFill>
                <a:latin typeface="Arial"/>
                <a:cs typeface="Arial"/>
              </a:rPr>
              <a:t>pa</a:t>
            </a:r>
            <a:r>
              <a:rPr sz="2800" i="1" spc="-10" dirty="0">
                <a:solidFill>
                  <a:srgbClr val="212121"/>
                </a:solidFill>
                <a:latin typeface="Arial"/>
                <a:cs typeface="Arial"/>
              </a:rPr>
              <a:t>lli</a:t>
            </a:r>
            <a:r>
              <a:rPr sz="2800" i="1" spc="-15" dirty="0">
                <a:solidFill>
                  <a:srgbClr val="212121"/>
                </a:solidFill>
                <a:latin typeface="Arial"/>
                <a:cs typeface="Arial"/>
              </a:rPr>
              <a:t>du</a:t>
            </a:r>
            <a:r>
              <a:rPr sz="2800" i="1" spc="-25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800" i="1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212121"/>
                </a:solidFill>
                <a:latin typeface="Arial"/>
                <a:cs typeface="Arial"/>
              </a:rPr>
              <a:t>(</a:t>
            </a:r>
            <a:r>
              <a:rPr sz="2800" i="1" spc="-28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800" i="1" spc="-10" dirty="0">
                <a:solidFill>
                  <a:srgbClr val="212121"/>
                </a:solidFill>
                <a:latin typeface="Arial"/>
                <a:cs typeface="Arial"/>
              </a:rPr>
              <a:t>.</a:t>
            </a:r>
            <a:r>
              <a:rPr sz="2800" i="1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i="1" spc="-2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800" i="1" spc="-1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800" i="1" spc="-10" dirty="0">
                <a:solidFill>
                  <a:srgbClr val="212121"/>
                </a:solidFill>
                <a:latin typeface="Arial"/>
                <a:cs typeface="Arial"/>
              </a:rPr>
              <a:t>lli</a:t>
            </a:r>
            <a:r>
              <a:rPr sz="2800" i="1" spc="-15" dirty="0">
                <a:solidFill>
                  <a:srgbClr val="212121"/>
                </a:solidFill>
                <a:latin typeface="Arial"/>
                <a:cs typeface="Arial"/>
              </a:rPr>
              <a:t>du</a:t>
            </a:r>
            <a:r>
              <a:rPr sz="2800" i="1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800" i="1" spc="-10" dirty="0">
                <a:solidFill>
                  <a:srgbClr val="212121"/>
                </a:solidFill>
                <a:latin typeface="Arial"/>
                <a:cs typeface="Arial"/>
              </a:rPr>
              <a:t>)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4"/>
              </a:spcBef>
              <a:buClr>
                <a:srgbClr val="D51F1A"/>
              </a:buClr>
              <a:buFont typeface="Wingdings"/>
              <a:buChar char=""/>
            </a:pPr>
            <a:endParaRPr sz="2900">
              <a:latin typeface="Times New Roman"/>
              <a:cs typeface="Times New Roman"/>
            </a:endParaRPr>
          </a:p>
          <a:p>
            <a:pPr marL="340360" indent="-32766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340360" algn="l"/>
              </a:tabLst>
            </a:pP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fec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tion</a:t>
            </a:r>
            <a:r>
              <a:rPr sz="28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is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curab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le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D51F1A"/>
              </a:buClr>
              <a:buFont typeface="Wingdings"/>
              <a:buChar char=""/>
            </a:pPr>
            <a:endParaRPr sz="29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800" spc="-2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8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8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8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f syphilis</a:t>
            </a:r>
            <a:r>
              <a:rPr sz="28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in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adu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lts</a:t>
            </a:r>
            <a:r>
              <a:rPr sz="28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var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8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by</a:t>
            </a:r>
            <a:r>
              <a:rPr sz="28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st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age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D51F1A"/>
              </a:buClr>
              <a:buFont typeface="Wingdings"/>
              <a:buChar char=""/>
            </a:pPr>
            <a:endParaRPr sz="29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800" spc="-13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rans</a:t>
            </a:r>
            <a:r>
              <a:rPr sz="2800" spc="-3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800" spc="-15" dirty="0">
                <a:solidFill>
                  <a:srgbClr val="212121"/>
                </a:solidFill>
                <a:latin typeface="Arial"/>
                <a:cs typeface="Arial"/>
              </a:rPr>
              <a:t>itted</a:t>
            </a:r>
            <a:r>
              <a:rPr sz="28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212121"/>
                </a:solidFill>
                <a:latin typeface="Arial"/>
                <a:cs typeface="Arial"/>
              </a:rPr>
              <a:t>through</a:t>
            </a:r>
            <a:endParaRPr sz="2800">
              <a:latin typeface="Arial"/>
              <a:cs typeface="Arial"/>
            </a:endParaRPr>
          </a:p>
          <a:p>
            <a:pPr marL="620395" lvl="1" indent="-310515">
              <a:lnSpc>
                <a:spcPct val="100000"/>
              </a:lnSpc>
              <a:spcBef>
                <a:spcPts val="300"/>
              </a:spcBef>
              <a:buClr>
                <a:srgbClr val="D51F1A"/>
              </a:buClr>
              <a:buFont typeface="Wingdings"/>
              <a:buChar char=""/>
              <a:tabLst>
                <a:tab pos="621030" algn="l"/>
              </a:tabLst>
            </a:pP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x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sm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th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oug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h v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ag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nal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400" spc="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ana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l,</a:t>
            </a:r>
            <a:r>
              <a:rPr sz="24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ex</a:t>
            </a:r>
            <a:endParaRPr sz="2400">
              <a:latin typeface="Arial"/>
              <a:cs typeface="Arial"/>
            </a:endParaRPr>
          </a:p>
          <a:p>
            <a:pPr marL="603885" lvl="1" indent="-294005">
              <a:lnSpc>
                <a:spcPct val="100000"/>
              </a:lnSpc>
              <a:spcBef>
                <a:spcPts val="285"/>
              </a:spcBef>
              <a:buClr>
                <a:srgbClr val="D51F1A"/>
              </a:buClr>
              <a:buFont typeface="Wingdings"/>
              <a:buChar char=""/>
              <a:tabLst>
                <a:tab pos="604520" algn="l"/>
              </a:tabLst>
            </a:pP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b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cr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tea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th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sk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 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b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anes</a:t>
            </a:r>
            <a:endParaRPr sz="2400">
              <a:latin typeface="Arial"/>
              <a:cs typeface="Arial"/>
            </a:endParaRPr>
          </a:p>
          <a:p>
            <a:pPr marL="620395" lvl="1" indent="-310515">
              <a:lnSpc>
                <a:spcPct val="100000"/>
              </a:lnSpc>
              <a:spcBef>
                <a:spcPts val="285"/>
              </a:spcBef>
              <a:buClr>
                <a:srgbClr val="D51F1A"/>
              </a:buClr>
              <a:buFont typeface="Wingdings"/>
              <a:buChar char=""/>
              <a:tabLst>
                <a:tab pos="621030" algn="l"/>
              </a:tabLst>
            </a:pP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the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unbo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rn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bab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(v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sm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on)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1975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6123432"/>
            <a:ext cx="908303" cy="7345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1447" rIns="0" bIns="0" rtlCol="0">
            <a:spAutoFit/>
          </a:bodyPr>
          <a:lstStyle/>
          <a:p>
            <a:pPr marL="222885">
              <a:lnSpc>
                <a:spcPct val="100000"/>
              </a:lnSpc>
            </a:pPr>
            <a:r>
              <a:rPr sz="4250" spc="-130" dirty="0"/>
              <a:t>S</a:t>
            </a:r>
            <a:r>
              <a:rPr sz="4250" spc="-30" dirty="0"/>
              <a:t>A</a:t>
            </a:r>
            <a:r>
              <a:rPr sz="4250" spc="-440" dirty="0"/>
              <a:t> </a:t>
            </a:r>
            <a:r>
              <a:rPr sz="4250" spc="-125" dirty="0"/>
              <a:t>Me</a:t>
            </a:r>
            <a:r>
              <a:rPr sz="4250" spc="-120" dirty="0"/>
              <a:t>t</a:t>
            </a:r>
            <a:r>
              <a:rPr sz="4250" spc="-110" dirty="0"/>
              <a:t>r</a:t>
            </a:r>
            <a:r>
              <a:rPr sz="4250" spc="-25" dirty="0"/>
              <a:t>o</a:t>
            </a:r>
            <a:r>
              <a:rPr sz="4250" spc="-235" dirty="0"/>
              <a:t> </a:t>
            </a:r>
            <a:r>
              <a:rPr sz="4250" spc="-120" dirty="0"/>
              <a:t>Heal</a:t>
            </a:r>
            <a:r>
              <a:rPr sz="4250" spc="-114" dirty="0"/>
              <a:t>t</a:t>
            </a:r>
            <a:r>
              <a:rPr sz="4250" spc="-25" dirty="0"/>
              <a:t>h</a:t>
            </a:r>
            <a:r>
              <a:rPr sz="4250" spc="-220" dirty="0"/>
              <a:t> </a:t>
            </a:r>
            <a:r>
              <a:rPr sz="4250" spc="-130" dirty="0"/>
              <a:t>EP</a:t>
            </a:r>
            <a:r>
              <a:rPr sz="4250" spc="-15" dirty="0"/>
              <a:t>I</a:t>
            </a:r>
            <a:r>
              <a:rPr sz="4250" spc="-290" dirty="0"/>
              <a:t> </a:t>
            </a:r>
            <a:r>
              <a:rPr sz="4250" spc="-600" dirty="0"/>
              <a:t>T</a:t>
            </a:r>
            <a:r>
              <a:rPr sz="4250" spc="-125" dirty="0"/>
              <a:t>eam</a:t>
            </a:r>
            <a:endParaRPr sz="4250"/>
          </a:p>
        </p:txBody>
      </p:sp>
      <p:sp>
        <p:nvSpPr>
          <p:cNvPr id="5" name="object 5"/>
          <p:cNvSpPr txBox="1"/>
          <p:nvPr/>
        </p:nvSpPr>
        <p:spPr>
          <a:xfrm>
            <a:off x="802640" y="1721516"/>
            <a:ext cx="10494645" cy="31832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tr</a:t>
            </a:r>
            <a:r>
              <a:rPr sz="2400" b="1" spc="-1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 H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400" b="1" spc="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b="1" spc="-15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rgbClr val="212121"/>
                </a:solidFill>
                <a:latin typeface="Arial"/>
                <a:cs typeface="Arial"/>
              </a:rPr>
              <a:t>EP</a:t>
            </a: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400" b="1" spc="-2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li</a:t>
            </a:r>
            <a:r>
              <a:rPr sz="2400" b="1" spc="-2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b="1" spc="-1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b="1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24</a:t>
            </a:r>
            <a:r>
              <a:rPr sz="2400" b="1" spc="5" dirty="0">
                <a:solidFill>
                  <a:srgbClr val="212121"/>
                </a:solidFill>
                <a:latin typeface="Arial"/>
                <a:cs typeface="Arial"/>
              </a:rPr>
              <a:t>/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7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: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210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-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207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-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8876</a:t>
            </a:r>
            <a:endParaRPr sz="24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75"/>
              </a:spcBef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400" b="1" spc="-2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b="1" spc="-3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b="1" spc="-20" dirty="0">
                <a:solidFill>
                  <a:srgbClr val="212121"/>
                </a:solidFill>
                <a:latin typeface="Arial"/>
                <a:cs typeface="Arial"/>
              </a:rPr>
              <a:t>ph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ili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s </a:t>
            </a:r>
            <a:r>
              <a:rPr sz="2400" b="1" spc="-6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&amp;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spc="-15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tm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en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b="1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212121"/>
                </a:solidFill>
                <a:latin typeface="Arial"/>
                <a:cs typeface="Arial"/>
              </a:rPr>
              <a:t>Look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-</a:t>
            </a:r>
            <a:r>
              <a:rPr sz="2400" b="1" spc="-20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b="1" spc="-1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b="1" spc="-25" dirty="0">
                <a:solidFill>
                  <a:srgbClr val="212121"/>
                </a:solidFill>
                <a:latin typeface="Arial"/>
                <a:cs typeface="Arial"/>
              </a:rPr>
              <a:t> E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b="1" spc="-2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ll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b="1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les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: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210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-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207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-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228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4</a:t>
            </a:r>
            <a:r>
              <a:rPr sz="2400" spc="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(M-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F)</a:t>
            </a:r>
            <a:endParaRPr sz="2400">
              <a:latin typeface="Arial"/>
              <a:cs typeface="Arial"/>
            </a:endParaRPr>
          </a:p>
          <a:p>
            <a:pPr marL="241300" marR="814705" indent="-228600">
              <a:lnSpc>
                <a:spcPct val="100000"/>
              </a:lnSpc>
              <a:spcBef>
                <a:spcPts val="575"/>
              </a:spcBef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tr</a:t>
            </a:r>
            <a:r>
              <a:rPr sz="2400" b="1" spc="-1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 H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400" b="1" spc="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b="1" spc="-15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ve</a:t>
            </a:r>
            <a:r>
              <a:rPr sz="2400" b="1" spc="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llanc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212121"/>
                </a:solidFill>
                <a:latin typeface="Arial"/>
                <a:cs typeface="Arial"/>
              </a:rPr>
              <a:t>Supe</a:t>
            </a: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b="1" spc="-20" dirty="0">
                <a:solidFill>
                  <a:srgbClr val="212121"/>
                </a:solidFill>
                <a:latin typeface="Arial"/>
                <a:cs typeface="Arial"/>
              </a:rPr>
              <a:t>v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b="1" spc="-20" dirty="0">
                <a:solidFill>
                  <a:srgbClr val="212121"/>
                </a:solidFill>
                <a:latin typeface="Arial"/>
                <a:cs typeface="Arial"/>
              </a:rPr>
              <a:t>so</a:t>
            </a:r>
            <a:r>
              <a:rPr sz="2400" b="1" spc="-13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ap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b="1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B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b="1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b="1" spc="-2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: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210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-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207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-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8837 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u="heavy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c</a:t>
            </a:r>
            <a:r>
              <a:rPr sz="2400" u="heavy" spc="-5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ap</a:t>
            </a:r>
            <a:r>
              <a:rPr sz="2400" u="heavy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r</a:t>
            </a:r>
            <a:r>
              <a:rPr sz="2400" u="heavy" spc="-10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i</a:t>
            </a:r>
            <a:r>
              <a:rPr sz="2400" u="heavy" spc="-5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.be</a:t>
            </a:r>
            <a:r>
              <a:rPr sz="2400" u="heavy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r</a:t>
            </a:r>
            <a:r>
              <a:rPr sz="2400" u="heavy" spc="-5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a</a:t>
            </a:r>
            <a:r>
              <a:rPr sz="2400" u="heavy" spc="-10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i</a:t>
            </a:r>
            <a:r>
              <a:rPr sz="2400" u="heavy" spc="-5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n@</a:t>
            </a:r>
            <a:r>
              <a:rPr sz="2400" u="heavy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s</a:t>
            </a:r>
            <a:r>
              <a:rPr sz="2400" u="heavy" spc="-5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anan</a:t>
            </a:r>
            <a:r>
              <a:rPr sz="2400" u="heavy" spc="5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t</a:t>
            </a:r>
            <a:r>
              <a:rPr sz="2400" u="heavy" spc="-5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o</a:t>
            </a:r>
            <a:r>
              <a:rPr sz="2400" u="heavy" spc="5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ni</a:t>
            </a:r>
            <a:r>
              <a:rPr sz="2400" u="heavy" spc="-20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o</a:t>
            </a:r>
            <a:r>
              <a:rPr sz="2400" u="heavy" spc="-5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.go</a:t>
            </a:r>
            <a:r>
              <a:rPr sz="2400" u="heavy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v</a:t>
            </a:r>
            <a:r>
              <a:rPr sz="2400" spc="55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(M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onda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th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oug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ri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da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y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8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-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5)</a:t>
            </a:r>
            <a:endParaRPr sz="2400">
              <a:latin typeface="Arial"/>
              <a:cs typeface="Arial"/>
            </a:endParaRPr>
          </a:p>
          <a:p>
            <a:pPr marL="241300" marR="1647189" indent="-228600">
              <a:lnSpc>
                <a:spcPct val="100000"/>
              </a:lnSpc>
              <a:spcBef>
                <a:spcPts val="575"/>
              </a:spcBef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b="1" spc="-20" dirty="0">
                <a:solidFill>
                  <a:srgbClr val="212121"/>
                </a:solidFill>
                <a:latin typeface="Arial"/>
                <a:cs typeface="Arial"/>
              </a:rPr>
              <a:t>ed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ica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ec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b="1" spc="-2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b="1" spc="-13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400" b="1" spc="-13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.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212121"/>
                </a:solidFill>
                <a:latin typeface="Arial"/>
                <a:cs typeface="Arial"/>
              </a:rPr>
              <a:t>Jund</a:t>
            </a:r>
            <a:r>
              <a:rPr sz="2400" b="1" spc="-1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b="1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spc="-75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b="1" spc="-20" dirty="0">
                <a:solidFill>
                  <a:srgbClr val="212121"/>
                </a:solidFill>
                <a:latin typeface="Arial"/>
                <a:cs typeface="Arial"/>
              </a:rPr>
              <a:t>oo</a:t>
            </a: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:</a:t>
            </a:r>
            <a:r>
              <a:rPr sz="2400" b="1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u="heavy" spc="5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j</a:t>
            </a:r>
            <a:r>
              <a:rPr sz="2400" u="heavy" spc="-5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unda</a:t>
            </a:r>
            <a:r>
              <a:rPr sz="2400" u="heavy" spc="5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.</a:t>
            </a:r>
            <a:r>
              <a:rPr sz="2400" u="heavy" spc="-10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w</a:t>
            </a:r>
            <a:r>
              <a:rPr sz="2400" u="heavy" spc="-5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oo@</a:t>
            </a:r>
            <a:r>
              <a:rPr sz="2400" u="heavy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s</a:t>
            </a:r>
            <a:r>
              <a:rPr sz="2400" u="heavy" spc="-5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anan</a:t>
            </a:r>
            <a:r>
              <a:rPr sz="2400" u="heavy" spc="5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t</a:t>
            </a:r>
            <a:r>
              <a:rPr sz="2400" u="heavy" spc="-5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o</a:t>
            </a:r>
            <a:r>
              <a:rPr sz="2400" u="heavy" spc="5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n</a:t>
            </a:r>
            <a:r>
              <a:rPr sz="2400" u="heavy" spc="-10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i</a:t>
            </a:r>
            <a:r>
              <a:rPr sz="2400" u="heavy" spc="-20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o</a:t>
            </a:r>
            <a:r>
              <a:rPr sz="2400" u="heavy" spc="-5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.gov</a:t>
            </a:r>
            <a:r>
              <a:rPr sz="2400" spc="-5" dirty="0">
                <a:solidFill>
                  <a:srgbClr val="468F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(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Ni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gh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/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k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end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/ho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da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ys)</a:t>
            </a:r>
            <a:endParaRPr sz="2400">
              <a:latin typeface="Arial"/>
              <a:cs typeface="Arial"/>
            </a:endParaRPr>
          </a:p>
          <a:p>
            <a:pPr marL="241300" marR="631190" indent="-228600">
              <a:lnSpc>
                <a:spcPct val="100000"/>
              </a:lnSpc>
              <a:spcBef>
                <a:spcPts val="575"/>
              </a:spcBef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b="1" spc="-20" dirty="0">
                <a:solidFill>
                  <a:srgbClr val="212121"/>
                </a:solidFill>
                <a:latin typeface="Arial"/>
                <a:cs typeface="Arial"/>
              </a:rPr>
              <a:t>ongen</a:t>
            </a: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b="1" spc="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b="1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b="1" spc="-3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b="1" spc="-20" dirty="0">
                <a:solidFill>
                  <a:srgbClr val="212121"/>
                </a:solidFill>
                <a:latin typeface="Arial"/>
                <a:cs typeface="Arial"/>
              </a:rPr>
              <a:t>ph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ili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spc="-20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2400" b="1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b="1" spc="-20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ac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b="1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B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tt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b="1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212121"/>
                </a:solidFill>
                <a:latin typeface="Arial"/>
                <a:cs typeface="Arial"/>
              </a:rPr>
              <a:t>G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b="1" spc="-2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ia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:</a:t>
            </a:r>
            <a:r>
              <a:rPr sz="2400" b="1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210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-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207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-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886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2</a:t>
            </a:r>
            <a:r>
              <a:rPr sz="2400" spc="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or </a:t>
            </a:r>
            <a:r>
              <a:rPr sz="2400" u="heavy" spc="-25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B</a:t>
            </a:r>
            <a:r>
              <a:rPr sz="2400" u="heavy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r</a:t>
            </a:r>
            <a:r>
              <a:rPr sz="2400" u="heavy" spc="-10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i</a:t>
            </a:r>
            <a:r>
              <a:rPr sz="2400" u="heavy" spc="-5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ttan</a:t>
            </a:r>
            <a:r>
              <a:rPr sz="2400" u="heavy" spc="-180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y</a:t>
            </a:r>
            <a:r>
              <a:rPr sz="2400" u="heavy" spc="-5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.ga</a:t>
            </a:r>
            <a:r>
              <a:rPr sz="2400" u="heavy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rc</a:t>
            </a:r>
            <a:r>
              <a:rPr sz="2400" u="heavy" spc="-10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i</a:t>
            </a:r>
            <a:r>
              <a:rPr sz="2400" u="heavy" spc="-5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a3@</a:t>
            </a:r>
            <a:r>
              <a:rPr sz="2400" u="heavy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s</a:t>
            </a:r>
            <a:r>
              <a:rPr sz="2400" u="heavy" spc="-5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anan</a:t>
            </a:r>
            <a:r>
              <a:rPr sz="2400" u="heavy" spc="5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t</a:t>
            </a:r>
            <a:r>
              <a:rPr sz="2400" u="heavy" spc="-5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on</a:t>
            </a:r>
            <a:r>
              <a:rPr sz="2400" u="heavy" spc="-10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i</a:t>
            </a:r>
            <a:r>
              <a:rPr sz="2400" u="heavy" spc="-20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o</a:t>
            </a:r>
            <a:r>
              <a:rPr sz="2400" u="heavy" spc="-5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.gov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6123432"/>
            <a:ext cx="908303" cy="73456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81790" y="341929"/>
            <a:ext cx="2825750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710"/>
              </a:lnSpc>
            </a:pPr>
            <a:r>
              <a:rPr sz="4800" spc="-95" dirty="0">
                <a:solidFill>
                  <a:srgbClr val="D51F1A"/>
                </a:solidFill>
                <a:latin typeface="Arial"/>
                <a:cs typeface="Arial"/>
              </a:rPr>
              <a:t>R</a:t>
            </a:r>
            <a:r>
              <a:rPr sz="4800" spc="-105" dirty="0">
                <a:solidFill>
                  <a:srgbClr val="D51F1A"/>
                </a:solidFill>
                <a:latin typeface="Arial"/>
                <a:cs typeface="Arial"/>
              </a:rPr>
              <a:t>e</a:t>
            </a:r>
            <a:r>
              <a:rPr sz="4800" spc="-100" dirty="0">
                <a:solidFill>
                  <a:srgbClr val="D51F1A"/>
                </a:solidFill>
                <a:latin typeface="Arial"/>
                <a:cs typeface="Arial"/>
              </a:rPr>
              <a:t>s</a:t>
            </a:r>
            <a:r>
              <a:rPr sz="4800" spc="-105" dirty="0">
                <a:solidFill>
                  <a:srgbClr val="D51F1A"/>
                </a:solidFill>
                <a:latin typeface="Arial"/>
                <a:cs typeface="Arial"/>
              </a:rPr>
              <a:t>our</a:t>
            </a:r>
            <a:r>
              <a:rPr sz="4800" spc="-100" dirty="0">
                <a:solidFill>
                  <a:srgbClr val="D51F1A"/>
                </a:solidFill>
                <a:latin typeface="Arial"/>
                <a:cs typeface="Arial"/>
              </a:rPr>
              <a:t>c</a:t>
            </a:r>
            <a:r>
              <a:rPr sz="4800" spc="-105" dirty="0">
                <a:solidFill>
                  <a:srgbClr val="D51F1A"/>
                </a:solidFill>
                <a:latin typeface="Arial"/>
                <a:cs typeface="Arial"/>
              </a:rPr>
              <a:t>es</a:t>
            </a:r>
            <a:endParaRPr sz="4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5979" y="1167951"/>
            <a:ext cx="5751195" cy="184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650" b="1" dirty="0">
                <a:solidFill>
                  <a:srgbClr val="212121"/>
                </a:solidFill>
                <a:latin typeface="Arial"/>
                <a:cs typeface="Arial"/>
              </a:rPr>
              <a:t>Gu</a:t>
            </a:r>
            <a:r>
              <a:rPr sz="2650" b="1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650" b="1" dirty="0">
                <a:solidFill>
                  <a:srgbClr val="212121"/>
                </a:solidFill>
                <a:latin typeface="Arial"/>
                <a:cs typeface="Arial"/>
              </a:rPr>
              <a:t>dance</a:t>
            </a:r>
            <a:endParaRPr sz="2650">
              <a:latin typeface="Arial"/>
              <a:cs typeface="Arial"/>
            </a:endParaRPr>
          </a:p>
          <a:p>
            <a:pPr marL="355600" marR="5080">
              <a:lnSpc>
                <a:spcPct val="110200"/>
              </a:lnSpc>
              <a:spcBef>
                <a:spcPts val="5"/>
              </a:spcBef>
            </a:pP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CDC:</a:t>
            </a:r>
            <a:r>
              <a:rPr sz="2250" u="heavy" spc="-30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 </a:t>
            </a:r>
            <a:r>
              <a:rPr sz="2250" u="heavy" spc="-10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W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hat</a:t>
            </a:r>
            <a:r>
              <a:rPr sz="2250" u="heavy" spc="-25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 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Heal</a:t>
            </a:r>
            <a:r>
              <a:rPr sz="2250" u="heavy" spc="-5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t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h</a:t>
            </a:r>
            <a:r>
              <a:rPr sz="2250" u="heavy" spc="-35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 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C</a:t>
            </a:r>
            <a:r>
              <a:rPr sz="2250" u="heavy" spc="5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a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re</a:t>
            </a:r>
            <a:r>
              <a:rPr sz="2250" u="heavy" spc="-40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 </a:t>
            </a:r>
            <a:r>
              <a:rPr sz="2250" u="heavy" spc="-5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P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ro</a:t>
            </a:r>
            <a:r>
              <a:rPr sz="2250" u="heavy" spc="-15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v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iders</a:t>
            </a:r>
            <a:r>
              <a:rPr sz="2250" u="heavy" spc="-45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 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Can</a:t>
            </a:r>
            <a:r>
              <a:rPr sz="2250" u="heavy" spc="-30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 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Do</a:t>
            </a:r>
            <a:r>
              <a:rPr sz="2250" dirty="0">
                <a:solidFill>
                  <a:srgbClr val="468FCC"/>
                </a:solidFill>
                <a:latin typeface="Arial"/>
                <a:cs typeface="Arial"/>
              </a:rPr>
              <a:t> 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CDC</a:t>
            </a:r>
            <a:r>
              <a:rPr sz="2250" u="heavy" spc="-25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 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2021</a:t>
            </a:r>
            <a:r>
              <a:rPr sz="2250" u="heavy" spc="-40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 </a:t>
            </a:r>
            <a:r>
              <a:rPr sz="2250" u="heavy" spc="-5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S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TI</a:t>
            </a:r>
            <a:r>
              <a:rPr sz="2250" u="heavy" spc="-55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 </a:t>
            </a:r>
            <a:r>
              <a:rPr sz="2250" u="heavy" spc="-85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T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r</a:t>
            </a:r>
            <a:r>
              <a:rPr sz="2250" u="heavy" spc="5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e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a</a:t>
            </a:r>
            <a:r>
              <a:rPr sz="2250" u="heavy" spc="-5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t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m</a:t>
            </a:r>
            <a:r>
              <a:rPr sz="2250" u="heavy" spc="-10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e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nt</a:t>
            </a:r>
            <a:r>
              <a:rPr sz="2250" u="heavy" spc="-45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 </a:t>
            </a:r>
            <a:r>
              <a:rPr sz="2250" u="heavy" spc="-5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G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uid</a:t>
            </a:r>
            <a:r>
              <a:rPr sz="2250" u="heavy" spc="5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e</a:t>
            </a:r>
            <a:r>
              <a:rPr sz="2250" u="heavy" spc="-10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l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i</a:t>
            </a:r>
            <a:r>
              <a:rPr sz="2250" u="heavy" spc="-10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ne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s</a:t>
            </a:r>
            <a:endParaRPr sz="225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265"/>
              </a:spcBef>
            </a:pP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CDC</a:t>
            </a:r>
            <a:r>
              <a:rPr sz="2250" u="heavy" spc="-30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 </a:t>
            </a:r>
            <a:r>
              <a:rPr sz="2250" u="heavy" spc="-5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S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y</a:t>
            </a:r>
            <a:r>
              <a:rPr sz="2250" u="heavy" spc="5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ph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ilis</a:t>
            </a:r>
            <a:r>
              <a:rPr sz="2250" u="heavy" spc="-45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 </a:t>
            </a:r>
            <a:r>
              <a:rPr sz="2250" u="heavy" spc="-5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P</a:t>
            </a:r>
            <a:r>
              <a:rPr sz="2250" u="heavy" spc="5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o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ck</a:t>
            </a:r>
            <a:r>
              <a:rPr sz="2250" u="heavy" spc="5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e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t</a:t>
            </a:r>
            <a:r>
              <a:rPr sz="2250" u="heavy" spc="-30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 </a:t>
            </a:r>
            <a:r>
              <a:rPr sz="2250" u="heavy" spc="-5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G</a:t>
            </a:r>
            <a:r>
              <a:rPr sz="2250" u="heavy" spc="5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u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i</a:t>
            </a:r>
            <a:r>
              <a:rPr sz="2250" u="heavy" spc="5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d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e</a:t>
            </a:r>
            <a:endParaRPr sz="2250">
              <a:latin typeface="Arial"/>
              <a:cs typeface="Arial"/>
            </a:endParaRPr>
          </a:p>
          <a:p>
            <a:pPr marL="355600">
              <a:lnSpc>
                <a:spcPts val="2680"/>
              </a:lnSpc>
              <a:spcBef>
                <a:spcPts val="275"/>
              </a:spcBef>
            </a:pPr>
            <a:r>
              <a:rPr sz="2250" u="heavy" spc="-5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S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TI</a:t>
            </a:r>
            <a:r>
              <a:rPr sz="2250" u="heavy" spc="-10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 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Cli</a:t>
            </a:r>
            <a:r>
              <a:rPr sz="2250" u="heavy" spc="5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n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i</a:t>
            </a:r>
            <a:r>
              <a:rPr sz="2250" u="heavy" spc="-5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c</a:t>
            </a:r>
            <a:r>
              <a:rPr sz="2250" u="heavy" spc="-10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a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l</a:t>
            </a:r>
            <a:r>
              <a:rPr sz="2250" u="heavy" spc="-40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 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C</a:t>
            </a:r>
            <a:r>
              <a:rPr sz="2250" u="heavy" spc="5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on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s</a:t>
            </a:r>
            <a:r>
              <a:rPr sz="2250" u="heavy" spc="5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u</a:t>
            </a:r>
            <a:r>
              <a:rPr sz="2250" u="heavy" spc="-10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l</a:t>
            </a:r>
            <a:r>
              <a:rPr sz="2250" u="heavy" spc="-5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t</a:t>
            </a:r>
            <a:r>
              <a:rPr sz="2250" u="heavy" spc="5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a</a:t>
            </a:r>
            <a:r>
              <a:rPr sz="2250" u="heavy" spc="-5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t</a:t>
            </a:r>
            <a:r>
              <a:rPr sz="2250" u="heavy" spc="-10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i</a:t>
            </a:r>
            <a:r>
              <a:rPr sz="2250" u="heavy" spc="5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o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n</a:t>
            </a:r>
            <a:r>
              <a:rPr sz="2250" u="heavy" spc="-45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 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N</a:t>
            </a:r>
            <a:r>
              <a:rPr sz="2250" u="heavy" spc="5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e</a:t>
            </a:r>
            <a:r>
              <a:rPr sz="2250" u="heavy" spc="-5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t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w</a:t>
            </a:r>
            <a:r>
              <a:rPr sz="2250" u="heavy" spc="5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o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rk</a:t>
            </a:r>
            <a:endParaRPr sz="22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9591" y="3109019"/>
            <a:ext cx="10176510" cy="3002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469900" algn="l"/>
              </a:tabLst>
            </a:pPr>
            <a:r>
              <a:rPr sz="2650" b="1" spc="-14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650" b="1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650" b="1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650" b="1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650" b="1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650" b="1" spc="-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650" b="1" dirty="0">
                <a:solidFill>
                  <a:srgbClr val="212121"/>
                </a:solidFill>
                <a:latin typeface="Arial"/>
                <a:cs typeface="Arial"/>
              </a:rPr>
              <a:t>ng</a:t>
            </a:r>
            <a:endParaRPr sz="2650">
              <a:latin typeface="Arial"/>
              <a:cs typeface="Arial"/>
            </a:endParaRPr>
          </a:p>
          <a:p>
            <a:pPr marL="411480" marR="4566920">
              <a:lnSpc>
                <a:spcPct val="110000"/>
              </a:lnSpc>
              <a:spcBef>
                <a:spcPts val="10"/>
              </a:spcBef>
            </a:pP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John</a:t>
            </a:r>
            <a:r>
              <a:rPr sz="2250" u="heavy" spc="-40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 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Hopkins</a:t>
            </a:r>
            <a:r>
              <a:rPr sz="2250" u="heavy" spc="-20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 </a:t>
            </a:r>
            <a:r>
              <a:rPr sz="2250" u="heavy" spc="-5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S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y</a:t>
            </a:r>
            <a:r>
              <a:rPr sz="2250" u="heavy" spc="-10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p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h</a:t>
            </a:r>
            <a:r>
              <a:rPr sz="2250" u="heavy" spc="-10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i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lis</a:t>
            </a:r>
            <a:r>
              <a:rPr sz="2250" u="heavy" spc="-50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 </a:t>
            </a:r>
            <a:r>
              <a:rPr sz="2250" u="heavy" spc="-45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W</a:t>
            </a:r>
            <a:r>
              <a:rPr sz="2250" u="heavy" spc="5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e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bin</a:t>
            </a:r>
            <a:r>
              <a:rPr sz="2250" u="heavy" spc="-10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a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r</a:t>
            </a:r>
            <a:r>
              <a:rPr sz="2250" u="heavy" spc="-35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 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Jan</a:t>
            </a:r>
            <a:r>
              <a:rPr sz="2250" u="heavy" spc="-30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 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2021</a:t>
            </a:r>
            <a:r>
              <a:rPr sz="2250" dirty="0">
                <a:solidFill>
                  <a:srgbClr val="468FCC"/>
                </a:solidFill>
                <a:latin typeface="Arial"/>
                <a:cs typeface="Arial"/>
              </a:rPr>
              <a:t> 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10"/>
              </a:rPr>
              <a:t>Na</a:t>
            </a:r>
            <a:r>
              <a:rPr sz="2250" u="heavy" spc="-5" dirty="0">
                <a:solidFill>
                  <a:srgbClr val="468FCC"/>
                </a:solidFill>
                <a:latin typeface="Arial"/>
                <a:cs typeface="Arial"/>
                <a:hlinkClick r:id="rId10"/>
              </a:rPr>
              <a:t>t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10"/>
              </a:rPr>
              <a:t>io</a:t>
            </a:r>
            <a:r>
              <a:rPr sz="2250" u="heavy" spc="5" dirty="0">
                <a:solidFill>
                  <a:srgbClr val="468FCC"/>
                </a:solidFill>
                <a:latin typeface="Arial"/>
                <a:cs typeface="Arial"/>
                <a:hlinkClick r:id="rId10"/>
              </a:rPr>
              <a:t>n</a:t>
            </a:r>
            <a:r>
              <a:rPr sz="2250" u="heavy" spc="-10" dirty="0">
                <a:solidFill>
                  <a:srgbClr val="468FCC"/>
                </a:solidFill>
                <a:latin typeface="Arial"/>
                <a:cs typeface="Arial"/>
                <a:hlinkClick r:id="rId10"/>
              </a:rPr>
              <a:t>a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10"/>
              </a:rPr>
              <a:t>l</a:t>
            </a:r>
            <a:r>
              <a:rPr sz="2250" u="heavy" spc="-15" dirty="0">
                <a:solidFill>
                  <a:srgbClr val="468FCC"/>
                </a:solidFill>
                <a:latin typeface="Arial"/>
                <a:cs typeface="Arial"/>
                <a:hlinkClick r:id="rId10"/>
              </a:rPr>
              <a:t> </a:t>
            </a:r>
            <a:r>
              <a:rPr sz="2250" u="heavy" spc="-5" dirty="0">
                <a:solidFill>
                  <a:srgbClr val="468FCC"/>
                </a:solidFill>
                <a:latin typeface="Arial"/>
                <a:cs typeface="Arial"/>
                <a:hlinkClick r:id="rId10"/>
              </a:rPr>
              <a:t>O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10"/>
              </a:rPr>
              <a:t>n</a:t>
            </a:r>
            <a:r>
              <a:rPr sz="2250" u="heavy" spc="-10" dirty="0">
                <a:solidFill>
                  <a:srgbClr val="468FCC"/>
                </a:solidFill>
                <a:latin typeface="Arial"/>
                <a:cs typeface="Arial"/>
                <a:hlinkClick r:id="rId10"/>
              </a:rPr>
              <a:t>l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10"/>
              </a:rPr>
              <a:t>i</a:t>
            </a:r>
            <a:r>
              <a:rPr sz="2250" u="heavy" spc="-10" dirty="0">
                <a:solidFill>
                  <a:srgbClr val="468FCC"/>
                </a:solidFill>
                <a:latin typeface="Arial"/>
                <a:cs typeface="Arial"/>
                <a:hlinkClick r:id="rId10"/>
              </a:rPr>
              <a:t>n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10"/>
              </a:rPr>
              <a:t>e</a:t>
            </a:r>
            <a:r>
              <a:rPr sz="2250" u="heavy" spc="-45" dirty="0">
                <a:solidFill>
                  <a:srgbClr val="468FCC"/>
                </a:solidFill>
                <a:latin typeface="Arial"/>
                <a:cs typeface="Arial"/>
                <a:hlinkClick r:id="rId10"/>
              </a:rPr>
              <a:t> </a:t>
            </a:r>
            <a:r>
              <a:rPr sz="2250" u="heavy" spc="-5" dirty="0">
                <a:solidFill>
                  <a:srgbClr val="468FCC"/>
                </a:solidFill>
                <a:latin typeface="Arial"/>
                <a:cs typeface="Arial"/>
                <a:hlinkClick r:id="rId10"/>
              </a:rPr>
              <a:t>S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10"/>
              </a:rPr>
              <a:t>TD</a:t>
            </a:r>
            <a:r>
              <a:rPr sz="2250" u="heavy" spc="-15" dirty="0">
                <a:solidFill>
                  <a:srgbClr val="468FCC"/>
                </a:solidFill>
                <a:latin typeface="Arial"/>
                <a:cs typeface="Arial"/>
                <a:hlinkClick r:id="rId10"/>
              </a:rPr>
              <a:t> 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10"/>
              </a:rPr>
              <a:t>Curric</a:t>
            </a:r>
            <a:r>
              <a:rPr sz="2250" u="heavy" spc="5" dirty="0">
                <a:solidFill>
                  <a:srgbClr val="468FCC"/>
                </a:solidFill>
                <a:latin typeface="Arial"/>
                <a:cs typeface="Arial"/>
                <a:hlinkClick r:id="rId10"/>
              </a:rPr>
              <a:t>u</a:t>
            </a:r>
            <a:r>
              <a:rPr sz="2250" u="heavy" spc="-10" dirty="0">
                <a:solidFill>
                  <a:srgbClr val="468FCC"/>
                </a:solidFill>
                <a:latin typeface="Arial"/>
                <a:cs typeface="Arial"/>
                <a:hlinkClick r:id="rId10"/>
              </a:rPr>
              <a:t>lu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10"/>
              </a:rPr>
              <a:t>m</a:t>
            </a:r>
            <a:r>
              <a:rPr sz="2250" dirty="0">
                <a:solidFill>
                  <a:srgbClr val="468FCC"/>
                </a:solidFill>
                <a:latin typeface="Arial"/>
                <a:cs typeface="Arial"/>
              </a:rPr>
              <a:t> 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</a:rPr>
              <a:t>N</a:t>
            </a:r>
            <a:r>
              <a:rPr sz="2250" u="heavy" spc="5" dirty="0">
                <a:solidFill>
                  <a:srgbClr val="468FCC"/>
                </a:solidFill>
                <a:latin typeface="Arial"/>
                <a:cs typeface="Arial"/>
              </a:rPr>
              <a:t>eu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</a:rPr>
              <a:t>r</a:t>
            </a:r>
            <a:r>
              <a:rPr sz="2250" u="heavy" spc="-10" dirty="0">
                <a:solidFill>
                  <a:srgbClr val="468FCC"/>
                </a:solidFill>
                <a:latin typeface="Arial"/>
                <a:cs typeface="Arial"/>
              </a:rPr>
              <a:t>o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</a:rPr>
              <a:t>sy</a:t>
            </a:r>
            <a:r>
              <a:rPr sz="2250" u="heavy" spc="-10" dirty="0">
                <a:solidFill>
                  <a:srgbClr val="468FCC"/>
                </a:solidFill>
                <a:latin typeface="Arial"/>
                <a:cs typeface="Arial"/>
              </a:rPr>
              <a:t>ph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</a:rPr>
              <a:t>il</a:t>
            </a:r>
            <a:r>
              <a:rPr sz="2250" u="heavy" spc="-10" dirty="0">
                <a:solidFill>
                  <a:srgbClr val="468FCC"/>
                </a:solidFill>
                <a:latin typeface="Arial"/>
                <a:cs typeface="Arial"/>
              </a:rPr>
              <a:t>i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</a:rPr>
              <a:t>s</a:t>
            </a:r>
            <a:r>
              <a:rPr sz="2250" u="heavy" spc="-160" dirty="0">
                <a:solidFill>
                  <a:srgbClr val="468FCC"/>
                </a:solidFill>
                <a:latin typeface="Arial"/>
                <a:cs typeface="Arial"/>
              </a:rPr>
              <a:t> </a:t>
            </a:r>
            <a:r>
              <a:rPr sz="2250" u="heavy" spc="-5" dirty="0">
                <a:solidFill>
                  <a:srgbClr val="468FCC"/>
                </a:solidFill>
                <a:latin typeface="Arial"/>
                <a:cs typeface="Arial"/>
              </a:rPr>
              <a:t>A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</a:rPr>
              <a:t>r</a:t>
            </a:r>
            <a:r>
              <a:rPr sz="2250" u="heavy" spc="-5" dirty="0">
                <a:solidFill>
                  <a:srgbClr val="468FCC"/>
                </a:solidFill>
                <a:latin typeface="Arial"/>
                <a:cs typeface="Arial"/>
              </a:rPr>
              <a:t>t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</a:rPr>
              <a:t>icle</a:t>
            </a:r>
            <a:endParaRPr sz="2250">
              <a:latin typeface="Arial"/>
              <a:cs typeface="Arial"/>
            </a:endParaRPr>
          </a:p>
          <a:p>
            <a:pPr marL="297180" lvl="1" indent="-228600">
              <a:lnSpc>
                <a:spcPct val="100000"/>
              </a:lnSpc>
              <a:spcBef>
                <a:spcPts val="305"/>
              </a:spcBef>
              <a:buClr>
                <a:srgbClr val="D51F1A"/>
              </a:buClr>
              <a:buFont typeface="Wingdings"/>
              <a:buChar char=""/>
              <a:tabLst>
                <a:tab pos="297815" algn="l"/>
              </a:tabLst>
            </a:pPr>
            <a:r>
              <a:rPr sz="2650" b="1" dirty="0">
                <a:solidFill>
                  <a:srgbClr val="212121"/>
                </a:solidFill>
                <a:latin typeface="Arial"/>
                <a:cs typeface="Arial"/>
              </a:rPr>
              <a:t>Da</a:t>
            </a:r>
            <a:r>
              <a:rPr sz="2650" b="1" spc="5" dirty="0">
                <a:solidFill>
                  <a:srgbClr val="212121"/>
                </a:solidFill>
                <a:latin typeface="Arial"/>
                <a:cs typeface="Arial"/>
              </a:rPr>
              <a:t>ta</a:t>
            </a:r>
            <a:endParaRPr sz="2650">
              <a:latin typeface="Arial"/>
              <a:cs typeface="Arial"/>
            </a:endParaRPr>
          </a:p>
          <a:p>
            <a:pPr marL="411480" marR="5080">
              <a:lnSpc>
                <a:spcPts val="2420"/>
              </a:lnSpc>
              <a:spcBef>
                <a:spcPts val="590"/>
              </a:spcBef>
            </a:pP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MM</a:t>
            </a:r>
            <a:r>
              <a:rPr sz="2250" u="heavy" spc="-10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W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R:</a:t>
            </a:r>
            <a:r>
              <a:rPr sz="2250" u="heavy" spc="-30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 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Missed</a:t>
            </a:r>
            <a:r>
              <a:rPr sz="2250" u="heavy" spc="-40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 </a:t>
            </a:r>
            <a:r>
              <a:rPr sz="2250" u="heavy" spc="-5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O</a:t>
            </a:r>
            <a:r>
              <a:rPr sz="2250" u="heavy" spc="5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p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por</a:t>
            </a:r>
            <a:r>
              <a:rPr sz="2250" u="heavy" spc="-5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t</a:t>
            </a:r>
            <a:r>
              <a:rPr sz="2250" u="heavy" spc="-10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un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i</a:t>
            </a:r>
            <a:r>
              <a:rPr sz="2250" u="heavy" spc="-5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t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i</a:t>
            </a:r>
            <a:r>
              <a:rPr sz="2250" u="heavy" spc="-10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e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s</a:t>
            </a:r>
            <a:r>
              <a:rPr sz="2250" u="heavy" spc="-40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 </a:t>
            </a:r>
            <a:r>
              <a:rPr sz="2250" u="heavy" spc="-5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f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or</a:t>
            </a:r>
            <a:r>
              <a:rPr sz="2250" u="heavy" spc="-15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 </a:t>
            </a:r>
            <a:r>
              <a:rPr sz="2250" u="heavy" spc="-5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P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re</a:t>
            </a:r>
            <a:r>
              <a:rPr sz="2250" u="heavy" spc="-15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v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en</a:t>
            </a:r>
            <a:r>
              <a:rPr sz="2250" u="heavy" spc="-5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t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i</a:t>
            </a:r>
            <a:r>
              <a:rPr sz="2250" u="heavy" spc="-10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o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n</a:t>
            </a:r>
            <a:r>
              <a:rPr sz="2250" u="heavy" spc="-45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 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of</a:t>
            </a:r>
            <a:r>
              <a:rPr sz="2250" u="heavy" spc="-10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 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Co</a:t>
            </a:r>
            <a:r>
              <a:rPr sz="2250" u="heavy" spc="5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n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g</a:t>
            </a:r>
            <a:r>
              <a:rPr sz="2250" u="heavy" spc="-10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en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i</a:t>
            </a:r>
            <a:r>
              <a:rPr sz="2250" u="heavy" spc="-5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t</a:t>
            </a:r>
            <a:r>
              <a:rPr sz="2250" u="heavy" spc="-10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a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l</a:t>
            </a:r>
            <a:r>
              <a:rPr sz="2250" u="heavy" spc="-40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 </a:t>
            </a:r>
            <a:r>
              <a:rPr sz="2250" u="heavy" spc="-5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S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yphilis</a:t>
            </a:r>
            <a:r>
              <a:rPr sz="2250" u="heavy" spc="-40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 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—</a:t>
            </a:r>
            <a:r>
              <a:rPr sz="2250" u="heavy" spc="-5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 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Uni</a:t>
            </a:r>
            <a:r>
              <a:rPr sz="2250" u="heavy" spc="-5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t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ed</a:t>
            </a:r>
            <a:r>
              <a:rPr sz="2250" dirty="0">
                <a:solidFill>
                  <a:srgbClr val="468FCC"/>
                </a:solidFill>
                <a:latin typeface="Arial"/>
                <a:cs typeface="Arial"/>
              </a:rPr>
              <a:t> </a:t>
            </a:r>
            <a:r>
              <a:rPr sz="2250" u="heavy" spc="-5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St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a</a:t>
            </a:r>
            <a:r>
              <a:rPr sz="2250" u="heavy" spc="-5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t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es,</a:t>
            </a:r>
            <a:r>
              <a:rPr sz="2250" u="heavy" spc="-30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 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11"/>
              </a:rPr>
              <a:t>2022</a:t>
            </a:r>
            <a:endParaRPr sz="2250">
              <a:latin typeface="Arial"/>
              <a:cs typeface="Arial"/>
            </a:endParaRPr>
          </a:p>
          <a:p>
            <a:pPr marL="411480">
              <a:lnSpc>
                <a:spcPct val="100000"/>
              </a:lnSpc>
              <a:spcBef>
                <a:spcPts val="240"/>
              </a:spcBef>
            </a:pP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12"/>
              </a:rPr>
              <a:t>D</a:t>
            </a:r>
            <a:r>
              <a:rPr sz="2250" u="heavy" spc="-5" dirty="0">
                <a:solidFill>
                  <a:srgbClr val="468FCC"/>
                </a:solidFill>
                <a:latin typeface="Arial"/>
                <a:cs typeface="Arial"/>
                <a:hlinkClick r:id="rId12"/>
              </a:rPr>
              <a:t>S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12"/>
              </a:rPr>
              <a:t>HS</a:t>
            </a:r>
            <a:r>
              <a:rPr sz="2250" u="heavy" spc="-20" dirty="0">
                <a:solidFill>
                  <a:srgbClr val="468FCC"/>
                </a:solidFill>
                <a:latin typeface="Arial"/>
                <a:cs typeface="Arial"/>
                <a:hlinkClick r:id="rId12"/>
              </a:rPr>
              <a:t> 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12"/>
              </a:rPr>
              <a:t>2023</a:t>
            </a:r>
            <a:r>
              <a:rPr sz="2250" u="heavy" spc="-40" dirty="0">
                <a:solidFill>
                  <a:srgbClr val="468FCC"/>
                </a:solidFill>
                <a:latin typeface="Arial"/>
                <a:cs typeface="Arial"/>
                <a:hlinkClick r:id="rId12"/>
              </a:rPr>
              <a:t> 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12"/>
              </a:rPr>
              <a:t>Cong</a:t>
            </a:r>
            <a:r>
              <a:rPr sz="2250" u="heavy" spc="-10" dirty="0">
                <a:solidFill>
                  <a:srgbClr val="468FCC"/>
                </a:solidFill>
                <a:latin typeface="Arial"/>
                <a:cs typeface="Arial"/>
                <a:hlinkClick r:id="rId12"/>
              </a:rPr>
              <a:t>en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12"/>
              </a:rPr>
              <a:t>i</a:t>
            </a:r>
            <a:r>
              <a:rPr sz="2250" u="heavy" spc="-5" dirty="0">
                <a:solidFill>
                  <a:srgbClr val="468FCC"/>
                </a:solidFill>
                <a:latin typeface="Arial"/>
                <a:cs typeface="Arial"/>
                <a:hlinkClick r:id="rId12"/>
              </a:rPr>
              <a:t>t</a:t>
            </a:r>
            <a:r>
              <a:rPr sz="2250" u="heavy" spc="-10" dirty="0">
                <a:solidFill>
                  <a:srgbClr val="468FCC"/>
                </a:solidFill>
                <a:latin typeface="Arial"/>
                <a:cs typeface="Arial"/>
                <a:hlinkClick r:id="rId12"/>
              </a:rPr>
              <a:t>a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12"/>
              </a:rPr>
              <a:t>l</a:t>
            </a:r>
            <a:r>
              <a:rPr sz="2250" u="heavy" spc="-40" dirty="0">
                <a:solidFill>
                  <a:srgbClr val="468FCC"/>
                </a:solidFill>
                <a:latin typeface="Arial"/>
                <a:cs typeface="Arial"/>
                <a:hlinkClick r:id="rId12"/>
              </a:rPr>
              <a:t> </a:t>
            </a:r>
            <a:r>
              <a:rPr sz="2250" u="heavy" spc="-5" dirty="0">
                <a:solidFill>
                  <a:srgbClr val="468FCC"/>
                </a:solidFill>
                <a:latin typeface="Arial"/>
                <a:cs typeface="Arial"/>
                <a:hlinkClick r:id="rId12"/>
              </a:rPr>
              <a:t>S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12"/>
              </a:rPr>
              <a:t>yphilis</a:t>
            </a:r>
            <a:r>
              <a:rPr sz="2250" u="heavy" spc="-15" dirty="0">
                <a:solidFill>
                  <a:srgbClr val="468FCC"/>
                </a:solidFill>
                <a:latin typeface="Arial"/>
                <a:cs typeface="Arial"/>
                <a:hlinkClick r:id="rId12"/>
              </a:rPr>
              <a:t> 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12"/>
              </a:rPr>
              <a:t>R</a:t>
            </a:r>
            <a:r>
              <a:rPr sz="2250" u="heavy" spc="-10" dirty="0">
                <a:solidFill>
                  <a:srgbClr val="468FCC"/>
                </a:solidFill>
                <a:latin typeface="Arial"/>
                <a:cs typeface="Arial"/>
                <a:hlinkClick r:id="rId12"/>
              </a:rPr>
              <a:t>epo</a:t>
            </a:r>
            <a:r>
              <a:rPr sz="2250" u="heavy" dirty="0">
                <a:solidFill>
                  <a:srgbClr val="468FCC"/>
                </a:solidFill>
                <a:latin typeface="Arial"/>
                <a:cs typeface="Arial"/>
                <a:hlinkClick r:id="rId12"/>
              </a:rPr>
              <a:t>rt</a:t>
            </a:r>
            <a:endParaRPr sz="22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816340" y="951625"/>
            <a:ext cx="2825750" cy="1899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</a:pPr>
            <a:r>
              <a:rPr sz="1800" b="1" spc="-2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1800" b="1" spc="-15" dirty="0">
                <a:solidFill>
                  <a:srgbClr val="212121"/>
                </a:solidFill>
                <a:latin typeface="Arial"/>
                <a:cs typeface="Arial"/>
              </a:rPr>
              <a:t>ub</a:t>
            </a:r>
            <a:r>
              <a:rPr sz="1800" b="1" spc="-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1800" b="1" spc="-1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1800" b="1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1800" b="1" spc="-10" dirty="0">
                <a:solidFill>
                  <a:srgbClr val="212121"/>
                </a:solidFill>
                <a:latin typeface="Arial"/>
                <a:cs typeface="Arial"/>
              </a:rPr>
              <a:t>ib</a:t>
            </a:r>
            <a:r>
              <a:rPr sz="1800" b="1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1800" b="1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212121"/>
                </a:solidFill>
                <a:latin typeface="Arial"/>
                <a:cs typeface="Arial"/>
              </a:rPr>
              <a:t>to</a:t>
            </a:r>
            <a:r>
              <a:rPr sz="1800" b="1" spc="-5" dirty="0">
                <a:solidFill>
                  <a:srgbClr val="212121"/>
                </a:solidFill>
                <a:latin typeface="Arial"/>
                <a:cs typeface="Arial"/>
              </a:rPr>
              <a:t> D</a:t>
            </a:r>
            <a:r>
              <a:rPr sz="1800" b="1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1800" b="1" spc="-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1800" b="1" spc="-5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1800" b="1" spc="-1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1800" b="1" spc="-2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1800" b="1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1800" b="1" spc="1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1800" b="1" dirty="0">
                <a:solidFill>
                  <a:srgbClr val="212121"/>
                </a:solidFill>
                <a:latin typeface="Arial"/>
                <a:cs typeface="Arial"/>
              </a:rPr>
              <a:t>! </a:t>
            </a:r>
            <a:r>
              <a:rPr sz="1800" spc="-1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1800" spc="-1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212121"/>
                </a:solidFill>
                <a:latin typeface="Arial"/>
                <a:cs typeface="Arial"/>
              </a:rPr>
              <a:t>r   </a:t>
            </a:r>
            <a:r>
              <a:rPr sz="1800" spc="14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12121"/>
                </a:solidFill>
                <a:latin typeface="Arial"/>
                <a:cs typeface="Arial"/>
              </a:rPr>
              <a:t>hea</a:t>
            </a:r>
            <a:r>
              <a:rPr sz="1800" spc="-5" dirty="0">
                <a:solidFill>
                  <a:srgbClr val="212121"/>
                </a:solidFill>
                <a:latin typeface="Arial"/>
                <a:cs typeface="Arial"/>
              </a:rPr>
              <a:t>lt</a:t>
            </a:r>
            <a:r>
              <a:rPr sz="1800" dirty="0">
                <a:solidFill>
                  <a:srgbClr val="212121"/>
                </a:solidFill>
                <a:latin typeface="Arial"/>
                <a:cs typeface="Arial"/>
              </a:rPr>
              <a:t>h   </a:t>
            </a:r>
            <a:r>
              <a:rPr sz="1800" spc="16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18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18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1800" dirty="0">
                <a:solidFill>
                  <a:srgbClr val="212121"/>
                </a:solidFill>
                <a:latin typeface="Arial"/>
                <a:cs typeface="Arial"/>
              </a:rPr>
              <a:t>s   </a:t>
            </a:r>
            <a:r>
              <a:rPr sz="1800" spc="14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18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212121"/>
                </a:solidFill>
                <a:latin typeface="Arial"/>
                <a:cs typeface="Arial"/>
              </a:rPr>
              <a:t>om </a:t>
            </a:r>
            <a:r>
              <a:rPr sz="18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1800" spc="-5" dirty="0">
                <a:solidFill>
                  <a:srgbClr val="212121"/>
                </a:solidFill>
                <a:latin typeface="Arial"/>
                <a:cs typeface="Arial"/>
              </a:rPr>
              <a:t>et</a:t>
            </a:r>
            <a:r>
              <a:rPr sz="1800" dirty="0">
                <a:solidFill>
                  <a:srgbClr val="212121"/>
                </a:solidFill>
                <a:latin typeface="Arial"/>
                <a:cs typeface="Arial"/>
              </a:rPr>
              <a:t>ro</a:t>
            </a:r>
            <a:endParaRPr sz="1800">
              <a:latin typeface="Arial"/>
              <a:cs typeface="Arial"/>
            </a:endParaRPr>
          </a:p>
          <a:p>
            <a:pPr marL="12700" marR="5080" indent="-635" algn="just">
              <a:lnSpc>
                <a:spcPct val="100000"/>
              </a:lnSpc>
            </a:pPr>
            <a:r>
              <a:rPr sz="1800" spc="-5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1800" spc="-5" dirty="0">
                <a:solidFill>
                  <a:srgbClr val="212121"/>
                </a:solidFill>
                <a:latin typeface="Arial"/>
                <a:cs typeface="Arial"/>
              </a:rPr>
              <a:t>lt</a:t>
            </a:r>
            <a:r>
              <a:rPr sz="1800" spc="-2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1800" spc="-5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1800" spc="2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1800" b="1" spc="-10" dirty="0">
                <a:solidFill>
                  <a:srgbClr val="212121"/>
                </a:solidFill>
                <a:latin typeface="Arial"/>
                <a:cs typeface="Arial"/>
              </a:rPr>
              <a:t>ex</a:t>
            </a:r>
            <a:r>
              <a:rPr sz="1800" b="1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1800" b="1" spc="229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212121"/>
                </a:solidFill>
                <a:latin typeface="Arial"/>
                <a:cs typeface="Arial"/>
              </a:rPr>
              <a:t>"D</a:t>
            </a:r>
            <a:r>
              <a:rPr sz="1800" b="1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1800" b="1" spc="2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1800" b="1" spc="-4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1800" b="1" spc="-1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1800" b="1" spc="-5" dirty="0">
                <a:solidFill>
                  <a:srgbClr val="212121"/>
                </a:solidFill>
                <a:latin typeface="Arial"/>
                <a:cs typeface="Arial"/>
              </a:rPr>
              <a:t>ER</a:t>
            </a:r>
            <a:r>
              <a:rPr sz="1800" b="1" dirty="0">
                <a:solidFill>
                  <a:srgbClr val="212121"/>
                </a:solidFill>
                <a:latin typeface="Arial"/>
                <a:cs typeface="Arial"/>
              </a:rPr>
              <a:t>T" </a:t>
            </a:r>
            <a:r>
              <a:rPr sz="1800" b="1" spc="-10" dirty="0">
                <a:solidFill>
                  <a:srgbClr val="212121"/>
                </a:solidFill>
                <a:latin typeface="Arial"/>
                <a:cs typeface="Arial"/>
              </a:rPr>
              <a:t>to</a:t>
            </a:r>
            <a:r>
              <a:rPr sz="1800" b="1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212121"/>
                </a:solidFill>
                <a:latin typeface="Arial"/>
                <a:cs typeface="Arial"/>
              </a:rPr>
              <a:t>1</a:t>
            </a:r>
            <a:r>
              <a:rPr sz="1800" b="1" dirty="0">
                <a:solidFill>
                  <a:srgbClr val="212121"/>
                </a:solidFill>
                <a:latin typeface="Arial"/>
                <a:cs typeface="Arial"/>
              </a:rPr>
              <a:t>-</a:t>
            </a:r>
            <a:r>
              <a:rPr sz="1800" b="1" spc="-10" dirty="0">
                <a:solidFill>
                  <a:srgbClr val="212121"/>
                </a:solidFill>
                <a:latin typeface="Arial"/>
                <a:cs typeface="Arial"/>
              </a:rPr>
              <a:t>844</a:t>
            </a:r>
            <a:r>
              <a:rPr sz="1800" b="1" dirty="0">
                <a:solidFill>
                  <a:srgbClr val="212121"/>
                </a:solidFill>
                <a:latin typeface="Arial"/>
                <a:cs typeface="Arial"/>
              </a:rPr>
              <a:t>-</a:t>
            </a:r>
            <a:r>
              <a:rPr sz="1800" b="1" spc="-10" dirty="0">
                <a:solidFill>
                  <a:srgbClr val="212121"/>
                </a:solidFill>
                <a:latin typeface="Arial"/>
                <a:cs typeface="Arial"/>
              </a:rPr>
              <a:t>824</a:t>
            </a:r>
            <a:r>
              <a:rPr sz="1800" b="1" dirty="0">
                <a:solidFill>
                  <a:srgbClr val="212121"/>
                </a:solidFill>
                <a:latin typeface="Arial"/>
                <a:cs typeface="Arial"/>
              </a:rPr>
              <a:t>-</a:t>
            </a:r>
            <a:r>
              <a:rPr sz="1800" b="1" spc="-5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1800" b="1" spc="-5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1800" b="1" spc="-4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212121"/>
                </a:solidFill>
                <a:latin typeface="Arial"/>
                <a:cs typeface="Arial"/>
              </a:rPr>
              <a:t>(</a:t>
            </a:r>
            <a:r>
              <a:rPr sz="1800" b="1" spc="-10" dirty="0">
                <a:solidFill>
                  <a:srgbClr val="212121"/>
                </a:solidFill>
                <a:latin typeface="Arial"/>
                <a:cs typeface="Arial"/>
              </a:rPr>
              <a:t>2672</a:t>
            </a:r>
            <a:r>
              <a:rPr sz="1800" b="1" dirty="0">
                <a:solidFill>
                  <a:srgbClr val="212121"/>
                </a:solidFill>
                <a:latin typeface="Arial"/>
                <a:cs typeface="Arial"/>
              </a:rPr>
              <a:t>)</a:t>
            </a:r>
            <a:endParaRPr sz="1800">
              <a:latin typeface="Arial"/>
              <a:cs typeface="Arial"/>
            </a:endParaRPr>
          </a:p>
          <a:p>
            <a:pPr marL="12700" marR="5080" indent="-635" algn="just">
              <a:lnSpc>
                <a:spcPct val="100000"/>
              </a:lnSpc>
            </a:pPr>
            <a:r>
              <a:rPr sz="1800" dirty="0">
                <a:solidFill>
                  <a:srgbClr val="212121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212121"/>
                </a:solidFill>
                <a:latin typeface="Arial"/>
                <a:cs typeface="Arial"/>
              </a:rPr>
              <a:t>ss</a:t>
            </a:r>
            <a:r>
              <a:rPr sz="1800" spc="-10" dirty="0">
                <a:solidFill>
                  <a:srgbClr val="212121"/>
                </a:solidFill>
                <a:latin typeface="Arial"/>
                <a:cs typeface="Arial"/>
              </a:rPr>
              <a:t>ag</a:t>
            </a:r>
            <a:r>
              <a:rPr sz="1800" dirty="0">
                <a:solidFill>
                  <a:srgbClr val="212121"/>
                </a:solidFill>
                <a:latin typeface="Arial"/>
                <a:cs typeface="Arial"/>
              </a:rPr>
              <a:t>e  </a:t>
            </a:r>
            <a:r>
              <a:rPr sz="1800" spc="-8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1800" dirty="0">
                <a:solidFill>
                  <a:srgbClr val="212121"/>
                </a:solidFill>
                <a:latin typeface="Arial"/>
                <a:cs typeface="Arial"/>
              </a:rPr>
              <a:t>d  </a:t>
            </a:r>
            <a:r>
              <a:rPr sz="1800" spc="-8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12121"/>
                </a:solidFill>
                <a:latin typeface="Arial"/>
                <a:cs typeface="Arial"/>
              </a:rPr>
              <a:t>da</a:t>
            </a:r>
            <a:r>
              <a:rPr sz="1800" dirty="0">
                <a:solidFill>
                  <a:srgbClr val="212121"/>
                </a:solidFill>
                <a:latin typeface="Arial"/>
                <a:cs typeface="Arial"/>
              </a:rPr>
              <a:t>ta  </a:t>
            </a:r>
            <a:r>
              <a:rPr sz="1800" spc="-9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1800" spc="-2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18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212121"/>
                </a:solidFill>
                <a:latin typeface="Arial"/>
                <a:cs typeface="Arial"/>
              </a:rPr>
              <a:t>s </a:t>
            </a:r>
            <a:r>
              <a:rPr sz="1800" spc="-10" dirty="0">
                <a:solidFill>
                  <a:srgbClr val="212121"/>
                </a:solidFill>
                <a:latin typeface="Arial"/>
                <a:cs typeface="Arial"/>
              </a:rPr>
              <a:t>app</a:t>
            </a:r>
            <a:r>
              <a:rPr sz="1800" spc="-5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180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43255" y="6124955"/>
            <a:ext cx="737615" cy="67054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81790" y="291908"/>
            <a:ext cx="6525259" cy="635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800" spc="-95" dirty="0">
                <a:solidFill>
                  <a:srgbClr val="D51F1A"/>
                </a:solidFill>
                <a:latin typeface="Arial"/>
                <a:cs typeface="Arial"/>
              </a:rPr>
              <a:t>R</a:t>
            </a:r>
            <a:r>
              <a:rPr sz="4800" spc="-105" dirty="0">
                <a:solidFill>
                  <a:srgbClr val="D51F1A"/>
                </a:solidFill>
                <a:latin typeface="Arial"/>
                <a:cs typeface="Arial"/>
              </a:rPr>
              <a:t>e</a:t>
            </a:r>
            <a:r>
              <a:rPr sz="4800" spc="-100" dirty="0">
                <a:solidFill>
                  <a:srgbClr val="D51F1A"/>
                </a:solidFill>
                <a:latin typeface="Arial"/>
                <a:cs typeface="Arial"/>
              </a:rPr>
              <a:t>s</a:t>
            </a:r>
            <a:r>
              <a:rPr sz="4800" spc="-105" dirty="0">
                <a:solidFill>
                  <a:srgbClr val="D51F1A"/>
                </a:solidFill>
                <a:latin typeface="Arial"/>
                <a:cs typeface="Arial"/>
              </a:rPr>
              <a:t>our</a:t>
            </a:r>
            <a:r>
              <a:rPr sz="4800" spc="-100" dirty="0">
                <a:solidFill>
                  <a:srgbClr val="D51F1A"/>
                </a:solidFill>
                <a:latin typeface="Arial"/>
                <a:cs typeface="Arial"/>
              </a:rPr>
              <a:t>c</a:t>
            </a:r>
            <a:r>
              <a:rPr sz="4800" spc="-105" dirty="0">
                <a:solidFill>
                  <a:srgbClr val="D51F1A"/>
                </a:solidFill>
                <a:latin typeface="Arial"/>
                <a:cs typeface="Arial"/>
              </a:rPr>
              <a:t>e</a:t>
            </a:r>
            <a:r>
              <a:rPr sz="4800" dirty="0">
                <a:solidFill>
                  <a:srgbClr val="D51F1A"/>
                </a:solidFill>
                <a:latin typeface="Arial"/>
                <a:cs typeface="Arial"/>
              </a:rPr>
              <a:t>s</a:t>
            </a:r>
            <a:r>
              <a:rPr sz="4800" spc="-185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4800" spc="-35" dirty="0">
                <a:solidFill>
                  <a:srgbClr val="D51F1A"/>
                </a:solidFill>
                <a:latin typeface="Arial"/>
                <a:cs typeface="Arial"/>
              </a:rPr>
              <a:t>&amp;</a:t>
            </a:r>
            <a:r>
              <a:rPr sz="4800" spc="-204" dirty="0">
                <a:solidFill>
                  <a:srgbClr val="D51F1A"/>
                </a:solidFill>
                <a:latin typeface="Arial"/>
                <a:cs typeface="Arial"/>
              </a:rPr>
              <a:t> </a:t>
            </a:r>
            <a:r>
              <a:rPr sz="4800" spc="-95" dirty="0">
                <a:solidFill>
                  <a:srgbClr val="D51F1A"/>
                </a:solidFill>
                <a:latin typeface="Arial"/>
                <a:cs typeface="Arial"/>
              </a:rPr>
              <a:t>R</a:t>
            </a:r>
            <a:r>
              <a:rPr sz="4800" spc="-105" dirty="0">
                <a:solidFill>
                  <a:srgbClr val="D51F1A"/>
                </a:solidFill>
                <a:latin typeface="Arial"/>
                <a:cs typeface="Arial"/>
              </a:rPr>
              <a:t>eferen</a:t>
            </a:r>
            <a:r>
              <a:rPr sz="4800" spc="-95" dirty="0">
                <a:solidFill>
                  <a:srgbClr val="D51F1A"/>
                </a:solidFill>
                <a:latin typeface="Arial"/>
                <a:cs typeface="Arial"/>
              </a:rPr>
              <a:t>c</a:t>
            </a:r>
            <a:r>
              <a:rPr sz="4800" spc="-105" dirty="0">
                <a:solidFill>
                  <a:srgbClr val="D51F1A"/>
                </a:solidFill>
                <a:latin typeface="Arial"/>
                <a:cs typeface="Arial"/>
              </a:rPr>
              <a:t>es</a:t>
            </a:r>
            <a:endParaRPr sz="4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4810" y="1632267"/>
            <a:ext cx="10671175" cy="2738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buClr>
                <a:srgbClr val="D51F1A"/>
              </a:buClr>
              <a:buFont typeface="Wingdings"/>
              <a:buChar char=""/>
              <a:tabLst>
                <a:tab pos="241935" algn="l"/>
              </a:tabLst>
            </a:pPr>
            <a:r>
              <a:rPr sz="2900" u="heavy" spc="5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h</a:t>
            </a:r>
            <a:r>
              <a:rPr sz="2900" u="heavy" spc="-5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tt</a:t>
            </a:r>
            <a:r>
              <a:rPr sz="2900" u="heavy" spc="5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p</a:t>
            </a:r>
            <a:r>
              <a:rPr sz="2900" u="heavy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s</a:t>
            </a:r>
            <a:r>
              <a:rPr sz="2900" u="heavy" spc="-5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://</a:t>
            </a:r>
            <a:r>
              <a:rPr sz="2900" u="heavy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ww</a:t>
            </a:r>
            <a:r>
              <a:rPr sz="2900" u="heavy" spc="-155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w</a:t>
            </a:r>
            <a:r>
              <a:rPr sz="2900" u="heavy" spc="-15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.</a:t>
            </a:r>
            <a:r>
              <a:rPr sz="2900" u="heavy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c</a:t>
            </a:r>
            <a:r>
              <a:rPr sz="2900" u="heavy" spc="-10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d</a:t>
            </a:r>
            <a:r>
              <a:rPr sz="2900" u="heavy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c</a:t>
            </a:r>
            <a:r>
              <a:rPr sz="2900" u="heavy" spc="-5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.</a:t>
            </a:r>
            <a:r>
              <a:rPr sz="2900" u="heavy" spc="-10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g</a:t>
            </a:r>
            <a:r>
              <a:rPr sz="2900" u="heavy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ov</a:t>
            </a:r>
            <a:r>
              <a:rPr sz="2900" u="heavy" spc="-15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/</a:t>
            </a:r>
            <a:r>
              <a:rPr sz="2900" u="heavy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n</a:t>
            </a:r>
            <a:r>
              <a:rPr sz="2900" u="heavy" spc="-15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c</a:t>
            </a:r>
            <a:r>
              <a:rPr sz="2900" u="heavy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h</a:t>
            </a:r>
            <a:r>
              <a:rPr sz="2900" u="heavy" spc="-10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h</a:t>
            </a:r>
            <a:r>
              <a:rPr sz="2900" u="heavy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s</a:t>
            </a:r>
            <a:r>
              <a:rPr sz="2900" u="heavy" spc="-5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t</a:t>
            </a:r>
            <a:r>
              <a:rPr sz="2900" u="heavy" spc="-10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p</a:t>
            </a:r>
            <a:r>
              <a:rPr sz="2900" u="heavy" spc="-5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/</a:t>
            </a:r>
            <a:r>
              <a:rPr sz="2900" u="heavy" spc="-10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a</a:t>
            </a:r>
            <a:r>
              <a:rPr sz="2900" u="heavy" spc="-5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t</a:t>
            </a:r>
            <a:r>
              <a:rPr sz="2900" u="heavy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l</a:t>
            </a:r>
            <a:r>
              <a:rPr sz="2900" u="heavy" spc="-10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a</a:t>
            </a:r>
            <a:r>
              <a:rPr sz="2900" u="heavy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s</a:t>
            </a:r>
            <a:endParaRPr sz="29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45"/>
              </a:spcBef>
              <a:buClr>
                <a:srgbClr val="D51F1A"/>
              </a:buClr>
              <a:buFont typeface="Wingdings"/>
              <a:buChar char=""/>
              <a:tabLst>
                <a:tab pos="241935" algn="l"/>
              </a:tabLst>
            </a:pPr>
            <a:r>
              <a:rPr sz="2650" u="heavy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CDC</a:t>
            </a:r>
            <a:r>
              <a:rPr sz="2650" u="heavy" spc="-15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 </a:t>
            </a:r>
            <a:r>
              <a:rPr sz="2650" u="heavy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Fa</a:t>
            </a:r>
            <a:r>
              <a:rPr sz="2650" u="heavy" spc="5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c</a:t>
            </a:r>
            <a:r>
              <a:rPr sz="2650" u="heavy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t</a:t>
            </a:r>
            <a:r>
              <a:rPr sz="2650" u="heavy" spc="-25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 </a:t>
            </a:r>
            <a:r>
              <a:rPr sz="2650" u="heavy" spc="-5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S</a:t>
            </a:r>
            <a:r>
              <a:rPr sz="2650" u="heavy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h</a:t>
            </a:r>
            <a:r>
              <a:rPr sz="2650" u="heavy" spc="-5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e</a:t>
            </a:r>
            <a:r>
              <a:rPr sz="2650" u="heavy" dirty="0">
                <a:solidFill>
                  <a:srgbClr val="468FCC"/>
                </a:solidFill>
                <a:latin typeface="Arial"/>
                <a:cs typeface="Arial"/>
                <a:hlinkClick r:id="rId6"/>
              </a:rPr>
              <a:t>et</a:t>
            </a:r>
            <a:endParaRPr sz="265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35"/>
              </a:spcBef>
              <a:buClr>
                <a:srgbClr val="D51F1A"/>
              </a:buClr>
              <a:buFont typeface="Wingdings"/>
              <a:buChar char=""/>
              <a:tabLst>
                <a:tab pos="241935" algn="l"/>
              </a:tabLst>
            </a:pPr>
            <a:r>
              <a:rPr sz="2650" u="heavy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C</a:t>
            </a:r>
            <a:r>
              <a:rPr sz="2650" u="heavy" spc="-5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li</a:t>
            </a:r>
            <a:r>
              <a:rPr sz="2650" u="heavy" spc="5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c</a:t>
            </a:r>
            <a:r>
              <a:rPr sz="2650" u="heavy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k</a:t>
            </a:r>
            <a:r>
              <a:rPr sz="2650" u="heavy" spc="-15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 </a:t>
            </a:r>
            <a:r>
              <a:rPr sz="2650" u="heavy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here</a:t>
            </a:r>
            <a:r>
              <a:rPr sz="2650" spc="-10" dirty="0">
                <a:solidFill>
                  <a:srgbClr val="468FCC"/>
                </a:solidFill>
                <a:latin typeface="Arial"/>
                <a:cs typeface="Arial"/>
                <a:hlinkClick r:id="rId7"/>
              </a:rPr>
              <a:t> </a:t>
            </a:r>
            <a:r>
              <a:rPr sz="2650" dirty="0">
                <a:solidFill>
                  <a:srgbClr val="212121"/>
                </a:solidFill>
                <a:latin typeface="Arial"/>
                <a:cs typeface="Arial"/>
              </a:rPr>
              <a:t>to</a:t>
            </a:r>
            <a:r>
              <a:rPr sz="265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50" dirty="0">
                <a:solidFill>
                  <a:srgbClr val="212121"/>
                </a:solidFill>
                <a:latin typeface="Arial"/>
                <a:cs typeface="Arial"/>
              </a:rPr>
              <a:t>see</a:t>
            </a:r>
            <a:r>
              <a:rPr sz="265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5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65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50" dirty="0">
                <a:solidFill>
                  <a:srgbClr val="212121"/>
                </a:solidFill>
                <a:latin typeface="Arial"/>
                <a:cs typeface="Arial"/>
              </a:rPr>
              <a:t>Medscape</a:t>
            </a:r>
            <a:r>
              <a:rPr sz="265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50" spc="-5" dirty="0">
                <a:solidFill>
                  <a:srgbClr val="212121"/>
                </a:solidFill>
                <a:latin typeface="Arial"/>
                <a:cs typeface="Arial"/>
              </a:rPr>
              <a:t>articl</a:t>
            </a:r>
            <a:r>
              <a:rPr sz="265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65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50" spc="-5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2650" dirty="0">
                <a:solidFill>
                  <a:srgbClr val="212121"/>
                </a:solidFill>
                <a:latin typeface="Arial"/>
                <a:cs typeface="Arial"/>
              </a:rPr>
              <a:t>d</a:t>
            </a:r>
            <a:r>
              <a:rPr sz="265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50" dirty="0">
                <a:solidFill>
                  <a:srgbClr val="212121"/>
                </a:solidFill>
                <a:latin typeface="Arial"/>
                <a:cs typeface="Arial"/>
              </a:rPr>
              <a:t>video</a:t>
            </a:r>
            <a:endParaRPr sz="2650">
              <a:latin typeface="Arial"/>
              <a:cs typeface="Arial"/>
            </a:endParaRPr>
          </a:p>
          <a:p>
            <a:pPr marL="241300" marR="5080" indent="-228600">
              <a:lnSpc>
                <a:spcPct val="100000"/>
              </a:lnSpc>
              <a:spcBef>
                <a:spcPts val="635"/>
              </a:spcBef>
              <a:buClr>
                <a:srgbClr val="D51F1A"/>
              </a:buClr>
              <a:buFont typeface="Wingdings"/>
              <a:buChar char=""/>
              <a:tabLst>
                <a:tab pos="241300" algn="l"/>
              </a:tabLst>
            </a:pPr>
            <a:r>
              <a:rPr sz="2650" u="heavy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CDC</a:t>
            </a:r>
            <a:r>
              <a:rPr sz="2650" u="heavy" spc="-50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’</a:t>
            </a:r>
            <a:r>
              <a:rPr sz="2650" u="heavy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s</a:t>
            </a:r>
            <a:r>
              <a:rPr sz="2650" u="heavy" spc="-25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 </a:t>
            </a:r>
            <a:r>
              <a:rPr sz="2650" u="heavy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R</a:t>
            </a:r>
            <a:r>
              <a:rPr sz="2650" u="heavy" spc="-5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e</a:t>
            </a:r>
            <a:r>
              <a:rPr sz="2650" u="heavy" spc="5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c</a:t>
            </a:r>
            <a:r>
              <a:rPr sz="2650" u="heavy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o</a:t>
            </a:r>
            <a:r>
              <a:rPr sz="2650" u="heavy" spc="-5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m</a:t>
            </a:r>
            <a:r>
              <a:rPr sz="2650" u="heavy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me</a:t>
            </a:r>
            <a:r>
              <a:rPr sz="2650" u="heavy" spc="-5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n</a:t>
            </a:r>
            <a:r>
              <a:rPr sz="2650" u="heavy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da</a:t>
            </a:r>
            <a:r>
              <a:rPr sz="2650" u="heavy" spc="-5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ti</a:t>
            </a:r>
            <a:r>
              <a:rPr sz="2650" u="heavy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o</a:t>
            </a:r>
            <a:r>
              <a:rPr sz="2650" u="heavy" spc="-5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ns</a:t>
            </a:r>
            <a:r>
              <a:rPr sz="2650" u="heavy" spc="-15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 </a:t>
            </a:r>
            <a:r>
              <a:rPr sz="2650" u="heavy" spc="-5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f</a:t>
            </a:r>
            <a:r>
              <a:rPr sz="2650" u="heavy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or</a:t>
            </a:r>
            <a:r>
              <a:rPr sz="2650" u="heavy" spc="10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 </a:t>
            </a:r>
            <a:r>
              <a:rPr sz="2650" u="heavy" spc="-5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P</a:t>
            </a:r>
            <a:r>
              <a:rPr sz="2650" u="heavy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ro</a:t>
            </a:r>
            <a:r>
              <a:rPr sz="2650" u="heavy" spc="5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v</a:t>
            </a:r>
            <a:r>
              <a:rPr sz="2650" u="heavy" spc="-5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iding</a:t>
            </a:r>
            <a:r>
              <a:rPr sz="2650" u="heavy" spc="-15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 </a:t>
            </a:r>
            <a:r>
              <a:rPr sz="2650" u="heavy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Qua</a:t>
            </a:r>
            <a:r>
              <a:rPr sz="2650" u="heavy" spc="-5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lit</a:t>
            </a:r>
            <a:r>
              <a:rPr sz="2650" u="heavy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y </a:t>
            </a:r>
            <a:r>
              <a:rPr sz="2650" u="heavy" spc="-5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S</a:t>
            </a:r>
            <a:r>
              <a:rPr sz="2650" u="heavy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TD</a:t>
            </a:r>
            <a:r>
              <a:rPr sz="2650" u="heavy" spc="-15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 </a:t>
            </a:r>
            <a:r>
              <a:rPr sz="2650" u="heavy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C</a:t>
            </a:r>
            <a:r>
              <a:rPr sz="2650" u="heavy" spc="-5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li</a:t>
            </a:r>
            <a:r>
              <a:rPr sz="2650" u="heavy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n</a:t>
            </a:r>
            <a:r>
              <a:rPr sz="2650" u="heavy" spc="-5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i</a:t>
            </a:r>
            <a:r>
              <a:rPr sz="2650" u="heavy" spc="5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c</a:t>
            </a:r>
            <a:r>
              <a:rPr sz="2650" u="heavy" spc="-5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al</a:t>
            </a:r>
            <a:r>
              <a:rPr sz="2650" u="heavy" spc="-20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 </a:t>
            </a:r>
            <a:r>
              <a:rPr sz="2650" u="heavy" spc="-5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Se</a:t>
            </a:r>
            <a:r>
              <a:rPr sz="2650" u="heavy" spc="5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rv</a:t>
            </a:r>
            <a:r>
              <a:rPr sz="2650" u="heavy" spc="-5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i</a:t>
            </a:r>
            <a:r>
              <a:rPr sz="2650" u="heavy" spc="5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c</a:t>
            </a:r>
            <a:r>
              <a:rPr sz="2650" u="heavy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e</a:t>
            </a:r>
            <a:r>
              <a:rPr sz="2650" u="heavy" spc="5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s</a:t>
            </a:r>
            <a:r>
              <a:rPr sz="2650" u="heavy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,</a:t>
            </a:r>
            <a:r>
              <a:rPr sz="2650" dirty="0">
                <a:solidFill>
                  <a:srgbClr val="468FCC"/>
                </a:solidFill>
                <a:latin typeface="Arial"/>
                <a:cs typeface="Arial"/>
              </a:rPr>
              <a:t> </a:t>
            </a:r>
            <a:r>
              <a:rPr sz="2650" u="heavy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2</a:t>
            </a:r>
            <a:r>
              <a:rPr sz="2650" u="heavy" spc="-5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0</a:t>
            </a:r>
            <a:r>
              <a:rPr sz="2650" u="heavy" dirty="0">
                <a:solidFill>
                  <a:srgbClr val="468FCC"/>
                </a:solidFill>
                <a:latin typeface="Arial"/>
                <a:cs typeface="Arial"/>
                <a:hlinkClick r:id="rId8"/>
              </a:rPr>
              <a:t>20</a:t>
            </a:r>
            <a:endParaRPr sz="265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35"/>
              </a:spcBef>
              <a:buClr>
                <a:srgbClr val="D51F1A"/>
              </a:buClr>
              <a:buFont typeface="Wingdings"/>
              <a:buChar char=""/>
              <a:tabLst>
                <a:tab pos="241935" algn="l"/>
              </a:tabLst>
            </a:pPr>
            <a:r>
              <a:rPr sz="2650" u="heavy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Na</a:t>
            </a:r>
            <a:r>
              <a:rPr sz="2650" u="heavy" spc="-5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tio</a:t>
            </a:r>
            <a:r>
              <a:rPr sz="2650" u="heavy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nal</a:t>
            </a:r>
            <a:r>
              <a:rPr sz="2650" u="heavy" spc="-10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 </a:t>
            </a:r>
            <a:r>
              <a:rPr sz="2650" u="heavy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Ne</a:t>
            </a:r>
            <a:r>
              <a:rPr sz="2650" u="heavy" spc="-5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t</a:t>
            </a:r>
            <a:r>
              <a:rPr sz="2650" u="heavy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wo</a:t>
            </a:r>
            <a:r>
              <a:rPr sz="2650" u="heavy" spc="5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r</a:t>
            </a:r>
            <a:r>
              <a:rPr sz="2650" u="heavy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k</a:t>
            </a:r>
            <a:r>
              <a:rPr sz="2650" u="heavy" spc="-15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 </a:t>
            </a:r>
            <a:r>
              <a:rPr sz="2650" u="heavy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of </a:t>
            </a:r>
            <a:r>
              <a:rPr sz="2650" u="heavy" spc="-5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S</a:t>
            </a:r>
            <a:r>
              <a:rPr sz="2650" u="heavy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TI</a:t>
            </a:r>
            <a:r>
              <a:rPr sz="2650" u="heavy" spc="-15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 </a:t>
            </a:r>
            <a:r>
              <a:rPr sz="2650" u="heavy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C</a:t>
            </a:r>
            <a:r>
              <a:rPr sz="2650" u="heavy" spc="-5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li</a:t>
            </a:r>
            <a:r>
              <a:rPr sz="2650" u="heavy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n</a:t>
            </a:r>
            <a:r>
              <a:rPr sz="2650" u="heavy" spc="-5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i</a:t>
            </a:r>
            <a:r>
              <a:rPr sz="2650" u="heavy" spc="5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c</a:t>
            </a:r>
            <a:r>
              <a:rPr sz="2650" u="heavy" spc="-5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al</a:t>
            </a:r>
            <a:r>
              <a:rPr sz="2650" u="heavy" spc="-20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 </a:t>
            </a:r>
            <a:r>
              <a:rPr sz="2650" u="heavy" spc="-5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P</a:t>
            </a:r>
            <a:r>
              <a:rPr sz="2650" u="heavy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re</a:t>
            </a:r>
            <a:r>
              <a:rPr sz="2650" u="heavy" spc="5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v</a:t>
            </a:r>
            <a:r>
              <a:rPr sz="2650" u="heavy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en</a:t>
            </a:r>
            <a:r>
              <a:rPr sz="2650" u="heavy" spc="-5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ti</a:t>
            </a:r>
            <a:r>
              <a:rPr sz="2650" u="heavy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on</a:t>
            </a:r>
            <a:r>
              <a:rPr sz="2650" u="heavy" spc="-70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 </a:t>
            </a:r>
            <a:r>
              <a:rPr sz="2650" u="heavy" spc="-100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T</a:t>
            </a:r>
            <a:r>
              <a:rPr sz="2650" u="heavy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ra</a:t>
            </a:r>
            <a:r>
              <a:rPr sz="2650" u="heavy" spc="-5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i</a:t>
            </a:r>
            <a:r>
              <a:rPr sz="2650" u="heavy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n</a:t>
            </a:r>
            <a:r>
              <a:rPr sz="2650" u="heavy" spc="-5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ing </a:t>
            </a:r>
            <a:r>
              <a:rPr sz="2650" u="heavy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Ce</a:t>
            </a:r>
            <a:r>
              <a:rPr sz="2650" u="heavy" spc="-5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nt</a:t>
            </a:r>
            <a:r>
              <a:rPr sz="2650" u="heavy" dirty="0">
                <a:solidFill>
                  <a:srgbClr val="468FCC"/>
                </a:solidFill>
                <a:latin typeface="Arial"/>
                <a:cs typeface="Arial"/>
                <a:hlinkClick r:id="rId9"/>
              </a:rPr>
              <a:t>ers</a:t>
            </a:r>
            <a:endParaRPr sz="26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6123432"/>
            <a:ext cx="908303" cy="73456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55432" y="429787"/>
            <a:ext cx="6824980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-100" dirty="0">
                <a:solidFill>
                  <a:srgbClr val="D51F1A"/>
                </a:solidFill>
                <a:latin typeface="Calibri"/>
                <a:cs typeface="Calibri"/>
              </a:rPr>
              <a:t>S</a:t>
            </a:r>
            <a:r>
              <a:rPr sz="4000" spc="-125" dirty="0">
                <a:solidFill>
                  <a:srgbClr val="D51F1A"/>
                </a:solidFill>
                <a:latin typeface="Calibri"/>
                <a:cs typeface="Calibri"/>
              </a:rPr>
              <a:t>u</a:t>
            </a:r>
            <a:r>
              <a:rPr sz="4000" spc="-80" dirty="0">
                <a:solidFill>
                  <a:srgbClr val="D51F1A"/>
                </a:solidFill>
                <a:latin typeface="Calibri"/>
                <a:cs typeface="Calibri"/>
              </a:rPr>
              <a:t>r</a:t>
            </a:r>
            <a:r>
              <a:rPr sz="4000" spc="-160" dirty="0">
                <a:solidFill>
                  <a:srgbClr val="D51F1A"/>
                </a:solidFill>
                <a:latin typeface="Calibri"/>
                <a:cs typeface="Calibri"/>
              </a:rPr>
              <a:t>v</a:t>
            </a:r>
            <a:r>
              <a:rPr sz="4000" spc="-140" dirty="0">
                <a:solidFill>
                  <a:srgbClr val="D51F1A"/>
                </a:solidFill>
                <a:latin typeface="Calibri"/>
                <a:cs typeface="Calibri"/>
              </a:rPr>
              <a:t>e</a:t>
            </a:r>
            <a:r>
              <a:rPr sz="4000" spc="-20" dirty="0">
                <a:solidFill>
                  <a:srgbClr val="D51F1A"/>
                </a:solidFill>
                <a:latin typeface="Calibri"/>
                <a:cs typeface="Calibri"/>
              </a:rPr>
              <a:t>y</a:t>
            </a:r>
            <a:r>
              <a:rPr sz="4000" spc="-210" dirty="0">
                <a:solidFill>
                  <a:srgbClr val="D51F1A"/>
                </a:solidFill>
                <a:latin typeface="Calibri"/>
                <a:cs typeface="Calibri"/>
              </a:rPr>
              <a:t> </a:t>
            </a:r>
            <a:r>
              <a:rPr sz="4000" spc="-114" dirty="0">
                <a:solidFill>
                  <a:srgbClr val="D51F1A"/>
                </a:solidFill>
                <a:latin typeface="Calibri"/>
                <a:cs typeface="Calibri"/>
              </a:rPr>
              <a:t>(</a:t>
            </a:r>
            <a:r>
              <a:rPr sz="4000" spc="-195" dirty="0">
                <a:solidFill>
                  <a:srgbClr val="D51F1A"/>
                </a:solidFill>
                <a:latin typeface="Calibri"/>
                <a:cs typeface="Calibri"/>
              </a:rPr>
              <a:t>R</a:t>
            </a:r>
            <a:r>
              <a:rPr sz="4000" spc="-114" dirty="0">
                <a:solidFill>
                  <a:srgbClr val="D51F1A"/>
                </a:solidFill>
                <a:latin typeface="Calibri"/>
                <a:cs typeface="Calibri"/>
              </a:rPr>
              <a:t>e</a:t>
            </a:r>
            <a:r>
              <a:rPr sz="4000" spc="-125" dirty="0">
                <a:solidFill>
                  <a:srgbClr val="D51F1A"/>
                </a:solidFill>
                <a:latin typeface="Calibri"/>
                <a:cs typeface="Calibri"/>
              </a:rPr>
              <a:t>qu</a:t>
            </a:r>
            <a:r>
              <a:rPr sz="4000" spc="-105" dirty="0">
                <a:solidFill>
                  <a:srgbClr val="D51F1A"/>
                </a:solidFill>
                <a:latin typeface="Calibri"/>
                <a:cs typeface="Calibri"/>
              </a:rPr>
              <a:t>i</a:t>
            </a:r>
            <a:r>
              <a:rPr sz="4000" spc="-165" dirty="0">
                <a:solidFill>
                  <a:srgbClr val="D51F1A"/>
                </a:solidFill>
                <a:latin typeface="Calibri"/>
                <a:cs typeface="Calibri"/>
              </a:rPr>
              <a:t>r</a:t>
            </a:r>
            <a:r>
              <a:rPr sz="4000" spc="-114" dirty="0">
                <a:solidFill>
                  <a:srgbClr val="D51F1A"/>
                </a:solidFill>
                <a:latin typeface="Calibri"/>
                <a:cs typeface="Calibri"/>
              </a:rPr>
              <a:t>e</a:t>
            </a:r>
            <a:r>
              <a:rPr sz="4000" spc="-25" dirty="0">
                <a:solidFill>
                  <a:srgbClr val="D51F1A"/>
                </a:solidFill>
                <a:latin typeface="Calibri"/>
                <a:cs typeface="Calibri"/>
              </a:rPr>
              <a:t>d</a:t>
            </a:r>
            <a:r>
              <a:rPr sz="4000" spc="-235" dirty="0">
                <a:solidFill>
                  <a:srgbClr val="D51F1A"/>
                </a:solidFill>
                <a:latin typeface="Calibri"/>
                <a:cs typeface="Calibri"/>
              </a:rPr>
              <a:t> </a:t>
            </a:r>
            <a:r>
              <a:rPr sz="4000" spc="-195" dirty="0">
                <a:solidFill>
                  <a:srgbClr val="D51F1A"/>
                </a:solidFill>
                <a:latin typeface="Calibri"/>
                <a:cs typeface="Calibri"/>
              </a:rPr>
              <a:t>f</a:t>
            </a:r>
            <a:r>
              <a:rPr sz="4000" spc="-120" dirty="0">
                <a:solidFill>
                  <a:srgbClr val="D51F1A"/>
                </a:solidFill>
                <a:latin typeface="Calibri"/>
                <a:cs typeface="Calibri"/>
              </a:rPr>
              <a:t>o</a:t>
            </a:r>
            <a:r>
              <a:rPr sz="4000" spc="-15" dirty="0">
                <a:solidFill>
                  <a:srgbClr val="D51F1A"/>
                </a:solidFill>
                <a:latin typeface="Calibri"/>
                <a:cs typeface="Calibri"/>
              </a:rPr>
              <a:t>r</a:t>
            </a:r>
            <a:r>
              <a:rPr sz="4000" spc="-210" dirty="0">
                <a:solidFill>
                  <a:srgbClr val="D51F1A"/>
                </a:solidFill>
                <a:latin typeface="Calibri"/>
                <a:cs typeface="Calibri"/>
              </a:rPr>
              <a:t> </a:t>
            </a:r>
            <a:r>
              <a:rPr sz="4000" spc="-120" dirty="0">
                <a:solidFill>
                  <a:srgbClr val="D51F1A"/>
                </a:solidFill>
                <a:latin typeface="Calibri"/>
                <a:cs typeface="Calibri"/>
              </a:rPr>
              <a:t>CME/CNE/CE)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66378" y="1218036"/>
            <a:ext cx="10057130" cy="1109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</a:pP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P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se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ck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th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li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k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th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Q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od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be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w</a:t>
            </a:r>
            <a:r>
              <a:rPr sz="24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ke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a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b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f</a:t>
            </a:r>
            <a:r>
              <a:rPr sz="24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rv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4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45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our feedba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ck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 v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uab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400" spc="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u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!</a:t>
            </a:r>
            <a:endParaRPr sz="2400">
              <a:latin typeface="Arial"/>
              <a:cs typeface="Arial"/>
            </a:endParaRPr>
          </a:p>
          <a:p>
            <a:pPr marL="635" algn="ctr">
              <a:lnSpc>
                <a:spcPts val="2855"/>
              </a:lnSpc>
              <a:spcBef>
                <a:spcPts val="575"/>
              </a:spcBef>
            </a:pPr>
            <a:r>
              <a:rPr sz="2400" u="heavy" spc="-5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htt</a:t>
            </a:r>
            <a:r>
              <a:rPr sz="2400" u="heavy" spc="-20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p</a:t>
            </a:r>
            <a:r>
              <a:rPr sz="2400" u="heavy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s</a:t>
            </a:r>
            <a:r>
              <a:rPr sz="2400" u="heavy" spc="-5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://</a:t>
            </a:r>
            <a:r>
              <a:rPr sz="2400" u="heavy" spc="-20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f</a:t>
            </a:r>
            <a:r>
              <a:rPr sz="2400" u="heavy" spc="-5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o</a:t>
            </a:r>
            <a:r>
              <a:rPr sz="2400" u="heavy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rms</a:t>
            </a:r>
            <a:r>
              <a:rPr sz="2400" u="heavy" spc="-20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.</a:t>
            </a:r>
            <a:r>
              <a:rPr sz="2400" u="heavy" spc="-5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o</a:t>
            </a:r>
            <a:r>
              <a:rPr sz="2400" u="heavy" spc="-55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f</a:t>
            </a:r>
            <a:r>
              <a:rPr sz="2400" u="heavy" spc="-20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f</a:t>
            </a:r>
            <a:r>
              <a:rPr sz="2400" u="heavy" spc="-10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i</a:t>
            </a:r>
            <a:r>
              <a:rPr sz="2400" u="heavy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c</a:t>
            </a:r>
            <a:r>
              <a:rPr sz="2400" u="heavy" spc="-5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e.</a:t>
            </a:r>
            <a:r>
              <a:rPr sz="2400" u="heavy" spc="-15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c</a:t>
            </a:r>
            <a:r>
              <a:rPr sz="2400" u="heavy" spc="-5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o</a:t>
            </a:r>
            <a:r>
              <a:rPr sz="2400" u="heavy" spc="-15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m/</a:t>
            </a:r>
            <a:r>
              <a:rPr sz="2400" u="heavy" spc="-20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g</a:t>
            </a:r>
            <a:r>
              <a:rPr sz="2400" u="heavy" spc="-5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/</a:t>
            </a:r>
            <a:r>
              <a:rPr sz="2400" u="heavy" spc="-20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t</a:t>
            </a:r>
            <a:r>
              <a:rPr sz="2400" u="heavy" spc="-25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B</a:t>
            </a:r>
            <a:r>
              <a:rPr sz="2400" u="heavy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r</a:t>
            </a:r>
            <a:r>
              <a:rPr sz="2400" u="heavy" spc="-10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U</a:t>
            </a:r>
            <a:r>
              <a:rPr sz="2400" u="heavy" spc="-15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Q</a:t>
            </a:r>
            <a:r>
              <a:rPr sz="2400" u="heavy" spc="-20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8</a:t>
            </a:r>
            <a:r>
              <a:rPr sz="2400" u="heavy" spc="-10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D</a:t>
            </a:r>
            <a:r>
              <a:rPr sz="2400" u="heavy" spc="-25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A</a:t>
            </a:r>
            <a:r>
              <a:rPr sz="2400" u="heavy" spc="5" dirty="0">
                <a:solidFill>
                  <a:srgbClr val="468FCC"/>
                </a:solidFill>
                <a:latin typeface="Arial"/>
                <a:cs typeface="Arial"/>
                <a:hlinkClick r:id="rId5"/>
              </a:rPr>
              <a:t>GU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6123432"/>
            <a:ext cx="908303" cy="7345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73523" y="2610611"/>
            <a:ext cx="3044951" cy="30449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06397" rIns="0" bIns="0" rtlCol="0">
            <a:spAutoFit/>
          </a:bodyPr>
          <a:lstStyle/>
          <a:p>
            <a:pPr marL="3373754">
              <a:lnSpc>
                <a:spcPct val="100000"/>
              </a:lnSpc>
            </a:pPr>
            <a:r>
              <a:rPr sz="4000" spc="-125" dirty="0">
                <a:latin typeface="Calibri"/>
                <a:cs typeface="Calibri"/>
              </a:rPr>
              <a:t>Th</a:t>
            </a:r>
            <a:r>
              <a:rPr sz="4000" spc="-114" dirty="0">
                <a:latin typeface="Calibri"/>
                <a:cs typeface="Calibri"/>
              </a:rPr>
              <a:t>a</a:t>
            </a:r>
            <a:r>
              <a:rPr sz="4000" spc="-125" dirty="0">
                <a:latin typeface="Calibri"/>
                <a:cs typeface="Calibri"/>
              </a:rPr>
              <a:t>n</a:t>
            </a:r>
            <a:r>
              <a:rPr sz="4000" spc="-20" dirty="0">
                <a:latin typeface="Calibri"/>
                <a:cs typeface="Calibri"/>
              </a:rPr>
              <a:t>k</a:t>
            </a:r>
            <a:r>
              <a:rPr sz="4000" spc="-225" dirty="0">
                <a:latin typeface="Calibri"/>
                <a:cs typeface="Calibri"/>
              </a:rPr>
              <a:t> </a:t>
            </a:r>
            <a:r>
              <a:rPr sz="4000" spc="-165" dirty="0">
                <a:latin typeface="Calibri"/>
                <a:cs typeface="Calibri"/>
              </a:rPr>
              <a:t>y</a:t>
            </a:r>
            <a:r>
              <a:rPr sz="4000" spc="-120" dirty="0">
                <a:latin typeface="Calibri"/>
                <a:cs typeface="Calibri"/>
              </a:rPr>
              <a:t>o</a:t>
            </a:r>
            <a:r>
              <a:rPr sz="4000" spc="-100" dirty="0">
                <a:latin typeface="Calibri"/>
                <a:cs typeface="Calibri"/>
              </a:rPr>
              <a:t>u</a:t>
            </a:r>
            <a:r>
              <a:rPr sz="4000" dirty="0">
                <a:latin typeface="Calibri"/>
                <a:cs typeface="Calibri"/>
              </a:rPr>
              <a:t>.</a:t>
            </a:r>
            <a:r>
              <a:rPr sz="4000" spc="-210" dirty="0">
                <a:latin typeface="Calibri"/>
                <a:cs typeface="Calibri"/>
              </a:rPr>
              <a:t> </a:t>
            </a:r>
            <a:r>
              <a:rPr sz="4000" spc="-125" dirty="0">
                <a:latin typeface="Calibri"/>
                <a:cs typeface="Calibri"/>
              </a:rPr>
              <a:t>Que</a:t>
            </a:r>
            <a:r>
              <a:rPr sz="4000" spc="-170" dirty="0">
                <a:latin typeface="Calibri"/>
                <a:cs typeface="Calibri"/>
              </a:rPr>
              <a:t>s</a:t>
            </a:r>
            <a:r>
              <a:rPr sz="4000" spc="-110" dirty="0">
                <a:latin typeface="Calibri"/>
                <a:cs typeface="Calibri"/>
              </a:rPr>
              <a:t>t</a:t>
            </a:r>
            <a:r>
              <a:rPr sz="4000" spc="-105" dirty="0">
                <a:latin typeface="Calibri"/>
                <a:cs typeface="Calibri"/>
              </a:rPr>
              <a:t>i</a:t>
            </a:r>
            <a:r>
              <a:rPr sz="4000" spc="-120" dirty="0">
                <a:latin typeface="Calibri"/>
                <a:cs typeface="Calibri"/>
              </a:rPr>
              <a:t>ons</a:t>
            </a:r>
            <a:r>
              <a:rPr sz="4000" spc="-20" dirty="0">
                <a:latin typeface="Calibri"/>
                <a:cs typeface="Calibri"/>
              </a:rPr>
              <a:t>?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52294" y="5647788"/>
            <a:ext cx="301879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212121"/>
                </a:solidFill>
                <a:latin typeface="Arial"/>
                <a:cs typeface="Arial"/>
                <a:hlinkClick r:id="rId5"/>
              </a:rPr>
              <a:t>l</a:t>
            </a:r>
            <a:r>
              <a:rPr sz="1400" spc="-5" dirty="0">
                <a:solidFill>
                  <a:srgbClr val="212121"/>
                </a:solidFill>
                <a:latin typeface="Arial"/>
                <a:cs typeface="Arial"/>
                <a:hlinkClick r:id="rId5"/>
              </a:rPr>
              <a:t>u</a:t>
            </a:r>
            <a:r>
              <a:rPr sz="1400" spc="5" dirty="0">
                <a:solidFill>
                  <a:srgbClr val="212121"/>
                </a:solidFill>
                <a:latin typeface="Arial"/>
                <a:cs typeface="Arial"/>
                <a:hlinkClick r:id="rId5"/>
              </a:rPr>
              <a:t>c</a:t>
            </a:r>
            <a:r>
              <a:rPr sz="1400" dirty="0">
                <a:solidFill>
                  <a:srgbClr val="212121"/>
                </a:solidFill>
                <a:latin typeface="Arial"/>
                <a:cs typeface="Arial"/>
                <a:hlinkClick r:id="rId5"/>
              </a:rPr>
              <a:t>i</a:t>
            </a:r>
            <a:r>
              <a:rPr sz="1400" spc="-5" dirty="0">
                <a:solidFill>
                  <a:srgbClr val="212121"/>
                </a:solidFill>
                <a:latin typeface="Arial"/>
                <a:cs typeface="Arial"/>
                <a:hlinkClick r:id="rId5"/>
              </a:rPr>
              <a:t>nda</a:t>
            </a:r>
            <a:r>
              <a:rPr sz="1400" spc="5" dirty="0">
                <a:solidFill>
                  <a:srgbClr val="212121"/>
                </a:solidFill>
                <a:latin typeface="Arial"/>
                <a:cs typeface="Arial"/>
                <a:hlinkClick r:id="rId5"/>
              </a:rPr>
              <a:t>.</a:t>
            </a:r>
            <a:r>
              <a:rPr sz="1400" spc="-10" dirty="0">
                <a:solidFill>
                  <a:srgbClr val="212121"/>
                </a:solidFill>
                <a:latin typeface="Arial"/>
                <a:cs typeface="Arial"/>
                <a:hlinkClick r:id="rId5"/>
              </a:rPr>
              <a:t>z</a:t>
            </a:r>
            <a:r>
              <a:rPr sz="1400" spc="-5" dirty="0">
                <a:solidFill>
                  <a:srgbClr val="212121"/>
                </a:solidFill>
                <a:latin typeface="Arial"/>
                <a:cs typeface="Arial"/>
                <a:hlinkClick r:id="rId5"/>
              </a:rPr>
              <a:t>e</a:t>
            </a:r>
            <a:r>
              <a:rPr sz="1400" dirty="0">
                <a:solidFill>
                  <a:srgbClr val="212121"/>
                </a:solidFill>
                <a:latin typeface="Arial"/>
                <a:cs typeface="Arial"/>
                <a:hlinkClick r:id="rId5"/>
              </a:rPr>
              <a:t>i</a:t>
            </a:r>
            <a:r>
              <a:rPr sz="1400" spc="-5" dirty="0">
                <a:solidFill>
                  <a:srgbClr val="212121"/>
                </a:solidFill>
                <a:latin typeface="Arial"/>
                <a:cs typeface="Arial"/>
                <a:hlinkClick r:id="rId5"/>
              </a:rPr>
              <a:t>n</a:t>
            </a:r>
            <a:r>
              <a:rPr sz="1400" spc="-15" dirty="0">
                <a:solidFill>
                  <a:srgbClr val="212121"/>
                </a:solidFill>
                <a:latin typeface="Arial"/>
                <a:cs typeface="Arial"/>
                <a:hlinkClick r:id="rId5"/>
              </a:rPr>
              <a:t>e</a:t>
            </a:r>
            <a:r>
              <a:rPr sz="1400" dirty="0">
                <a:solidFill>
                  <a:srgbClr val="212121"/>
                </a:solidFill>
                <a:latin typeface="Arial"/>
                <a:cs typeface="Arial"/>
                <a:hlinkClick r:id="rId5"/>
              </a:rPr>
              <a:t>l</a:t>
            </a:r>
            <a:r>
              <a:rPr sz="1400" spc="-5" dirty="0">
                <a:solidFill>
                  <a:srgbClr val="212121"/>
                </a:solidFill>
                <a:latin typeface="Arial"/>
                <a:cs typeface="Arial"/>
                <a:hlinkClick r:id="rId5"/>
              </a:rPr>
              <a:t>a</a:t>
            </a:r>
            <a:r>
              <a:rPr sz="1400" spc="-15" dirty="0">
                <a:solidFill>
                  <a:srgbClr val="212121"/>
                </a:solidFill>
                <a:latin typeface="Arial"/>
                <a:cs typeface="Arial"/>
                <a:hlinkClick r:id="rId5"/>
              </a:rPr>
              <a:t>b</a:t>
            </a:r>
            <a:r>
              <a:rPr sz="1400" spc="-5" dirty="0">
                <a:solidFill>
                  <a:srgbClr val="212121"/>
                </a:solidFill>
                <a:latin typeface="Arial"/>
                <a:cs typeface="Arial"/>
                <a:hlinkClick r:id="rId5"/>
              </a:rPr>
              <a:t>d</a:t>
            </a:r>
            <a:r>
              <a:rPr sz="1400" dirty="0">
                <a:solidFill>
                  <a:srgbClr val="212121"/>
                </a:solidFill>
                <a:latin typeface="Arial"/>
                <a:cs typeface="Arial"/>
                <a:hlinkClick r:id="rId5"/>
              </a:rPr>
              <a:t>i</a:t>
            </a:r>
            <a:r>
              <a:rPr sz="1400" spc="-5" dirty="0">
                <a:solidFill>
                  <a:srgbClr val="212121"/>
                </a:solidFill>
                <a:latin typeface="Arial"/>
                <a:cs typeface="Arial"/>
                <a:hlinkClick r:id="rId5"/>
              </a:rPr>
              <a:t>n</a:t>
            </a:r>
            <a:r>
              <a:rPr sz="1400" spc="-15" dirty="0">
                <a:solidFill>
                  <a:srgbClr val="212121"/>
                </a:solidFill>
                <a:latin typeface="Arial"/>
                <a:cs typeface="Arial"/>
                <a:hlinkClick r:id="rId5"/>
              </a:rPr>
              <a:t>2</a:t>
            </a:r>
            <a:r>
              <a:rPr sz="1400" dirty="0">
                <a:solidFill>
                  <a:srgbClr val="212121"/>
                </a:solidFill>
                <a:latin typeface="Arial"/>
                <a:cs typeface="Arial"/>
                <a:hlinkClick r:id="rId5"/>
              </a:rPr>
              <a:t>@</a:t>
            </a:r>
            <a:r>
              <a:rPr sz="1400" spc="-10" dirty="0">
                <a:solidFill>
                  <a:srgbClr val="212121"/>
                </a:solidFill>
                <a:latin typeface="Arial"/>
                <a:cs typeface="Arial"/>
                <a:hlinkClick r:id="rId5"/>
              </a:rPr>
              <a:t>s</a:t>
            </a:r>
            <a:r>
              <a:rPr sz="1400" spc="-5" dirty="0">
                <a:solidFill>
                  <a:srgbClr val="212121"/>
                </a:solidFill>
                <a:latin typeface="Arial"/>
                <a:cs typeface="Arial"/>
                <a:hlinkClick r:id="rId5"/>
              </a:rPr>
              <a:t>a</a:t>
            </a:r>
            <a:r>
              <a:rPr sz="1400" spc="-15" dirty="0">
                <a:solidFill>
                  <a:srgbClr val="212121"/>
                </a:solidFill>
                <a:latin typeface="Arial"/>
                <a:cs typeface="Arial"/>
                <a:hlinkClick r:id="rId5"/>
              </a:rPr>
              <a:t>n</a:t>
            </a:r>
            <a:r>
              <a:rPr sz="1400" spc="-5" dirty="0">
                <a:solidFill>
                  <a:srgbClr val="212121"/>
                </a:solidFill>
                <a:latin typeface="Arial"/>
                <a:cs typeface="Arial"/>
                <a:hlinkClick r:id="rId5"/>
              </a:rPr>
              <a:t>an</a:t>
            </a:r>
            <a:r>
              <a:rPr sz="1400" spc="-10" dirty="0">
                <a:solidFill>
                  <a:srgbClr val="212121"/>
                </a:solidFill>
                <a:latin typeface="Arial"/>
                <a:cs typeface="Arial"/>
                <a:hlinkClick r:id="rId5"/>
              </a:rPr>
              <a:t>t</a:t>
            </a:r>
            <a:r>
              <a:rPr sz="1400" spc="-15" dirty="0">
                <a:solidFill>
                  <a:srgbClr val="212121"/>
                </a:solidFill>
                <a:latin typeface="Arial"/>
                <a:cs typeface="Arial"/>
                <a:hlinkClick r:id="rId5"/>
              </a:rPr>
              <a:t>o</a:t>
            </a:r>
            <a:r>
              <a:rPr sz="1400" spc="-5" dirty="0">
                <a:solidFill>
                  <a:srgbClr val="212121"/>
                </a:solidFill>
                <a:latin typeface="Arial"/>
                <a:cs typeface="Arial"/>
                <a:hlinkClick r:id="rId5"/>
              </a:rPr>
              <a:t>n</a:t>
            </a:r>
            <a:r>
              <a:rPr sz="1400" dirty="0">
                <a:solidFill>
                  <a:srgbClr val="212121"/>
                </a:solidFill>
                <a:latin typeface="Arial"/>
                <a:cs typeface="Arial"/>
                <a:hlinkClick r:id="rId5"/>
              </a:rPr>
              <a:t>i</a:t>
            </a:r>
            <a:r>
              <a:rPr sz="1400" spc="-5" dirty="0">
                <a:solidFill>
                  <a:srgbClr val="212121"/>
                </a:solidFill>
                <a:latin typeface="Arial"/>
                <a:cs typeface="Arial"/>
                <a:hlinkClick r:id="rId5"/>
              </a:rPr>
              <a:t>o</a:t>
            </a:r>
            <a:r>
              <a:rPr sz="1400" spc="-10" dirty="0">
                <a:solidFill>
                  <a:srgbClr val="212121"/>
                </a:solidFill>
                <a:latin typeface="Arial"/>
                <a:cs typeface="Arial"/>
                <a:hlinkClick r:id="rId5"/>
              </a:rPr>
              <a:t>.</a:t>
            </a:r>
            <a:r>
              <a:rPr sz="1400" spc="-5" dirty="0">
                <a:solidFill>
                  <a:srgbClr val="212121"/>
                </a:solidFill>
                <a:latin typeface="Arial"/>
                <a:cs typeface="Arial"/>
                <a:hlinkClick r:id="rId5"/>
              </a:rPr>
              <a:t>g</a:t>
            </a:r>
            <a:r>
              <a:rPr sz="1400" spc="-15" dirty="0">
                <a:solidFill>
                  <a:srgbClr val="212121"/>
                </a:solidFill>
                <a:latin typeface="Arial"/>
                <a:cs typeface="Arial"/>
                <a:hlinkClick r:id="rId5"/>
              </a:rPr>
              <a:t>o</a:t>
            </a:r>
            <a:r>
              <a:rPr sz="1400" dirty="0">
                <a:solidFill>
                  <a:srgbClr val="212121"/>
                </a:solidFill>
                <a:latin typeface="Arial"/>
                <a:cs typeface="Arial"/>
                <a:hlinkClick r:id="rId5"/>
              </a:rPr>
              <a:t>v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6123432"/>
            <a:ext cx="908303" cy="7345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46804" y="1722120"/>
            <a:ext cx="3898391" cy="34137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1980">
              <a:lnSpc>
                <a:spcPct val="100000"/>
              </a:lnSpc>
            </a:pPr>
            <a:r>
              <a:rPr spc="-15" dirty="0"/>
              <a:t>Re</a:t>
            </a:r>
            <a:r>
              <a:rPr spc="-10" dirty="0"/>
              <a:t>s</a:t>
            </a:r>
            <a:r>
              <a:rPr spc="-15" dirty="0"/>
              <a:t>our</a:t>
            </a:r>
            <a:r>
              <a:rPr spc="-5" dirty="0"/>
              <a:t>c</a:t>
            </a:r>
            <a:r>
              <a:rPr spc="-15" dirty="0"/>
              <a:t>es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13664">
              <a:lnSpc>
                <a:spcPct val="100000"/>
              </a:lnSpc>
            </a:pPr>
            <a:r>
              <a:rPr spc="-10" dirty="0"/>
              <a:t>N</a:t>
            </a:r>
            <a:r>
              <a:rPr spc="-20" dirty="0"/>
              <a:t>a</a:t>
            </a:r>
            <a:r>
              <a:rPr spc="-5" dirty="0"/>
              <a:t>t</a:t>
            </a:r>
            <a:r>
              <a:rPr spc="-10" dirty="0"/>
              <a:t>i</a:t>
            </a:r>
            <a:r>
              <a:rPr spc="-5" dirty="0"/>
              <a:t>ona</a:t>
            </a:r>
            <a:r>
              <a:rPr dirty="0"/>
              <a:t>l</a:t>
            </a:r>
            <a:r>
              <a:rPr spc="35" dirty="0"/>
              <a:t> </a:t>
            </a:r>
            <a:r>
              <a:rPr spc="-10" dirty="0"/>
              <a:t>Cli</a:t>
            </a:r>
            <a:r>
              <a:rPr spc="-5" dirty="0"/>
              <a:t>n</a:t>
            </a:r>
            <a:r>
              <a:rPr spc="-10" dirty="0"/>
              <a:t>i</a:t>
            </a:r>
            <a:r>
              <a:rPr dirty="0"/>
              <a:t>c</a:t>
            </a:r>
            <a:r>
              <a:rPr spc="-10" dirty="0"/>
              <a:t>i</a:t>
            </a:r>
            <a:r>
              <a:rPr spc="-5" dirty="0"/>
              <a:t>a</a:t>
            </a:r>
            <a:r>
              <a:rPr dirty="0"/>
              <a:t>n</a:t>
            </a:r>
            <a:r>
              <a:rPr spc="50" dirty="0"/>
              <a:t> </a:t>
            </a:r>
            <a:r>
              <a:rPr spc="-10" dirty="0"/>
              <a:t>C</a:t>
            </a:r>
            <a:r>
              <a:rPr spc="-5" dirty="0"/>
              <a:t>on</a:t>
            </a:r>
            <a:r>
              <a:rPr dirty="0"/>
              <a:t>s</a:t>
            </a:r>
            <a:r>
              <a:rPr spc="-5" dirty="0"/>
              <a:t>u</a:t>
            </a:r>
            <a:r>
              <a:rPr spc="-10" dirty="0"/>
              <a:t>l</a:t>
            </a:r>
            <a:r>
              <a:rPr spc="-5" dirty="0"/>
              <a:t>t</a:t>
            </a:r>
            <a:r>
              <a:rPr spc="-20" dirty="0"/>
              <a:t>a</a:t>
            </a:r>
            <a:r>
              <a:rPr spc="-5" dirty="0"/>
              <a:t>t</a:t>
            </a:r>
            <a:r>
              <a:rPr spc="-10" dirty="0"/>
              <a:t>i</a:t>
            </a:r>
            <a:r>
              <a:rPr spc="-5" dirty="0"/>
              <a:t>on </a:t>
            </a:r>
            <a:r>
              <a:rPr spc="-10" dirty="0"/>
              <a:t>C</a:t>
            </a:r>
            <a:r>
              <a:rPr spc="-5" dirty="0"/>
              <a:t>en</a:t>
            </a:r>
            <a:r>
              <a:rPr spc="5" dirty="0"/>
              <a:t>t</a:t>
            </a:r>
            <a:r>
              <a:rPr spc="-5" dirty="0"/>
              <a:t>e</a:t>
            </a:r>
            <a:r>
              <a:rPr dirty="0"/>
              <a:t>r</a:t>
            </a:r>
            <a:r>
              <a:rPr spc="5" dirty="0"/>
              <a:t> </a:t>
            </a:r>
            <a:r>
              <a:rPr sz="2000" u="heavy" dirty="0">
                <a:solidFill>
                  <a:srgbClr val="468FCC"/>
                </a:solidFill>
                <a:hlinkClick r:id="rId5"/>
              </a:rPr>
              <a:t>h</a:t>
            </a:r>
            <a:r>
              <a:rPr sz="2000" u="heavy" spc="-5" dirty="0">
                <a:solidFill>
                  <a:srgbClr val="468FCC"/>
                </a:solidFill>
                <a:hlinkClick r:id="rId5"/>
              </a:rPr>
              <a:t>tt</a:t>
            </a:r>
            <a:r>
              <a:rPr sz="2000" u="heavy" dirty="0">
                <a:solidFill>
                  <a:srgbClr val="468FCC"/>
                </a:solidFill>
                <a:hlinkClick r:id="rId5"/>
              </a:rPr>
              <a:t>p</a:t>
            </a:r>
            <a:r>
              <a:rPr sz="2000" u="heavy" spc="-5" dirty="0">
                <a:solidFill>
                  <a:srgbClr val="468FCC"/>
                </a:solidFill>
                <a:hlinkClick r:id="rId5"/>
              </a:rPr>
              <a:t>://</a:t>
            </a:r>
            <a:r>
              <a:rPr sz="2000" u="heavy" dirty="0">
                <a:solidFill>
                  <a:srgbClr val="468FCC"/>
                </a:solidFill>
                <a:hlinkClick r:id="rId5"/>
              </a:rPr>
              <a:t>n</a:t>
            </a:r>
            <a:r>
              <a:rPr sz="2000" u="heavy" spc="5" dirty="0">
                <a:solidFill>
                  <a:srgbClr val="468FCC"/>
                </a:solidFill>
                <a:hlinkClick r:id="rId5"/>
              </a:rPr>
              <a:t>ccc</a:t>
            </a:r>
            <a:r>
              <a:rPr sz="2000" u="heavy" spc="-20" dirty="0">
                <a:solidFill>
                  <a:srgbClr val="468FCC"/>
                </a:solidFill>
                <a:hlinkClick r:id="rId5"/>
              </a:rPr>
              <a:t>.</a:t>
            </a:r>
            <a:r>
              <a:rPr sz="2000" u="heavy" dirty="0">
                <a:solidFill>
                  <a:srgbClr val="468FCC"/>
                </a:solidFill>
                <a:hlinkClick r:id="rId5"/>
              </a:rPr>
              <a:t>u</a:t>
            </a:r>
            <a:r>
              <a:rPr sz="2000" u="heavy" spc="-10" dirty="0">
                <a:solidFill>
                  <a:srgbClr val="468FCC"/>
                </a:solidFill>
                <a:hlinkClick r:id="rId5"/>
              </a:rPr>
              <a:t>c</a:t>
            </a:r>
            <a:r>
              <a:rPr sz="2000" u="heavy" spc="5" dirty="0">
                <a:solidFill>
                  <a:srgbClr val="468FCC"/>
                </a:solidFill>
                <a:hlinkClick r:id="rId5"/>
              </a:rPr>
              <a:t>s</a:t>
            </a:r>
            <a:r>
              <a:rPr sz="2000" u="heavy" spc="-5" dirty="0">
                <a:solidFill>
                  <a:srgbClr val="468FCC"/>
                </a:solidFill>
                <a:hlinkClick r:id="rId5"/>
              </a:rPr>
              <a:t>f</a:t>
            </a:r>
            <a:r>
              <a:rPr sz="2000" u="heavy" spc="-20" dirty="0">
                <a:solidFill>
                  <a:srgbClr val="468FCC"/>
                </a:solidFill>
                <a:hlinkClick r:id="rId5"/>
              </a:rPr>
              <a:t>.</a:t>
            </a:r>
            <a:r>
              <a:rPr sz="2000" u="heavy" dirty="0">
                <a:solidFill>
                  <a:srgbClr val="468FCC"/>
                </a:solidFill>
                <a:hlinkClick r:id="rId5"/>
              </a:rPr>
              <a:t>edu/</a:t>
            </a:r>
            <a:endParaRPr sz="2000"/>
          </a:p>
          <a:p>
            <a:pPr marL="756285" indent="-286385">
              <a:lnSpc>
                <a:spcPct val="100000"/>
              </a:lnSpc>
              <a:buClr>
                <a:srgbClr val="C00000"/>
              </a:buClr>
              <a:buFont typeface="Wingdings"/>
              <a:buChar char=""/>
              <a:tabLst>
                <a:tab pos="756920" algn="l"/>
              </a:tabLst>
            </a:pPr>
            <a:r>
              <a:rPr sz="2000" dirty="0">
                <a:solidFill>
                  <a:srgbClr val="000000"/>
                </a:solidFill>
              </a:rPr>
              <a:t>H</a:t>
            </a:r>
            <a:r>
              <a:rPr sz="2000" spc="-5" dirty="0">
                <a:solidFill>
                  <a:srgbClr val="000000"/>
                </a:solidFill>
              </a:rPr>
              <a:t>I</a:t>
            </a:r>
            <a:r>
              <a:rPr sz="2000" dirty="0">
                <a:solidFill>
                  <a:srgbClr val="000000"/>
                </a:solidFill>
              </a:rPr>
              <a:t>V</a:t>
            </a:r>
            <a:r>
              <a:rPr sz="2000" spc="-10" dirty="0">
                <a:solidFill>
                  <a:srgbClr val="000000"/>
                </a:solidFill>
              </a:rPr>
              <a:t> </a:t>
            </a:r>
            <a:r>
              <a:rPr sz="2000" spc="-5" dirty="0">
                <a:solidFill>
                  <a:srgbClr val="000000"/>
                </a:solidFill>
              </a:rPr>
              <a:t>M</a:t>
            </a:r>
            <a:r>
              <a:rPr sz="2000" dirty="0">
                <a:solidFill>
                  <a:srgbClr val="000000"/>
                </a:solidFill>
              </a:rPr>
              <a:t>anage</a:t>
            </a:r>
            <a:r>
              <a:rPr sz="2000" spc="-5" dirty="0">
                <a:solidFill>
                  <a:srgbClr val="000000"/>
                </a:solidFill>
              </a:rPr>
              <a:t>m</a:t>
            </a:r>
            <a:r>
              <a:rPr sz="2000" dirty="0">
                <a:solidFill>
                  <a:srgbClr val="000000"/>
                </a:solidFill>
              </a:rPr>
              <a:t>ent</a:t>
            </a:r>
            <a:endParaRPr sz="2000"/>
          </a:p>
          <a:p>
            <a:pPr marL="756285" indent="-286385">
              <a:lnSpc>
                <a:spcPct val="100000"/>
              </a:lnSpc>
              <a:buClr>
                <a:srgbClr val="C00000"/>
              </a:buClr>
              <a:buFont typeface="Wingdings"/>
              <a:buChar char=""/>
              <a:tabLst>
                <a:tab pos="756920" algn="l"/>
              </a:tabLst>
            </a:pPr>
            <a:r>
              <a:rPr sz="2000" spc="-5" dirty="0">
                <a:solidFill>
                  <a:srgbClr val="000000"/>
                </a:solidFill>
              </a:rPr>
              <a:t>P</a:t>
            </a:r>
            <a:r>
              <a:rPr sz="2000" dirty="0">
                <a:solidFill>
                  <a:srgbClr val="000000"/>
                </a:solidFill>
              </a:rPr>
              <a:t>er</a:t>
            </a:r>
            <a:r>
              <a:rPr sz="2000" spc="-5" dirty="0">
                <a:solidFill>
                  <a:srgbClr val="000000"/>
                </a:solidFill>
              </a:rPr>
              <a:t>i</a:t>
            </a:r>
            <a:r>
              <a:rPr sz="2000" dirty="0">
                <a:solidFill>
                  <a:srgbClr val="000000"/>
                </a:solidFill>
              </a:rPr>
              <a:t>na</a:t>
            </a:r>
            <a:r>
              <a:rPr sz="2000" spc="-5" dirty="0">
                <a:solidFill>
                  <a:srgbClr val="000000"/>
                </a:solidFill>
              </a:rPr>
              <a:t>t</a:t>
            </a:r>
            <a:r>
              <a:rPr sz="2000" dirty="0">
                <a:solidFill>
                  <a:srgbClr val="000000"/>
                </a:solidFill>
              </a:rPr>
              <a:t>al</a:t>
            </a:r>
            <a:r>
              <a:rPr sz="2000" spc="-20" dirty="0">
                <a:solidFill>
                  <a:srgbClr val="000000"/>
                </a:solidFill>
              </a:rPr>
              <a:t> </a:t>
            </a:r>
            <a:r>
              <a:rPr sz="2000" dirty="0">
                <a:solidFill>
                  <a:srgbClr val="000000"/>
                </a:solidFill>
              </a:rPr>
              <a:t>H</a:t>
            </a:r>
            <a:r>
              <a:rPr sz="2000" spc="-5" dirty="0">
                <a:solidFill>
                  <a:srgbClr val="000000"/>
                </a:solidFill>
              </a:rPr>
              <a:t>I</a:t>
            </a:r>
            <a:r>
              <a:rPr sz="2000" dirty="0">
                <a:solidFill>
                  <a:srgbClr val="000000"/>
                </a:solidFill>
              </a:rPr>
              <a:t>V</a:t>
            </a:r>
            <a:endParaRPr sz="2000"/>
          </a:p>
          <a:p>
            <a:pPr marL="756285" indent="-286385">
              <a:lnSpc>
                <a:spcPct val="100000"/>
              </a:lnSpc>
              <a:buClr>
                <a:srgbClr val="C00000"/>
              </a:buClr>
              <a:buFont typeface="Wingdings"/>
              <a:buChar char=""/>
              <a:tabLst>
                <a:tab pos="756920" algn="l"/>
              </a:tabLst>
            </a:pPr>
            <a:r>
              <a:rPr sz="2000" dirty="0">
                <a:solidFill>
                  <a:srgbClr val="000000"/>
                </a:solidFill>
              </a:rPr>
              <a:t>H</a:t>
            </a:r>
            <a:r>
              <a:rPr sz="2000" spc="-5" dirty="0">
                <a:solidFill>
                  <a:srgbClr val="000000"/>
                </a:solidFill>
              </a:rPr>
              <a:t>I</a:t>
            </a:r>
            <a:r>
              <a:rPr sz="2000" dirty="0">
                <a:solidFill>
                  <a:srgbClr val="000000"/>
                </a:solidFill>
              </a:rPr>
              <a:t>V</a:t>
            </a:r>
            <a:r>
              <a:rPr sz="2000" spc="-10" dirty="0">
                <a:solidFill>
                  <a:srgbClr val="000000"/>
                </a:solidFill>
              </a:rPr>
              <a:t> </a:t>
            </a:r>
            <a:r>
              <a:rPr sz="2000" spc="-5" dirty="0">
                <a:solidFill>
                  <a:srgbClr val="000000"/>
                </a:solidFill>
              </a:rPr>
              <a:t>P</a:t>
            </a:r>
            <a:r>
              <a:rPr sz="2000" dirty="0">
                <a:solidFill>
                  <a:srgbClr val="000000"/>
                </a:solidFill>
              </a:rPr>
              <a:t>r</a:t>
            </a:r>
            <a:r>
              <a:rPr sz="2000" spc="-5" dirty="0">
                <a:solidFill>
                  <a:srgbClr val="000000"/>
                </a:solidFill>
              </a:rPr>
              <a:t>EP</a:t>
            </a:r>
            <a:endParaRPr sz="2000"/>
          </a:p>
          <a:p>
            <a:pPr marL="756285" indent="-286385">
              <a:lnSpc>
                <a:spcPct val="100000"/>
              </a:lnSpc>
              <a:buClr>
                <a:srgbClr val="C00000"/>
              </a:buClr>
              <a:buFont typeface="Wingdings"/>
              <a:buChar char=""/>
              <a:tabLst>
                <a:tab pos="756920" algn="l"/>
              </a:tabLst>
            </a:pPr>
            <a:r>
              <a:rPr sz="2000" dirty="0">
                <a:solidFill>
                  <a:srgbClr val="000000"/>
                </a:solidFill>
              </a:rPr>
              <a:t>H</a:t>
            </a:r>
            <a:r>
              <a:rPr sz="2000" spc="-5" dirty="0">
                <a:solidFill>
                  <a:srgbClr val="000000"/>
                </a:solidFill>
              </a:rPr>
              <a:t>I</a:t>
            </a:r>
            <a:r>
              <a:rPr sz="2000" dirty="0">
                <a:solidFill>
                  <a:srgbClr val="000000"/>
                </a:solidFill>
              </a:rPr>
              <a:t>V</a:t>
            </a:r>
            <a:r>
              <a:rPr sz="2000" spc="-10" dirty="0">
                <a:solidFill>
                  <a:srgbClr val="000000"/>
                </a:solidFill>
              </a:rPr>
              <a:t> </a:t>
            </a:r>
            <a:r>
              <a:rPr sz="2000" spc="-5" dirty="0">
                <a:solidFill>
                  <a:srgbClr val="000000"/>
                </a:solidFill>
              </a:rPr>
              <a:t>PE</a:t>
            </a:r>
            <a:r>
              <a:rPr sz="2000" dirty="0">
                <a:solidFill>
                  <a:srgbClr val="000000"/>
                </a:solidFill>
              </a:rPr>
              <a:t>P </a:t>
            </a:r>
            <a:r>
              <a:rPr sz="2000" spc="-5" dirty="0">
                <a:solidFill>
                  <a:srgbClr val="000000"/>
                </a:solidFill>
              </a:rPr>
              <a:t>li</a:t>
            </a:r>
            <a:r>
              <a:rPr sz="2000" dirty="0">
                <a:solidFill>
                  <a:srgbClr val="000000"/>
                </a:solidFill>
              </a:rPr>
              <a:t>ne</a:t>
            </a:r>
            <a:endParaRPr sz="2000"/>
          </a:p>
          <a:p>
            <a:pPr marL="756285" indent="-286385">
              <a:lnSpc>
                <a:spcPct val="100000"/>
              </a:lnSpc>
              <a:buClr>
                <a:srgbClr val="C00000"/>
              </a:buClr>
              <a:buFont typeface="Wingdings"/>
              <a:buChar char=""/>
              <a:tabLst>
                <a:tab pos="756920" algn="l"/>
              </a:tabLst>
            </a:pPr>
            <a:r>
              <a:rPr sz="2000" dirty="0">
                <a:solidFill>
                  <a:srgbClr val="000000"/>
                </a:solidFill>
              </a:rPr>
              <a:t>HCV</a:t>
            </a:r>
            <a:r>
              <a:rPr sz="2000" spc="-10" dirty="0">
                <a:solidFill>
                  <a:srgbClr val="000000"/>
                </a:solidFill>
              </a:rPr>
              <a:t> </a:t>
            </a:r>
            <a:r>
              <a:rPr sz="2000" spc="-5" dirty="0">
                <a:solidFill>
                  <a:srgbClr val="000000"/>
                </a:solidFill>
              </a:rPr>
              <a:t>M</a:t>
            </a:r>
            <a:r>
              <a:rPr sz="2000" dirty="0">
                <a:solidFill>
                  <a:srgbClr val="000000"/>
                </a:solidFill>
              </a:rPr>
              <a:t>anage</a:t>
            </a:r>
            <a:r>
              <a:rPr sz="2000" spc="-5" dirty="0">
                <a:solidFill>
                  <a:srgbClr val="000000"/>
                </a:solidFill>
              </a:rPr>
              <a:t>m</a:t>
            </a:r>
            <a:r>
              <a:rPr sz="2000" dirty="0">
                <a:solidFill>
                  <a:srgbClr val="000000"/>
                </a:solidFill>
              </a:rPr>
              <a:t>ent</a:t>
            </a:r>
            <a:endParaRPr sz="2000"/>
          </a:p>
          <a:p>
            <a:pPr marL="756285" indent="-286385">
              <a:lnSpc>
                <a:spcPct val="100000"/>
              </a:lnSpc>
              <a:buClr>
                <a:srgbClr val="C00000"/>
              </a:buClr>
              <a:buFont typeface="Wingdings"/>
              <a:buChar char=""/>
              <a:tabLst>
                <a:tab pos="756920" algn="l"/>
              </a:tabLst>
            </a:pPr>
            <a:r>
              <a:rPr sz="2000" spc="-5" dirty="0">
                <a:solidFill>
                  <a:srgbClr val="000000"/>
                </a:solidFill>
              </a:rPr>
              <a:t>S</a:t>
            </a:r>
            <a:r>
              <a:rPr sz="2000" dirty="0">
                <a:solidFill>
                  <a:srgbClr val="000000"/>
                </a:solidFill>
              </a:rPr>
              <a:t>ub</a:t>
            </a:r>
            <a:r>
              <a:rPr sz="2000" spc="5" dirty="0">
                <a:solidFill>
                  <a:srgbClr val="000000"/>
                </a:solidFill>
              </a:rPr>
              <a:t>s</a:t>
            </a:r>
            <a:r>
              <a:rPr sz="2000" spc="-5" dirty="0">
                <a:solidFill>
                  <a:srgbClr val="000000"/>
                </a:solidFill>
              </a:rPr>
              <a:t>t</a:t>
            </a:r>
            <a:r>
              <a:rPr sz="2000" dirty="0">
                <a:solidFill>
                  <a:srgbClr val="000000"/>
                </a:solidFill>
              </a:rPr>
              <a:t>an</a:t>
            </a:r>
            <a:r>
              <a:rPr sz="2000" spc="5" dirty="0">
                <a:solidFill>
                  <a:srgbClr val="000000"/>
                </a:solidFill>
              </a:rPr>
              <a:t>c</a:t>
            </a:r>
            <a:r>
              <a:rPr sz="2000" dirty="0">
                <a:solidFill>
                  <a:srgbClr val="000000"/>
                </a:solidFill>
              </a:rPr>
              <a:t>e</a:t>
            </a:r>
            <a:r>
              <a:rPr sz="2000" spc="-40" dirty="0">
                <a:solidFill>
                  <a:srgbClr val="000000"/>
                </a:solidFill>
              </a:rPr>
              <a:t> </a:t>
            </a:r>
            <a:r>
              <a:rPr sz="2000" dirty="0">
                <a:solidFill>
                  <a:srgbClr val="000000"/>
                </a:solidFill>
              </a:rPr>
              <a:t>U</a:t>
            </a:r>
            <a:r>
              <a:rPr sz="2000" spc="5" dirty="0">
                <a:solidFill>
                  <a:srgbClr val="000000"/>
                </a:solidFill>
              </a:rPr>
              <a:t>s</a:t>
            </a:r>
            <a:r>
              <a:rPr sz="2000" dirty="0">
                <a:solidFill>
                  <a:srgbClr val="000000"/>
                </a:solidFill>
              </a:rPr>
              <a:t>e</a:t>
            </a:r>
            <a:r>
              <a:rPr sz="2000" spc="-15" dirty="0">
                <a:solidFill>
                  <a:srgbClr val="000000"/>
                </a:solidFill>
              </a:rPr>
              <a:t> </a:t>
            </a:r>
            <a:r>
              <a:rPr sz="2000" spc="-5" dirty="0">
                <a:solidFill>
                  <a:srgbClr val="000000"/>
                </a:solidFill>
              </a:rPr>
              <a:t>M</a:t>
            </a:r>
            <a:r>
              <a:rPr sz="2000" dirty="0">
                <a:solidFill>
                  <a:srgbClr val="000000"/>
                </a:solidFill>
              </a:rPr>
              <a:t>anage</a:t>
            </a:r>
            <a:r>
              <a:rPr sz="2000" spc="-5" dirty="0">
                <a:solidFill>
                  <a:srgbClr val="000000"/>
                </a:solidFill>
              </a:rPr>
              <a:t>m</a:t>
            </a:r>
            <a:r>
              <a:rPr sz="2000" dirty="0">
                <a:solidFill>
                  <a:srgbClr val="000000"/>
                </a:solidFill>
              </a:rPr>
              <a:t>ent</a:t>
            </a:r>
            <a:endParaRPr sz="2000"/>
          </a:p>
          <a:p>
            <a:pPr marL="12700" marR="5080">
              <a:lnSpc>
                <a:spcPct val="100000"/>
              </a:lnSpc>
              <a:spcBef>
                <a:spcPts val="1075"/>
              </a:spcBef>
            </a:pPr>
            <a:r>
              <a:rPr spc="-25" dirty="0"/>
              <a:t>P</a:t>
            </a:r>
            <a:r>
              <a:rPr dirty="0"/>
              <a:t>r</a:t>
            </a:r>
            <a:r>
              <a:rPr spc="-5" dirty="0"/>
              <a:t>e</a:t>
            </a:r>
            <a:r>
              <a:rPr dirty="0"/>
              <a:t>s</a:t>
            </a:r>
            <a:r>
              <a:rPr spc="-5" dirty="0"/>
              <a:t>en</a:t>
            </a:r>
            <a:r>
              <a:rPr dirty="0"/>
              <a:t>t</a:t>
            </a:r>
            <a:r>
              <a:rPr spc="10" dirty="0"/>
              <a:t> </a:t>
            </a:r>
            <a:r>
              <a:rPr spc="-5" dirty="0"/>
              <a:t>o</a:t>
            </a:r>
            <a:r>
              <a:rPr dirty="0"/>
              <a:t>n </a:t>
            </a:r>
            <a:r>
              <a:rPr spc="-25" dirty="0"/>
              <a:t>E</a:t>
            </a:r>
            <a:r>
              <a:rPr spc="-10" dirty="0"/>
              <a:t>CH</a:t>
            </a:r>
            <a:r>
              <a:rPr spc="-20" dirty="0"/>
              <a:t>O</a:t>
            </a:r>
            <a:r>
              <a:rPr spc="-10" dirty="0"/>
              <a:t> </a:t>
            </a:r>
            <a:r>
              <a:rPr sz="2000" u="heavy" dirty="0">
                <a:solidFill>
                  <a:srgbClr val="468FCC"/>
                </a:solidFill>
                <a:hlinkClick r:id="rId6"/>
              </a:rPr>
              <a:t>h</a:t>
            </a:r>
            <a:r>
              <a:rPr sz="2000" u="heavy" spc="-5" dirty="0">
                <a:solidFill>
                  <a:srgbClr val="468FCC"/>
                </a:solidFill>
                <a:hlinkClick r:id="rId6"/>
              </a:rPr>
              <a:t>tt</a:t>
            </a:r>
            <a:r>
              <a:rPr sz="2000" u="heavy" dirty="0">
                <a:solidFill>
                  <a:srgbClr val="468FCC"/>
                </a:solidFill>
                <a:hlinkClick r:id="rId6"/>
              </a:rPr>
              <a:t>p</a:t>
            </a:r>
            <a:r>
              <a:rPr sz="2000" u="heavy" spc="5" dirty="0">
                <a:solidFill>
                  <a:srgbClr val="468FCC"/>
                </a:solidFill>
                <a:hlinkClick r:id="rId6"/>
              </a:rPr>
              <a:t>s</a:t>
            </a:r>
            <a:r>
              <a:rPr sz="2000" u="heavy" spc="-5" dirty="0">
                <a:solidFill>
                  <a:srgbClr val="468FCC"/>
                </a:solidFill>
                <a:hlinkClick r:id="rId6"/>
              </a:rPr>
              <a:t>://</a:t>
            </a:r>
            <a:r>
              <a:rPr sz="2000" u="heavy" dirty="0">
                <a:solidFill>
                  <a:srgbClr val="468FCC"/>
                </a:solidFill>
                <a:hlinkClick r:id="rId6"/>
              </a:rPr>
              <a:t>h</a:t>
            </a:r>
            <a:r>
              <a:rPr sz="2000" u="heavy" spc="5" dirty="0">
                <a:solidFill>
                  <a:srgbClr val="468FCC"/>
                </a:solidFill>
                <a:hlinkClick r:id="rId6"/>
              </a:rPr>
              <a:t>s</a:t>
            </a:r>
            <a:r>
              <a:rPr sz="2000" u="heavy" spc="-10" dirty="0">
                <a:solidFill>
                  <a:srgbClr val="468FCC"/>
                </a:solidFill>
                <a:hlinkClick r:id="rId6"/>
              </a:rPr>
              <a:t>c</a:t>
            </a:r>
            <a:r>
              <a:rPr sz="2000" u="heavy" spc="-5" dirty="0">
                <a:solidFill>
                  <a:srgbClr val="468FCC"/>
                </a:solidFill>
                <a:hlinkClick r:id="rId6"/>
              </a:rPr>
              <a:t>.</a:t>
            </a:r>
            <a:r>
              <a:rPr sz="2000" u="heavy" dirty="0">
                <a:solidFill>
                  <a:srgbClr val="468FCC"/>
                </a:solidFill>
                <a:hlinkClick r:id="rId6"/>
              </a:rPr>
              <a:t>un</a:t>
            </a:r>
            <a:r>
              <a:rPr sz="2000" u="heavy" spc="-15" dirty="0">
                <a:solidFill>
                  <a:srgbClr val="468FCC"/>
                </a:solidFill>
                <a:hlinkClick r:id="rId6"/>
              </a:rPr>
              <a:t>m</a:t>
            </a:r>
            <a:r>
              <a:rPr sz="2000" u="heavy" spc="-5" dirty="0">
                <a:solidFill>
                  <a:srgbClr val="468FCC"/>
                </a:solidFill>
                <a:hlinkClick r:id="rId6"/>
              </a:rPr>
              <a:t>.</a:t>
            </a:r>
            <a:r>
              <a:rPr sz="2000" u="heavy" dirty="0">
                <a:solidFill>
                  <a:srgbClr val="468FCC"/>
                </a:solidFill>
                <a:hlinkClick r:id="rId6"/>
              </a:rPr>
              <a:t>e</a:t>
            </a:r>
            <a:r>
              <a:rPr sz="2000" u="heavy" spc="-15" dirty="0">
                <a:solidFill>
                  <a:srgbClr val="468FCC"/>
                </a:solidFill>
                <a:hlinkClick r:id="rId6"/>
              </a:rPr>
              <a:t>d</a:t>
            </a:r>
            <a:r>
              <a:rPr sz="2000" u="heavy" dirty="0">
                <a:solidFill>
                  <a:srgbClr val="468FCC"/>
                </a:solidFill>
                <a:hlinkClick r:id="rId6"/>
              </a:rPr>
              <a:t>u</a:t>
            </a:r>
            <a:r>
              <a:rPr sz="2000" u="heavy" spc="-5" dirty="0">
                <a:solidFill>
                  <a:srgbClr val="468FCC"/>
                </a:solidFill>
                <a:hlinkClick r:id="rId6"/>
              </a:rPr>
              <a:t>/</a:t>
            </a:r>
            <a:r>
              <a:rPr sz="2000" u="heavy" spc="-10" dirty="0">
                <a:solidFill>
                  <a:srgbClr val="468FCC"/>
                </a:solidFill>
                <a:hlinkClick r:id="rId6"/>
              </a:rPr>
              <a:t>s</a:t>
            </a:r>
            <a:r>
              <a:rPr sz="2000" u="heavy" spc="5" dirty="0">
                <a:solidFill>
                  <a:srgbClr val="468FCC"/>
                </a:solidFill>
                <a:hlinkClick r:id="rId6"/>
              </a:rPr>
              <a:t>c</a:t>
            </a:r>
            <a:r>
              <a:rPr sz="2000" u="heavy" spc="-15" dirty="0">
                <a:solidFill>
                  <a:srgbClr val="468FCC"/>
                </a:solidFill>
                <a:hlinkClick r:id="rId6"/>
              </a:rPr>
              <a:t>a</a:t>
            </a:r>
            <a:r>
              <a:rPr sz="2000" u="heavy" dirty="0">
                <a:solidFill>
                  <a:srgbClr val="468FCC"/>
                </a:solidFill>
                <a:hlinkClick r:id="rId6"/>
              </a:rPr>
              <a:t>e</a:t>
            </a:r>
            <a:r>
              <a:rPr sz="2000" u="heavy" spc="-5" dirty="0">
                <a:solidFill>
                  <a:srgbClr val="468FCC"/>
                </a:solidFill>
                <a:hlinkClick r:id="rId6"/>
              </a:rPr>
              <a:t>t</a:t>
            </a:r>
            <a:r>
              <a:rPr sz="2000" u="heavy" spc="-10" dirty="0">
                <a:solidFill>
                  <a:srgbClr val="468FCC"/>
                </a:solidFill>
                <a:hlinkClick r:id="rId6"/>
              </a:rPr>
              <a:t>c</a:t>
            </a:r>
            <a:r>
              <a:rPr sz="2000" u="heavy" spc="-5" dirty="0">
                <a:solidFill>
                  <a:srgbClr val="468FCC"/>
                </a:solidFill>
                <a:hlinkClick r:id="rId6"/>
              </a:rPr>
              <a:t>/</a:t>
            </a:r>
            <a:r>
              <a:rPr sz="2000" u="heavy" dirty="0">
                <a:solidFill>
                  <a:srgbClr val="468FCC"/>
                </a:solidFill>
                <a:hlinkClick r:id="rId6"/>
              </a:rPr>
              <a:t>p</a:t>
            </a:r>
            <a:r>
              <a:rPr sz="2000" u="heavy" spc="-10" dirty="0">
                <a:solidFill>
                  <a:srgbClr val="468FCC"/>
                </a:solidFill>
                <a:hlinkClick r:id="rId6"/>
              </a:rPr>
              <a:t>r</a:t>
            </a:r>
            <a:r>
              <a:rPr sz="2000" u="heavy" dirty="0">
                <a:solidFill>
                  <a:srgbClr val="468FCC"/>
                </a:solidFill>
                <a:hlinkClick r:id="rId6"/>
              </a:rPr>
              <a:t>o</a:t>
            </a:r>
            <a:r>
              <a:rPr sz="2000" u="heavy" spc="-15" dirty="0">
                <a:solidFill>
                  <a:srgbClr val="468FCC"/>
                </a:solidFill>
                <a:hlinkClick r:id="rId6"/>
              </a:rPr>
              <a:t>g</a:t>
            </a:r>
            <a:r>
              <a:rPr sz="2000" u="heavy" dirty="0">
                <a:solidFill>
                  <a:srgbClr val="468FCC"/>
                </a:solidFill>
                <a:hlinkClick r:id="rId6"/>
              </a:rPr>
              <a:t>r</a:t>
            </a:r>
            <a:r>
              <a:rPr sz="2000" u="heavy" spc="-15" dirty="0">
                <a:solidFill>
                  <a:srgbClr val="468FCC"/>
                </a:solidFill>
                <a:hlinkClick r:id="rId6"/>
              </a:rPr>
              <a:t>a</a:t>
            </a:r>
            <a:r>
              <a:rPr sz="2000" u="heavy" spc="-5" dirty="0">
                <a:solidFill>
                  <a:srgbClr val="468FCC"/>
                </a:solidFill>
                <a:hlinkClick r:id="rId6"/>
              </a:rPr>
              <a:t>m</a:t>
            </a:r>
            <a:r>
              <a:rPr sz="2000" u="heavy" spc="-10" dirty="0">
                <a:solidFill>
                  <a:srgbClr val="468FCC"/>
                </a:solidFill>
                <a:hlinkClick r:id="rId6"/>
              </a:rPr>
              <a:t>s</a:t>
            </a:r>
            <a:r>
              <a:rPr sz="2000" u="heavy" dirty="0">
                <a:solidFill>
                  <a:srgbClr val="468FCC"/>
                </a:solidFill>
                <a:hlinkClick r:id="rId6"/>
              </a:rPr>
              <a:t>-</a:t>
            </a:r>
            <a:r>
              <a:rPr sz="2000" dirty="0">
                <a:solidFill>
                  <a:srgbClr val="468FCC"/>
                </a:solidFill>
              </a:rPr>
              <a:t> </a:t>
            </a:r>
            <a:r>
              <a:rPr sz="2000" u="heavy" spc="5" dirty="0">
                <a:solidFill>
                  <a:srgbClr val="468FCC"/>
                </a:solidFill>
                <a:hlinkClick r:id="rId6"/>
              </a:rPr>
              <a:t>s</a:t>
            </a:r>
            <a:r>
              <a:rPr sz="2000" u="heavy" dirty="0">
                <a:solidFill>
                  <a:srgbClr val="468FCC"/>
                </a:solidFill>
                <a:hlinkClick r:id="rId6"/>
              </a:rPr>
              <a:t>er</a:t>
            </a:r>
            <a:r>
              <a:rPr sz="2000" u="heavy" spc="-10" dirty="0">
                <a:solidFill>
                  <a:srgbClr val="468FCC"/>
                </a:solidFill>
                <a:hlinkClick r:id="rId6"/>
              </a:rPr>
              <a:t>v</a:t>
            </a:r>
            <a:r>
              <a:rPr sz="2000" u="heavy" spc="-5" dirty="0">
                <a:solidFill>
                  <a:srgbClr val="468FCC"/>
                </a:solidFill>
                <a:hlinkClick r:id="rId6"/>
              </a:rPr>
              <a:t>i</a:t>
            </a:r>
            <a:r>
              <a:rPr sz="2000" u="heavy" spc="5" dirty="0">
                <a:solidFill>
                  <a:srgbClr val="468FCC"/>
                </a:solidFill>
                <a:hlinkClick r:id="rId6"/>
              </a:rPr>
              <a:t>c</a:t>
            </a:r>
            <a:r>
              <a:rPr sz="2000" u="heavy" dirty="0">
                <a:solidFill>
                  <a:srgbClr val="468FCC"/>
                </a:solidFill>
                <a:hlinkClick r:id="rId6"/>
              </a:rPr>
              <a:t>e</a:t>
            </a:r>
            <a:r>
              <a:rPr sz="2000" u="heavy" spc="5" dirty="0">
                <a:solidFill>
                  <a:srgbClr val="468FCC"/>
                </a:solidFill>
                <a:hlinkClick r:id="rId6"/>
              </a:rPr>
              <a:t>s</a:t>
            </a:r>
            <a:r>
              <a:rPr sz="2000" u="heavy" spc="-5" dirty="0">
                <a:solidFill>
                  <a:srgbClr val="468FCC"/>
                </a:solidFill>
                <a:hlinkClick r:id="rId6"/>
              </a:rPr>
              <a:t>/</a:t>
            </a:r>
            <a:r>
              <a:rPr sz="2000" u="heavy" dirty="0">
                <a:solidFill>
                  <a:srgbClr val="468FCC"/>
                </a:solidFill>
                <a:hlinkClick r:id="rId6"/>
              </a:rPr>
              <a:t>e</a:t>
            </a:r>
            <a:r>
              <a:rPr sz="2000" u="heavy" spc="-10" dirty="0">
                <a:solidFill>
                  <a:srgbClr val="468FCC"/>
                </a:solidFill>
                <a:hlinkClick r:id="rId6"/>
              </a:rPr>
              <a:t>c</a:t>
            </a:r>
            <a:r>
              <a:rPr sz="2000" u="heavy" dirty="0">
                <a:solidFill>
                  <a:srgbClr val="468FCC"/>
                </a:solidFill>
                <a:hlinkClick r:id="rId6"/>
              </a:rPr>
              <a:t>ho</a:t>
            </a:r>
            <a:r>
              <a:rPr sz="2000" u="heavy" spc="-5" dirty="0">
                <a:solidFill>
                  <a:srgbClr val="468FCC"/>
                </a:solidFill>
                <a:hlinkClick r:id="rId6"/>
              </a:rPr>
              <a:t>.</a:t>
            </a:r>
            <a:r>
              <a:rPr sz="2000" u="heavy" spc="-15" dirty="0">
                <a:solidFill>
                  <a:srgbClr val="468FCC"/>
                </a:solidFill>
                <a:hlinkClick r:id="rId6"/>
              </a:rPr>
              <a:t>h</a:t>
            </a:r>
            <a:r>
              <a:rPr sz="2000" u="heavy" spc="-5" dirty="0">
                <a:solidFill>
                  <a:srgbClr val="468FCC"/>
                </a:solidFill>
                <a:hlinkClick r:id="rId6"/>
              </a:rPr>
              <a:t>tm</a:t>
            </a:r>
            <a:r>
              <a:rPr sz="2000" u="heavy" dirty="0">
                <a:solidFill>
                  <a:srgbClr val="468FCC"/>
                </a:solidFill>
                <a:hlinkClick r:id="rId6"/>
              </a:rPr>
              <a:t>l</a:t>
            </a:r>
            <a:endParaRPr sz="2000"/>
          </a:p>
        </p:txBody>
      </p:sp>
      <p:sp>
        <p:nvSpPr>
          <p:cNvPr id="6" name="object 6"/>
          <p:cNvSpPr/>
          <p:nvPr/>
        </p:nvSpPr>
        <p:spPr>
          <a:xfrm>
            <a:off x="6938464" y="4859273"/>
            <a:ext cx="1400810" cy="0"/>
          </a:xfrm>
          <a:custGeom>
            <a:avLst/>
            <a:gdLst/>
            <a:ahLst/>
            <a:cxnLst/>
            <a:rect l="l" t="t" r="r" b="b"/>
            <a:pathLst>
              <a:path w="1400809">
                <a:moveTo>
                  <a:pt x="0" y="0"/>
                </a:moveTo>
                <a:lnTo>
                  <a:pt x="1400555" y="0"/>
                </a:lnTo>
              </a:path>
            </a:pathLst>
          </a:custGeom>
          <a:ln w="19557">
            <a:solidFill>
              <a:srgbClr val="468F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C00000"/>
              </a:buClr>
              <a:buFont typeface="Wingdings"/>
              <a:buChar char=""/>
              <a:tabLst>
                <a:tab pos="355600" algn="l"/>
              </a:tabLst>
            </a:pPr>
            <a:r>
              <a:rPr spc="-25" dirty="0"/>
              <a:t>AET</a:t>
            </a:r>
            <a:r>
              <a:rPr dirty="0"/>
              <a:t>C</a:t>
            </a:r>
            <a:r>
              <a:rPr spc="10" dirty="0"/>
              <a:t> </a:t>
            </a:r>
            <a:r>
              <a:rPr spc="-10" dirty="0"/>
              <a:t>N</a:t>
            </a:r>
            <a:r>
              <a:rPr spc="-5" dirty="0"/>
              <a:t>at</a:t>
            </a:r>
            <a:r>
              <a:rPr spc="-10" dirty="0"/>
              <a:t>i</a:t>
            </a:r>
            <a:r>
              <a:rPr spc="-5" dirty="0"/>
              <a:t>ona</a:t>
            </a:r>
            <a:r>
              <a:rPr dirty="0"/>
              <a:t>l</a:t>
            </a:r>
            <a:r>
              <a:rPr spc="20" dirty="0"/>
              <a:t> </a:t>
            </a:r>
            <a:r>
              <a:rPr spc="-10" dirty="0"/>
              <a:t>H</a:t>
            </a:r>
            <a:r>
              <a:rPr spc="5" dirty="0"/>
              <a:t>I</a:t>
            </a:r>
            <a:r>
              <a:rPr spc="-20" dirty="0"/>
              <a:t>V</a:t>
            </a:r>
            <a:r>
              <a:rPr dirty="0"/>
              <a:t> </a:t>
            </a:r>
            <a:r>
              <a:rPr spc="-10" dirty="0"/>
              <a:t>C</a:t>
            </a:r>
            <a:r>
              <a:rPr spc="-5" dirty="0"/>
              <a:t>u</a:t>
            </a:r>
            <a:r>
              <a:rPr dirty="0"/>
              <a:t>rr</a:t>
            </a:r>
            <a:r>
              <a:rPr spc="-10" dirty="0"/>
              <a:t>i</a:t>
            </a:r>
            <a:r>
              <a:rPr dirty="0"/>
              <a:t>c</a:t>
            </a:r>
            <a:r>
              <a:rPr spc="-5" dirty="0"/>
              <a:t>u</a:t>
            </a:r>
            <a:r>
              <a:rPr spc="-10" dirty="0"/>
              <a:t>l</a:t>
            </a:r>
            <a:r>
              <a:rPr spc="-5" dirty="0"/>
              <a:t>u</a:t>
            </a:r>
            <a:r>
              <a:rPr dirty="0"/>
              <a:t>m</a:t>
            </a:r>
          </a:p>
          <a:p>
            <a:pPr marL="355600">
              <a:lnSpc>
                <a:spcPts val="2400"/>
              </a:lnSpc>
            </a:pPr>
            <a:r>
              <a:rPr sz="2000" u="heavy" dirty="0">
                <a:solidFill>
                  <a:srgbClr val="468FCC"/>
                </a:solidFill>
                <a:hlinkClick r:id="rId7"/>
              </a:rPr>
              <a:t>h</a:t>
            </a:r>
            <a:r>
              <a:rPr sz="2000" u="heavy" spc="-5" dirty="0">
                <a:solidFill>
                  <a:srgbClr val="468FCC"/>
                </a:solidFill>
                <a:hlinkClick r:id="rId7"/>
              </a:rPr>
              <a:t>tt</a:t>
            </a:r>
            <a:r>
              <a:rPr sz="2000" u="heavy" dirty="0">
                <a:solidFill>
                  <a:srgbClr val="468FCC"/>
                </a:solidFill>
                <a:hlinkClick r:id="rId7"/>
              </a:rPr>
              <a:t>p</a:t>
            </a:r>
            <a:r>
              <a:rPr sz="2000" u="heavy" spc="5" dirty="0">
                <a:solidFill>
                  <a:srgbClr val="468FCC"/>
                </a:solidFill>
                <a:hlinkClick r:id="rId7"/>
              </a:rPr>
              <a:t>s</a:t>
            </a:r>
            <a:r>
              <a:rPr sz="2000" u="heavy" spc="-5" dirty="0">
                <a:solidFill>
                  <a:srgbClr val="468FCC"/>
                </a:solidFill>
                <a:hlinkClick r:id="rId7"/>
              </a:rPr>
              <a:t>://</a:t>
            </a:r>
            <a:r>
              <a:rPr sz="2000" u="heavy" dirty="0">
                <a:solidFill>
                  <a:srgbClr val="468FCC"/>
                </a:solidFill>
                <a:hlinkClick r:id="rId7"/>
              </a:rPr>
              <a:t>a</a:t>
            </a:r>
            <a:r>
              <a:rPr sz="2000" u="heavy" spc="-5" dirty="0">
                <a:solidFill>
                  <a:srgbClr val="468FCC"/>
                </a:solidFill>
                <a:hlinkClick r:id="rId7"/>
              </a:rPr>
              <a:t>i</a:t>
            </a:r>
            <a:r>
              <a:rPr sz="2000" u="heavy" dirty="0">
                <a:solidFill>
                  <a:srgbClr val="468FCC"/>
                </a:solidFill>
                <a:hlinkClick r:id="rId7"/>
              </a:rPr>
              <a:t>d</a:t>
            </a:r>
            <a:r>
              <a:rPr sz="2000" u="heavy" spc="5" dirty="0">
                <a:solidFill>
                  <a:srgbClr val="468FCC"/>
                </a:solidFill>
                <a:hlinkClick r:id="rId7"/>
              </a:rPr>
              <a:t>s</a:t>
            </a:r>
            <a:r>
              <a:rPr sz="2000" u="heavy" dirty="0">
                <a:solidFill>
                  <a:srgbClr val="468FCC"/>
                </a:solidFill>
                <a:hlinkClick r:id="rId7"/>
              </a:rPr>
              <a:t>e</a:t>
            </a:r>
            <a:r>
              <a:rPr sz="2000" u="heavy" spc="-5" dirty="0">
                <a:solidFill>
                  <a:srgbClr val="468FCC"/>
                </a:solidFill>
                <a:hlinkClick r:id="rId7"/>
              </a:rPr>
              <a:t>t</a:t>
            </a:r>
            <a:r>
              <a:rPr sz="2000" u="heavy" spc="-10" dirty="0">
                <a:solidFill>
                  <a:srgbClr val="468FCC"/>
                </a:solidFill>
                <a:hlinkClick r:id="rId7"/>
              </a:rPr>
              <a:t>c</a:t>
            </a:r>
            <a:r>
              <a:rPr sz="2000" u="heavy" spc="-5" dirty="0">
                <a:solidFill>
                  <a:srgbClr val="468FCC"/>
                </a:solidFill>
                <a:hlinkClick r:id="rId7"/>
              </a:rPr>
              <a:t>.</a:t>
            </a:r>
            <a:r>
              <a:rPr sz="2000" u="heavy" dirty="0">
                <a:solidFill>
                  <a:srgbClr val="468FCC"/>
                </a:solidFill>
                <a:hlinkClick r:id="rId7"/>
              </a:rPr>
              <a:t>o</a:t>
            </a:r>
            <a:r>
              <a:rPr sz="2000" u="heavy" spc="-10" dirty="0">
                <a:solidFill>
                  <a:srgbClr val="468FCC"/>
                </a:solidFill>
                <a:hlinkClick r:id="rId7"/>
              </a:rPr>
              <a:t>r</a:t>
            </a:r>
            <a:r>
              <a:rPr sz="2000" u="heavy" dirty="0">
                <a:solidFill>
                  <a:srgbClr val="468FCC"/>
                </a:solidFill>
                <a:hlinkClick r:id="rId7"/>
              </a:rPr>
              <a:t>g</a:t>
            </a:r>
            <a:r>
              <a:rPr sz="2000" u="heavy" spc="-20" dirty="0">
                <a:solidFill>
                  <a:srgbClr val="468FCC"/>
                </a:solidFill>
                <a:hlinkClick r:id="rId7"/>
              </a:rPr>
              <a:t>/</a:t>
            </a:r>
            <a:r>
              <a:rPr sz="2000" u="heavy" dirty="0">
                <a:solidFill>
                  <a:srgbClr val="468FCC"/>
                </a:solidFill>
                <a:hlinkClick r:id="rId7"/>
              </a:rPr>
              <a:t>nhc</a:t>
            </a:r>
            <a:endParaRPr sz="2000"/>
          </a:p>
          <a:p>
            <a:pPr marL="355600" marR="654050" indent="-342900">
              <a:lnSpc>
                <a:spcPts val="2880"/>
              </a:lnSpc>
              <a:spcBef>
                <a:spcPts val="90"/>
              </a:spcBef>
              <a:buClr>
                <a:srgbClr val="C00000"/>
              </a:buClr>
              <a:buFont typeface="Wingdings"/>
              <a:buChar char=""/>
              <a:tabLst>
                <a:tab pos="355600" algn="l"/>
              </a:tabLst>
            </a:pPr>
            <a:r>
              <a:rPr spc="-25" dirty="0"/>
              <a:t>AE</a:t>
            </a:r>
            <a:r>
              <a:rPr spc="-5" dirty="0"/>
              <a:t>T</a:t>
            </a:r>
            <a:r>
              <a:rPr dirty="0"/>
              <a:t>C</a:t>
            </a:r>
            <a:r>
              <a:rPr spc="10" dirty="0"/>
              <a:t> </a:t>
            </a:r>
            <a:r>
              <a:rPr spc="-10" dirty="0"/>
              <a:t>N</a:t>
            </a:r>
            <a:r>
              <a:rPr spc="-20" dirty="0"/>
              <a:t>a</a:t>
            </a:r>
            <a:r>
              <a:rPr spc="-5" dirty="0"/>
              <a:t>t</a:t>
            </a:r>
            <a:r>
              <a:rPr spc="-10" dirty="0"/>
              <a:t>i</a:t>
            </a:r>
            <a:r>
              <a:rPr spc="-5" dirty="0"/>
              <a:t>ona</a:t>
            </a:r>
            <a:r>
              <a:rPr dirty="0"/>
              <a:t>l</a:t>
            </a:r>
            <a:r>
              <a:rPr spc="20" dirty="0"/>
              <a:t> </a:t>
            </a:r>
            <a:r>
              <a:rPr spc="-10" dirty="0"/>
              <a:t>C</a:t>
            </a:r>
            <a:r>
              <a:rPr spc="-5" dirty="0"/>
              <a:t>oo</a:t>
            </a:r>
            <a:r>
              <a:rPr dirty="0"/>
              <a:t>r</a:t>
            </a:r>
            <a:r>
              <a:rPr spc="-5" dirty="0"/>
              <a:t>dina</a:t>
            </a:r>
            <a:r>
              <a:rPr spc="5" dirty="0"/>
              <a:t>t</a:t>
            </a:r>
            <a:r>
              <a:rPr spc="-10" dirty="0"/>
              <a:t>i</a:t>
            </a:r>
            <a:r>
              <a:rPr spc="-5" dirty="0"/>
              <a:t>ng </a:t>
            </a:r>
            <a:r>
              <a:rPr spc="-10" dirty="0"/>
              <a:t>R</a:t>
            </a:r>
            <a:r>
              <a:rPr spc="-5" dirty="0"/>
              <a:t>e</a:t>
            </a:r>
            <a:r>
              <a:rPr dirty="0"/>
              <a:t>s</a:t>
            </a:r>
            <a:r>
              <a:rPr spc="-5" dirty="0"/>
              <a:t>ou</a:t>
            </a:r>
            <a:r>
              <a:rPr dirty="0"/>
              <a:t>rce</a:t>
            </a:r>
            <a:r>
              <a:rPr spc="10" dirty="0"/>
              <a:t> </a:t>
            </a:r>
            <a:r>
              <a:rPr spc="-10" dirty="0"/>
              <a:t>C</a:t>
            </a:r>
            <a:r>
              <a:rPr spc="-5" dirty="0"/>
              <a:t>en</a:t>
            </a:r>
            <a:r>
              <a:rPr spc="5" dirty="0"/>
              <a:t>t</a:t>
            </a:r>
            <a:r>
              <a:rPr spc="-5" dirty="0"/>
              <a:t>er</a:t>
            </a:r>
          </a:p>
          <a:p>
            <a:pPr marL="355600">
              <a:lnSpc>
                <a:spcPts val="2310"/>
              </a:lnSpc>
            </a:pPr>
            <a:r>
              <a:rPr sz="2000" u="heavy" dirty="0">
                <a:solidFill>
                  <a:srgbClr val="468FCC"/>
                </a:solidFill>
                <a:hlinkClick r:id="rId8"/>
              </a:rPr>
              <a:t>h</a:t>
            </a:r>
            <a:r>
              <a:rPr sz="2000" u="heavy" spc="-5" dirty="0">
                <a:solidFill>
                  <a:srgbClr val="468FCC"/>
                </a:solidFill>
                <a:hlinkClick r:id="rId8"/>
              </a:rPr>
              <a:t>tt</a:t>
            </a:r>
            <a:r>
              <a:rPr sz="2000" u="heavy" dirty="0">
                <a:solidFill>
                  <a:srgbClr val="468FCC"/>
                </a:solidFill>
                <a:hlinkClick r:id="rId8"/>
              </a:rPr>
              <a:t>p</a:t>
            </a:r>
            <a:r>
              <a:rPr sz="2000" u="heavy" spc="5" dirty="0">
                <a:solidFill>
                  <a:srgbClr val="468FCC"/>
                </a:solidFill>
                <a:hlinkClick r:id="rId8"/>
              </a:rPr>
              <a:t>s</a:t>
            </a:r>
            <a:r>
              <a:rPr sz="2000" u="heavy" spc="-5" dirty="0">
                <a:solidFill>
                  <a:srgbClr val="468FCC"/>
                </a:solidFill>
                <a:hlinkClick r:id="rId8"/>
              </a:rPr>
              <a:t>://t</a:t>
            </a:r>
            <a:r>
              <a:rPr sz="2000" u="heavy" dirty="0">
                <a:solidFill>
                  <a:srgbClr val="468FCC"/>
                </a:solidFill>
                <a:hlinkClick r:id="rId8"/>
              </a:rPr>
              <a:t>ar</a:t>
            </a:r>
            <a:r>
              <a:rPr sz="2000" u="heavy" spc="-15" dirty="0">
                <a:solidFill>
                  <a:srgbClr val="468FCC"/>
                </a:solidFill>
                <a:hlinkClick r:id="rId8"/>
              </a:rPr>
              <a:t>g</a:t>
            </a:r>
            <a:r>
              <a:rPr sz="2000" u="heavy" dirty="0">
                <a:solidFill>
                  <a:srgbClr val="468FCC"/>
                </a:solidFill>
                <a:hlinkClick r:id="rId8"/>
              </a:rPr>
              <a:t>e</a:t>
            </a:r>
            <a:r>
              <a:rPr sz="2000" u="heavy" spc="-5" dirty="0">
                <a:solidFill>
                  <a:srgbClr val="468FCC"/>
                </a:solidFill>
                <a:hlinkClick r:id="rId8"/>
              </a:rPr>
              <a:t>t</a:t>
            </a:r>
            <a:r>
              <a:rPr sz="2000" u="heavy" dirty="0">
                <a:solidFill>
                  <a:srgbClr val="468FCC"/>
                </a:solidFill>
                <a:hlinkClick r:id="rId8"/>
              </a:rPr>
              <a:t>h</a:t>
            </a:r>
            <a:r>
              <a:rPr sz="2000" u="heavy" spc="-5" dirty="0">
                <a:solidFill>
                  <a:srgbClr val="468FCC"/>
                </a:solidFill>
                <a:hlinkClick r:id="rId8"/>
              </a:rPr>
              <a:t>i</a:t>
            </a:r>
            <a:r>
              <a:rPr sz="2000" u="heavy" spc="-10" dirty="0">
                <a:solidFill>
                  <a:srgbClr val="468FCC"/>
                </a:solidFill>
                <a:hlinkClick r:id="rId8"/>
              </a:rPr>
              <a:t>v</a:t>
            </a:r>
            <a:r>
              <a:rPr sz="2000" u="heavy" spc="-5" dirty="0">
                <a:solidFill>
                  <a:srgbClr val="468FCC"/>
                </a:solidFill>
                <a:hlinkClick r:id="rId8"/>
              </a:rPr>
              <a:t>.</a:t>
            </a:r>
            <a:r>
              <a:rPr sz="2000" u="heavy" dirty="0">
                <a:solidFill>
                  <a:srgbClr val="468FCC"/>
                </a:solidFill>
                <a:hlinkClick r:id="rId8"/>
              </a:rPr>
              <a:t>o</a:t>
            </a:r>
            <a:r>
              <a:rPr sz="2000" u="heavy" spc="-10" dirty="0">
                <a:solidFill>
                  <a:srgbClr val="468FCC"/>
                </a:solidFill>
                <a:hlinkClick r:id="rId8"/>
              </a:rPr>
              <a:t>r</a:t>
            </a:r>
            <a:r>
              <a:rPr sz="2000" u="heavy" dirty="0">
                <a:solidFill>
                  <a:srgbClr val="468FCC"/>
                </a:solidFill>
                <a:hlinkClick r:id="rId8"/>
              </a:rPr>
              <a:t>g</a:t>
            </a:r>
            <a:r>
              <a:rPr sz="2000" u="heavy" spc="-5" dirty="0">
                <a:solidFill>
                  <a:srgbClr val="468FCC"/>
                </a:solidFill>
                <a:hlinkClick r:id="rId8"/>
              </a:rPr>
              <a:t>/li</a:t>
            </a:r>
            <a:r>
              <a:rPr sz="2000" u="heavy" dirty="0">
                <a:solidFill>
                  <a:srgbClr val="468FCC"/>
                </a:solidFill>
                <a:hlinkClick r:id="rId8"/>
              </a:rPr>
              <a:t>br</a:t>
            </a:r>
            <a:r>
              <a:rPr sz="2000" u="heavy" spc="-15" dirty="0">
                <a:solidFill>
                  <a:srgbClr val="468FCC"/>
                </a:solidFill>
                <a:hlinkClick r:id="rId8"/>
              </a:rPr>
              <a:t>a</a:t>
            </a:r>
            <a:r>
              <a:rPr sz="2000" u="heavy" dirty="0">
                <a:solidFill>
                  <a:srgbClr val="468FCC"/>
                </a:solidFill>
                <a:hlinkClick r:id="rId8"/>
              </a:rPr>
              <a:t>r</a:t>
            </a:r>
            <a:r>
              <a:rPr sz="2000" u="heavy" spc="-10" dirty="0">
                <a:solidFill>
                  <a:srgbClr val="468FCC"/>
                </a:solidFill>
                <a:hlinkClick r:id="rId8"/>
              </a:rPr>
              <a:t>y</a:t>
            </a:r>
            <a:r>
              <a:rPr sz="2000" u="heavy" spc="-5" dirty="0">
                <a:solidFill>
                  <a:srgbClr val="468FCC"/>
                </a:solidFill>
                <a:hlinkClick r:id="rId8"/>
              </a:rPr>
              <a:t>/</a:t>
            </a:r>
            <a:r>
              <a:rPr sz="2000" u="heavy" spc="-15" dirty="0">
                <a:solidFill>
                  <a:srgbClr val="468FCC"/>
                </a:solidFill>
                <a:hlinkClick r:id="rId8"/>
              </a:rPr>
              <a:t>a</a:t>
            </a:r>
            <a:r>
              <a:rPr sz="2000" u="heavy" dirty="0">
                <a:solidFill>
                  <a:srgbClr val="468FCC"/>
                </a:solidFill>
                <a:hlinkClick r:id="rId8"/>
              </a:rPr>
              <a:t>e</a:t>
            </a:r>
            <a:r>
              <a:rPr sz="2000" u="heavy" spc="-5" dirty="0">
                <a:solidFill>
                  <a:srgbClr val="468FCC"/>
                </a:solidFill>
                <a:hlinkClick r:id="rId8"/>
              </a:rPr>
              <a:t>t</a:t>
            </a:r>
            <a:r>
              <a:rPr sz="2000" u="heavy" spc="-10" dirty="0">
                <a:solidFill>
                  <a:srgbClr val="468FCC"/>
                </a:solidFill>
                <a:hlinkClick r:id="rId8"/>
              </a:rPr>
              <a:t>c</a:t>
            </a:r>
            <a:r>
              <a:rPr sz="2000" u="heavy" dirty="0">
                <a:solidFill>
                  <a:srgbClr val="468FCC"/>
                </a:solidFill>
                <a:hlinkClick r:id="rId8"/>
              </a:rPr>
              <a:t>-</a:t>
            </a:r>
            <a:endParaRPr sz="2000"/>
          </a:p>
          <a:p>
            <a:pPr marL="355600">
              <a:lnSpc>
                <a:spcPts val="2400"/>
              </a:lnSpc>
            </a:pPr>
            <a:r>
              <a:rPr sz="2000" u="heavy" dirty="0">
                <a:solidFill>
                  <a:srgbClr val="468FCC"/>
                </a:solidFill>
                <a:hlinkClick r:id="rId8"/>
              </a:rPr>
              <a:t>na</a:t>
            </a:r>
            <a:r>
              <a:rPr sz="2000" u="heavy" spc="-5" dirty="0">
                <a:solidFill>
                  <a:srgbClr val="468FCC"/>
                </a:solidFill>
                <a:hlinkClick r:id="rId8"/>
              </a:rPr>
              <a:t>ti</a:t>
            </a:r>
            <a:r>
              <a:rPr sz="2000" u="heavy" dirty="0">
                <a:solidFill>
                  <a:srgbClr val="468FCC"/>
                </a:solidFill>
                <a:hlinkClick r:id="rId8"/>
              </a:rPr>
              <a:t>ona</a:t>
            </a:r>
            <a:r>
              <a:rPr sz="2000" u="heavy" spc="-5" dirty="0">
                <a:solidFill>
                  <a:srgbClr val="468FCC"/>
                </a:solidFill>
                <a:hlinkClick r:id="rId8"/>
              </a:rPr>
              <a:t>l</a:t>
            </a:r>
            <a:r>
              <a:rPr sz="2000" u="heavy" dirty="0">
                <a:solidFill>
                  <a:srgbClr val="468FCC"/>
                </a:solidFill>
                <a:hlinkClick r:id="rId8"/>
              </a:rPr>
              <a:t>-</a:t>
            </a:r>
            <a:r>
              <a:rPr sz="2000" u="heavy" spc="5" dirty="0">
                <a:solidFill>
                  <a:srgbClr val="468FCC"/>
                </a:solidFill>
                <a:hlinkClick r:id="rId8"/>
              </a:rPr>
              <a:t>c</a:t>
            </a:r>
            <a:r>
              <a:rPr sz="2000" u="heavy" dirty="0">
                <a:solidFill>
                  <a:srgbClr val="468FCC"/>
                </a:solidFill>
                <a:hlinkClick r:id="rId8"/>
              </a:rPr>
              <a:t>oor</a:t>
            </a:r>
            <a:r>
              <a:rPr sz="2000" u="heavy" spc="-15" dirty="0">
                <a:solidFill>
                  <a:srgbClr val="468FCC"/>
                </a:solidFill>
                <a:hlinkClick r:id="rId8"/>
              </a:rPr>
              <a:t>d</a:t>
            </a:r>
            <a:r>
              <a:rPr sz="2000" u="heavy" spc="-5" dirty="0">
                <a:solidFill>
                  <a:srgbClr val="468FCC"/>
                </a:solidFill>
                <a:hlinkClick r:id="rId8"/>
              </a:rPr>
              <a:t>i</a:t>
            </a:r>
            <a:r>
              <a:rPr sz="2000" u="heavy" dirty="0">
                <a:solidFill>
                  <a:srgbClr val="468FCC"/>
                </a:solidFill>
                <a:hlinkClick r:id="rId8"/>
              </a:rPr>
              <a:t>na</a:t>
            </a:r>
            <a:r>
              <a:rPr sz="2000" u="heavy" spc="-5" dirty="0">
                <a:solidFill>
                  <a:srgbClr val="468FCC"/>
                </a:solidFill>
                <a:hlinkClick r:id="rId8"/>
              </a:rPr>
              <a:t>ti</a:t>
            </a:r>
            <a:r>
              <a:rPr sz="2000" u="heavy" dirty="0">
                <a:solidFill>
                  <a:srgbClr val="468FCC"/>
                </a:solidFill>
                <a:hlinkClick r:id="rId8"/>
              </a:rPr>
              <a:t>ng</a:t>
            </a:r>
            <a:r>
              <a:rPr sz="2000" u="heavy" spc="-10" dirty="0">
                <a:solidFill>
                  <a:srgbClr val="468FCC"/>
                </a:solidFill>
                <a:hlinkClick r:id="rId8"/>
              </a:rPr>
              <a:t>-r</a:t>
            </a:r>
            <a:r>
              <a:rPr sz="2000" u="heavy" dirty="0">
                <a:solidFill>
                  <a:srgbClr val="468FCC"/>
                </a:solidFill>
                <a:hlinkClick r:id="rId8"/>
              </a:rPr>
              <a:t>e</a:t>
            </a:r>
            <a:r>
              <a:rPr sz="2000" u="heavy" spc="-10" dirty="0">
                <a:solidFill>
                  <a:srgbClr val="468FCC"/>
                </a:solidFill>
                <a:hlinkClick r:id="rId8"/>
              </a:rPr>
              <a:t>s</a:t>
            </a:r>
            <a:r>
              <a:rPr sz="2000" u="heavy" dirty="0">
                <a:solidFill>
                  <a:srgbClr val="468FCC"/>
                </a:solidFill>
                <a:hlinkClick r:id="rId8"/>
              </a:rPr>
              <a:t>ou</a:t>
            </a:r>
            <a:r>
              <a:rPr sz="2000" u="heavy" spc="-10" dirty="0">
                <a:solidFill>
                  <a:srgbClr val="468FCC"/>
                </a:solidFill>
                <a:hlinkClick r:id="rId8"/>
              </a:rPr>
              <a:t>rc</a:t>
            </a:r>
            <a:r>
              <a:rPr sz="2000" u="heavy" dirty="0">
                <a:solidFill>
                  <a:srgbClr val="468FCC"/>
                </a:solidFill>
                <a:hlinkClick r:id="rId8"/>
              </a:rPr>
              <a:t>e</a:t>
            </a:r>
            <a:r>
              <a:rPr sz="2000" u="heavy" spc="-10" dirty="0">
                <a:solidFill>
                  <a:srgbClr val="468FCC"/>
                </a:solidFill>
                <a:hlinkClick r:id="rId8"/>
              </a:rPr>
              <a:t>-</a:t>
            </a:r>
            <a:r>
              <a:rPr sz="2000" u="heavy" spc="5" dirty="0">
                <a:solidFill>
                  <a:srgbClr val="468FCC"/>
                </a:solidFill>
                <a:hlinkClick r:id="rId8"/>
              </a:rPr>
              <a:t>c</a:t>
            </a:r>
            <a:r>
              <a:rPr sz="2000" u="heavy" spc="-15" dirty="0">
                <a:solidFill>
                  <a:srgbClr val="468FCC"/>
                </a:solidFill>
                <a:hlinkClick r:id="rId8"/>
              </a:rPr>
              <a:t>e</a:t>
            </a:r>
            <a:r>
              <a:rPr sz="2000" u="heavy" dirty="0">
                <a:solidFill>
                  <a:srgbClr val="468FCC"/>
                </a:solidFill>
                <a:hlinkClick r:id="rId8"/>
              </a:rPr>
              <a:t>n</a:t>
            </a:r>
            <a:r>
              <a:rPr sz="2000" u="heavy" spc="-5" dirty="0">
                <a:solidFill>
                  <a:srgbClr val="468FCC"/>
                </a:solidFill>
                <a:hlinkClick r:id="rId8"/>
              </a:rPr>
              <a:t>t</a:t>
            </a:r>
            <a:r>
              <a:rPr sz="2000" u="heavy" dirty="0">
                <a:solidFill>
                  <a:srgbClr val="468FCC"/>
                </a:solidFill>
                <a:hlinkClick r:id="rId8"/>
              </a:rPr>
              <a:t>e</a:t>
            </a:r>
            <a:r>
              <a:rPr sz="2000" u="heavy" spc="-10" dirty="0">
                <a:solidFill>
                  <a:srgbClr val="468FCC"/>
                </a:solidFill>
                <a:hlinkClick r:id="rId8"/>
              </a:rPr>
              <a:t>r-</a:t>
            </a:r>
            <a:r>
              <a:rPr sz="2000" u="heavy" dirty="0">
                <a:solidFill>
                  <a:srgbClr val="468FCC"/>
                </a:solidFill>
                <a:hlinkClick r:id="rId8"/>
              </a:rPr>
              <a:t>0</a:t>
            </a:r>
            <a:endParaRPr sz="2000"/>
          </a:p>
          <a:p>
            <a:pPr marL="355600" indent="-342900">
              <a:lnSpc>
                <a:spcPts val="2880"/>
              </a:lnSpc>
              <a:buClr>
                <a:srgbClr val="C00000"/>
              </a:buClr>
              <a:buFont typeface="Wingdings"/>
              <a:buChar char=""/>
              <a:tabLst>
                <a:tab pos="355600" algn="l"/>
              </a:tabLst>
            </a:pPr>
            <a:r>
              <a:rPr spc="-10" dirty="0"/>
              <a:t>H</a:t>
            </a:r>
            <a:r>
              <a:rPr spc="5" dirty="0"/>
              <a:t>I</a:t>
            </a:r>
            <a:r>
              <a:rPr spc="-5" dirty="0"/>
              <a:t>V</a:t>
            </a:r>
            <a:r>
              <a:rPr dirty="0"/>
              <a:t>M</a:t>
            </a:r>
            <a:r>
              <a:rPr spc="-20" dirty="0"/>
              <a:t>A</a:t>
            </a:r>
            <a:r>
              <a:rPr dirty="0"/>
              <a:t> </a:t>
            </a:r>
            <a:r>
              <a:rPr spc="-10" dirty="0"/>
              <a:t>R</a:t>
            </a:r>
            <a:r>
              <a:rPr spc="-5" dirty="0"/>
              <a:t>e</a:t>
            </a:r>
            <a:r>
              <a:rPr dirty="0"/>
              <a:t>s</a:t>
            </a:r>
            <a:r>
              <a:rPr spc="-5" dirty="0"/>
              <a:t>ou</a:t>
            </a:r>
            <a:r>
              <a:rPr dirty="0"/>
              <a:t>rce</a:t>
            </a:r>
            <a:r>
              <a:rPr spc="10" dirty="0"/>
              <a:t> </a:t>
            </a:r>
            <a:r>
              <a:rPr spc="-10" dirty="0"/>
              <a:t>Di</a:t>
            </a:r>
            <a:r>
              <a:rPr dirty="0"/>
              <a:t>r</a:t>
            </a:r>
            <a:r>
              <a:rPr spc="-5" dirty="0"/>
              <a:t>e</a:t>
            </a:r>
            <a:r>
              <a:rPr dirty="0"/>
              <a:t>c</a:t>
            </a:r>
            <a:r>
              <a:rPr spc="-5" dirty="0"/>
              <a:t>to</a:t>
            </a:r>
            <a:r>
              <a:rPr dirty="0"/>
              <a:t>ry</a:t>
            </a:r>
          </a:p>
          <a:p>
            <a:pPr marL="354965" marR="5080">
              <a:lnSpc>
                <a:spcPct val="100000"/>
              </a:lnSpc>
              <a:spcBef>
                <a:spcPts val="5"/>
              </a:spcBef>
            </a:pPr>
            <a:r>
              <a:rPr sz="2000" u="heavy" dirty="0">
                <a:solidFill>
                  <a:srgbClr val="468FCC"/>
                </a:solidFill>
                <a:hlinkClick r:id="rId9"/>
              </a:rPr>
              <a:t>h</a:t>
            </a:r>
            <a:r>
              <a:rPr sz="2000" u="heavy" spc="-5" dirty="0">
                <a:solidFill>
                  <a:srgbClr val="468FCC"/>
                </a:solidFill>
                <a:hlinkClick r:id="rId9"/>
              </a:rPr>
              <a:t>tt</a:t>
            </a:r>
            <a:r>
              <a:rPr sz="2000" u="heavy" dirty="0">
                <a:solidFill>
                  <a:srgbClr val="468FCC"/>
                </a:solidFill>
                <a:hlinkClick r:id="rId9"/>
              </a:rPr>
              <a:t>p</a:t>
            </a:r>
            <a:r>
              <a:rPr sz="2000" u="heavy" spc="5" dirty="0">
                <a:solidFill>
                  <a:srgbClr val="468FCC"/>
                </a:solidFill>
                <a:hlinkClick r:id="rId9"/>
              </a:rPr>
              <a:t>s</a:t>
            </a:r>
            <a:r>
              <a:rPr sz="2000" u="heavy" spc="-5" dirty="0">
                <a:solidFill>
                  <a:srgbClr val="468FCC"/>
                </a:solidFill>
                <a:hlinkClick r:id="rId9"/>
              </a:rPr>
              <a:t>://</a:t>
            </a:r>
            <a:r>
              <a:rPr sz="2000" u="heavy" dirty="0">
                <a:solidFill>
                  <a:srgbClr val="468FCC"/>
                </a:solidFill>
                <a:hlinkClick r:id="rId9"/>
              </a:rPr>
              <a:t>www</a:t>
            </a:r>
            <a:r>
              <a:rPr sz="2000" u="heavy" spc="-5" dirty="0">
                <a:solidFill>
                  <a:srgbClr val="468FCC"/>
                </a:solidFill>
                <a:hlinkClick r:id="rId9"/>
              </a:rPr>
              <a:t>.</a:t>
            </a:r>
            <a:r>
              <a:rPr sz="2000" u="heavy" dirty="0">
                <a:solidFill>
                  <a:srgbClr val="468FCC"/>
                </a:solidFill>
                <a:hlinkClick r:id="rId9"/>
              </a:rPr>
              <a:t>h</a:t>
            </a:r>
            <a:r>
              <a:rPr sz="2000" u="heavy" spc="-5" dirty="0">
                <a:solidFill>
                  <a:srgbClr val="468FCC"/>
                </a:solidFill>
                <a:hlinkClick r:id="rId9"/>
              </a:rPr>
              <a:t>i</a:t>
            </a:r>
            <a:r>
              <a:rPr sz="2000" u="heavy" spc="-10" dirty="0">
                <a:solidFill>
                  <a:srgbClr val="468FCC"/>
                </a:solidFill>
                <a:hlinkClick r:id="rId9"/>
              </a:rPr>
              <a:t>v</a:t>
            </a:r>
            <a:r>
              <a:rPr sz="2000" u="heavy" spc="-5" dirty="0">
                <a:solidFill>
                  <a:srgbClr val="468FCC"/>
                </a:solidFill>
                <a:hlinkClick r:id="rId9"/>
              </a:rPr>
              <a:t>m</a:t>
            </a:r>
            <a:r>
              <a:rPr sz="2000" u="heavy" dirty="0">
                <a:solidFill>
                  <a:srgbClr val="468FCC"/>
                </a:solidFill>
                <a:hlinkClick r:id="rId9"/>
              </a:rPr>
              <a:t>a</a:t>
            </a:r>
            <a:r>
              <a:rPr sz="2000" u="heavy" spc="-5" dirty="0">
                <a:solidFill>
                  <a:srgbClr val="468FCC"/>
                </a:solidFill>
                <a:hlinkClick r:id="rId9"/>
              </a:rPr>
              <a:t>.</a:t>
            </a:r>
            <a:r>
              <a:rPr sz="2000" u="heavy" dirty="0">
                <a:solidFill>
                  <a:srgbClr val="468FCC"/>
                </a:solidFill>
                <a:hlinkClick r:id="rId9"/>
              </a:rPr>
              <a:t>o</a:t>
            </a:r>
            <a:r>
              <a:rPr sz="2000" u="heavy" spc="-10" dirty="0">
                <a:solidFill>
                  <a:srgbClr val="468FCC"/>
                </a:solidFill>
                <a:hlinkClick r:id="rId9"/>
              </a:rPr>
              <a:t>r</a:t>
            </a:r>
            <a:r>
              <a:rPr sz="2000" u="heavy" dirty="0">
                <a:solidFill>
                  <a:srgbClr val="468FCC"/>
                </a:solidFill>
                <a:hlinkClick r:id="rId9"/>
              </a:rPr>
              <a:t>g</a:t>
            </a:r>
            <a:r>
              <a:rPr sz="2000" u="heavy" spc="-20" dirty="0">
                <a:solidFill>
                  <a:srgbClr val="468FCC"/>
                </a:solidFill>
                <a:hlinkClick r:id="rId9"/>
              </a:rPr>
              <a:t>/</a:t>
            </a:r>
            <a:r>
              <a:rPr sz="2000" u="heavy" dirty="0">
                <a:solidFill>
                  <a:srgbClr val="468FCC"/>
                </a:solidFill>
                <a:hlinkClick r:id="rId9"/>
              </a:rPr>
              <a:t>g</a:t>
            </a:r>
            <a:r>
              <a:rPr sz="2000" u="heavy" spc="-5" dirty="0">
                <a:solidFill>
                  <a:srgbClr val="468FCC"/>
                </a:solidFill>
                <a:hlinkClick r:id="rId9"/>
              </a:rPr>
              <a:t>l</a:t>
            </a:r>
            <a:r>
              <a:rPr sz="2000" u="heavy" dirty="0">
                <a:solidFill>
                  <a:srgbClr val="468FCC"/>
                </a:solidFill>
                <a:hlinkClick r:id="rId9"/>
              </a:rPr>
              <a:t>oba</a:t>
            </a:r>
            <a:r>
              <a:rPr sz="2000" u="heavy" spc="-5" dirty="0">
                <a:solidFill>
                  <a:srgbClr val="468FCC"/>
                </a:solidFill>
                <a:hlinkClick r:id="rId9"/>
              </a:rPr>
              <a:t>l</a:t>
            </a:r>
            <a:r>
              <a:rPr sz="2000" u="heavy" dirty="0">
                <a:solidFill>
                  <a:srgbClr val="468FCC"/>
                </a:solidFill>
                <a:hlinkClick r:id="rId9"/>
              </a:rPr>
              <a:t>a</a:t>
            </a:r>
            <a:r>
              <a:rPr sz="2000" u="heavy" spc="-10" dirty="0">
                <a:solidFill>
                  <a:srgbClr val="468FCC"/>
                </a:solidFill>
                <a:hlinkClick r:id="rId9"/>
              </a:rPr>
              <a:t>s</a:t>
            </a:r>
            <a:r>
              <a:rPr sz="2000" u="heavy" spc="5" dirty="0">
                <a:solidFill>
                  <a:srgbClr val="468FCC"/>
                </a:solidFill>
                <a:hlinkClick r:id="rId9"/>
              </a:rPr>
              <a:t>s</a:t>
            </a:r>
            <a:r>
              <a:rPr sz="2000" u="heavy" spc="-15" dirty="0">
                <a:solidFill>
                  <a:srgbClr val="468FCC"/>
                </a:solidFill>
                <a:hlinkClick r:id="rId9"/>
              </a:rPr>
              <a:t>e</a:t>
            </a:r>
            <a:r>
              <a:rPr sz="2000" u="heavy" spc="-5" dirty="0">
                <a:solidFill>
                  <a:srgbClr val="468FCC"/>
                </a:solidFill>
                <a:hlinkClick r:id="rId9"/>
              </a:rPr>
              <a:t>t</a:t>
            </a:r>
            <a:r>
              <a:rPr sz="2000" u="heavy" spc="-10" dirty="0">
                <a:solidFill>
                  <a:srgbClr val="468FCC"/>
                </a:solidFill>
                <a:hlinkClick r:id="rId9"/>
              </a:rPr>
              <a:t>s</a:t>
            </a:r>
            <a:r>
              <a:rPr sz="2000" u="heavy" spc="-5" dirty="0">
                <a:solidFill>
                  <a:srgbClr val="468FCC"/>
                </a:solidFill>
                <a:hlinkClick r:id="rId9"/>
              </a:rPr>
              <a:t>/</a:t>
            </a:r>
            <a:r>
              <a:rPr sz="2000" u="heavy" dirty="0">
                <a:solidFill>
                  <a:srgbClr val="468FCC"/>
                </a:solidFill>
                <a:hlinkClick r:id="rId9"/>
              </a:rPr>
              <a:t>e</a:t>
            </a:r>
            <a:r>
              <a:rPr sz="2000" u="heavy" spc="-10" dirty="0">
                <a:solidFill>
                  <a:srgbClr val="468FCC"/>
                </a:solidFill>
                <a:hlinkClick r:id="rId9"/>
              </a:rPr>
              <a:t>k</a:t>
            </a:r>
            <a:r>
              <a:rPr sz="2000" u="heavy" spc="-5" dirty="0">
                <a:solidFill>
                  <a:srgbClr val="468FCC"/>
                </a:solidFill>
                <a:hlinkClick r:id="rId9"/>
              </a:rPr>
              <a:t>t</a:t>
            </a:r>
            <a:r>
              <a:rPr sz="2000" u="heavy" dirty="0">
                <a:solidFill>
                  <a:srgbClr val="468FCC"/>
                </a:solidFill>
                <a:hlinkClick r:id="rId9"/>
              </a:rPr>
              <a:t>r</a:t>
            </a:r>
            <a:r>
              <a:rPr sz="2000" dirty="0">
                <a:solidFill>
                  <a:srgbClr val="468FCC"/>
                </a:solidFill>
              </a:rPr>
              <a:t> </a:t>
            </a:r>
            <a:r>
              <a:rPr sz="2000" u="heavy" dirty="0">
                <a:solidFill>
                  <a:srgbClr val="468FCC"/>
                </a:solidFill>
                <a:hlinkClick r:id="rId9"/>
              </a:rPr>
              <a:t>on-</a:t>
            </a:r>
            <a:r>
              <a:rPr sz="2000" u="heavy" spc="-5" dirty="0">
                <a:solidFill>
                  <a:srgbClr val="468FCC"/>
                </a:solidFill>
                <a:hlinkClick r:id="rId9"/>
              </a:rPr>
              <a:t>im</a:t>
            </a:r>
            <a:r>
              <a:rPr sz="2000" u="heavy" dirty="0">
                <a:solidFill>
                  <a:srgbClr val="468FCC"/>
                </a:solidFill>
                <a:hlinkClick r:id="rId9"/>
              </a:rPr>
              <a:t>por</a:t>
            </a:r>
            <a:r>
              <a:rPr sz="2000" u="heavy" spc="-5" dirty="0">
                <a:solidFill>
                  <a:srgbClr val="468FCC"/>
                </a:solidFill>
                <a:hlinkClick r:id="rId9"/>
              </a:rPr>
              <a:t>t/</a:t>
            </a:r>
            <a:r>
              <a:rPr sz="2000" u="heavy" dirty="0">
                <a:solidFill>
                  <a:srgbClr val="468FCC"/>
                </a:solidFill>
                <a:hlinkClick r:id="rId9"/>
              </a:rPr>
              <a:t>h</a:t>
            </a:r>
            <a:r>
              <a:rPr sz="2000" u="heavy" spc="-5" dirty="0">
                <a:solidFill>
                  <a:srgbClr val="468FCC"/>
                </a:solidFill>
                <a:hlinkClick r:id="rId9"/>
              </a:rPr>
              <a:t>i</a:t>
            </a:r>
            <a:r>
              <a:rPr sz="2000" u="heavy" spc="-10" dirty="0">
                <a:solidFill>
                  <a:srgbClr val="468FCC"/>
                </a:solidFill>
                <a:hlinkClick r:id="rId9"/>
              </a:rPr>
              <a:t>v</a:t>
            </a:r>
            <a:r>
              <a:rPr sz="2000" u="heavy" spc="-5" dirty="0">
                <a:solidFill>
                  <a:srgbClr val="468FCC"/>
                </a:solidFill>
                <a:hlinkClick r:id="rId9"/>
              </a:rPr>
              <a:t>m</a:t>
            </a:r>
            <a:r>
              <a:rPr sz="2000" u="heavy" dirty="0">
                <a:solidFill>
                  <a:srgbClr val="468FCC"/>
                </a:solidFill>
                <a:hlinkClick r:id="rId9"/>
              </a:rPr>
              <a:t>a</a:t>
            </a:r>
            <a:r>
              <a:rPr sz="2000" u="heavy" spc="-5" dirty="0">
                <a:solidFill>
                  <a:srgbClr val="468FCC"/>
                </a:solidFill>
                <a:hlinkClick r:id="rId9"/>
              </a:rPr>
              <a:t>/</a:t>
            </a:r>
            <a:r>
              <a:rPr sz="2000" u="heavy" spc="-15" dirty="0">
                <a:solidFill>
                  <a:srgbClr val="468FCC"/>
                </a:solidFill>
                <a:hlinkClick r:id="rId9"/>
              </a:rPr>
              <a:t>h</a:t>
            </a:r>
            <a:r>
              <a:rPr sz="2000" u="heavy" spc="-5" dirty="0">
                <a:solidFill>
                  <a:srgbClr val="468FCC"/>
                </a:solidFill>
                <a:hlinkClick r:id="rId9"/>
              </a:rPr>
              <a:t>i</a:t>
            </a:r>
            <a:r>
              <a:rPr sz="2000" u="heavy" spc="-10" dirty="0">
                <a:solidFill>
                  <a:srgbClr val="468FCC"/>
                </a:solidFill>
                <a:hlinkClick r:id="rId9"/>
              </a:rPr>
              <a:t>v</a:t>
            </a:r>
            <a:r>
              <a:rPr sz="2000" u="heavy" spc="-5" dirty="0">
                <a:solidFill>
                  <a:srgbClr val="468FCC"/>
                </a:solidFill>
                <a:hlinkClick r:id="rId9"/>
              </a:rPr>
              <a:t>m</a:t>
            </a:r>
            <a:r>
              <a:rPr sz="2000" u="heavy" dirty="0">
                <a:solidFill>
                  <a:srgbClr val="468FCC"/>
                </a:solidFill>
                <a:hlinkClick r:id="rId9"/>
              </a:rPr>
              <a:t>a-</a:t>
            </a:r>
            <a:r>
              <a:rPr sz="2000" u="heavy" spc="-10" dirty="0">
                <a:solidFill>
                  <a:srgbClr val="468FCC"/>
                </a:solidFill>
                <a:hlinkClick r:id="rId9"/>
              </a:rPr>
              <a:t>r</a:t>
            </a:r>
            <a:r>
              <a:rPr sz="2000" u="heavy" dirty="0">
                <a:solidFill>
                  <a:srgbClr val="468FCC"/>
                </a:solidFill>
                <a:hlinkClick r:id="rId9"/>
              </a:rPr>
              <a:t>e</a:t>
            </a:r>
            <a:r>
              <a:rPr sz="2000" u="heavy" spc="-10" dirty="0">
                <a:solidFill>
                  <a:srgbClr val="468FCC"/>
                </a:solidFill>
                <a:hlinkClick r:id="rId9"/>
              </a:rPr>
              <a:t>s</a:t>
            </a:r>
            <a:r>
              <a:rPr sz="2000" u="heavy" dirty="0">
                <a:solidFill>
                  <a:srgbClr val="468FCC"/>
                </a:solidFill>
                <a:hlinkClick r:id="rId9"/>
              </a:rPr>
              <a:t>o</a:t>
            </a:r>
            <a:r>
              <a:rPr sz="2000" u="heavy" spc="-15" dirty="0">
                <a:solidFill>
                  <a:srgbClr val="468FCC"/>
                </a:solidFill>
                <a:hlinkClick r:id="rId9"/>
              </a:rPr>
              <a:t>u</a:t>
            </a:r>
            <a:r>
              <a:rPr sz="2000" u="heavy" spc="-10" dirty="0">
                <a:solidFill>
                  <a:srgbClr val="468FCC"/>
                </a:solidFill>
                <a:hlinkClick r:id="rId9"/>
              </a:rPr>
              <a:t>r</a:t>
            </a:r>
            <a:r>
              <a:rPr sz="2000" u="heavy" spc="5" dirty="0">
                <a:solidFill>
                  <a:srgbClr val="468FCC"/>
                </a:solidFill>
                <a:hlinkClick r:id="rId9"/>
              </a:rPr>
              <a:t>c</a:t>
            </a:r>
            <a:r>
              <a:rPr sz="2000" u="heavy" dirty="0">
                <a:solidFill>
                  <a:srgbClr val="468FCC"/>
                </a:solidFill>
                <a:hlinkClick r:id="rId9"/>
              </a:rPr>
              <a:t>e-</a:t>
            </a:r>
            <a:r>
              <a:rPr sz="2000" dirty="0">
                <a:solidFill>
                  <a:srgbClr val="468FCC"/>
                </a:solidFill>
              </a:rPr>
              <a:t> </a:t>
            </a:r>
            <a:r>
              <a:rPr sz="2000" dirty="0">
                <a:solidFill>
                  <a:srgbClr val="468FCC"/>
                </a:solidFill>
                <a:hlinkClick r:id="rId9"/>
              </a:rPr>
              <a:t>d</a:t>
            </a:r>
            <a:r>
              <a:rPr sz="2000" spc="-5" dirty="0">
                <a:solidFill>
                  <a:srgbClr val="468FCC"/>
                </a:solidFill>
                <a:hlinkClick r:id="rId9"/>
              </a:rPr>
              <a:t>i</a:t>
            </a:r>
            <a:r>
              <a:rPr sz="2000" dirty="0">
                <a:solidFill>
                  <a:srgbClr val="468FCC"/>
                </a:solidFill>
                <a:hlinkClick r:id="rId9"/>
              </a:rPr>
              <a:t>re</a:t>
            </a:r>
            <a:r>
              <a:rPr sz="2000" spc="5" dirty="0">
                <a:solidFill>
                  <a:srgbClr val="468FCC"/>
                </a:solidFill>
                <a:hlinkClick r:id="rId9"/>
              </a:rPr>
              <a:t>c</a:t>
            </a:r>
            <a:r>
              <a:rPr sz="2000" spc="-5" dirty="0">
                <a:solidFill>
                  <a:srgbClr val="468FCC"/>
                </a:solidFill>
                <a:hlinkClick r:id="rId9"/>
              </a:rPr>
              <a:t>t</a:t>
            </a:r>
            <a:r>
              <a:rPr sz="2000" dirty="0">
                <a:solidFill>
                  <a:srgbClr val="468FCC"/>
                </a:solidFill>
                <a:hlinkClick r:id="rId9"/>
              </a:rPr>
              <a:t>or</a:t>
            </a:r>
            <a:r>
              <a:rPr sz="2000" spc="-10" dirty="0">
                <a:solidFill>
                  <a:srgbClr val="468FCC"/>
                </a:solidFill>
                <a:hlinkClick r:id="rId9"/>
              </a:rPr>
              <a:t>y</a:t>
            </a:r>
            <a:r>
              <a:rPr sz="2000" spc="-5" dirty="0">
                <a:solidFill>
                  <a:srgbClr val="468FCC"/>
                </a:solidFill>
                <a:hlinkClick r:id="rId9"/>
              </a:rPr>
              <a:t>.</a:t>
            </a:r>
            <a:r>
              <a:rPr sz="2000" dirty="0">
                <a:solidFill>
                  <a:srgbClr val="468FCC"/>
                </a:solidFill>
                <a:hlinkClick r:id="rId9"/>
              </a:rPr>
              <a:t>pdf</a:t>
            </a:r>
            <a:endParaRPr sz="2000"/>
          </a:p>
          <a:p>
            <a:pPr marL="355600" indent="-342900">
              <a:lnSpc>
                <a:spcPts val="2875"/>
              </a:lnSpc>
              <a:buClr>
                <a:srgbClr val="C00000"/>
              </a:buClr>
              <a:buFont typeface="Wingdings"/>
              <a:buChar char=""/>
              <a:tabLst>
                <a:tab pos="355600" algn="l"/>
              </a:tabLst>
            </a:pPr>
            <a:r>
              <a:rPr spc="-25" dirty="0"/>
              <a:t>A</a:t>
            </a:r>
            <a:r>
              <a:rPr spc="-5" dirty="0"/>
              <a:t>dd</a:t>
            </a:r>
            <a:r>
              <a:rPr spc="-10" dirty="0"/>
              <a:t>i</a:t>
            </a:r>
            <a:r>
              <a:rPr spc="-5" dirty="0"/>
              <a:t>t</a:t>
            </a:r>
            <a:r>
              <a:rPr spc="-10" dirty="0"/>
              <a:t>i</a:t>
            </a:r>
            <a:r>
              <a:rPr spc="-5" dirty="0"/>
              <a:t>ona</a:t>
            </a:r>
            <a:r>
              <a:rPr dirty="0"/>
              <a:t>l</a:t>
            </a:r>
            <a:r>
              <a:rPr spc="35" dirty="0"/>
              <a:t> </a:t>
            </a:r>
            <a:r>
              <a:rPr spc="-5" dirty="0"/>
              <a:t>t</a:t>
            </a:r>
            <a:r>
              <a:rPr dirty="0"/>
              <a:t>r</a:t>
            </a:r>
            <a:r>
              <a:rPr spc="-5" dirty="0"/>
              <a:t>a</a:t>
            </a:r>
            <a:r>
              <a:rPr spc="-10" dirty="0"/>
              <a:t>i</a:t>
            </a:r>
            <a:r>
              <a:rPr spc="-5" dirty="0"/>
              <a:t>n</a:t>
            </a:r>
            <a:r>
              <a:rPr spc="-10" dirty="0"/>
              <a:t>i</a:t>
            </a:r>
            <a:r>
              <a:rPr spc="-5" dirty="0"/>
              <a:t>ngs</a:t>
            </a:r>
          </a:p>
          <a:p>
            <a:pPr marL="355600">
              <a:lnSpc>
                <a:spcPts val="2400"/>
              </a:lnSpc>
              <a:spcBef>
                <a:spcPts val="5"/>
              </a:spcBef>
            </a:pPr>
            <a:r>
              <a:rPr sz="2000" u="heavy" spc="5" dirty="0">
                <a:solidFill>
                  <a:srgbClr val="468FCC"/>
                </a:solidFill>
                <a:hlinkClick r:id="rId10"/>
              </a:rPr>
              <a:t>sc</a:t>
            </a:r>
            <a:r>
              <a:rPr sz="2000" u="heavy" dirty="0">
                <a:solidFill>
                  <a:srgbClr val="468FCC"/>
                </a:solidFill>
                <a:hlinkClick r:id="rId10"/>
              </a:rPr>
              <a:t>ae</a:t>
            </a:r>
            <a:r>
              <a:rPr sz="2000" u="heavy" spc="-5" dirty="0">
                <a:solidFill>
                  <a:srgbClr val="468FCC"/>
                </a:solidFill>
                <a:hlinkClick r:id="rId10"/>
              </a:rPr>
              <a:t>t</a:t>
            </a:r>
            <a:r>
              <a:rPr sz="2000" u="heavy" spc="5" dirty="0">
                <a:solidFill>
                  <a:srgbClr val="468FCC"/>
                </a:solidFill>
                <a:hlinkClick r:id="rId10"/>
              </a:rPr>
              <a:t>c</a:t>
            </a:r>
            <a:r>
              <a:rPr sz="2000" u="heavy" dirty="0">
                <a:solidFill>
                  <a:srgbClr val="468FCC"/>
                </a:solidFill>
                <a:hlinkClick r:id="rId10"/>
              </a:rPr>
              <a:t>e</a:t>
            </a:r>
            <a:r>
              <a:rPr sz="2000" u="heavy" spc="-10" dirty="0">
                <a:solidFill>
                  <a:srgbClr val="468FCC"/>
                </a:solidFill>
                <a:hlinkClick r:id="rId10"/>
              </a:rPr>
              <a:t>c</a:t>
            </a:r>
            <a:r>
              <a:rPr sz="2000" u="heavy" dirty="0">
                <a:solidFill>
                  <a:srgbClr val="468FCC"/>
                </a:solidFill>
                <a:hlinkClick r:id="rId10"/>
              </a:rPr>
              <a:t>h</a:t>
            </a:r>
            <a:r>
              <a:rPr sz="2000" u="heavy" spc="-15" dirty="0">
                <a:solidFill>
                  <a:srgbClr val="468FCC"/>
                </a:solidFill>
                <a:hlinkClick r:id="rId10"/>
              </a:rPr>
              <a:t>o</a:t>
            </a:r>
            <a:r>
              <a:rPr sz="2000" u="heavy" spc="-10" dirty="0">
                <a:solidFill>
                  <a:srgbClr val="468FCC"/>
                </a:solidFill>
                <a:hlinkClick r:id="rId10"/>
              </a:rPr>
              <a:t>@</a:t>
            </a:r>
            <a:r>
              <a:rPr sz="2000" u="heavy" spc="5" dirty="0">
                <a:solidFill>
                  <a:srgbClr val="468FCC"/>
                </a:solidFill>
                <a:hlinkClick r:id="rId10"/>
              </a:rPr>
              <a:t>s</a:t>
            </a:r>
            <a:r>
              <a:rPr sz="2000" u="heavy" dirty="0">
                <a:solidFill>
                  <a:srgbClr val="468FCC"/>
                </a:solidFill>
                <a:hlinkClick r:id="rId10"/>
              </a:rPr>
              <a:t>a</a:t>
            </a:r>
            <a:r>
              <a:rPr sz="2000" u="heavy" spc="-5" dirty="0">
                <a:solidFill>
                  <a:srgbClr val="468FCC"/>
                </a:solidFill>
                <a:hlinkClick r:id="rId10"/>
              </a:rPr>
              <a:t>l</a:t>
            </a:r>
            <a:r>
              <a:rPr sz="2000" u="heavy" dirty="0">
                <a:solidFill>
                  <a:srgbClr val="468FCC"/>
                </a:solidFill>
                <a:hlinkClick r:id="rId10"/>
              </a:rPr>
              <a:t>u</a:t>
            </a:r>
            <a:r>
              <a:rPr sz="2000" u="heavy" spc="-15" dirty="0">
                <a:solidFill>
                  <a:srgbClr val="468FCC"/>
                </a:solidFill>
                <a:hlinkClick r:id="rId10"/>
              </a:rPr>
              <a:t>d</a:t>
            </a:r>
            <a:r>
              <a:rPr sz="2000" u="heavy" spc="-5" dirty="0">
                <a:solidFill>
                  <a:srgbClr val="468FCC"/>
                </a:solidFill>
                <a:hlinkClick r:id="rId10"/>
              </a:rPr>
              <a:t>.</a:t>
            </a:r>
            <a:r>
              <a:rPr sz="2000" u="heavy" dirty="0">
                <a:solidFill>
                  <a:srgbClr val="468FCC"/>
                </a:solidFill>
                <a:hlinkClick r:id="rId10"/>
              </a:rPr>
              <a:t>un</a:t>
            </a:r>
            <a:r>
              <a:rPr sz="2000" u="heavy" spc="-15" dirty="0">
                <a:solidFill>
                  <a:srgbClr val="468FCC"/>
                </a:solidFill>
                <a:hlinkClick r:id="rId10"/>
              </a:rPr>
              <a:t>m</a:t>
            </a:r>
            <a:r>
              <a:rPr sz="2000" u="heavy" spc="-5" dirty="0">
                <a:solidFill>
                  <a:srgbClr val="468FCC"/>
                </a:solidFill>
                <a:hlinkClick r:id="rId10"/>
              </a:rPr>
              <a:t>.</a:t>
            </a:r>
            <a:r>
              <a:rPr sz="2000" u="heavy" dirty="0">
                <a:solidFill>
                  <a:srgbClr val="468FCC"/>
                </a:solidFill>
                <a:hlinkClick r:id="rId10"/>
              </a:rPr>
              <a:t>e</a:t>
            </a:r>
            <a:r>
              <a:rPr sz="2000" u="heavy" spc="-15" dirty="0">
                <a:solidFill>
                  <a:srgbClr val="468FCC"/>
                </a:solidFill>
                <a:hlinkClick r:id="rId10"/>
              </a:rPr>
              <a:t>d</a:t>
            </a:r>
            <a:r>
              <a:rPr sz="2000" u="heavy" dirty="0">
                <a:solidFill>
                  <a:srgbClr val="468FCC"/>
                </a:solidFill>
                <a:hlinkClick r:id="rId10"/>
              </a:rPr>
              <a:t>u</a:t>
            </a:r>
            <a:endParaRPr sz="2000"/>
          </a:p>
          <a:p>
            <a:pPr marL="355600" indent="-342900">
              <a:lnSpc>
                <a:spcPts val="2880"/>
              </a:lnSpc>
              <a:buClr>
                <a:srgbClr val="C00000"/>
              </a:buClr>
              <a:buFont typeface="Wingdings"/>
              <a:buChar char=""/>
              <a:tabLst>
                <a:tab pos="355600" algn="l"/>
              </a:tabLst>
            </a:pPr>
            <a:r>
              <a:rPr u="heavy" spc="-10" dirty="0">
                <a:solidFill>
                  <a:srgbClr val="468FCC"/>
                </a:solidFill>
                <a:hlinkClick r:id="rId11"/>
              </a:rPr>
              <a:t>www</a:t>
            </a:r>
            <a:r>
              <a:rPr u="heavy" spc="-5" dirty="0">
                <a:solidFill>
                  <a:srgbClr val="468FCC"/>
                </a:solidFill>
                <a:hlinkClick r:id="rId11"/>
              </a:rPr>
              <a:t>.</a:t>
            </a:r>
            <a:r>
              <a:rPr u="heavy" spc="-15" dirty="0">
                <a:solidFill>
                  <a:srgbClr val="468FCC"/>
                </a:solidFill>
                <a:hlinkClick r:id="rId11"/>
              </a:rPr>
              <a:t>s</a:t>
            </a:r>
            <a:r>
              <a:rPr u="heavy" dirty="0">
                <a:solidFill>
                  <a:srgbClr val="468FCC"/>
                </a:solidFill>
                <a:hlinkClick r:id="rId11"/>
              </a:rPr>
              <a:t>c</a:t>
            </a:r>
            <a:r>
              <a:rPr u="heavy" spc="-5" dirty="0">
                <a:solidFill>
                  <a:srgbClr val="468FCC"/>
                </a:solidFill>
                <a:hlinkClick r:id="rId11"/>
              </a:rPr>
              <a:t>aet</a:t>
            </a:r>
            <a:r>
              <a:rPr u="heavy" spc="-15" dirty="0">
                <a:solidFill>
                  <a:srgbClr val="468FCC"/>
                </a:solidFill>
                <a:hlinkClick r:id="rId11"/>
              </a:rPr>
              <a:t>c</a:t>
            </a:r>
            <a:r>
              <a:rPr u="heavy" spc="-5" dirty="0">
                <a:solidFill>
                  <a:srgbClr val="468FCC"/>
                </a:solidFill>
                <a:hlinkClick r:id="rId11"/>
              </a:rPr>
              <a:t>.</a:t>
            </a:r>
            <a:r>
              <a:rPr u="heavy" spc="-20" dirty="0">
                <a:solidFill>
                  <a:srgbClr val="468FCC"/>
                </a:solidFill>
                <a:hlinkClick r:id="rId11"/>
              </a:rPr>
              <a:t>o</a:t>
            </a:r>
            <a:r>
              <a:rPr u="heavy" dirty="0">
                <a:solidFill>
                  <a:srgbClr val="468FCC"/>
                </a:solidFill>
                <a:hlinkClick r:id="rId11"/>
              </a:rPr>
              <a:t>rg</a:t>
            </a:r>
          </a:p>
        </p:txBody>
      </p:sp>
      <p:sp>
        <p:nvSpPr>
          <p:cNvPr id="8" name="object 8"/>
          <p:cNvSpPr/>
          <p:nvPr/>
        </p:nvSpPr>
        <p:spPr>
          <a:xfrm>
            <a:off x="155448" y="5987796"/>
            <a:ext cx="908303" cy="79552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187000" y="1597777"/>
            <a:ext cx="6135370" cy="2947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-30" dirty="0">
                <a:solidFill>
                  <a:srgbClr val="C00000"/>
                </a:solidFill>
                <a:latin typeface="Arial"/>
                <a:cs typeface="Arial"/>
              </a:rPr>
              <a:t>Fo</a:t>
            </a:r>
            <a:r>
              <a:rPr sz="4000" spc="-10" dirty="0">
                <a:solidFill>
                  <a:srgbClr val="C00000"/>
                </a:solidFill>
                <a:latin typeface="Arial"/>
                <a:cs typeface="Arial"/>
              </a:rPr>
              <a:t>ll</a:t>
            </a:r>
            <a:r>
              <a:rPr sz="4000" spc="-30" dirty="0">
                <a:solidFill>
                  <a:srgbClr val="C00000"/>
                </a:solidFill>
                <a:latin typeface="Arial"/>
                <a:cs typeface="Arial"/>
              </a:rPr>
              <a:t>ow</a:t>
            </a:r>
            <a:r>
              <a:rPr sz="4000" spc="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4000" spc="-30" dirty="0">
                <a:solidFill>
                  <a:srgbClr val="C00000"/>
                </a:solidFill>
                <a:latin typeface="Arial"/>
                <a:cs typeface="Arial"/>
              </a:rPr>
              <a:t>u</a:t>
            </a:r>
            <a:r>
              <a:rPr sz="4000" spc="-20" dirty="0">
                <a:solidFill>
                  <a:srgbClr val="C00000"/>
                </a:solidFill>
                <a:latin typeface="Arial"/>
                <a:cs typeface="Arial"/>
              </a:rPr>
              <a:t>s</a:t>
            </a:r>
            <a:r>
              <a:rPr sz="4000" spc="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4000" spc="-30" dirty="0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sz="4000" spc="-25" dirty="0">
                <a:solidFill>
                  <a:srgbClr val="C00000"/>
                </a:solidFill>
                <a:latin typeface="Arial"/>
                <a:cs typeface="Arial"/>
              </a:rPr>
              <a:t>n</a:t>
            </a:r>
            <a:r>
              <a:rPr sz="4000" spc="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4000" spc="-30" dirty="0">
                <a:solidFill>
                  <a:srgbClr val="C00000"/>
                </a:solidFill>
                <a:latin typeface="Arial"/>
                <a:cs typeface="Arial"/>
              </a:rPr>
              <a:t>So</a:t>
            </a:r>
            <a:r>
              <a:rPr sz="4000" spc="-15" dirty="0">
                <a:solidFill>
                  <a:srgbClr val="C00000"/>
                </a:solidFill>
                <a:latin typeface="Arial"/>
                <a:cs typeface="Arial"/>
              </a:rPr>
              <a:t>c</a:t>
            </a:r>
            <a:r>
              <a:rPr sz="4000" spc="-10" dirty="0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sz="4000" spc="-30" dirty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sz="4000" spc="-10" dirty="0">
                <a:solidFill>
                  <a:srgbClr val="C00000"/>
                </a:solidFill>
                <a:latin typeface="Arial"/>
                <a:cs typeface="Arial"/>
              </a:rPr>
              <a:t>l</a:t>
            </a:r>
            <a:r>
              <a:rPr sz="40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4000" spc="-35" dirty="0">
                <a:solidFill>
                  <a:srgbClr val="C00000"/>
                </a:solidFill>
                <a:latin typeface="Arial"/>
                <a:cs typeface="Arial"/>
              </a:rPr>
              <a:t>Med</a:t>
            </a:r>
            <a:r>
              <a:rPr sz="4000" spc="-10" dirty="0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sz="4000" spc="-30" dirty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sz="4000" spc="-15" dirty="0">
                <a:solidFill>
                  <a:srgbClr val="C00000"/>
                </a:solidFill>
                <a:latin typeface="Arial"/>
                <a:cs typeface="Arial"/>
              </a:rPr>
              <a:t>!</a:t>
            </a:r>
            <a:endParaRPr sz="4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5050">
              <a:latin typeface="Times New Roman"/>
              <a:cs typeface="Times New Roman"/>
            </a:endParaRPr>
          </a:p>
          <a:p>
            <a:pPr marL="1323975">
              <a:lnSpc>
                <a:spcPct val="100000"/>
              </a:lnSpc>
            </a:pPr>
            <a:r>
              <a:rPr sz="4000" spc="-40" dirty="0">
                <a:solidFill>
                  <a:srgbClr val="212121"/>
                </a:solidFill>
                <a:latin typeface="Arial"/>
                <a:cs typeface="Arial"/>
              </a:rPr>
              <a:t>@UTH</a:t>
            </a:r>
            <a:r>
              <a:rPr sz="4000" spc="-3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4000" spc="-35" dirty="0">
                <a:solidFill>
                  <a:srgbClr val="212121"/>
                </a:solidFill>
                <a:latin typeface="Arial"/>
                <a:cs typeface="Arial"/>
              </a:rPr>
              <a:t>A_AETC</a:t>
            </a:r>
            <a:endParaRPr sz="4000">
              <a:latin typeface="Arial"/>
              <a:cs typeface="Arial"/>
            </a:endParaRPr>
          </a:p>
          <a:p>
            <a:pPr marL="1323975">
              <a:lnSpc>
                <a:spcPct val="100000"/>
              </a:lnSpc>
              <a:spcBef>
                <a:spcPts val="3590"/>
              </a:spcBef>
            </a:pPr>
            <a:r>
              <a:rPr sz="4000" spc="-35" dirty="0">
                <a:solidFill>
                  <a:srgbClr val="212121"/>
                </a:solidFill>
                <a:latin typeface="Arial"/>
                <a:cs typeface="Arial"/>
              </a:rPr>
              <a:t>@UTHea</a:t>
            </a:r>
            <a:r>
              <a:rPr sz="4000" spc="-10" dirty="0">
                <a:solidFill>
                  <a:srgbClr val="212121"/>
                </a:solidFill>
                <a:latin typeface="Arial"/>
                <a:cs typeface="Arial"/>
              </a:rPr>
              <a:t>lt</a:t>
            </a:r>
            <a:r>
              <a:rPr sz="4000" spc="-35" dirty="0">
                <a:solidFill>
                  <a:srgbClr val="212121"/>
                </a:solidFill>
                <a:latin typeface="Arial"/>
                <a:cs typeface="Arial"/>
              </a:rPr>
              <a:t>hSAECHO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378708" y="3814571"/>
            <a:ext cx="995171" cy="9951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58540" y="2779776"/>
            <a:ext cx="836675" cy="8549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6971" y="6065520"/>
            <a:ext cx="905255" cy="7924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056115" y="4731454"/>
            <a:ext cx="53340" cy="295910"/>
          </a:xfrm>
          <a:custGeom>
            <a:avLst/>
            <a:gdLst/>
            <a:ahLst/>
            <a:cxnLst/>
            <a:rect l="l" t="t" r="r" b="b"/>
            <a:pathLst>
              <a:path w="53340" h="295910">
                <a:moveTo>
                  <a:pt x="53340" y="295459"/>
                </a:moveTo>
                <a:lnTo>
                  <a:pt x="15328" y="279543"/>
                </a:lnTo>
                <a:lnTo>
                  <a:pt x="0" y="51619"/>
                </a:lnTo>
                <a:lnTo>
                  <a:pt x="1943" y="37300"/>
                </a:lnTo>
                <a:lnTo>
                  <a:pt x="7422" y="24455"/>
                </a:lnTo>
                <a:lnTo>
                  <a:pt x="15916" y="13607"/>
                </a:lnTo>
                <a:lnTo>
                  <a:pt x="26898" y="5281"/>
                </a:lnTo>
                <a:lnTo>
                  <a:pt x="39847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551415" y="4729734"/>
            <a:ext cx="53340" cy="295910"/>
          </a:xfrm>
          <a:custGeom>
            <a:avLst/>
            <a:gdLst/>
            <a:ahLst/>
            <a:cxnLst/>
            <a:rect l="l" t="t" r="r" b="b"/>
            <a:pathLst>
              <a:path w="53340" h="295910">
                <a:moveTo>
                  <a:pt x="0" y="0"/>
                </a:moveTo>
                <a:lnTo>
                  <a:pt x="38011" y="15916"/>
                </a:lnTo>
                <a:lnTo>
                  <a:pt x="53340" y="243840"/>
                </a:lnTo>
                <a:lnTo>
                  <a:pt x="51396" y="258159"/>
                </a:lnTo>
                <a:lnTo>
                  <a:pt x="45917" y="271004"/>
                </a:lnTo>
                <a:lnTo>
                  <a:pt x="37423" y="281851"/>
                </a:lnTo>
                <a:lnTo>
                  <a:pt x="26441" y="290178"/>
                </a:lnTo>
                <a:lnTo>
                  <a:pt x="13492" y="295459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190534" y="4765407"/>
            <a:ext cx="27876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77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063496" y="954024"/>
            <a:ext cx="8068055" cy="45491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6971" y="6065520"/>
            <a:ext cx="905255" cy="7924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5945" y="6019800"/>
            <a:ext cx="1591245" cy="815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91571" y="6019800"/>
            <a:ext cx="1138427" cy="765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44295" y="99059"/>
            <a:ext cx="10503407" cy="6095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6123432"/>
            <a:ext cx="908303" cy="7345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276773" y="6511318"/>
            <a:ext cx="241681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0" dirty="0">
                <a:solidFill>
                  <a:srgbClr val="212121"/>
                </a:solidFill>
                <a:latin typeface="Arial"/>
                <a:cs typeface="Arial"/>
              </a:rPr>
              <a:t>Sou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r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e:</a:t>
            </a:r>
            <a:r>
              <a:rPr sz="12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Metr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opo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lit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sz="1200" spc="-4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ea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lt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h</a:t>
            </a:r>
            <a:r>
              <a:rPr sz="12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Di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s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tri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c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endParaRPr sz="1200">
              <a:latin typeface="Arial"/>
              <a:cs typeface="Arial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1330431-04C9-FDD5-1C57-77C6A2CDF034}"/>
              </a:ext>
            </a:extLst>
          </p:cNvPr>
          <p:cNvCxnSpPr>
            <a:cxnSpLocks/>
          </p:cNvCxnSpPr>
          <p:nvPr/>
        </p:nvCxnSpPr>
        <p:spPr>
          <a:xfrm flipV="1">
            <a:off x="8305800" y="1371600"/>
            <a:ext cx="914400" cy="9144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42604" y="5882640"/>
            <a:ext cx="1589727" cy="8138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36707" y="5882640"/>
            <a:ext cx="1138427" cy="765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038919" y="2989541"/>
            <a:ext cx="6111875" cy="711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400" b="1" spc="-130" dirty="0">
                <a:solidFill>
                  <a:srgbClr val="C00000"/>
                </a:solidFill>
                <a:latin typeface="Arial"/>
                <a:cs typeface="Arial"/>
              </a:rPr>
              <a:t>SYPHILI</a:t>
            </a:r>
            <a:r>
              <a:rPr sz="5400" b="1" spc="-40" dirty="0">
                <a:solidFill>
                  <a:srgbClr val="C00000"/>
                </a:solidFill>
                <a:latin typeface="Arial"/>
                <a:cs typeface="Arial"/>
              </a:rPr>
              <a:t>S</a:t>
            </a:r>
            <a:r>
              <a:rPr sz="5400" b="1" spc="-229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5400" b="1" spc="-135" dirty="0">
                <a:solidFill>
                  <a:srgbClr val="C00000"/>
                </a:solidFill>
                <a:latin typeface="Arial"/>
                <a:cs typeface="Arial"/>
              </a:rPr>
              <a:t>TESTING</a:t>
            </a:r>
            <a:endParaRPr sz="5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4027" y="5928359"/>
            <a:ext cx="1062227" cy="929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</TotalTime>
  <Words>4513</Words>
  <Application>Microsoft Office PowerPoint</Application>
  <PresentationFormat>Widescreen</PresentationFormat>
  <Paragraphs>554</Paragraphs>
  <Slides>77</Slides>
  <Notes>77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3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Conflict of Interest Disclosure Statement</vt:lpstr>
      <vt:lpstr>Use of Trade/Brand Names</vt:lpstr>
      <vt:lpstr>Unconscious Bias Disclosure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General Screening Recommendations</vt:lpstr>
      <vt:lpstr>Reasons syphilis might be missed without testing</vt:lpstr>
      <vt:lpstr>PowerPoint Presentation</vt:lpstr>
      <vt:lpstr>PowerPoint Presentation</vt:lpstr>
      <vt:lpstr>Syphilis Screening In Pregnancy</vt:lpstr>
      <vt:lpstr>PowerPoint Presentation</vt:lpstr>
      <vt:lpstr>PowerPoint Presentation</vt:lpstr>
      <vt:lpstr>PowerPoint Presentation</vt:lpstr>
      <vt:lpstr>Key idea</vt:lpstr>
      <vt:lpstr>PowerPoint Presentation</vt:lpstr>
      <vt:lpstr>Biological False Positives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Reasons syphilis might be missed without testing</vt:lpstr>
      <vt:lpstr>PowerPoint Presentation</vt:lpstr>
      <vt:lpstr>Early Latent Syphilis</vt:lpstr>
      <vt:lpstr>Transmissibility</vt:lpstr>
      <vt:lpstr>Late Latent Infection</vt:lpstr>
      <vt:lpstr>Tertiary Syphilis</vt:lpstr>
      <vt:lpstr>PowerPoint Presentation</vt:lpstr>
      <vt:lpstr>PowerPoint Presentation</vt:lpstr>
      <vt:lpstr>Neurologic syphilis "Neurosyphilis" includes neurologic syphilis, ocular syphilis and otic syphilis</vt:lpstr>
      <vt:lpstr>Neurologic syphilis</vt:lpstr>
      <vt:lpstr>Manifestations of Ocular Syphilis</vt:lpstr>
      <vt:lpstr>PowerPoint Presentation</vt:lpstr>
      <vt:lpstr>Syphilis Treatment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Post-Treatment Follow Up</vt:lpstr>
      <vt:lpstr>PowerPoint Presentation</vt:lpstr>
      <vt:lpstr>PowerPoint Presentation</vt:lpstr>
      <vt:lpstr>Case Presentation – Clinic Appointment</vt:lpstr>
      <vt:lpstr>Physical Exam</vt:lpstr>
      <vt:lpstr>PowerPoint Presentation</vt:lpstr>
      <vt:lpstr>Results</vt:lpstr>
      <vt:lpstr>What is this Patient's Diagnosis?</vt:lpstr>
      <vt:lpstr>PowerPoint Presentation</vt:lpstr>
      <vt:lpstr>What is the appropriate treatment for this patient?</vt:lpstr>
      <vt:lpstr>PowerPoint Presentation</vt:lpstr>
      <vt:lpstr>Hypothetical Follow up - What is your diagnosis?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the Baby</vt:lpstr>
      <vt:lpstr>PowerPoint Presentation</vt:lpstr>
      <vt:lpstr>Lessons Learned from Morbidity Review Teams</vt:lpstr>
      <vt:lpstr>PowerPoint Presentation</vt:lpstr>
      <vt:lpstr>SA Metro Health EPI Team</vt:lpstr>
      <vt:lpstr>PowerPoint Presentation</vt:lpstr>
      <vt:lpstr>PowerPoint Presentation</vt:lpstr>
      <vt:lpstr>PowerPoint Presentation</vt:lpstr>
      <vt:lpstr>Thank you. Questions?</vt:lpstr>
      <vt:lpstr>Resources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Anderson, Teri</dc:creator>
  <cp:lastModifiedBy>Michael J Dominguez</cp:lastModifiedBy>
  <cp:revision>5</cp:revision>
  <dcterms:created xsi:type="dcterms:W3CDTF">2024-04-11T13:04:06Z</dcterms:created>
  <dcterms:modified xsi:type="dcterms:W3CDTF">2024-04-22T18:17:16Z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2024-04-10T00:00:00Z</vt:filetime>
  </property>
  <property fmtid="{D5CDD505-2E9C-101B-9397-08002B2CF9AE}" pid="3" name="LastSaved">
    <vt:filetime>2024-04-11T00:00:00Z</vt:filetime>
  </property>
</Properties>
</file>