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233_A0DD08BF.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240_E07044D2.xml" ContentType="application/vnd.ms-powerpoint.comments+xml"/>
  <Override PartName="/ppt/notesSlides/notesSlide12.xml" ContentType="application/vnd.openxmlformats-officedocument.presentationml.notesSlide+xml"/>
  <Override PartName="/ppt/comments/modernComment_241_9411245.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49"/>
  </p:notesMasterIdLst>
  <p:handoutMasterIdLst>
    <p:handoutMasterId r:id="rId50"/>
  </p:handoutMasterIdLst>
  <p:sldIdLst>
    <p:sldId id="542" r:id="rId5"/>
    <p:sldId id="588" r:id="rId6"/>
    <p:sldId id="393" r:id="rId7"/>
    <p:sldId id="381" r:id="rId8"/>
    <p:sldId id="557" r:id="rId9"/>
    <p:sldId id="558" r:id="rId10"/>
    <p:sldId id="549" r:id="rId11"/>
    <p:sldId id="559" r:id="rId12"/>
    <p:sldId id="551" r:id="rId13"/>
    <p:sldId id="560" r:id="rId14"/>
    <p:sldId id="569" r:id="rId15"/>
    <p:sldId id="552" r:id="rId16"/>
    <p:sldId id="561" r:id="rId17"/>
    <p:sldId id="562" r:id="rId18"/>
    <p:sldId id="568" r:id="rId19"/>
    <p:sldId id="580" r:id="rId20"/>
    <p:sldId id="563" r:id="rId21"/>
    <p:sldId id="570" r:id="rId22"/>
    <p:sldId id="567" r:id="rId23"/>
    <p:sldId id="565" r:id="rId24"/>
    <p:sldId id="576" r:id="rId25"/>
    <p:sldId id="589" r:id="rId26"/>
    <p:sldId id="572" r:id="rId27"/>
    <p:sldId id="573" r:id="rId28"/>
    <p:sldId id="590" r:id="rId29"/>
    <p:sldId id="574" r:id="rId30"/>
    <p:sldId id="564" r:id="rId31"/>
    <p:sldId id="566" r:id="rId32"/>
    <p:sldId id="577" r:id="rId33"/>
    <p:sldId id="571" r:id="rId34"/>
    <p:sldId id="575" r:id="rId35"/>
    <p:sldId id="578" r:id="rId36"/>
    <p:sldId id="581" r:id="rId37"/>
    <p:sldId id="582" r:id="rId38"/>
    <p:sldId id="579" r:id="rId39"/>
    <p:sldId id="583" r:id="rId40"/>
    <p:sldId id="584" r:id="rId41"/>
    <p:sldId id="587" r:id="rId42"/>
    <p:sldId id="586" r:id="rId43"/>
    <p:sldId id="553" r:id="rId44"/>
    <p:sldId id="555" r:id="rId45"/>
    <p:sldId id="298" r:id="rId46"/>
    <p:sldId id="299" r:id="rId47"/>
    <p:sldId id="550" r:id="rId48"/>
  </p:sldIdLst>
  <p:sldSz cx="9144000" cy="5143500" type="screen16x9"/>
  <p:notesSz cx="7023100" cy="93091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542"/>
            <p14:sldId id="588"/>
            <p14:sldId id="393"/>
            <p14:sldId id="381"/>
            <p14:sldId id="557"/>
            <p14:sldId id="558"/>
            <p14:sldId id="549"/>
            <p14:sldId id="559"/>
            <p14:sldId id="551"/>
            <p14:sldId id="560"/>
            <p14:sldId id="569"/>
            <p14:sldId id="552"/>
            <p14:sldId id="561"/>
            <p14:sldId id="562"/>
            <p14:sldId id="568"/>
            <p14:sldId id="580"/>
            <p14:sldId id="563"/>
            <p14:sldId id="570"/>
            <p14:sldId id="567"/>
            <p14:sldId id="565"/>
            <p14:sldId id="576"/>
            <p14:sldId id="589"/>
            <p14:sldId id="572"/>
            <p14:sldId id="573"/>
            <p14:sldId id="590"/>
            <p14:sldId id="574"/>
            <p14:sldId id="564"/>
            <p14:sldId id="566"/>
            <p14:sldId id="577"/>
            <p14:sldId id="571"/>
            <p14:sldId id="575"/>
            <p14:sldId id="578"/>
            <p14:sldId id="581"/>
            <p14:sldId id="582"/>
            <p14:sldId id="579"/>
            <p14:sldId id="583"/>
            <p14:sldId id="584"/>
            <p14:sldId id="587"/>
            <p14:sldId id="586"/>
            <p14:sldId id="553"/>
            <p14:sldId id="555"/>
            <p14:sldId id="298"/>
            <p14:sldId id="299"/>
            <p14:sldId id="55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4F5100-F54D-861A-6831-0DBCD4829E40}" name="Tracy Jungwirth" initials="TJ" userId="OZvAFcjQagjkfhDOL6Q9YPFofpUBFCEJmUpVenuuZ+M=" providerId="None"/>
  <p188:author id="{A034EB0A-ADC1-89A1-2E72-66A3EE278167}" name="Michael J Dominguez" initials="MD" userId="S::MJDominguez@health.unm.edu::307b977c-51dd-44f6-9a48-2a195947bb7c" providerId="AD"/>
  <p188:author id="{05513321-2468-75CF-F0BB-A89CC999431D}" name="Michelle J Iandiorio" initials="MJI" userId="S::MIandiorio@health.unm.edu::a88d1e84-8054-4dfd-a2f3-64e12be5a899" providerId="AD"/>
  <p188:author id="{102C5FA4-8CE5-1F6D-071C-54D0785B2EBE}" name="Tracy Jungwirth" initials="TJ" userId="Tracy Jungwirth" providerId="None"/>
  <p188:author id="{0E2BB6AE-DFD5-BA38-96A0-839281F44C71}" name="Michelle Iandiorio" initials="MI" userId="gW2cI/ax/hXNF0x6AUCfZLYduZsUi8MQzuM00F5+dSo=" providerId="None"/>
  <p188:author id="{15A31BB9-A651-7186-479C-A9069289293C}" name="Mary E Farias" initials="MEF" userId="S::MeFarias@health.unm.edu::25361758-243d-463c-bb04-2d341f22c0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y, Dana N." initials="GN" lastIdx="2" clrIdx="1"/>
  <p:cmAuthor id="2" name="Jennifer Lim" initials="JL" lastIdx="12" clrIdx="2">
    <p:extLst>
      <p:ext uri="{19B8F6BF-5375-455C-9EA6-DF929625EA0E}">
        <p15:presenceInfo xmlns:p15="http://schemas.microsoft.com/office/powerpoint/2012/main" userId="S-1-5-21-3639515735-3000443172-754303046-315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89"/>
    <a:srgbClr val="CBD1E1"/>
    <a:srgbClr val="CBC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0BFE93-E342-4BFD-A65A-D09C4651ACDA}" v="85" dt="2024-04-19T14:19:56.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810" autoAdjust="0"/>
  </p:normalViewPr>
  <p:slideViewPr>
    <p:cSldViewPr snapToGrid="0">
      <p:cViewPr varScale="1">
        <p:scale>
          <a:sx n="140" d="100"/>
          <a:sy n="140" d="100"/>
        </p:scale>
        <p:origin x="77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LeBlanc" userId="c127c77e-ab61-49ac-a709-d5daa290d889" providerId="ADAL" clId="{AE0BFE93-E342-4BFD-A65A-D09C4651ACDA}"/>
    <pc:docChg chg="undo custSel addSld delSld modSld sldOrd modSection">
      <pc:chgData name="Jolie LeBlanc" userId="c127c77e-ab61-49ac-a709-d5daa290d889" providerId="ADAL" clId="{AE0BFE93-E342-4BFD-A65A-D09C4651ACDA}" dt="2024-04-19T14:20:29.867" v="8868" actId="20577"/>
      <pc:docMkLst>
        <pc:docMk/>
      </pc:docMkLst>
      <pc:sldChg chg="addSp delSp modSp mod">
        <pc:chgData name="Jolie LeBlanc" userId="c127c77e-ab61-49ac-a709-d5daa290d889" providerId="ADAL" clId="{AE0BFE93-E342-4BFD-A65A-D09C4651ACDA}" dt="2024-04-13T15:31:08.635" v="366" actId="22"/>
        <pc:sldMkLst>
          <pc:docMk/>
          <pc:sldMk cId="2669415776" sldId="542"/>
        </pc:sldMkLst>
        <pc:spChg chg="mod">
          <ac:chgData name="Jolie LeBlanc" userId="c127c77e-ab61-49ac-a709-d5daa290d889" providerId="ADAL" clId="{AE0BFE93-E342-4BFD-A65A-D09C4651ACDA}" dt="2024-04-13T15:18:36.340" v="202" actId="20577"/>
          <ac:spMkLst>
            <pc:docMk/>
            <pc:sldMk cId="2669415776" sldId="542"/>
            <ac:spMk id="2" creationId="{00000000-0000-0000-0000-000000000000}"/>
          </ac:spMkLst>
        </pc:spChg>
        <pc:spChg chg="mod">
          <ac:chgData name="Jolie LeBlanc" userId="c127c77e-ab61-49ac-a709-d5daa290d889" providerId="ADAL" clId="{AE0BFE93-E342-4BFD-A65A-D09C4651ACDA}" dt="2024-04-13T15:18:50.702" v="259" actId="20577"/>
          <ac:spMkLst>
            <pc:docMk/>
            <pc:sldMk cId="2669415776" sldId="542"/>
            <ac:spMk id="4" creationId="{00000000-0000-0000-0000-000000000000}"/>
          </ac:spMkLst>
        </pc:spChg>
        <pc:spChg chg="add del">
          <ac:chgData name="Jolie LeBlanc" userId="c127c77e-ab61-49ac-a709-d5daa290d889" providerId="ADAL" clId="{AE0BFE93-E342-4BFD-A65A-D09C4651ACDA}" dt="2024-04-13T15:31:08.635" v="366" actId="22"/>
          <ac:spMkLst>
            <pc:docMk/>
            <pc:sldMk cId="2669415776" sldId="542"/>
            <ac:spMk id="5" creationId="{AF48FF34-AAE8-B663-3839-2665F487380C}"/>
          </ac:spMkLst>
        </pc:spChg>
      </pc:sldChg>
      <pc:sldChg chg="modSp mod ord modShow">
        <pc:chgData name="Jolie LeBlanc" userId="c127c77e-ab61-49ac-a709-d5daa290d889" providerId="ADAL" clId="{AE0BFE93-E342-4BFD-A65A-D09C4651ACDA}" dt="2024-04-19T14:05:15.133" v="8691" actId="729"/>
        <pc:sldMkLst>
          <pc:docMk/>
          <pc:sldMk cId="4222482705" sldId="547"/>
        </pc:sldMkLst>
        <pc:spChg chg="mod">
          <ac:chgData name="Jolie LeBlanc" userId="c127c77e-ab61-49ac-a709-d5daa290d889" providerId="ADAL" clId="{AE0BFE93-E342-4BFD-A65A-D09C4651ACDA}" dt="2024-04-13T15:39:20.620" v="385" actId="20577"/>
          <ac:spMkLst>
            <pc:docMk/>
            <pc:sldMk cId="4222482705" sldId="547"/>
            <ac:spMk id="2" creationId="{EB2A4B15-0907-32EF-C3D0-BA62C1325522}"/>
          </ac:spMkLst>
        </pc:spChg>
        <pc:spChg chg="mod">
          <ac:chgData name="Jolie LeBlanc" userId="c127c77e-ab61-49ac-a709-d5daa290d889" providerId="ADAL" clId="{AE0BFE93-E342-4BFD-A65A-D09C4651ACDA}" dt="2024-04-13T15:39:42.414" v="389" actId="27636"/>
          <ac:spMkLst>
            <pc:docMk/>
            <pc:sldMk cId="4222482705" sldId="547"/>
            <ac:spMk id="3" creationId="{7801920F-4D70-1619-BB17-26825FAAF1DC}"/>
          </ac:spMkLst>
        </pc:spChg>
      </pc:sldChg>
      <pc:sldChg chg="modSp mod">
        <pc:chgData name="Jolie LeBlanc" userId="c127c77e-ab61-49ac-a709-d5daa290d889" providerId="ADAL" clId="{AE0BFE93-E342-4BFD-A65A-D09C4651ACDA}" dt="2024-04-13T15:32:22.772" v="379"/>
        <pc:sldMkLst>
          <pc:docMk/>
          <pc:sldMk cId="2981208928" sldId="549"/>
        </pc:sldMkLst>
        <pc:spChg chg="mod">
          <ac:chgData name="Jolie LeBlanc" userId="c127c77e-ab61-49ac-a709-d5daa290d889" providerId="ADAL" clId="{AE0BFE93-E342-4BFD-A65A-D09C4651ACDA}" dt="2024-04-13T15:32:22.772" v="379"/>
          <ac:spMkLst>
            <pc:docMk/>
            <pc:sldMk cId="2981208928" sldId="549"/>
            <ac:spMk id="3" creationId="{A29D2BEE-4DDE-2985-6FB4-9B3D8175B16F}"/>
          </ac:spMkLst>
        </pc:spChg>
      </pc:sldChg>
      <pc:sldChg chg="addSp delSp modSp mod">
        <pc:chgData name="Jolie LeBlanc" userId="c127c77e-ab61-49ac-a709-d5daa290d889" providerId="ADAL" clId="{AE0BFE93-E342-4BFD-A65A-D09C4651ACDA}" dt="2024-04-13T17:31:38.459" v="1634" actId="255"/>
        <pc:sldMkLst>
          <pc:docMk/>
          <pc:sldMk cId="3001580747" sldId="551"/>
        </pc:sldMkLst>
        <pc:spChg chg="add del mod">
          <ac:chgData name="Jolie LeBlanc" userId="c127c77e-ab61-49ac-a709-d5daa290d889" providerId="ADAL" clId="{AE0BFE93-E342-4BFD-A65A-D09C4651ACDA}" dt="2024-04-13T16:14:21.117" v="762" actId="22"/>
          <ac:spMkLst>
            <pc:docMk/>
            <pc:sldMk cId="3001580747" sldId="551"/>
            <ac:spMk id="2" creationId="{FB7B5F23-9523-E2BF-C993-C8018737290B}"/>
          </ac:spMkLst>
        </pc:spChg>
        <pc:spChg chg="mod">
          <ac:chgData name="Jolie LeBlanc" userId="c127c77e-ab61-49ac-a709-d5daa290d889" providerId="ADAL" clId="{AE0BFE93-E342-4BFD-A65A-D09C4651ACDA}" dt="2024-04-13T16:05:15.436" v="514" actId="255"/>
          <ac:spMkLst>
            <pc:docMk/>
            <pc:sldMk cId="3001580747" sldId="551"/>
            <ac:spMk id="5" creationId="{C72DBD14-664E-37CB-A8B6-EAD69570E825}"/>
          </ac:spMkLst>
        </pc:spChg>
        <pc:spChg chg="mod">
          <ac:chgData name="Jolie LeBlanc" userId="c127c77e-ab61-49ac-a709-d5daa290d889" providerId="ADAL" clId="{AE0BFE93-E342-4BFD-A65A-D09C4651ACDA}" dt="2024-04-13T16:10:59.592" v="760" actId="14100"/>
          <ac:spMkLst>
            <pc:docMk/>
            <pc:sldMk cId="3001580747" sldId="551"/>
            <ac:spMk id="6" creationId="{443A35A5-1288-52FE-CBB9-4987E752FB1D}"/>
          </ac:spMkLst>
        </pc:spChg>
        <pc:spChg chg="del">
          <ac:chgData name="Jolie LeBlanc" userId="c127c77e-ab61-49ac-a709-d5daa290d889" providerId="ADAL" clId="{AE0BFE93-E342-4BFD-A65A-D09C4651ACDA}" dt="2024-04-13T16:12:42.727" v="761"/>
          <ac:spMkLst>
            <pc:docMk/>
            <pc:sldMk cId="3001580747" sldId="551"/>
            <ac:spMk id="7" creationId="{0CBC3AB4-B787-084A-E6EB-58E5A19A361E}"/>
          </ac:spMkLst>
        </pc:spChg>
        <pc:spChg chg="mod">
          <ac:chgData name="Jolie LeBlanc" userId="c127c77e-ab61-49ac-a709-d5daa290d889" providerId="ADAL" clId="{AE0BFE93-E342-4BFD-A65A-D09C4651ACDA}" dt="2024-04-13T17:31:38.459" v="1634" actId="255"/>
          <ac:spMkLst>
            <pc:docMk/>
            <pc:sldMk cId="3001580747" sldId="551"/>
            <ac:spMk id="8" creationId="{527BCC4E-7DF0-2EA0-B941-D124D95368E8}"/>
          </ac:spMkLst>
        </pc:spChg>
        <pc:picChg chg="add mod ord">
          <ac:chgData name="Jolie LeBlanc" userId="c127c77e-ab61-49ac-a709-d5daa290d889" providerId="ADAL" clId="{AE0BFE93-E342-4BFD-A65A-D09C4651ACDA}" dt="2024-04-13T16:15:07.585" v="769" actId="1076"/>
          <ac:picMkLst>
            <pc:docMk/>
            <pc:sldMk cId="3001580747" sldId="551"/>
            <ac:picMk id="9" creationId="{57CE8E6C-F57F-32D6-A37F-AA80D173C2EF}"/>
          </ac:picMkLst>
        </pc:picChg>
      </pc:sldChg>
      <pc:sldChg chg="addSp delSp modSp mod modClrScheme chgLayout">
        <pc:chgData name="Jolie LeBlanc" userId="c127c77e-ab61-49ac-a709-d5daa290d889" providerId="ADAL" clId="{AE0BFE93-E342-4BFD-A65A-D09C4651ACDA}" dt="2024-04-13T17:28:14.354" v="1615" actId="1076"/>
        <pc:sldMkLst>
          <pc:docMk/>
          <pc:sldMk cId="1727331949" sldId="552"/>
        </pc:sldMkLst>
        <pc:spChg chg="add del mod ord">
          <ac:chgData name="Jolie LeBlanc" userId="c127c77e-ab61-49ac-a709-d5daa290d889" providerId="ADAL" clId="{AE0BFE93-E342-4BFD-A65A-D09C4651ACDA}" dt="2024-04-13T16:30:13.799" v="1420" actId="700"/>
          <ac:spMkLst>
            <pc:docMk/>
            <pc:sldMk cId="1727331949" sldId="552"/>
            <ac:spMk id="2" creationId="{0637D790-2C66-DC50-3597-8C52597C4A7B}"/>
          </ac:spMkLst>
        </pc:spChg>
        <pc:spChg chg="add mod ord">
          <ac:chgData name="Jolie LeBlanc" userId="c127c77e-ab61-49ac-a709-d5daa290d889" providerId="ADAL" clId="{AE0BFE93-E342-4BFD-A65A-D09C4651ACDA}" dt="2024-04-13T16:36:44.380" v="1473" actId="20577"/>
          <ac:spMkLst>
            <pc:docMk/>
            <pc:sldMk cId="1727331949" sldId="552"/>
            <ac:spMk id="3" creationId="{24E3A6CF-1CF2-FCA5-7230-6D7F411C9AD4}"/>
          </ac:spMkLst>
        </pc:spChg>
        <pc:spChg chg="add mod ord">
          <ac:chgData name="Jolie LeBlanc" userId="c127c77e-ab61-49ac-a709-d5daa290d889" providerId="ADAL" clId="{AE0BFE93-E342-4BFD-A65A-D09C4651ACDA}" dt="2024-04-13T17:10:00.971" v="1525" actId="20577"/>
          <ac:spMkLst>
            <pc:docMk/>
            <pc:sldMk cId="1727331949" sldId="552"/>
            <ac:spMk id="4" creationId="{2A276DF3-1E82-6341-1F4E-B3BAC7D10E0C}"/>
          </ac:spMkLst>
        </pc:spChg>
        <pc:spChg chg="mod ord">
          <ac:chgData name="Jolie LeBlanc" userId="c127c77e-ab61-49ac-a709-d5daa290d889" providerId="ADAL" clId="{AE0BFE93-E342-4BFD-A65A-D09C4651ACDA}" dt="2024-04-13T16:30:13.799" v="1420" actId="700"/>
          <ac:spMkLst>
            <pc:docMk/>
            <pc:sldMk cId="1727331949" sldId="552"/>
            <ac:spMk id="5" creationId="{C483E98F-FAF8-B21F-57CC-4CA89D5FEC7F}"/>
          </ac:spMkLst>
        </pc:spChg>
        <pc:spChg chg="mod ord">
          <ac:chgData name="Jolie LeBlanc" userId="c127c77e-ab61-49ac-a709-d5daa290d889" providerId="ADAL" clId="{AE0BFE93-E342-4BFD-A65A-D09C4651ACDA}" dt="2024-04-13T16:30:13.799" v="1420" actId="700"/>
          <ac:spMkLst>
            <pc:docMk/>
            <pc:sldMk cId="1727331949" sldId="552"/>
            <ac:spMk id="6" creationId="{B7F83D68-682A-0A9E-2D4E-68B1EDA167AE}"/>
          </ac:spMkLst>
        </pc:spChg>
        <pc:spChg chg="del mod ord">
          <ac:chgData name="Jolie LeBlanc" userId="c127c77e-ab61-49ac-a709-d5daa290d889" providerId="ADAL" clId="{AE0BFE93-E342-4BFD-A65A-D09C4651ACDA}" dt="2024-04-13T16:30:06.198" v="1419" actId="700"/>
          <ac:spMkLst>
            <pc:docMk/>
            <pc:sldMk cId="1727331949" sldId="552"/>
            <ac:spMk id="7" creationId="{4ADFF6B3-607D-E5E7-9872-F50B371B588C}"/>
          </ac:spMkLst>
        </pc:spChg>
        <pc:spChg chg="del">
          <ac:chgData name="Jolie LeBlanc" userId="c127c77e-ab61-49ac-a709-d5daa290d889" providerId="ADAL" clId="{AE0BFE93-E342-4BFD-A65A-D09C4651ACDA}" dt="2024-04-13T16:30:06.198" v="1419" actId="700"/>
          <ac:spMkLst>
            <pc:docMk/>
            <pc:sldMk cId="1727331949" sldId="552"/>
            <ac:spMk id="8" creationId="{DDD46144-421E-766B-BEDE-B06CB8767615}"/>
          </ac:spMkLst>
        </pc:spChg>
        <pc:spChg chg="del">
          <ac:chgData name="Jolie LeBlanc" userId="c127c77e-ab61-49ac-a709-d5daa290d889" providerId="ADAL" clId="{AE0BFE93-E342-4BFD-A65A-D09C4651ACDA}" dt="2024-04-13T16:30:06.198" v="1419" actId="700"/>
          <ac:spMkLst>
            <pc:docMk/>
            <pc:sldMk cId="1727331949" sldId="552"/>
            <ac:spMk id="9" creationId="{D4049B1E-C23F-35C8-9470-E56EE7830A10}"/>
          </ac:spMkLst>
        </pc:spChg>
        <pc:spChg chg="del">
          <ac:chgData name="Jolie LeBlanc" userId="c127c77e-ab61-49ac-a709-d5daa290d889" providerId="ADAL" clId="{AE0BFE93-E342-4BFD-A65A-D09C4651ACDA}" dt="2024-04-13T16:30:06.198" v="1419" actId="700"/>
          <ac:spMkLst>
            <pc:docMk/>
            <pc:sldMk cId="1727331949" sldId="552"/>
            <ac:spMk id="10" creationId="{58D77945-8557-AFB6-32A6-65D0471378E2}"/>
          </ac:spMkLst>
        </pc:spChg>
        <pc:spChg chg="mod">
          <ac:chgData name="Jolie LeBlanc" userId="c127c77e-ab61-49ac-a709-d5daa290d889" providerId="ADAL" clId="{AE0BFE93-E342-4BFD-A65A-D09C4651ACDA}" dt="2024-04-13T17:28:14.354" v="1615" actId="1076"/>
          <ac:spMkLst>
            <pc:docMk/>
            <pc:sldMk cId="1727331949" sldId="552"/>
            <ac:spMk id="11" creationId="{396B5A17-2045-313E-FABE-72CA7CF51BB6}"/>
          </ac:spMkLst>
        </pc:spChg>
      </pc:sldChg>
      <pc:sldChg chg="modSp mod">
        <pc:chgData name="Jolie LeBlanc" userId="c127c77e-ab61-49ac-a709-d5daa290d889" providerId="ADAL" clId="{AE0BFE93-E342-4BFD-A65A-D09C4651ACDA}" dt="2024-04-14T17:14:19.327" v="8688"/>
        <pc:sldMkLst>
          <pc:docMk/>
          <pc:sldMk cId="3126867146" sldId="553"/>
        </pc:sldMkLst>
        <pc:spChg chg="mod">
          <ac:chgData name="Jolie LeBlanc" userId="c127c77e-ab61-49ac-a709-d5daa290d889" providerId="ADAL" clId="{AE0BFE93-E342-4BFD-A65A-D09C4651ACDA}" dt="2024-04-14T17:14:19.327" v="8688"/>
          <ac:spMkLst>
            <pc:docMk/>
            <pc:sldMk cId="3126867146" sldId="553"/>
            <ac:spMk id="3" creationId="{59DC2E88-C403-F02B-1630-D2E49A77D433}"/>
          </ac:spMkLst>
        </pc:spChg>
      </pc:sldChg>
      <pc:sldChg chg="addSp modSp mod modClrScheme chgLayout">
        <pc:chgData name="Jolie LeBlanc" userId="c127c77e-ab61-49ac-a709-d5daa290d889" providerId="ADAL" clId="{AE0BFE93-E342-4BFD-A65A-D09C4651ACDA}" dt="2024-04-19T14:20:29.867" v="8868" actId="20577"/>
        <pc:sldMkLst>
          <pc:docMk/>
          <pc:sldMk cId="962163836" sldId="555"/>
        </pc:sldMkLst>
        <pc:spChg chg="mod ord">
          <ac:chgData name="Jolie LeBlanc" userId="c127c77e-ab61-49ac-a709-d5daa290d889" providerId="ADAL" clId="{AE0BFE93-E342-4BFD-A65A-D09C4651ACDA}" dt="2024-04-14T16:45:46.581" v="8364" actId="700"/>
          <ac:spMkLst>
            <pc:docMk/>
            <pc:sldMk cId="962163836" sldId="555"/>
            <ac:spMk id="2" creationId="{611030B6-5B31-30B1-BB4E-5EB9D5EDEF7C}"/>
          </ac:spMkLst>
        </pc:spChg>
        <pc:spChg chg="mod ord">
          <ac:chgData name="Jolie LeBlanc" userId="c127c77e-ab61-49ac-a709-d5daa290d889" providerId="ADAL" clId="{AE0BFE93-E342-4BFD-A65A-D09C4651ACDA}" dt="2024-04-19T14:20:29.867" v="8868" actId="20577"/>
          <ac:spMkLst>
            <pc:docMk/>
            <pc:sldMk cId="962163836" sldId="555"/>
            <ac:spMk id="3" creationId="{59DC2E88-C403-F02B-1630-D2E49A77D433}"/>
          </ac:spMkLst>
        </pc:spChg>
        <pc:spChg chg="mod ord">
          <ac:chgData name="Jolie LeBlanc" userId="c127c77e-ab61-49ac-a709-d5daa290d889" providerId="ADAL" clId="{AE0BFE93-E342-4BFD-A65A-D09C4651ACDA}" dt="2024-04-14T16:45:46.581" v="8364" actId="700"/>
          <ac:spMkLst>
            <pc:docMk/>
            <pc:sldMk cId="962163836" sldId="555"/>
            <ac:spMk id="4" creationId="{904CFE36-C684-B7B4-14C6-BA3DDF40112B}"/>
          </ac:spMkLst>
        </pc:spChg>
        <pc:spChg chg="add mod ord">
          <ac:chgData name="Jolie LeBlanc" userId="c127c77e-ab61-49ac-a709-d5daa290d889" providerId="ADAL" clId="{AE0BFE93-E342-4BFD-A65A-D09C4651ACDA}" dt="2024-04-14T16:52:57.759" v="8529" actId="20577"/>
          <ac:spMkLst>
            <pc:docMk/>
            <pc:sldMk cId="962163836" sldId="555"/>
            <ac:spMk id="5" creationId="{B87AE62D-51AD-8276-E7E0-D7938E6507DF}"/>
          </ac:spMkLst>
        </pc:spChg>
        <pc:spChg chg="add mod ord">
          <ac:chgData name="Jolie LeBlanc" userId="c127c77e-ab61-49ac-a709-d5daa290d889" providerId="ADAL" clId="{AE0BFE93-E342-4BFD-A65A-D09C4651ACDA}" dt="2024-04-14T16:45:53.287" v="8378" actId="20577"/>
          <ac:spMkLst>
            <pc:docMk/>
            <pc:sldMk cId="962163836" sldId="555"/>
            <ac:spMk id="6" creationId="{25E15893-6395-19B6-3049-8EF5113EAC05}"/>
          </ac:spMkLst>
        </pc:spChg>
        <pc:spChg chg="add mod ord">
          <ac:chgData name="Jolie LeBlanc" userId="c127c77e-ab61-49ac-a709-d5daa290d889" providerId="ADAL" clId="{AE0BFE93-E342-4BFD-A65A-D09C4651ACDA}" dt="2024-04-14T16:49:12.883" v="8499" actId="20577"/>
          <ac:spMkLst>
            <pc:docMk/>
            <pc:sldMk cId="962163836" sldId="555"/>
            <ac:spMk id="7" creationId="{D2B66D03-C436-2391-30AA-F96D3F22EE10}"/>
          </ac:spMkLst>
        </pc:spChg>
      </pc:sldChg>
      <pc:sldChg chg="addSp modSp new mod modNotesTx">
        <pc:chgData name="Jolie LeBlanc" userId="c127c77e-ab61-49ac-a709-d5daa290d889" providerId="ADAL" clId="{AE0BFE93-E342-4BFD-A65A-D09C4651ACDA}" dt="2024-04-19T14:08:21.823" v="8745" actId="20577"/>
        <pc:sldMkLst>
          <pc:docMk/>
          <pc:sldMk cId="3810021025" sldId="558"/>
        </pc:sldMkLst>
        <pc:spChg chg="mod">
          <ac:chgData name="Jolie LeBlanc" userId="c127c77e-ab61-49ac-a709-d5daa290d889" providerId="ADAL" clId="{AE0BFE93-E342-4BFD-A65A-D09C4651ACDA}" dt="2024-04-13T15:21:10.360" v="304" actId="20577"/>
          <ac:spMkLst>
            <pc:docMk/>
            <pc:sldMk cId="3810021025" sldId="558"/>
            <ac:spMk id="2" creationId="{1A3322D7-7A8D-BA60-5C71-E01E20BFEF0F}"/>
          </ac:spMkLst>
        </pc:spChg>
        <pc:spChg chg="mod">
          <ac:chgData name="Jolie LeBlanc" userId="c127c77e-ab61-49ac-a709-d5daa290d889" providerId="ADAL" clId="{AE0BFE93-E342-4BFD-A65A-D09C4651ACDA}" dt="2024-04-19T14:08:21.823" v="8745" actId="20577"/>
          <ac:spMkLst>
            <pc:docMk/>
            <pc:sldMk cId="3810021025" sldId="558"/>
            <ac:spMk id="3" creationId="{B7B4D971-6D14-49EC-A2F1-B7C4EB86609F}"/>
          </ac:spMkLst>
        </pc:spChg>
        <pc:spChg chg="add mod">
          <ac:chgData name="Jolie LeBlanc" userId="c127c77e-ab61-49ac-a709-d5daa290d889" providerId="ADAL" clId="{AE0BFE93-E342-4BFD-A65A-D09C4651ACDA}" dt="2024-04-19T14:07:52.441" v="8705" actId="1076"/>
          <ac:spMkLst>
            <pc:docMk/>
            <pc:sldMk cId="3810021025" sldId="558"/>
            <ac:spMk id="6" creationId="{99E726FF-5254-DEC1-1E12-0F3DAE36388D}"/>
          </ac:spMkLst>
        </pc:spChg>
      </pc:sldChg>
      <pc:sldChg chg="addSp delSp modSp new mod modClrScheme chgLayout modNotesTx">
        <pc:chgData name="Jolie LeBlanc" userId="c127c77e-ab61-49ac-a709-d5daa290d889" providerId="ADAL" clId="{AE0BFE93-E342-4BFD-A65A-D09C4651ACDA}" dt="2024-04-13T17:26:50.423" v="1606" actId="122"/>
        <pc:sldMkLst>
          <pc:docMk/>
          <pc:sldMk cId="609189426" sldId="559"/>
        </pc:sldMkLst>
        <pc:spChg chg="del mod ord">
          <ac:chgData name="Jolie LeBlanc" userId="c127c77e-ab61-49ac-a709-d5daa290d889" providerId="ADAL" clId="{AE0BFE93-E342-4BFD-A65A-D09C4651ACDA}" dt="2024-04-13T15:44:13.746" v="401" actId="700"/>
          <ac:spMkLst>
            <pc:docMk/>
            <pc:sldMk cId="609189426" sldId="559"/>
            <ac:spMk id="2" creationId="{3159EE71-1AA4-D201-028B-717E70258B04}"/>
          </ac:spMkLst>
        </pc:spChg>
        <pc:spChg chg="del">
          <ac:chgData name="Jolie LeBlanc" userId="c127c77e-ab61-49ac-a709-d5daa290d889" providerId="ADAL" clId="{AE0BFE93-E342-4BFD-A65A-D09C4651ACDA}" dt="2024-04-13T15:43:25.161" v="393" actId="22"/>
          <ac:spMkLst>
            <pc:docMk/>
            <pc:sldMk cId="609189426" sldId="559"/>
            <ac:spMk id="3" creationId="{36BB413D-D2E5-91E2-5135-720B0DCC8DBC}"/>
          </ac:spMkLst>
        </pc:spChg>
        <pc:spChg chg="mod ord">
          <ac:chgData name="Jolie LeBlanc" userId="c127c77e-ab61-49ac-a709-d5daa290d889" providerId="ADAL" clId="{AE0BFE93-E342-4BFD-A65A-D09C4651ACDA}" dt="2024-04-13T15:44:13.746" v="401" actId="700"/>
          <ac:spMkLst>
            <pc:docMk/>
            <pc:sldMk cId="609189426" sldId="559"/>
            <ac:spMk id="4" creationId="{40341BC7-772A-D607-40CD-9EA1194641EA}"/>
          </ac:spMkLst>
        </pc:spChg>
        <pc:spChg chg="add mod ord">
          <ac:chgData name="Jolie LeBlanc" userId="c127c77e-ab61-49ac-a709-d5daa290d889" providerId="ADAL" clId="{AE0BFE93-E342-4BFD-A65A-D09C4651ACDA}" dt="2024-04-13T15:49:13.733" v="436" actId="20577"/>
          <ac:spMkLst>
            <pc:docMk/>
            <pc:sldMk cId="609189426" sldId="559"/>
            <ac:spMk id="7" creationId="{03D409C0-5E83-E8FB-726F-D5F726A747D2}"/>
          </ac:spMkLst>
        </pc:spChg>
        <pc:spChg chg="add mod ord">
          <ac:chgData name="Jolie LeBlanc" userId="c127c77e-ab61-49ac-a709-d5daa290d889" providerId="ADAL" clId="{AE0BFE93-E342-4BFD-A65A-D09C4651ACDA}" dt="2024-04-13T15:46:08.597" v="434" actId="115"/>
          <ac:spMkLst>
            <pc:docMk/>
            <pc:sldMk cId="609189426" sldId="559"/>
            <ac:spMk id="8" creationId="{D8FAB721-396A-E48A-38EB-1180F80C7975}"/>
          </ac:spMkLst>
        </pc:spChg>
        <pc:spChg chg="add mod">
          <ac:chgData name="Jolie LeBlanc" userId="c127c77e-ab61-49ac-a709-d5daa290d889" providerId="ADAL" clId="{AE0BFE93-E342-4BFD-A65A-D09C4651ACDA}" dt="2024-04-13T17:26:50.423" v="1606" actId="122"/>
          <ac:spMkLst>
            <pc:docMk/>
            <pc:sldMk cId="609189426" sldId="559"/>
            <ac:spMk id="10" creationId="{9E4A200C-2657-8D49-3F6F-26E92F7137A7}"/>
          </ac:spMkLst>
        </pc:spChg>
        <pc:picChg chg="add mod ord modCrop">
          <ac:chgData name="Jolie LeBlanc" userId="c127c77e-ab61-49ac-a709-d5daa290d889" providerId="ADAL" clId="{AE0BFE93-E342-4BFD-A65A-D09C4651ACDA}" dt="2024-04-13T15:44:59.241" v="410" actId="1076"/>
          <ac:picMkLst>
            <pc:docMk/>
            <pc:sldMk cId="609189426" sldId="559"/>
            <ac:picMk id="6" creationId="{69712425-C071-0512-4375-1E74F330153D}"/>
          </ac:picMkLst>
        </pc:picChg>
      </pc:sldChg>
      <pc:sldChg chg="modSp add del mod ord">
        <pc:chgData name="Jolie LeBlanc" userId="c127c77e-ab61-49ac-a709-d5daa290d889" providerId="ADAL" clId="{AE0BFE93-E342-4BFD-A65A-D09C4651ACDA}" dt="2024-04-13T15:39:13.548" v="380" actId="2696"/>
        <pc:sldMkLst>
          <pc:docMk/>
          <pc:sldMk cId="844267813" sldId="559"/>
        </pc:sldMkLst>
        <pc:spChg chg="mod">
          <ac:chgData name="Jolie LeBlanc" userId="c127c77e-ab61-49ac-a709-d5daa290d889" providerId="ADAL" clId="{AE0BFE93-E342-4BFD-A65A-D09C4651ACDA}" dt="2024-04-13T15:31:25.524" v="374" actId="20577"/>
          <ac:spMkLst>
            <pc:docMk/>
            <pc:sldMk cId="844267813" sldId="559"/>
            <ac:spMk id="2" creationId="{D5698170-AEB7-DAE6-771D-7A4D23893045}"/>
          </ac:spMkLst>
        </pc:spChg>
      </pc:sldChg>
      <pc:sldChg chg="modSp new mod">
        <pc:chgData name="Jolie LeBlanc" userId="c127c77e-ab61-49ac-a709-d5daa290d889" providerId="ADAL" clId="{AE0BFE93-E342-4BFD-A65A-D09C4651ACDA}" dt="2024-04-13T16:20:48.664" v="1267" actId="20577"/>
        <pc:sldMkLst>
          <pc:docMk/>
          <pc:sldMk cId="4249963740" sldId="560"/>
        </pc:sldMkLst>
        <pc:spChg chg="mod">
          <ac:chgData name="Jolie LeBlanc" userId="c127c77e-ab61-49ac-a709-d5daa290d889" providerId="ADAL" clId="{AE0BFE93-E342-4BFD-A65A-D09C4651ACDA}" dt="2024-04-13T16:18:37.256" v="934" actId="20577"/>
          <ac:spMkLst>
            <pc:docMk/>
            <pc:sldMk cId="4249963740" sldId="560"/>
            <ac:spMk id="2" creationId="{2D5A67C5-4B63-FCC3-2C4C-279BE3CE64A0}"/>
          </ac:spMkLst>
        </pc:spChg>
        <pc:spChg chg="mod">
          <ac:chgData name="Jolie LeBlanc" userId="c127c77e-ab61-49ac-a709-d5daa290d889" providerId="ADAL" clId="{AE0BFE93-E342-4BFD-A65A-D09C4651ACDA}" dt="2024-04-13T16:20:48.664" v="1267" actId="20577"/>
          <ac:spMkLst>
            <pc:docMk/>
            <pc:sldMk cId="4249963740" sldId="560"/>
            <ac:spMk id="3" creationId="{C94059D1-8DF8-0539-2E79-8DE3F944E1ED}"/>
          </ac:spMkLst>
        </pc:spChg>
      </pc:sldChg>
      <pc:sldChg chg="addSp delSp modSp new mod modClrScheme chgLayout modNotesTx">
        <pc:chgData name="Jolie LeBlanc" userId="c127c77e-ab61-49ac-a709-d5daa290d889" providerId="ADAL" clId="{AE0BFE93-E342-4BFD-A65A-D09C4651ACDA}" dt="2024-04-13T17:28:55.275" v="1621" actId="1076"/>
        <pc:sldMkLst>
          <pc:docMk/>
          <pc:sldMk cId="2384103505" sldId="561"/>
        </pc:sldMkLst>
        <pc:spChg chg="del">
          <ac:chgData name="Jolie LeBlanc" userId="c127c77e-ab61-49ac-a709-d5daa290d889" providerId="ADAL" clId="{AE0BFE93-E342-4BFD-A65A-D09C4651ACDA}" dt="2024-04-13T17:21:44.071" v="1527"/>
          <ac:spMkLst>
            <pc:docMk/>
            <pc:sldMk cId="2384103505" sldId="561"/>
            <ac:spMk id="2" creationId="{69B70A2E-9202-0F5E-2A38-19FF513057F4}"/>
          </ac:spMkLst>
        </pc:spChg>
        <pc:spChg chg="add del">
          <ac:chgData name="Jolie LeBlanc" userId="c127c77e-ab61-49ac-a709-d5daa290d889" providerId="ADAL" clId="{AE0BFE93-E342-4BFD-A65A-D09C4651ACDA}" dt="2024-04-13T17:22:46.950" v="1533" actId="26606"/>
          <ac:spMkLst>
            <pc:docMk/>
            <pc:sldMk cId="2384103505" sldId="561"/>
            <ac:spMk id="3" creationId="{0F5EDF48-31FC-34CF-93CC-E387A0F4845F}"/>
          </ac:spMkLst>
        </pc:spChg>
        <pc:spChg chg="mod ord">
          <ac:chgData name="Jolie LeBlanc" userId="c127c77e-ab61-49ac-a709-d5daa290d889" providerId="ADAL" clId="{AE0BFE93-E342-4BFD-A65A-D09C4651ACDA}" dt="2024-04-13T17:23:45.875" v="1586" actId="26606"/>
          <ac:spMkLst>
            <pc:docMk/>
            <pc:sldMk cId="2384103505" sldId="561"/>
            <ac:spMk id="4" creationId="{65359FD0-1B4F-9623-A324-CECB0CD76416}"/>
          </ac:spMkLst>
        </pc:spChg>
        <pc:spChg chg="add del mod">
          <ac:chgData name="Jolie LeBlanc" userId="c127c77e-ab61-49ac-a709-d5daa290d889" providerId="ADAL" clId="{AE0BFE93-E342-4BFD-A65A-D09C4651ACDA}" dt="2024-04-13T17:22:46.950" v="1533" actId="26606"/>
          <ac:spMkLst>
            <pc:docMk/>
            <pc:sldMk cId="2384103505" sldId="561"/>
            <ac:spMk id="5" creationId="{FE377C6A-2F44-01B0-B05D-EB44F38DB736}"/>
          </ac:spMkLst>
        </pc:spChg>
        <pc:spChg chg="add mod">
          <ac:chgData name="Jolie LeBlanc" userId="c127c77e-ab61-49ac-a709-d5daa290d889" providerId="ADAL" clId="{AE0BFE93-E342-4BFD-A65A-D09C4651ACDA}" dt="2024-04-13T17:28:55.275" v="1621" actId="1076"/>
          <ac:spMkLst>
            <pc:docMk/>
            <pc:sldMk cId="2384103505" sldId="561"/>
            <ac:spMk id="8" creationId="{EEDA202F-B2E7-C778-D806-0BD4E24D3A76}"/>
          </ac:spMkLst>
        </pc:spChg>
        <pc:spChg chg="add del mod">
          <ac:chgData name="Jolie LeBlanc" userId="c127c77e-ab61-49ac-a709-d5daa290d889" providerId="ADAL" clId="{AE0BFE93-E342-4BFD-A65A-D09C4651ACDA}" dt="2024-04-13T17:22:43.438" v="1530" actId="26606"/>
          <ac:spMkLst>
            <pc:docMk/>
            <pc:sldMk cId="2384103505" sldId="561"/>
            <ac:spMk id="11" creationId="{9755B544-9165-E0CE-0DF8-9C6D152D25E4}"/>
          </ac:spMkLst>
        </pc:spChg>
        <pc:spChg chg="add del mod">
          <ac:chgData name="Jolie LeBlanc" userId="c127c77e-ab61-49ac-a709-d5daa290d889" providerId="ADAL" clId="{AE0BFE93-E342-4BFD-A65A-D09C4651ACDA}" dt="2024-04-13T17:22:43.438" v="1530" actId="26606"/>
          <ac:spMkLst>
            <pc:docMk/>
            <pc:sldMk cId="2384103505" sldId="561"/>
            <ac:spMk id="13" creationId="{C238BACF-485D-7E86-ECCA-51C181F1C6AC}"/>
          </ac:spMkLst>
        </pc:spChg>
        <pc:spChg chg="add del mod">
          <ac:chgData name="Jolie LeBlanc" userId="c127c77e-ab61-49ac-a709-d5daa290d889" providerId="ADAL" clId="{AE0BFE93-E342-4BFD-A65A-D09C4651ACDA}" dt="2024-04-13T17:22:43.438" v="1530" actId="26606"/>
          <ac:spMkLst>
            <pc:docMk/>
            <pc:sldMk cId="2384103505" sldId="561"/>
            <ac:spMk id="15" creationId="{A44B6A14-90CF-B1A8-8400-0F47132E1322}"/>
          </ac:spMkLst>
        </pc:spChg>
        <pc:spChg chg="add del mod">
          <ac:chgData name="Jolie LeBlanc" userId="c127c77e-ab61-49ac-a709-d5daa290d889" providerId="ADAL" clId="{AE0BFE93-E342-4BFD-A65A-D09C4651ACDA}" dt="2024-04-13T17:22:43.438" v="1530" actId="26606"/>
          <ac:spMkLst>
            <pc:docMk/>
            <pc:sldMk cId="2384103505" sldId="561"/>
            <ac:spMk id="17" creationId="{5A6A8ADE-7E73-1099-AB98-1CDD0DDC7791}"/>
          </ac:spMkLst>
        </pc:spChg>
        <pc:spChg chg="add del mod">
          <ac:chgData name="Jolie LeBlanc" userId="c127c77e-ab61-49ac-a709-d5daa290d889" providerId="ADAL" clId="{AE0BFE93-E342-4BFD-A65A-D09C4651ACDA}" dt="2024-04-13T17:22:46.942" v="1532" actId="26606"/>
          <ac:spMkLst>
            <pc:docMk/>
            <pc:sldMk cId="2384103505" sldId="561"/>
            <ac:spMk id="19" creationId="{70C4FA95-ECCA-ABB3-D6FF-062E6EF43254}"/>
          </ac:spMkLst>
        </pc:spChg>
        <pc:spChg chg="add del mod">
          <ac:chgData name="Jolie LeBlanc" userId="c127c77e-ab61-49ac-a709-d5daa290d889" providerId="ADAL" clId="{AE0BFE93-E342-4BFD-A65A-D09C4651ACDA}" dt="2024-04-13T17:22:46.942" v="1532" actId="26606"/>
          <ac:spMkLst>
            <pc:docMk/>
            <pc:sldMk cId="2384103505" sldId="561"/>
            <ac:spMk id="20" creationId="{6E83C04F-1908-69E3-BD1B-08A36C57391B}"/>
          </ac:spMkLst>
        </pc:spChg>
        <pc:spChg chg="add mod">
          <ac:chgData name="Jolie LeBlanc" userId="c127c77e-ab61-49ac-a709-d5daa290d889" providerId="ADAL" clId="{AE0BFE93-E342-4BFD-A65A-D09C4651ACDA}" dt="2024-04-13T17:23:51.830" v="1589" actId="962"/>
          <ac:spMkLst>
            <pc:docMk/>
            <pc:sldMk cId="2384103505" sldId="561"/>
            <ac:spMk id="22" creationId="{939BEDB8-3FC2-A8C7-3E1E-E2921674C37A}"/>
          </ac:spMkLst>
        </pc:spChg>
        <pc:spChg chg="add del mod">
          <ac:chgData name="Jolie LeBlanc" userId="c127c77e-ab61-49ac-a709-d5daa290d889" providerId="ADAL" clId="{AE0BFE93-E342-4BFD-A65A-D09C4651ACDA}" dt="2024-04-13T17:23:45.875" v="1586" actId="26606"/>
          <ac:spMkLst>
            <pc:docMk/>
            <pc:sldMk cId="2384103505" sldId="561"/>
            <ac:spMk id="23" creationId="{DEA3875B-2C84-7C6B-5F11-D2E23E49F419}"/>
          </ac:spMkLst>
        </pc:spChg>
        <pc:picChg chg="add mod">
          <ac:chgData name="Jolie LeBlanc" userId="c127c77e-ab61-49ac-a709-d5daa290d889" providerId="ADAL" clId="{AE0BFE93-E342-4BFD-A65A-D09C4651ACDA}" dt="2024-04-13T17:24:02.095" v="1592" actId="1076"/>
          <ac:picMkLst>
            <pc:docMk/>
            <pc:sldMk cId="2384103505" sldId="561"/>
            <ac:picMk id="6" creationId="{6C5EC467-C374-5A8F-83ED-203ED9FEA8E1}"/>
          </ac:picMkLst>
        </pc:picChg>
      </pc:sldChg>
      <pc:sldChg chg="addSp delSp modSp new mod modClrScheme chgLayout">
        <pc:chgData name="Jolie LeBlanc" userId="c127c77e-ab61-49ac-a709-d5daa290d889" providerId="ADAL" clId="{AE0BFE93-E342-4BFD-A65A-D09C4651ACDA}" dt="2024-04-13T18:19:07.787" v="2075" actId="1076"/>
        <pc:sldMkLst>
          <pc:docMk/>
          <pc:sldMk cId="1739359296" sldId="562"/>
        </pc:sldMkLst>
        <pc:spChg chg="del mod ord">
          <ac:chgData name="Jolie LeBlanc" userId="c127c77e-ab61-49ac-a709-d5daa290d889" providerId="ADAL" clId="{AE0BFE93-E342-4BFD-A65A-D09C4651ACDA}" dt="2024-04-13T17:56:18.237" v="1636" actId="700"/>
          <ac:spMkLst>
            <pc:docMk/>
            <pc:sldMk cId="1739359296" sldId="562"/>
            <ac:spMk id="2" creationId="{31359424-EA1C-F112-832A-EB2DD4C67122}"/>
          </ac:spMkLst>
        </pc:spChg>
        <pc:spChg chg="del mod ord">
          <ac:chgData name="Jolie LeBlanc" userId="c127c77e-ab61-49ac-a709-d5daa290d889" providerId="ADAL" clId="{AE0BFE93-E342-4BFD-A65A-D09C4651ACDA}" dt="2024-04-13T17:56:18.237" v="1636" actId="700"/>
          <ac:spMkLst>
            <pc:docMk/>
            <pc:sldMk cId="1739359296" sldId="562"/>
            <ac:spMk id="3" creationId="{CD699A58-891F-F8F1-527C-666E141ACC11}"/>
          </ac:spMkLst>
        </pc:spChg>
        <pc:spChg chg="mod ord">
          <ac:chgData name="Jolie LeBlanc" userId="c127c77e-ab61-49ac-a709-d5daa290d889" providerId="ADAL" clId="{AE0BFE93-E342-4BFD-A65A-D09C4651ACDA}" dt="2024-04-13T17:56:18.237" v="1636" actId="700"/>
          <ac:spMkLst>
            <pc:docMk/>
            <pc:sldMk cId="1739359296" sldId="562"/>
            <ac:spMk id="4" creationId="{87B59503-2DFC-C891-5CDA-BA60932279DF}"/>
          </ac:spMkLst>
        </pc:spChg>
        <pc:spChg chg="add mod ord">
          <ac:chgData name="Jolie LeBlanc" userId="c127c77e-ab61-49ac-a709-d5daa290d889" providerId="ADAL" clId="{AE0BFE93-E342-4BFD-A65A-D09C4651ACDA}" dt="2024-04-13T18:06:43.342" v="1826" actId="20577"/>
          <ac:spMkLst>
            <pc:docMk/>
            <pc:sldMk cId="1739359296" sldId="562"/>
            <ac:spMk id="5" creationId="{12E75F60-616C-06D5-3BFF-5288DC6195A7}"/>
          </ac:spMkLst>
        </pc:spChg>
        <pc:spChg chg="add mod ord">
          <ac:chgData name="Jolie LeBlanc" userId="c127c77e-ab61-49ac-a709-d5daa290d889" providerId="ADAL" clId="{AE0BFE93-E342-4BFD-A65A-D09C4651ACDA}" dt="2024-04-13T18:02:44.492" v="1790" actId="14100"/>
          <ac:spMkLst>
            <pc:docMk/>
            <pc:sldMk cId="1739359296" sldId="562"/>
            <ac:spMk id="6" creationId="{4819315F-CB76-F86B-6E7C-BB206EDF0370}"/>
          </ac:spMkLst>
        </pc:spChg>
        <pc:spChg chg="add mod ord">
          <ac:chgData name="Jolie LeBlanc" userId="c127c77e-ab61-49ac-a709-d5daa290d889" providerId="ADAL" clId="{AE0BFE93-E342-4BFD-A65A-D09C4651ACDA}" dt="2024-04-13T18:17:54.744" v="2025" actId="20577"/>
          <ac:spMkLst>
            <pc:docMk/>
            <pc:sldMk cId="1739359296" sldId="562"/>
            <ac:spMk id="7" creationId="{8ABCF4DF-8FA9-4DC3-A797-A95F2E922F5A}"/>
          </ac:spMkLst>
        </pc:spChg>
        <pc:spChg chg="add mod ord">
          <ac:chgData name="Jolie LeBlanc" userId="c127c77e-ab61-49ac-a709-d5daa290d889" providerId="ADAL" clId="{AE0BFE93-E342-4BFD-A65A-D09C4651ACDA}" dt="2024-04-13T18:09:50.623" v="1861" actId="1076"/>
          <ac:spMkLst>
            <pc:docMk/>
            <pc:sldMk cId="1739359296" sldId="562"/>
            <ac:spMk id="8" creationId="{8631C3DE-B186-8812-3C54-8794A4885B27}"/>
          </ac:spMkLst>
        </pc:spChg>
        <pc:spChg chg="add mod ord">
          <ac:chgData name="Jolie LeBlanc" userId="c127c77e-ab61-49ac-a709-d5daa290d889" providerId="ADAL" clId="{AE0BFE93-E342-4BFD-A65A-D09C4651ACDA}" dt="2024-04-13T18:18:08.066" v="2069" actId="20577"/>
          <ac:spMkLst>
            <pc:docMk/>
            <pc:sldMk cId="1739359296" sldId="562"/>
            <ac:spMk id="9" creationId="{5E3856E8-21A5-E457-1635-9BF106DFF9B9}"/>
          </ac:spMkLst>
        </pc:spChg>
        <pc:spChg chg="add mod">
          <ac:chgData name="Jolie LeBlanc" userId="c127c77e-ab61-49ac-a709-d5daa290d889" providerId="ADAL" clId="{AE0BFE93-E342-4BFD-A65A-D09C4651ACDA}" dt="2024-04-13T18:19:07.787" v="2075" actId="1076"/>
          <ac:spMkLst>
            <pc:docMk/>
            <pc:sldMk cId="1739359296" sldId="562"/>
            <ac:spMk id="11" creationId="{B178C1B7-6A2F-D149-A009-E4F48A956981}"/>
          </ac:spMkLst>
        </pc:spChg>
      </pc:sldChg>
      <pc:sldChg chg="addSp delSp modSp new mod ord modClrScheme chgLayout">
        <pc:chgData name="Jolie LeBlanc" userId="c127c77e-ab61-49ac-a709-d5daa290d889" providerId="ADAL" clId="{AE0BFE93-E342-4BFD-A65A-D09C4651ACDA}" dt="2024-04-13T21:48:55.695" v="5412" actId="20577"/>
        <pc:sldMkLst>
          <pc:docMk/>
          <pc:sldMk cId="2698840255" sldId="563"/>
        </pc:sldMkLst>
        <pc:spChg chg="mod ord">
          <ac:chgData name="Jolie LeBlanc" userId="c127c77e-ab61-49ac-a709-d5daa290d889" providerId="ADAL" clId="{AE0BFE93-E342-4BFD-A65A-D09C4651ACDA}" dt="2024-04-13T20:58:44.782" v="3679" actId="26606"/>
          <ac:spMkLst>
            <pc:docMk/>
            <pc:sldMk cId="2698840255" sldId="563"/>
            <ac:spMk id="2" creationId="{736E8F11-7C4E-CBAF-F389-F7186676EA50}"/>
          </ac:spMkLst>
        </pc:spChg>
        <pc:spChg chg="mod ord">
          <ac:chgData name="Jolie LeBlanc" userId="c127c77e-ab61-49ac-a709-d5daa290d889" providerId="ADAL" clId="{AE0BFE93-E342-4BFD-A65A-D09C4651ACDA}" dt="2024-04-13T21:48:55.695" v="5412" actId="20577"/>
          <ac:spMkLst>
            <pc:docMk/>
            <pc:sldMk cId="2698840255" sldId="563"/>
            <ac:spMk id="3" creationId="{30C92F39-E27B-A0B4-9833-EAD2C03137CA}"/>
          </ac:spMkLst>
        </pc:spChg>
        <pc:spChg chg="mod ord">
          <ac:chgData name="Jolie LeBlanc" userId="c127c77e-ab61-49ac-a709-d5daa290d889" providerId="ADAL" clId="{AE0BFE93-E342-4BFD-A65A-D09C4651ACDA}" dt="2024-04-13T20:58:44.782" v="3679" actId="26606"/>
          <ac:spMkLst>
            <pc:docMk/>
            <pc:sldMk cId="2698840255" sldId="563"/>
            <ac:spMk id="4" creationId="{1B89C89A-8CDE-160A-679B-4E7B128C8A61}"/>
          </ac:spMkLst>
        </pc:spChg>
        <pc:spChg chg="add del mod ord">
          <ac:chgData name="Jolie LeBlanc" userId="c127c77e-ab61-49ac-a709-d5daa290d889" providerId="ADAL" clId="{AE0BFE93-E342-4BFD-A65A-D09C4651ACDA}" dt="2024-04-13T20:58:36.256" v="3678" actId="931"/>
          <ac:spMkLst>
            <pc:docMk/>
            <pc:sldMk cId="2698840255" sldId="563"/>
            <ac:spMk id="5" creationId="{C9A17132-5954-D455-4D8F-78EAE3252A58}"/>
          </ac:spMkLst>
        </pc:spChg>
        <pc:picChg chg="add mod">
          <ac:chgData name="Jolie LeBlanc" userId="c127c77e-ab61-49ac-a709-d5daa290d889" providerId="ADAL" clId="{AE0BFE93-E342-4BFD-A65A-D09C4651ACDA}" dt="2024-04-13T20:58:44.782" v="3679" actId="26606"/>
          <ac:picMkLst>
            <pc:docMk/>
            <pc:sldMk cId="2698840255" sldId="563"/>
            <ac:picMk id="7" creationId="{495F5CB5-736D-4FE3-6A92-DCFBAF6D674F}"/>
          </ac:picMkLst>
        </pc:picChg>
      </pc:sldChg>
      <pc:sldChg chg="addSp delSp modSp new mod ord">
        <pc:chgData name="Jolie LeBlanc" userId="c127c77e-ab61-49ac-a709-d5daa290d889" providerId="ADAL" clId="{AE0BFE93-E342-4BFD-A65A-D09C4651ACDA}" dt="2024-04-13T20:54:50.251" v="3674"/>
        <pc:sldMkLst>
          <pc:docMk/>
          <pc:sldMk cId="3801768763" sldId="564"/>
        </pc:sldMkLst>
        <pc:spChg chg="mod">
          <ac:chgData name="Jolie LeBlanc" userId="c127c77e-ab61-49ac-a709-d5daa290d889" providerId="ADAL" clId="{AE0BFE93-E342-4BFD-A65A-D09C4651ACDA}" dt="2024-04-13T19:15:32.542" v="2305" actId="14100"/>
          <ac:spMkLst>
            <pc:docMk/>
            <pc:sldMk cId="3801768763" sldId="564"/>
            <ac:spMk id="2" creationId="{BD313F8F-7261-DE3A-9C7A-23E0AC5E32E4}"/>
          </ac:spMkLst>
        </pc:spChg>
        <pc:spChg chg="del">
          <ac:chgData name="Jolie LeBlanc" userId="c127c77e-ab61-49ac-a709-d5daa290d889" providerId="ADAL" clId="{AE0BFE93-E342-4BFD-A65A-D09C4651ACDA}" dt="2024-04-13T19:09:06.473" v="2214" actId="22"/>
          <ac:spMkLst>
            <pc:docMk/>
            <pc:sldMk cId="3801768763" sldId="564"/>
            <ac:spMk id="3" creationId="{75F8702A-F5AE-74E5-85C3-A50AC729A0F8}"/>
          </ac:spMkLst>
        </pc:spChg>
        <pc:spChg chg="add mod">
          <ac:chgData name="Jolie LeBlanc" userId="c127c77e-ab61-49ac-a709-d5daa290d889" providerId="ADAL" clId="{AE0BFE93-E342-4BFD-A65A-D09C4651ACDA}" dt="2024-04-13T19:14:16.453" v="2299" actId="114"/>
          <ac:spMkLst>
            <pc:docMk/>
            <pc:sldMk cId="3801768763" sldId="564"/>
            <ac:spMk id="8" creationId="{883044FA-D97A-79FC-E973-CF3B79FCBC73}"/>
          </ac:spMkLst>
        </pc:spChg>
        <pc:picChg chg="add mod ord modCrop">
          <ac:chgData name="Jolie LeBlanc" userId="c127c77e-ab61-49ac-a709-d5daa290d889" providerId="ADAL" clId="{AE0BFE93-E342-4BFD-A65A-D09C4651ACDA}" dt="2024-04-13T19:16:01.650" v="2308" actId="1076"/>
          <ac:picMkLst>
            <pc:docMk/>
            <pc:sldMk cId="3801768763" sldId="564"/>
            <ac:picMk id="6" creationId="{3571D091-96FF-AFB1-9CE9-D2B993A795C9}"/>
          </ac:picMkLst>
        </pc:picChg>
      </pc:sldChg>
      <pc:sldChg chg="addSp delSp modSp new mod ord chgLayout">
        <pc:chgData name="Jolie LeBlanc" userId="c127c77e-ab61-49ac-a709-d5daa290d889" providerId="ADAL" clId="{AE0BFE93-E342-4BFD-A65A-D09C4651ACDA}" dt="2024-04-13T20:54:39.200" v="3670"/>
        <pc:sldMkLst>
          <pc:docMk/>
          <pc:sldMk cId="1467857901" sldId="565"/>
        </pc:sldMkLst>
        <pc:spChg chg="del">
          <ac:chgData name="Jolie LeBlanc" userId="c127c77e-ab61-49ac-a709-d5daa290d889" providerId="ADAL" clId="{AE0BFE93-E342-4BFD-A65A-D09C4651ACDA}" dt="2024-04-13T19:18:28.866" v="2318" actId="478"/>
          <ac:spMkLst>
            <pc:docMk/>
            <pc:sldMk cId="1467857901" sldId="565"/>
            <ac:spMk id="2" creationId="{F1290A44-4CDA-B285-65E1-863F9D82D840}"/>
          </ac:spMkLst>
        </pc:spChg>
        <pc:spChg chg="del">
          <ac:chgData name="Jolie LeBlanc" userId="c127c77e-ab61-49ac-a709-d5daa290d889" providerId="ADAL" clId="{AE0BFE93-E342-4BFD-A65A-D09C4651ACDA}" dt="2024-04-13T19:17:18.713" v="2310"/>
          <ac:spMkLst>
            <pc:docMk/>
            <pc:sldMk cId="1467857901" sldId="565"/>
            <ac:spMk id="3" creationId="{6713758B-AFD6-5108-A1A8-82FA39FB9E70}"/>
          </ac:spMkLst>
        </pc:spChg>
        <pc:spChg chg="mod ord">
          <ac:chgData name="Jolie LeBlanc" userId="c127c77e-ab61-49ac-a709-d5daa290d889" providerId="ADAL" clId="{AE0BFE93-E342-4BFD-A65A-D09C4651ACDA}" dt="2024-04-13T20:52:14.695" v="3664" actId="700"/>
          <ac:spMkLst>
            <pc:docMk/>
            <pc:sldMk cId="1467857901" sldId="565"/>
            <ac:spMk id="4" creationId="{D4A750B0-6419-F248-7317-EA62D6683F3A}"/>
          </ac:spMkLst>
        </pc:spChg>
        <pc:spChg chg="add del mod">
          <ac:chgData name="Jolie LeBlanc" userId="c127c77e-ab61-49ac-a709-d5daa290d889" providerId="ADAL" clId="{AE0BFE93-E342-4BFD-A65A-D09C4651ACDA}" dt="2024-04-13T19:17:24.696" v="2311"/>
          <ac:spMkLst>
            <pc:docMk/>
            <pc:sldMk cId="1467857901" sldId="565"/>
            <ac:spMk id="5" creationId="{4489707D-1937-A31E-DBF0-364CF371C4C9}"/>
          </ac:spMkLst>
        </pc:spChg>
        <pc:spChg chg="add del mod">
          <ac:chgData name="Jolie LeBlanc" userId="c127c77e-ab61-49ac-a709-d5daa290d889" providerId="ADAL" clId="{AE0BFE93-E342-4BFD-A65A-D09C4651ACDA}" dt="2024-04-13T19:17:32.585" v="2312"/>
          <ac:spMkLst>
            <pc:docMk/>
            <pc:sldMk cId="1467857901" sldId="565"/>
            <ac:spMk id="6" creationId="{6643B9D5-E68B-BC44-6C1C-C95CB4E24BE1}"/>
          </ac:spMkLst>
        </pc:spChg>
        <pc:spChg chg="add del mod">
          <ac:chgData name="Jolie LeBlanc" userId="c127c77e-ab61-49ac-a709-d5daa290d889" providerId="ADAL" clId="{AE0BFE93-E342-4BFD-A65A-D09C4651ACDA}" dt="2024-04-13T19:18:21.733" v="2315" actId="931"/>
          <ac:spMkLst>
            <pc:docMk/>
            <pc:sldMk cId="1467857901" sldId="565"/>
            <ac:spMk id="7" creationId="{EC6B41D7-2C0C-77D4-F594-F9151997AA0F}"/>
          </ac:spMkLst>
        </pc:spChg>
        <pc:spChg chg="add del">
          <ac:chgData name="Jolie LeBlanc" userId="c127c77e-ab61-49ac-a709-d5daa290d889" providerId="ADAL" clId="{AE0BFE93-E342-4BFD-A65A-D09C4651ACDA}" dt="2024-04-13T19:17:57.035" v="2314" actId="478"/>
          <ac:spMkLst>
            <pc:docMk/>
            <pc:sldMk cId="1467857901" sldId="565"/>
            <ac:spMk id="8" creationId="{186231D6-AEF9-EBEF-76B8-1FA53D21F52D}"/>
          </ac:spMkLst>
        </pc:spChg>
        <pc:spChg chg="add mod">
          <ac:chgData name="Jolie LeBlanc" userId="c127c77e-ab61-49ac-a709-d5daa290d889" providerId="ADAL" clId="{AE0BFE93-E342-4BFD-A65A-D09C4651ACDA}" dt="2024-04-13T19:22:18.041" v="2324" actId="1076"/>
          <ac:spMkLst>
            <pc:docMk/>
            <pc:sldMk cId="1467857901" sldId="565"/>
            <ac:spMk id="12" creationId="{4CF0D0FA-045B-D351-D22E-489DAC8FC45F}"/>
          </ac:spMkLst>
        </pc:spChg>
        <pc:spChg chg="add del">
          <ac:chgData name="Jolie LeBlanc" userId="c127c77e-ab61-49ac-a709-d5daa290d889" providerId="ADAL" clId="{AE0BFE93-E342-4BFD-A65A-D09C4651ACDA}" dt="2024-04-13T19:23:32.236" v="2326" actId="22"/>
          <ac:spMkLst>
            <pc:docMk/>
            <pc:sldMk cId="1467857901" sldId="565"/>
            <ac:spMk id="14" creationId="{D1E360C3-2A03-769B-5FA9-B137FBB717AA}"/>
          </ac:spMkLst>
        </pc:spChg>
        <pc:spChg chg="add del mod ord">
          <ac:chgData name="Jolie LeBlanc" userId="c127c77e-ab61-49ac-a709-d5daa290d889" providerId="ADAL" clId="{AE0BFE93-E342-4BFD-A65A-D09C4651ACDA}" dt="2024-04-13T20:52:14.695" v="3664" actId="700"/>
          <ac:spMkLst>
            <pc:docMk/>
            <pc:sldMk cId="1467857901" sldId="565"/>
            <ac:spMk id="15" creationId="{4CC2DB07-E61F-4901-A0B1-FF6E4DC316C5}"/>
          </ac:spMkLst>
        </pc:spChg>
        <pc:picChg chg="add mod ord">
          <ac:chgData name="Jolie LeBlanc" userId="c127c77e-ab61-49ac-a709-d5daa290d889" providerId="ADAL" clId="{AE0BFE93-E342-4BFD-A65A-D09C4651ACDA}" dt="2024-04-13T20:52:27.105" v="3667" actId="1076"/>
          <ac:picMkLst>
            <pc:docMk/>
            <pc:sldMk cId="1467857901" sldId="565"/>
            <ac:picMk id="10" creationId="{5875D445-1B2D-1365-97AE-1397D0265EB3}"/>
          </ac:picMkLst>
        </pc:picChg>
      </pc:sldChg>
      <pc:sldChg chg="addSp delSp modSp add mod ord">
        <pc:chgData name="Jolie LeBlanc" userId="c127c77e-ab61-49ac-a709-d5daa290d889" providerId="ADAL" clId="{AE0BFE93-E342-4BFD-A65A-D09C4651ACDA}" dt="2024-04-13T20:54:52.218" v="3676"/>
        <pc:sldMkLst>
          <pc:docMk/>
          <pc:sldMk cId="285116960" sldId="566"/>
        </pc:sldMkLst>
        <pc:spChg chg="add del mod">
          <ac:chgData name="Jolie LeBlanc" userId="c127c77e-ab61-49ac-a709-d5daa290d889" providerId="ADAL" clId="{AE0BFE93-E342-4BFD-A65A-D09C4651ACDA}" dt="2024-04-13T19:23:54.425" v="2329" actId="931"/>
          <ac:spMkLst>
            <pc:docMk/>
            <pc:sldMk cId="285116960" sldId="566"/>
            <ac:spMk id="2" creationId="{9E953032-A658-F713-E51B-335FFB21BFF8}"/>
          </ac:spMkLst>
        </pc:spChg>
        <pc:picChg chg="add mod modCrop">
          <ac:chgData name="Jolie LeBlanc" userId="c127c77e-ab61-49ac-a709-d5daa290d889" providerId="ADAL" clId="{AE0BFE93-E342-4BFD-A65A-D09C4651ACDA}" dt="2024-04-13T20:52:32.124" v="3668" actId="1076"/>
          <ac:picMkLst>
            <pc:docMk/>
            <pc:sldMk cId="285116960" sldId="566"/>
            <ac:picMk id="5" creationId="{6BFA66BE-F7F9-A819-FA1D-761F67492DE1}"/>
          </ac:picMkLst>
        </pc:picChg>
        <pc:picChg chg="del">
          <ac:chgData name="Jolie LeBlanc" userId="c127c77e-ab61-49ac-a709-d5daa290d889" providerId="ADAL" clId="{AE0BFE93-E342-4BFD-A65A-D09C4651ACDA}" dt="2024-04-13T19:23:48.044" v="2328" actId="478"/>
          <ac:picMkLst>
            <pc:docMk/>
            <pc:sldMk cId="285116960" sldId="566"/>
            <ac:picMk id="10" creationId="{5875D445-1B2D-1365-97AE-1397D0265EB3}"/>
          </ac:picMkLst>
        </pc:picChg>
      </pc:sldChg>
      <pc:sldChg chg="addSp delSp modSp new mod ord modClrScheme chgLayout">
        <pc:chgData name="Jolie LeBlanc" userId="c127c77e-ab61-49ac-a709-d5daa290d889" providerId="ADAL" clId="{AE0BFE93-E342-4BFD-A65A-D09C4651ACDA}" dt="2024-04-13T21:21:22.514" v="4392"/>
        <pc:sldMkLst>
          <pc:docMk/>
          <pc:sldMk cId="1071740796" sldId="567"/>
        </pc:sldMkLst>
        <pc:spChg chg="mod ord">
          <ac:chgData name="Jolie LeBlanc" userId="c127c77e-ab61-49ac-a709-d5daa290d889" providerId="ADAL" clId="{AE0BFE93-E342-4BFD-A65A-D09C4651ACDA}" dt="2024-04-13T19:30:13.716" v="2446" actId="26606"/>
          <ac:spMkLst>
            <pc:docMk/>
            <pc:sldMk cId="1071740796" sldId="567"/>
            <ac:spMk id="2" creationId="{197A420C-73BC-1C86-EC6E-C771622E5AD3}"/>
          </ac:spMkLst>
        </pc:spChg>
        <pc:spChg chg="del mod ord">
          <ac:chgData name="Jolie LeBlanc" userId="c127c77e-ab61-49ac-a709-d5daa290d889" providerId="ADAL" clId="{AE0BFE93-E342-4BFD-A65A-D09C4651ACDA}" dt="2024-04-13T19:30:07.182" v="2445" actId="700"/>
          <ac:spMkLst>
            <pc:docMk/>
            <pc:sldMk cId="1071740796" sldId="567"/>
            <ac:spMk id="3" creationId="{6411F545-9FD8-4F5E-851B-B9207D84B4F6}"/>
          </ac:spMkLst>
        </pc:spChg>
        <pc:spChg chg="mod ord">
          <ac:chgData name="Jolie LeBlanc" userId="c127c77e-ab61-49ac-a709-d5daa290d889" providerId="ADAL" clId="{AE0BFE93-E342-4BFD-A65A-D09C4651ACDA}" dt="2024-04-13T19:30:13.716" v="2446" actId="26606"/>
          <ac:spMkLst>
            <pc:docMk/>
            <pc:sldMk cId="1071740796" sldId="567"/>
            <ac:spMk id="4" creationId="{D4DB31F8-0035-4A6E-A420-AB530F590A43}"/>
          </ac:spMkLst>
        </pc:spChg>
        <pc:spChg chg="add del mod ord">
          <ac:chgData name="Jolie LeBlanc" userId="c127c77e-ab61-49ac-a709-d5daa290d889" providerId="ADAL" clId="{AE0BFE93-E342-4BFD-A65A-D09C4651ACDA}" dt="2024-04-13T19:30:13.716" v="2446" actId="26606"/>
          <ac:spMkLst>
            <pc:docMk/>
            <pc:sldMk cId="1071740796" sldId="567"/>
            <ac:spMk id="6" creationId="{76E5BDB0-602D-504C-C44A-43C548E6FD3B}"/>
          </ac:spMkLst>
        </pc:spChg>
        <pc:spChg chg="add del mod ord">
          <ac:chgData name="Jolie LeBlanc" userId="c127c77e-ab61-49ac-a709-d5daa290d889" providerId="ADAL" clId="{AE0BFE93-E342-4BFD-A65A-D09C4651ACDA}" dt="2024-04-13T19:30:13.716" v="2446" actId="26606"/>
          <ac:spMkLst>
            <pc:docMk/>
            <pc:sldMk cId="1071740796" sldId="567"/>
            <ac:spMk id="7" creationId="{7A08A2B8-7C2E-9AF6-ABC8-0462B287E65D}"/>
          </ac:spMkLst>
        </pc:spChg>
        <pc:spChg chg="add mod">
          <ac:chgData name="Jolie LeBlanc" userId="c127c77e-ab61-49ac-a709-d5daa290d889" providerId="ADAL" clId="{AE0BFE93-E342-4BFD-A65A-D09C4651ACDA}" dt="2024-04-13T21:21:22.514" v="4392"/>
          <ac:spMkLst>
            <pc:docMk/>
            <pc:sldMk cId="1071740796" sldId="567"/>
            <ac:spMk id="8" creationId="{F8E0B2E6-35A1-5712-5D2A-DEAFBD781DC6}"/>
          </ac:spMkLst>
        </pc:spChg>
        <pc:spChg chg="add mod">
          <ac:chgData name="Jolie LeBlanc" userId="c127c77e-ab61-49ac-a709-d5daa290d889" providerId="ADAL" clId="{AE0BFE93-E342-4BFD-A65A-D09C4651ACDA}" dt="2024-04-13T19:36:53.850" v="2585" actId="20577"/>
          <ac:spMkLst>
            <pc:docMk/>
            <pc:sldMk cId="1071740796" sldId="567"/>
            <ac:spMk id="12" creationId="{3E066D0F-A7C4-E0C7-87DB-B21AD2FE7AAE}"/>
          </ac:spMkLst>
        </pc:spChg>
        <pc:graphicFrameChg chg="add mod modGraphic">
          <ac:chgData name="Jolie LeBlanc" userId="c127c77e-ab61-49ac-a709-d5daa290d889" providerId="ADAL" clId="{AE0BFE93-E342-4BFD-A65A-D09C4651ACDA}" dt="2024-04-13T19:37:02.983" v="2586" actId="1076"/>
          <ac:graphicFrameMkLst>
            <pc:docMk/>
            <pc:sldMk cId="1071740796" sldId="567"/>
            <ac:graphicFrameMk id="5" creationId="{FCE176F9-D54B-859C-4E45-DCB10852E174}"/>
          </ac:graphicFrameMkLst>
        </pc:graphicFrameChg>
      </pc:sldChg>
      <pc:sldChg chg="addSp modSp new mod">
        <pc:chgData name="Jolie LeBlanc" userId="c127c77e-ab61-49ac-a709-d5daa290d889" providerId="ADAL" clId="{AE0BFE93-E342-4BFD-A65A-D09C4651ACDA}" dt="2024-04-19T14:09:24.664" v="8765" actId="1036"/>
        <pc:sldMkLst>
          <pc:docMk/>
          <pc:sldMk cId="2759246118" sldId="568"/>
        </pc:sldMkLst>
        <pc:spChg chg="mod">
          <ac:chgData name="Jolie LeBlanc" userId="c127c77e-ab61-49ac-a709-d5daa290d889" providerId="ADAL" clId="{AE0BFE93-E342-4BFD-A65A-D09C4651ACDA}" dt="2024-04-13T20:17:29.804" v="2660" actId="20577"/>
          <ac:spMkLst>
            <pc:docMk/>
            <pc:sldMk cId="2759246118" sldId="568"/>
            <ac:spMk id="2" creationId="{D6CD05C0-7A37-FCB5-241E-BD1B7F07120A}"/>
          </ac:spMkLst>
        </pc:spChg>
        <pc:spChg chg="mod">
          <ac:chgData name="Jolie LeBlanc" userId="c127c77e-ab61-49ac-a709-d5daa290d889" providerId="ADAL" clId="{AE0BFE93-E342-4BFD-A65A-D09C4651ACDA}" dt="2024-04-19T14:09:24.664" v="8765" actId="1036"/>
          <ac:spMkLst>
            <pc:docMk/>
            <pc:sldMk cId="2759246118" sldId="568"/>
            <ac:spMk id="3" creationId="{16357436-FD81-9732-EF9C-EC7373D0127F}"/>
          </ac:spMkLst>
        </pc:spChg>
        <pc:spChg chg="add mod">
          <ac:chgData name="Jolie LeBlanc" userId="c127c77e-ab61-49ac-a709-d5daa290d889" providerId="ADAL" clId="{AE0BFE93-E342-4BFD-A65A-D09C4651ACDA}" dt="2024-04-13T20:10:13.917" v="2627" actId="1036"/>
          <ac:spMkLst>
            <pc:docMk/>
            <pc:sldMk cId="2759246118" sldId="568"/>
            <ac:spMk id="6" creationId="{7576B065-3182-A6C9-6EBC-036D99D0C5E5}"/>
          </ac:spMkLst>
        </pc:spChg>
      </pc:sldChg>
      <pc:sldChg chg="modSp new mod">
        <pc:chgData name="Jolie LeBlanc" userId="c127c77e-ab61-49ac-a709-d5daa290d889" providerId="ADAL" clId="{AE0BFE93-E342-4BFD-A65A-D09C4651ACDA}" dt="2024-04-13T20:47:59.582" v="3480" actId="20577"/>
        <pc:sldMkLst>
          <pc:docMk/>
          <pc:sldMk cId="48791438" sldId="569"/>
        </pc:sldMkLst>
        <pc:spChg chg="mod">
          <ac:chgData name="Jolie LeBlanc" userId="c127c77e-ab61-49ac-a709-d5daa290d889" providerId="ADAL" clId="{AE0BFE93-E342-4BFD-A65A-D09C4651ACDA}" dt="2024-04-13T20:47:59.582" v="3480" actId="20577"/>
          <ac:spMkLst>
            <pc:docMk/>
            <pc:sldMk cId="48791438" sldId="569"/>
            <ac:spMk id="2" creationId="{69F45FF2-5394-427A-A50C-73B626A710E7}"/>
          </ac:spMkLst>
        </pc:spChg>
        <pc:spChg chg="mod">
          <ac:chgData name="Jolie LeBlanc" userId="c127c77e-ab61-49ac-a709-d5daa290d889" providerId="ADAL" clId="{AE0BFE93-E342-4BFD-A65A-D09C4651ACDA}" dt="2024-04-13T20:47:52.918" v="3463"/>
          <ac:spMkLst>
            <pc:docMk/>
            <pc:sldMk cId="48791438" sldId="569"/>
            <ac:spMk id="3" creationId="{CFEE6ACD-1338-4073-D7E8-CF521514E19C}"/>
          </ac:spMkLst>
        </pc:spChg>
      </pc:sldChg>
      <pc:sldChg chg="modSp new mod ord">
        <pc:chgData name="Jolie LeBlanc" userId="c127c77e-ab61-49ac-a709-d5daa290d889" providerId="ADAL" clId="{AE0BFE93-E342-4BFD-A65A-D09C4651ACDA}" dt="2024-04-13T21:15:30.540" v="4381"/>
        <pc:sldMkLst>
          <pc:docMk/>
          <pc:sldMk cId="3023406773" sldId="570"/>
        </pc:sldMkLst>
        <pc:spChg chg="mod">
          <ac:chgData name="Jolie LeBlanc" userId="c127c77e-ab61-49ac-a709-d5daa290d889" providerId="ADAL" clId="{AE0BFE93-E342-4BFD-A65A-D09C4651ACDA}" dt="2024-04-13T20:49:22.773" v="3537" actId="20577"/>
          <ac:spMkLst>
            <pc:docMk/>
            <pc:sldMk cId="3023406773" sldId="570"/>
            <ac:spMk id="2" creationId="{20B396CF-A9AF-D796-C2CF-DE5C082CFABC}"/>
          </ac:spMkLst>
        </pc:spChg>
        <pc:spChg chg="mod">
          <ac:chgData name="Jolie LeBlanc" userId="c127c77e-ab61-49ac-a709-d5daa290d889" providerId="ADAL" clId="{AE0BFE93-E342-4BFD-A65A-D09C4651ACDA}" dt="2024-04-13T20:48:20.432" v="3482"/>
          <ac:spMkLst>
            <pc:docMk/>
            <pc:sldMk cId="3023406773" sldId="570"/>
            <ac:spMk id="3" creationId="{09BDF69D-9919-51C7-4FC7-75867BB04964}"/>
          </ac:spMkLst>
        </pc:spChg>
      </pc:sldChg>
      <pc:sldChg chg="modSp new mod">
        <pc:chgData name="Jolie LeBlanc" userId="c127c77e-ab61-49ac-a709-d5daa290d889" providerId="ADAL" clId="{AE0BFE93-E342-4BFD-A65A-D09C4651ACDA}" dt="2024-04-13T20:49:09.701" v="3523" actId="20577"/>
        <pc:sldMkLst>
          <pc:docMk/>
          <pc:sldMk cId="2222013253" sldId="571"/>
        </pc:sldMkLst>
        <pc:spChg chg="mod">
          <ac:chgData name="Jolie LeBlanc" userId="c127c77e-ab61-49ac-a709-d5daa290d889" providerId="ADAL" clId="{AE0BFE93-E342-4BFD-A65A-D09C4651ACDA}" dt="2024-04-13T20:49:09.701" v="3523" actId="20577"/>
          <ac:spMkLst>
            <pc:docMk/>
            <pc:sldMk cId="2222013253" sldId="571"/>
            <ac:spMk id="2" creationId="{5E44F8ED-02CB-8BDF-C12A-9E64CCCA8B32}"/>
          </ac:spMkLst>
        </pc:spChg>
        <pc:spChg chg="mod">
          <ac:chgData name="Jolie LeBlanc" userId="c127c77e-ab61-49ac-a709-d5daa290d889" providerId="ADAL" clId="{AE0BFE93-E342-4BFD-A65A-D09C4651ACDA}" dt="2024-04-13T20:48:49.012" v="3499"/>
          <ac:spMkLst>
            <pc:docMk/>
            <pc:sldMk cId="2222013253" sldId="571"/>
            <ac:spMk id="3" creationId="{4623E798-BB3E-4F1C-28F6-9220D717838A}"/>
          </ac:spMkLst>
        </pc:spChg>
      </pc:sldChg>
      <pc:sldChg chg="addSp modSp new mod modClrScheme chgLayout">
        <pc:chgData name="Jolie LeBlanc" userId="c127c77e-ab61-49ac-a709-d5daa290d889" providerId="ADAL" clId="{AE0BFE93-E342-4BFD-A65A-D09C4651ACDA}" dt="2024-04-13T21:21:25.085" v="4393"/>
        <pc:sldMkLst>
          <pc:docMk/>
          <pc:sldMk cId="1145135120" sldId="572"/>
        </pc:sldMkLst>
        <pc:spChg chg="mod ord">
          <ac:chgData name="Jolie LeBlanc" userId="c127c77e-ab61-49ac-a709-d5daa290d889" providerId="ADAL" clId="{AE0BFE93-E342-4BFD-A65A-D09C4651ACDA}" dt="2024-04-13T21:13:26.814" v="4338" actId="700"/>
          <ac:spMkLst>
            <pc:docMk/>
            <pc:sldMk cId="1145135120" sldId="572"/>
            <ac:spMk id="2" creationId="{DEB21334-553A-1574-97D9-BCADC9833290}"/>
          </ac:spMkLst>
        </pc:spChg>
        <pc:spChg chg="mod ord">
          <ac:chgData name="Jolie LeBlanc" userId="c127c77e-ab61-49ac-a709-d5daa290d889" providerId="ADAL" clId="{AE0BFE93-E342-4BFD-A65A-D09C4651ACDA}" dt="2024-04-13T21:14:02.230" v="4343" actId="1076"/>
          <ac:spMkLst>
            <pc:docMk/>
            <pc:sldMk cId="1145135120" sldId="572"/>
            <ac:spMk id="3" creationId="{2C5E4D61-837C-9027-90F2-904DDDFAA13B}"/>
          </ac:spMkLst>
        </pc:spChg>
        <pc:spChg chg="mod ord">
          <ac:chgData name="Jolie LeBlanc" userId="c127c77e-ab61-49ac-a709-d5daa290d889" providerId="ADAL" clId="{AE0BFE93-E342-4BFD-A65A-D09C4651ACDA}" dt="2024-04-13T21:13:26.814" v="4338" actId="700"/>
          <ac:spMkLst>
            <pc:docMk/>
            <pc:sldMk cId="1145135120" sldId="572"/>
            <ac:spMk id="4" creationId="{DD97DC66-A7D8-FABD-6BA2-B10EE7ACCAD0}"/>
          </ac:spMkLst>
        </pc:spChg>
        <pc:spChg chg="add mod ord">
          <ac:chgData name="Jolie LeBlanc" userId="c127c77e-ab61-49ac-a709-d5daa290d889" providerId="ADAL" clId="{AE0BFE93-E342-4BFD-A65A-D09C4651ACDA}" dt="2024-04-13T21:14:46.069" v="4377" actId="20577"/>
          <ac:spMkLst>
            <pc:docMk/>
            <pc:sldMk cId="1145135120" sldId="572"/>
            <ac:spMk id="5" creationId="{870BDDC3-144D-64A5-B3AD-E47A12A66C07}"/>
          </ac:spMkLst>
        </pc:spChg>
        <pc:spChg chg="add mod">
          <ac:chgData name="Jolie LeBlanc" userId="c127c77e-ab61-49ac-a709-d5daa290d889" providerId="ADAL" clId="{AE0BFE93-E342-4BFD-A65A-D09C4651ACDA}" dt="2024-04-13T21:21:25.085" v="4393"/>
          <ac:spMkLst>
            <pc:docMk/>
            <pc:sldMk cId="1145135120" sldId="572"/>
            <ac:spMk id="6" creationId="{8FCD5350-6C7F-6CA4-7C03-2D4CDB953AB6}"/>
          </ac:spMkLst>
        </pc:spChg>
      </pc:sldChg>
      <pc:sldChg chg="addSp modSp new mod">
        <pc:chgData name="Jolie LeBlanc" userId="c127c77e-ab61-49ac-a709-d5daa290d889" providerId="ADAL" clId="{AE0BFE93-E342-4BFD-A65A-D09C4651ACDA}" dt="2024-04-13T21:24:37.653" v="4401" actId="5793"/>
        <pc:sldMkLst>
          <pc:docMk/>
          <pc:sldMk cId="244159418" sldId="573"/>
        </pc:sldMkLst>
        <pc:spChg chg="mod">
          <ac:chgData name="Jolie LeBlanc" userId="c127c77e-ab61-49ac-a709-d5daa290d889" providerId="ADAL" clId="{AE0BFE93-E342-4BFD-A65A-D09C4651ACDA}" dt="2024-04-13T21:00:29.130" v="3724" actId="20577"/>
          <ac:spMkLst>
            <pc:docMk/>
            <pc:sldMk cId="244159418" sldId="573"/>
            <ac:spMk id="2" creationId="{27E2E89C-B6FA-A641-AFE9-FCE0EBE3BAD4}"/>
          </ac:spMkLst>
        </pc:spChg>
        <pc:spChg chg="mod">
          <ac:chgData name="Jolie LeBlanc" userId="c127c77e-ab61-49ac-a709-d5daa290d889" providerId="ADAL" clId="{AE0BFE93-E342-4BFD-A65A-D09C4651ACDA}" dt="2024-04-13T21:24:37.653" v="4401" actId="5793"/>
          <ac:spMkLst>
            <pc:docMk/>
            <pc:sldMk cId="244159418" sldId="573"/>
            <ac:spMk id="3" creationId="{8E3E4E1F-E95E-7329-620A-265582393E3D}"/>
          </ac:spMkLst>
        </pc:spChg>
        <pc:spChg chg="add mod">
          <ac:chgData name="Jolie LeBlanc" userId="c127c77e-ab61-49ac-a709-d5daa290d889" providerId="ADAL" clId="{AE0BFE93-E342-4BFD-A65A-D09C4651ACDA}" dt="2024-04-13T21:21:27.048" v="4394"/>
          <ac:spMkLst>
            <pc:docMk/>
            <pc:sldMk cId="244159418" sldId="573"/>
            <ac:spMk id="7" creationId="{A90C7D10-430E-3F17-2D3B-B04056A79811}"/>
          </ac:spMkLst>
        </pc:spChg>
        <pc:picChg chg="add mod modCrop">
          <ac:chgData name="Jolie LeBlanc" userId="c127c77e-ab61-49ac-a709-d5daa290d889" providerId="ADAL" clId="{AE0BFE93-E342-4BFD-A65A-D09C4651ACDA}" dt="2024-04-13T21:21:00.978" v="4391" actId="1076"/>
          <ac:picMkLst>
            <pc:docMk/>
            <pc:sldMk cId="244159418" sldId="573"/>
            <ac:picMk id="6" creationId="{2033A07D-2BFD-0853-3FD4-ABD0CACB56D9}"/>
          </ac:picMkLst>
        </pc:picChg>
      </pc:sldChg>
      <pc:sldChg chg="addSp modSp new mod">
        <pc:chgData name="Jolie LeBlanc" userId="c127c77e-ab61-49ac-a709-d5daa290d889" providerId="ADAL" clId="{AE0BFE93-E342-4BFD-A65A-D09C4651ACDA}" dt="2024-04-14T17:09:50.355" v="8665" actId="20577"/>
        <pc:sldMkLst>
          <pc:docMk/>
          <pc:sldMk cId="3818463347" sldId="574"/>
        </pc:sldMkLst>
        <pc:spChg chg="mod">
          <ac:chgData name="Jolie LeBlanc" userId="c127c77e-ab61-49ac-a709-d5daa290d889" providerId="ADAL" clId="{AE0BFE93-E342-4BFD-A65A-D09C4651ACDA}" dt="2024-04-13T21:00:51.103" v="3753" actId="20577"/>
          <ac:spMkLst>
            <pc:docMk/>
            <pc:sldMk cId="3818463347" sldId="574"/>
            <ac:spMk id="2" creationId="{DD9E0437-3BD8-4E76-4B89-777964990C4E}"/>
          </ac:spMkLst>
        </pc:spChg>
        <pc:spChg chg="mod">
          <ac:chgData name="Jolie LeBlanc" userId="c127c77e-ab61-49ac-a709-d5daa290d889" providerId="ADAL" clId="{AE0BFE93-E342-4BFD-A65A-D09C4651ACDA}" dt="2024-04-13T21:00:56.134" v="3761" actId="20577"/>
          <ac:spMkLst>
            <pc:docMk/>
            <pc:sldMk cId="3818463347" sldId="574"/>
            <ac:spMk id="3" creationId="{2986586C-6B0E-3F70-D167-666041EA66E9}"/>
          </ac:spMkLst>
        </pc:spChg>
        <pc:spChg chg="mod">
          <ac:chgData name="Jolie LeBlanc" userId="c127c77e-ab61-49ac-a709-d5daa290d889" providerId="ADAL" clId="{AE0BFE93-E342-4BFD-A65A-D09C4651ACDA}" dt="2024-04-14T17:09:04.339" v="8664" actId="20577"/>
          <ac:spMkLst>
            <pc:docMk/>
            <pc:sldMk cId="3818463347" sldId="574"/>
            <ac:spMk id="4" creationId="{C30DF173-4290-C076-C4FD-79358415278A}"/>
          </ac:spMkLst>
        </pc:spChg>
        <pc:spChg chg="mod">
          <ac:chgData name="Jolie LeBlanc" userId="c127c77e-ab61-49ac-a709-d5daa290d889" providerId="ADAL" clId="{AE0BFE93-E342-4BFD-A65A-D09C4651ACDA}" dt="2024-04-13T21:29:00.364" v="4553" actId="1076"/>
          <ac:spMkLst>
            <pc:docMk/>
            <pc:sldMk cId="3818463347" sldId="574"/>
            <ac:spMk id="5" creationId="{02842253-B7EC-0629-F6B8-27E4211F52C1}"/>
          </ac:spMkLst>
        </pc:spChg>
        <pc:spChg chg="mod">
          <ac:chgData name="Jolie LeBlanc" userId="c127c77e-ab61-49ac-a709-d5daa290d889" providerId="ADAL" clId="{AE0BFE93-E342-4BFD-A65A-D09C4651ACDA}" dt="2024-04-14T17:08:53.251" v="8658" actId="20577"/>
          <ac:spMkLst>
            <pc:docMk/>
            <pc:sldMk cId="3818463347" sldId="574"/>
            <ac:spMk id="6" creationId="{8CCA753E-C433-EF00-CC9C-F8C7571BD8C0}"/>
          </ac:spMkLst>
        </pc:spChg>
        <pc:spChg chg="add mod">
          <ac:chgData name="Jolie LeBlanc" userId="c127c77e-ab61-49ac-a709-d5daa290d889" providerId="ADAL" clId="{AE0BFE93-E342-4BFD-A65A-D09C4651ACDA}" dt="2024-04-14T17:09:50.355" v="8665" actId="20577"/>
          <ac:spMkLst>
            <pc:docMk/>
            <pc:sldMk cId="3818463347" sldId="574"/>
            <ac:spMk id="8" creationId="{E0EA6DD9-6999-2659-F8BA-E374E153B9DF}"/>
          </ac:spMkLst>
        </pc:spChg>
      </pc:sldChg>
      <pc:sldChg chg="modSp new del mod">
        <pc:chgData name="Jolie LeBlanc" userId="c127c77e-ab61-49ac-a709-d5daa290d889" providerId="ADAL" clId="{AE0BFE93-E342-4BFD-A65A-D09C4651ACDA}" dt="2024-04-13T21:02:01.007" v="3771" actId="2696"/>
        <pc:sldMkLst>
          <pc:docMk/>
          <pc:sldMk cId="3022005044" sldId="575"/>
        </pc:sldMkLst>
        <pc:spChg chg="mod">
          <ac:chgData name="Jolie LeBlanc" userId="c127c77e-ab61-49ac-a709-d5daa290d889" providerId="ADAL" clId="{AE0BFE93-E342-4BFD-A65A-D09C4651ACDA}" dt="2024-04-13T21:01:51.534" v="3770"/>
          <ac:spMkLst>
            <pc:docMk/>
            <pc:sldMk cId="3022005044" sldId="575"/>
            <ac:spMk id="3" creationId="{172D2EE8-2368-0D1B-B6DD-87AA89F75687}"/>
          </ac:spMkLst>
        </pc:spChg>
      </pc:sldChg>
      <pc:sldChg chg="addSp delSp modSp new mod ord modClrScheme chgLayout">
        <pc:chgData name="Jolie LeBlanc" userId="c127c77e-ab61-49ac-a709-d5daa290d889" providerId="ADAL" clId="{AE0BFE93-E342-4BFD-A65A-D09C4651ACDA}" dt="2024-04-14T15:44:04.823" v="7502" actId="20577"/>
        <pc:sldMkLst>
          <pc:docMk/>
          <pc:sldMk cId="3548832693" sldId="575"/>
        </pc:sldMkLst>
        <pc:spChg chg="mod ord">
          <ac:chgData name="Jolie LeBlanc" userId="c127c77e-ab61-49ac-a709-d5daa290d889" providerId="ADAL" clId="{AE0BFE93-E342-4BFD-A65A-D09C4651ACDA}" dt="2024-04-14T15:44:04.823" v="7502" actId="20577"/>
          <ac:spMkLst>
            <pc:docMk/>
            <pc:sldMk cId="3548832693" sldId="575"/>
            <ac:spMk id="2" creationId="{7345A4D3-8333-4E06-E222-3736975C7549}"/>
          </ac:spMkLst>
        </pc:spChg>
        <pc:spChg chg="del mod ord">
          <ac:chgData name="Jolie LeBlanc" userId="c127c77e-ab61-49ac-a709-d5daa290d889" providerId="ADAL" clId="{AE0BFE93-E342-4BFD-A65A-D09C4651ACDA}" dt="2024-04-13T21:03:46.682" v="3840" actId="700"/>
          <ac:spMkLst>
            <pc:docMk/>
            <pc:sldMk cId="3548832693" sldId="575"/>
            <ac:spMk id="3" creationId="{C6190DFF-B80B-F598-3F10-1F3491470F67}"/>
          </ac:spMkLst>
        </pc:spChg>
        <pc:spChg chg="mod ord">
          <ac:chgData name="Jolie LeBlanc" userId="c127c77e-ab61-49ac-a709-d5daa290d889" providerId="ADAL" clId="{AE0BFE93-E342-4BFD-A65A-D09C4651ACDA}" dt="2024-04-13T21:03:46.682" v="3840" actId="700"/>
          <ac:spMkLst>
            <pc:docMk/>
            <pc:sldMk cId="3548832693" sldId="575"/>
            <ac:spMk id="4" creationId="{2C403D5E-9BC6-9EDD-A5DC-9D7E0BA79E4C}"/>
          </ac:spMkLst>
        </pc:spChg>
        <pc:spChg chg="add del mod ord">
          <ac:chgData name="Jolie LeBlanc" userId="c127c77e-ab61-49ac-a709-d5daa290d889" providerId="ADAL" clId="{AE0BFE93-E342-4BFD-A65A-D09C4651ACDA}" dt="2024-04-13T21:06:16.606" v="3843" actId="931"/>
          <ac:spMkLst>
            <pc:docMk/>
            <pc:sldMk cId="3548832693" sldId="575"/>
            <ac:spMk id="5" creationId="{497F8CB5-D34B-B0C8-2AC0-98158DE5DA58}"/>
          </ac:spMkLst>
        </pc:spChg>
        <pc:spChg chg="add mod ord">
          <ac:chgData name="Jolie LeBlanc" userId="c127c77e-ab61-49ac-a709-d5daa290d889" providerId="ADAL" clId="{AE0BFE93-E342-4BFD-A65A-D09C4651ACDA}" dt="2024-04-14T15:14:45.798" v="6052" actId="20577"/>
          <ac:spMkLst>
            <pc:docMk/>
            <pc:sldMk cId="3548832693" sldId="575"/>
            <ac:spMk id="6" creationId="{31BD70ED-22E7-9628-7E2D-87844DFAC743}"/>
          </ac:spMkLst>
        </pc:spChg>
        <pc:picChg chg="add mod">
          <ac:chgData name="Jolie LeBlanc" userId="c127c77e-ab61-49ac-a709-d5daa290d889" providerId="ADAL" clId="{AE0BFE93-E342-4BFD-A65A-D09C4651ACDA}" dt="2024-04-13T21:05:41.970" v="3842" actId="931"/>
          <ac:picMkLst>
            <pc:docMk/>
            <pc:sldMk cId="3548832693" sldId="575"/>
            <ac:picMk id="8" creationId="{12F751AF-AC1E-5851-B6E0-46F75944FD00}"/>
          </ac:picMkLst>
        </pc:picChg>
        <pc:picChg chg="add mod">
          <ac:chgData name="Jolie LeBlanc" userId="c127c77e-ab61-49ac-a709-d5daa290d889" providerId="ADAL" clId="{AE0BFE93-E342-4BFD-A65A-D09C4651ACDA}" dt="2024-04-13T21:06:16.606" v="3843" actId="931"/>
          <ac:picMkLst>
            <pc:docMk/>
            <pc:sldMk cId="3548832693" sldId="575"/>
            <ac:picMk id="10" creationId="{1F534F00-D87A-B268-532B-A429DE470784}"/>
          </ac:picMkLst>
        </pc:picChg>
      </pc:sldChg>
      <pc:sldChg chg="new del">
        <pc:chgData name="Jolie LeBlanc" userId="c127c77e-ab61-49ac-a709-d5daa290d889" providerId="ADAL" clId="{AE0BFE93-E342-4BFD-A65A-D09C4651ACDA}" dt="2024-04-13T21:03:41.893" v="3839" actId="2696"/>
        <pc:sldMkLst>
          <pc:docMk/>
          <pc:sldMk cId="667847969" sldId="576"/>
        </pc:sldMkLst>
      </pc:sldChg>
      <pc:sldChg chg="modSp add mod ord">
        <pc:chgData name="Jolie LeBlanc" userId="c127c77e-ab61-49ac-a709-d5daa290d889" providerId="ADAL" clId="{AE0BFE93-E342-4BFD-A65A-D09C4651ACDA}" dt="2024-04-13T21:49:30.602" v="5430" actId="20577"/>
        <pc:sldMkLst>
          <pc:docMk/>
          <pc:sldMk cId="3765454034" sldId="576"/>
        </pc:sldMkLst>
        <pc:spChg chg="mod">
          <ac:chgData name="Jolie LeBlanc" userId="c127c77e-ab61-49ac-a709-d5daa290d889" providerId="ADAL" clId="{AE0BFE93-E342-4BFD-A65A-D09C4651ACDA}" dt="2024-04-13T21:40:46.672" v="5134" actId="14100"/>
          <ac:spMkLst>
            <pc:docMk/>
            <pc:sldMk cId="3765454034" sldId="576"/>
            <ac:spMk id="2" creationId="{736E8F11-7C4E-CBAF-F389-F7186676EA50}"/>
          </ac:spMkLst>
        </pc:spChg>
        <pc:spChg chg="mod">
          <ac:chgData name="Jolie LeBlanc" userId="c127c77e-ab61-49ac-a709-d5daa290d889" providerId="ADAL" clId="{AE0BFE93-E342-4BFD-A65A-D09C4651ACDA}" dt="2024-04-13T21:49:30.602" v="5430" actId="20577"/>
          <ac:spMkLst>
            <pc:docMk/>
            <pc:sldMk cId="3765454034" sldId="576"/>
            <ac:spMk id="3" creationId="{30C92F39-E27B-A0B4-9833-EAD2C03137CA}"/>
          </ac:spMkLst>
        </pc:spChg>
        <pc:picChg chg="mod">
          <ac:chgData name="Jolie LeBlanc" userId="c127c77e-ab61-49ac-a709-d5daa290d889" providerId="ADAL" clId="{AE0BFE93-E342-4BFD-A65A-D09C4651ACDA}" dt="2024-04-13T21:42:47.733" v="5261" actId="1076"/>
          <ac:picMkLst>
            <pc:docMk/>
            <pc:sldMk cId="3765454034" sldId="576"/>
            <ac:picMk id="7" creationId="{495F5CB5-736D-4FE3-6A92-DCFBAF6D674F}"/>
          </ac:picMkLst>
        </pc:picChg>
      </pc:sldChg>
      <pc:sldChg chg="modSp add mod">
        <pc:chgData name="Jolie LeBlanc" userId="c127c77e-ab61-49ac-a709-d5daa290d889" providerId="ADAL" clId="{AE0BFE93-E342-4BFD-A65A-D09C4651ACDA}" dt="2024-04-13T21:50:25.199" v="5485" actId="20577"/>
        <pc:sldMkLst>
          <pc:docMk/>
          <pc:sldMk cId="155259461" sldId="577"/>
        </pc:sldMkLst>
        <pc:spChg chg="mod">
          <ac:chgData name="Jolie LeBlanc" userId="c127c77e-ab61-49ac-a709-d5daa290d889" providerId="ADAL" clId="{AE0BFE93-E342-4BFD-A65A-D09C4651ACDA}" dt="2024-04-13T21:44:29.820" v="5396" actId="255"/>
          <ac:spMkLst>
            <pc:docMk/>
            <pc:sldMk cId="155259461" sldId="577"/>
            <ac:spMk id="2" creationId="{736E8F11-7C4E-CBAF-F389-F7186676EA50}"/>
          </ac:spMkLst>
        </pc:spChg>
        <pc:spChg chg="mod">
          <ac:chgData name="Jolie LeBlanc" userId="c127c77e-ab61-49ac-a709-d5daa290d889" providerId="ADAL" clId="{AE0BFE93-E342-4BFD-A65A-D09C4651ACDA}" dt="2024-04-13T21:50:25.199" v="5485" actId="20577"/>
          <ac:spMkLst>
            <pc:docMk/>
            <pc:sldMk cId="155259461" sldId="577"/>
            <ac:spMk id="3" creationId="{30C92F39-E27B-A0B4-9833-EAD2C03137CA}"/>
          </ac:spMkLst>
        </pc:spChg>
      </pc:sldChg>
      <pc:sldChg chg="modSp new mod">
        <pc:chgData name="Jolie LeBlanc" userId="c127c77e-ab61-49ac-a709-d5daa290d889" providerId="ADAL" clId="{AE0BFE93-E342-4BFD-A65A-D09C4651ACDA}" dt="2024-04-14T15:13:06.113" v="6020" actId="20577"/>
        <pc:sldMkLst>
          <pc:docMk/>
          <pc:sldMk cId="573220536" sldId="578"/>
        </pc:sldMkLst>
        <pc:spChg chg="mod">
          <ac:chgData name="Jolie LeBlanc" userId="c127c77e-ab61-49ac-a709-d5daa290d889" providerId="ADAL" clId="{AE0BFE93-E342-4BFD-A65A-D09C4651ACDA}" dt="2024-04-13T21:52:22.027" v="5502" actId="20577"/>
          <ac:spMkLst>
            <pc:docMk/>
            <pc:sldMk cId="573220536" sldId="578"/>
            <ac:spMk id="2" creationId="{5A7E5E9E-2C79-9373-E0DB-980D16B4610A}"/>
          </ac:spMkLst>
        </pc:spChg>
        <pc:spChg chg="mod">
          <ac:chgData name="Jolie LeBlanc" userId="c127c77e-ab61-49ac-a709-d5daa290d889" providerId="ADAL" clId="{AE0BFE93-E342-4BFD-A65A-D09C4651ACDA}" dt="2024-04-14T15:13:06.113" v="6020" actId="20577"/>
          <ac:spMkLst>
            <pc:docMk/>
            <pc:sldMk cId="573220536" sldId="578"/>
            <ac:spMk id="3" creationId="{4CA753A7-1A2A-D51D-EE66-CD24FCE9A3C4}"/>
          </ac:spMkLst>
        </pc:spChg>
      </pc:sldChg>
      <pc:sldChg chg="modSp new mod">
        <pc:chgData name="Jolie LeBlanc" userId="c127c77e-ab61-49ac-a709-d5daa290d889" providerId="ADAL" clId="{AE0BFE93-E342-4BFD-A65A-D09C4651ACDA}" dt="2024-04-14T15:33:55.613" v="6905" actId="20577"/>
        <pc:sldMkLst>
          <pc:docMk/>
          <pc:sldMk cId="3640043435" sldId="579"/>
        </pc:sldMkLst>
        <pc:spChg chg="mod">
          <ac:chgData name="Jolie LeBlanc" userId="c127c77e-ab61-49ac-a709-d5daa290d889" providerId="ADAL" clId="{AE0BFE93-E342-4BFD-A65A-D09C4651ACDA}" dt="2024-04-14T15:31:01.153" v="6544" actId="20577"/>
          <ac:spMkLst>
            <pc:docMk/>
            <pc:sldMk cId="3640043435" sldId="579"/>
            <ac:spMk id="2" creationId="{B0E51F3C-428A-9F97-4E51-52CC71F4C357}"/>
          </ac:spMkLst>
        </pc:spChg>
        <pc:spChg chg="mod">
          <ac:chgData name="Jolie LeBlanc" userId="c127c77e-ab61-49ac-a709-d5daa290d889" providerId="ADAL" clId="{AE0BFE93-E342-4BFD-A65A-D09C4651ACDA}" dt="2024-04-14T15:33:55.613" v="6905" actId="20577"/>
          <ac:spMkLst>
            <pc:docMk/>
            <pc:sldMk cId="3640043435" sldId="579"/>
            <ac:spMk id="3" creationId="{C1D046D8-C72A-D252-878F-A3F900C14CC4}"/>
          </ac:spMkLst>
        </pc:spChg>
      </pc:sldChg>
      <pc:sldChg chg="modSp add mod ord">
        <pc:chgData name="Jolie LeBlanc" userId="c127c77e-ab61-49ac-a709-d5daa290d889" providerId="ADAL" clId="{AE0BFE93-E342-4BFD-A65A-D09C4651ACDA}" dt="2024-04-14T15:07:52.206" v="5729" actId="20577"/>
        <pc:sldMkLst>
          <pc:docMk/>
          <pc:sldMk cId="2300359187" sldId="580"/>
        </pc:sldMkLst>
        <pc:spChg chg="mod">
          <ac:chgData name="Jolie LeBlanc" userId="c127c77e-ab61-49ac-a709-d5daa290d889" providerId="ADAL" clId="{AE0BFE93-E342-4BFD-A65A-D09C4651ACDA}" dt="2024-04-14T15:07:27.851" v="5646" actId="20577"/>
          <ac:spMkLst>
            <pc:docMk/>
            <pc:sldMk cId="2300359187" sldId="580"/>
            <ac:spMk id="5" creationId="{C72DBD14-664E-37CB-A8B6-EAD69570E825}"/>
          </ac:spMkLst>
        </pc:spChg>
        <pc:spChg chg="mod">
          <ac:chgData name="Jolie LeBlanc" userId="c127c77e-ab61-49ac-a709-d5daa290d889" providerId="ADAL" clId="{AE0BFE93-E342-4BFD-A65A-D09C4651ACDA}" dt="2024-04-14T15:07:52.206" v="5729" actId="20577"/>
          <ac:spMkLst>
            <pc:docMk/>
            <pc:sldMk cId="2300359187" sldId="580"/>
            <ac:spMk id="6" creationId="{443A35A5-1288-52FE-CBB9-4987E752FB1D}"/>
          </ac:spMkLst>
        </pc:spChg>
      </pc:sldChg>
      <pc:sldChg chg="addSp delSp modSp add mod">
        <pc:chgData name="Jolie LeBlanc" userId="c127c77e-ab61-49ac-a709-d5daa290d889" providerId="ADAL" clId="{AE0BFE93-E342-4BFD-A65A-D09C4651ACDA}" dt="2024-04-14T15:44:11.937" v="7505" actId="20577"/>
        <pc:sldMkLst>
          <pc:docMk/>
          <pc:sldMk cId="3132249408" sldId="581"/>
        </pc:sldMkLst>
        <pc:spChg chg="mod">
          <ac:chgData name="Jolie LeBlanc" userId="c127c77e-ab61-49ac-a709-d5daa290d889" providerId="ADAL" clId="{AE0BFE93-E342-4BFD-A65A-D09C4651ACDA}" dt="2024-04-14T15:44:11.937" v="7505" actId="20577"/>
          <ac:spMkLst>
            <pc:docMk/>
            <pc:sldMk cId="3132249408" sldId="581"/>
            <ac:spMk id="2" creationId="{7345A4D3-8333-4E06-E222-3736975C7549}"/>
          </ac:spMkLst>
        </pc:spChg>
        <pc:spChg chg="add del mod">
          <ac:chgData name="Jolie LeBlanc" userId="c127c77e-ab61-49ac-a709-d5daa290d889" providerId="ADAL" clId="{AE0BFE93-E342-4BFD-A65A-D09C4651ACDA}" dt="2024-04-14T15:20:46.007" v="6131" actId="22"/>
          <ac:spMkLst>
            <pc:docMk/>
            <pc:sldMk cId="3132249408" sldId="581"/>
            <ac:spMk id="5" creationId="{7D24F7D5-0906-F85A-7D5C-B2DFF8538C18}"/>
          </ac:spMkLst>
        </pc:spChg>
        <pc:spChg chg="mod">
          <ac:chgData name="Jolie LeBlanc" userId="c127c77e-ab61-49ac-a709-d5daa290d889" providerId="ADAL" clId="{AE0BFE93-E342-4BFD-A65A-D09C4651ACDA}" dt="2024-04-14T15:25:23.960" v="6311" actId="6549"/>
          <ac:spMkLst>
            <pc:docMk/>
            <pc:sldMk cId="3132249408" sldId="581"/>
            <ac:spMk id="6" creationId="{31BD70ED-22E7-9628-7E2D-87844DFAC743}"/>
          </ac:spMkLst>
        </pc:spChg>
        <pc:spChg chg="add mod">
          <ac:chgData name="Jolie LeBlanc" userId="c127c77e-ab61-49ac-a709-d5daa290d889" providerId="ADAL" clId="{AE0BFE93-E342-4BFD-A65A-D09C4651ACDA}" dt="2024-04-14T15:30:07.604" v="6526"/>
          <ac:spMkLst>
            <pc:docMk/>
            <pc:sldMk cId="3132249408" sldId="581"/>
            <ac:spMk id="9" creationId="{7233417B-1C6D-F06D-8F74-E897B69FC360}"/>
          </ac:spMkLst>
        </pc:spChg>
        <pc:picChg chg="add mod ord modCrop">
          <ac:chgData name="Jolie LeBlanc" userId="c127c77e-ab61-49ac-a709-d5daa290d889" providerId="ADAL" clId="{AE0BFE93-E342-4BFD-A65A-D09C4651ACDA}" dt="2024-04-14T15:21:40.366" v="6138" actId="14100"/>
          <ac:picMkLst>
            <pc:docMk/>
            <pc:sldMk cId="3132249408" sldId="581"/>
            <ac:picMk id="8" creationId="{492A11B6-57C5-C450-18DB-5ACA63291F02}"/>
          </ac:picMkLst>
        </pc:picChg>
        <pc:picChg chg="del">
          <ac:chgData name="Jolie LeBlanc" userId="c127c77e-ab61-49ac-a709-d5daa290d889" providerId="ADAL" clId="{AE0BFE93-E342-4BFD-A65A-D09C4651ACDA}" dt="2024-04-14T15:19:28.909" v="6130" actId="478"/>
          <ac:picMkLst>
            <pc:docMk/>
            <pc:sldMk cId="3132249408" sldId="581"/>
            <ac:picMk id="10" creationId="{1F534F00-D87A-B268-532B-A429DE470784}"/>
          </ac:picMkLst>
        </pc:picChg>
      </pc:sldChg>
      <pc:sldChg chg="addSp delSp modSp add mod ord">
        <pc:chgData name="Jolie LeBlanc" userId="c127c77e-ab61-49ac-a709-d5daa290d889" providerId="ADAL" clId="{AE0BFE93-E342-4BFD-A65A-D09C4651ACDA}" dt="2024-04-19T14:10:59.983" v="8781" actId="1036"/>
        <pc:sldMkLst>
          <pc:docMk/>
          <pc:sldMk cId="2518639782" sldId="582"/>
        </pc:sldMkLst>
        <pc:spChg chg="mod">
          <ac:chgData name="Jolie LeBlanc" userId="c127c77e-ab61-49ac-a709-d5daa290d889" providerId="ADAL" clId="{AE0BFE93-E342-4BFD-A65A-D09C4651ACDA}" dt="2024-04-14T15:44:18.818" v="7510" actId="20577"/>
          <ac:spMkLst>
            <pc:docMk/>
            <pc:sldMk cId="2518639782" sldId="582"/>
            <ac:spMk id="2" creationId="{7345A4D3-8333-4E06-E222-3736975C7549}"/>
          </ac:spMkLst>
        </pc:spChg>
        <pc:spChg chg="add del mod">
          <ac:chgData name="Jolie LeBlanc" userId="c127c77e-ab61-49ac-a709-d5daa290d889" providerId="ADAL" clId="{AE0BFE93-E342-4BFD-A65A-D09C4651ACDA}" dt="2024-04-14T15:30:04.213" v="6525" actId="21"/>
          <ac:spMkLst>
            <pc:docMk/>
            <pc:sldMk cId="2518639782" sldId="582"/>
            <ac:spMk id="5" creationId="{7233417B-1C6D-F06D-8F74-E897B69FC360}"/>
          </ac:spMkLst>
        </pc:spChg>
        <pc:spChg chg="mod">
          <ac:chgData name="Jolie LeBlanc" userId="c127c77e-ab61-49ac-a709-d5daa290d889" providerId="ADAL" clId="{AE0BFE93-E342-4BFD-A65A-D09C4651ACDA}" dt="2024-04-19T14:10:59.983" v="8781" actId="1036"/>
          <ac:spMkLst>
            <pc:docMk/>
            <pc:sldMk cId="2518639782" sldId="582"/>
            <ac:spMk id="6" creationId="{31BD70ED-22E7-9628-7E2D-87844DFAC743}"/>
          </ac:spMkLst>
        </pc:spChg>
      </pc:sldChg>
      <pc:sldChg chg="modSp add mod">
        <pc:chgData name="Jolie LeBlanc" userId="c127c77e-ab61-49ac-a709-d5daa290d889" providerId="ADAL" clId="{AE0BFE93-E342-4BFD-A65A-D09C4651ACDA}" dt="2024-04-14T15:44:41.284" v="7527" actId="20577"/>
        <pc:sldMkLst>
          <pc:docMk/>
          <pc:sldMk cId="1423485663" sldId="583"/>
        </pc:sldMkLst>
        <pc:spChg chg="mod">
          <ac:chgData name="Jolie LeBlanc" userId="c127c77e-ab61-49ac-a709-d5daa290d889" providerId="ADAL" clId="{AE0BFE93-E342-4BFD-A65A-D09C4651ACDA}" dt="2024-04-14T15:44:36.961" v="7524" actId="20577"/>
          <ac:spMkLst>
            <pc:docMk/>
            <pc:sldMk cId="1423485663" sldId="583"/>
            <ac:spMk id="2" creationId="{7345A4D3-8333-4E06-E222-3736975C7549}"/>
          </ac:spMkLst>
        </pc:spChg>
        <pc:spChg chg="mod">
          <ac:chgData name="Jolie LeBlanc" userId="c127c77e-ab61-49ac-a709-d5daa290d889" providerId="ADAL" clId="{AE0BFE93-E342-4BFD-A65A-D09C4651ACDA}" dt="2024-04-14T15:44:41.284" v="7527" actId="20577"/>
          <ac:spMkLst>
            <pc:docMk/>
            <pc:sldMk cId="1423485663" sldId="583"/>
            <ac:spMk id="6" creationId="{31BD70ED-22E7-9628-7E2D-87844DFAC743}"/>
          </ac:spMkLst>
        </pc:spChg>
      </pc:sldChg>
      <pc:sldChg chg="modSp add mod ord">
        <pc:chgData name="Jolie LeBlanc" userId="c127c77e-ab61-49ac-a709-d5daa290d889" providerId="ADAL" clId="{AE0BFE93-E342-4BFD-A65A-D09C4651ACDA}" dt="2024-04-19T14:11:36.125" v="8813" actId="20577"/>
        <pc:sldMkLst>
          <pc:docMk/>
          <pc:sldMk cId="3900782941" sldId="584"/>
        </pc:sldMkLst>
        <pc:spChg chg="mod">
          <ac:chgData name="Jolie LeBlanc" userId="c127c77e-ab61-49ac-a709-d5daa290d889" providerId="ADAL" clId="{AE0BFE93-E342-4BFD-A65A-D09C4651ACDA}" dt="2024-04-14T15:43:07.833" v="7452" actId="20577"/>
          <ac:spMkLst>
            <pc:docMk/>
            <pc:sldMk cId="3900782941" sldId="584"/>
            <ac:spMk id="2" creationId="{DD9E0437-3BD8-4E76-4B89-777964990C4E}"/>
          </ac:spMkLst>
        </pc:spChg>
        <pc:spChg chg="mod">
          <ac:chgData name="Jolie LeBlanc" userId="c127c77e-ab61-49ac-a709-d5daa290d889" providerId="ADAL" clId="{AE0BFE93-E342-4BFD-A65A-D09C4651ACDA}" dt="2024-04-19T14:11:36.125" v="8813" actId="20577"/>
          <ac:spMkLst>
            <pc:docMk/>
            <pc:sldMk cId="3900782941" sldId="584"/>
            <ac:spMk id="4" creationId="{C30DF173-4290-C076-C4FD-79358415278A}"/>
          </ac:spMkLst>
        </pc:spChg>
        <pc:spChg chg="mod">
          <ac:chgData name="Jolie LeBlanc" userId="c127c77e-ab61-49ac-a709-d5daa290d889" providerId="ADAL" clId="{AE0BFE93-E342-4BFD-A65A-D09C4651ACDA}" dt="2024-04-14T15:40:17.906" v="7255" actId="20577"/>
          <ac:spMkLst>
            <pc:docMk/>
            <pc:sldMk cId="3900782941" sldId="584"/>
            <ac:spMk id="6" creationId="{8CCA753E-C433-EF00-CC9C-F8C7571BD8C0}"/>
          </ac:spMkLst>
        </pc:spChg>
      </pc:sldChg>
      <pc:sldChg chg="new del">
        <pc:chgData name="Jolie LeBlanc" userId="c127c77e-ab61-49ac-a709-d5daa290d889" providerId="ADAL" clId="{AE0BFE93-E342-4BFD-A65A-D09C4651ACDA}" dt="2024-04-14T15:41:30.442" v="7261" actId="2696"/>
        <pc:sldMkLst>
          <pc:docMk/>
          <pc:sldMk cId="109874076" sldId="585"/>
        </pc:sldMkLst>
      </pc:sldChg>
      <pc:sldChg chg="addSp delSp modSp new mod modClrScheme chgLayout">
        <pc:chgData name="Jolie LeBlanc" userId="c127c77e-ab61-49ac-a709-d5daa290d889" providerId="ADAL" clId="{AE0BFE93-E342-4BFD-A65A-D09C4651ACDA}" dt="2024-04-14T15:45:23.508" v="7617" actId="313"/>
        <pc:sldMkLst>
          <pc:docMk/>
          <pc:sldMk cId="2587721891" sldId="586"/>
        </pc:sldMkLst>
        <pc:spChg chg="del mod ord">
          <ac:chgData name="Jolie LeBlanc" userId="c127c77e-ab61-49ac-a709-d5daa290d889" providerId="ADAL" clId="{AE0BFE93-E342-4BFD-A65A-D09C4651ACDA}" dt="2024-04-14T15:41:50.465" v="7276" actId="700"/>
          <ac:spMkLst>
            <pc:docMk/>
            <pc:sldMk cId="2587721891" sldId="586"/>
            <ac:spMk id="2" creationId="{8F1C1A80-F3BC-D7B8-B753-1C7074026CB8}"/>
          </ac:spMkLst>
        </pc:spChg>
        <pc:spChg chg="del mod ord">
          <ac:chgData name="Jolie LeBlanc" userId="c127c77e-ab61-49ac-a709-d5daa290d889" providerId="ADAL" clId="{AE0BFE93-E342-4BFD-A65A-D09C4651ACDA}" dt="2024-04-14T15:41:50.465" v="7276" actId="700"/>
          <ac:spMkLst>
            <pc:docMk/>
            <pc:sldMk cId="2587721891" sldId="586"/>
            <ac:spMk id="3" creationId="{FFC8BE6A-A9E4-3584-7A30-BDC07570D797}"/>
          </ac:spMkLst>
        </pc:spChg>
        <pc:spChg chg="mod ord">
          <ac:chgData name="Jolie LeBlanc" userId="c127c77e-ab61-49ac-a709-d5daa290d889" providerId="ADAL" clId="{AE0BFE93-E342-4BFD-A65A-D09C4651ACDA}" dt="2024-04-14T15:41:50.465" v="7276" actId="700"/>
          <ac:spMkLst>
            <pc:docMk/>
            <pc:sldMk cId="2587721891" sldId="586"/>
            <ac:spMk id="4" creationId="{97ED4220-EBBF-8DEB-EE49-EBDFFDDA2D9C}"/>
          </ac:spMkLst>
        </pc:spChg>
        <pc:spChg chg="add mod ord">
          <ac:chgData name="Jolie LeBlanc" userId="c127c77e-ab61-49ac-a709-d5daa290d889" providerId="ADAL" clId="{AE0BFE93-E342-4BFD-A65A-D09C4651ACDA}" dt="2024-04-14T15:42:00.135" v="7286" actId="20577"/>
          <ac:spMkLst>
            <pc:docMk/>
            <pc:sldMk cId="2587721891" sldId="586"/>
            <ac:spMk id="5" creationId="{C4C12BF3-C61D-256F-196D-AEB62C44FD5F}"/>
          </ac:spMkLst>
        </pc:spChg>
        <pc:spChg chg="add mod ord">
          <ac:chgData name="Jolie LeBlanc" userId="c127c77e-ab61-49ac-a709-d5daa290d889" providerId="ADAL" clId="{AE0BFE93-E342-4BFD-A65A-D09C4651ACDA}" dt="2024-04-14T15:45:23.508" v="7617" actId="313"/>
          <ac:spMkLst>
            <pc:docMk/>
            <pc:sldMk cId="2587721891" sldId="586"/>
            <ac:spMk id="6" creationId="{A3CA38CC-DE28-7178-F355-4E9CDDD41B50}"/>
          </ac:spMkLst>
        </pc:spChg>
      </pc:sldChg>
      <pc:sldChg chg="modSp add mod ord">
        <pc:chgData name="Jolie LeBlanc" userId="c127c77e-ab61-49ac-a709-d5daa290d889" providerId="ADAL" clId="{AE0BFE93-E342-4BFD-A65A-D09C4651ACDA}" dt="2024-04-14T15:41:36.998" v="7275" actId="20577"/>
        <pc:sldMkLst>
          <pc:docMk/>
          <pc:sldMk cId="2157330180" sldId="587"/>
        </pc:sldMkLst>
        <pc:spChg chg="mod">
          <ac:chgData name="Jolie LeBlanc" userId="c127c77e-ab61-49ac-a709-d5daa290d889" providerId="ADAL" clId="{AE0BFE93-E342-4BFD-A65A-D09C4651ACDA}" dt="2024-04-14T15:41:36.998" v="7275" actId="20577"/>
          <ac:spMkLst>
            <pc:docMk/>
            <pc:sldMk cId="2157330180" sldId="587"/>
            <ac:spMk id="2" creationId="{5E44F8ED-02CB-8BDF-C12A-9E64CCCA8B32}"/>
          </ac:spMkLst>
        </pc:spChg>
      </pc:sldChg>
      <pc:sldChg chg="addSp delSp modSp add mod">
        <pc:chgData name="Jolie LeBlanc" userId="c127c77e-ab61-49ac-a709-d5daa290d889" providerId="ADAL" clId="{AE0BFE93-E342-4BFD-A65A-D09C4651ACDA}" dt="2024-04-19T14:06:36.178" v="8697" actId="693"/>
        <pc:sldMkLst>
          <pc:docMk/>
          <pc:sldMk cId="4219254397" sldId="588"/>
        </pc:sldMkLst>
        <pc:spChg chg="mod">
          <ac:chgData name="Jolie LeBlanc" userId="c127c77e-ab61-49ac-a709-d5daa290d889" providerId="ADAL" clId="{AE0BFE93-E342-4BFD-A65A-D09C4651ACDA}" dt="2024-04-14T16:25:24.476" v="7640" actId="1076"/>
          <ac:spMkLst>
            <pc:docMk/>
            <pc:sldMk cId="4219254397" sldId="588"/>
            <ac:spMk id="2" creationId="{00000000-0000-0000-0000-000000000000}"/>
          </ac:spMkLst>
        </pc:spChg>
        <pc:spChg chg="add mod">
          <ac:chgData name="Jolie LeBlanc" userId="c127c77e-ab61-49ac-a709-d5daa290d889" providerId="ADAL" clId="{AE0BFE93-E342-4BFD-A65A-D09C4651ACDA}" dt="2024-04-19T14:06:36.178" v="8697" actId="693"/>
          <ac:spMkLst>
            <pc:docMk/>
            <pc:sldMk cId="4219254397" sldId="588"/>
            <ac:spMk id="3" creationId="{A399F5C8-FE58-DE2E-DAB6-3C33CDDF8AAE}"/>
          </ac:spMkLst>
        </pc:spChg>
        <pc:spChg chg="mod">
          <ac:chgData name="Jolie LeBlanc" userId="c127c77e-ab61-49ac-a709-d5daa290d889" providerId="ADAL" clId="{AE0BFE93-E342-4BFD-A65A-D09C4651ACDA}" dt="2024-04-14T16:25:49.207" v="7643" actId="1076"/>
          <ac:spMkLst>
            <pc:docMk/>
            <pc:sldMk cId="4219254397" sldId="588"/>
            <ac:spMk id="4" creationId="{00000000-0000-0000-0000-000000000000}"/>
          </ac:spMkLst>
        </pc:spChg>
        <pc:spChg chg="add del">
          <ac:chgData name="Jolie LeBlanc" userId="c127c77e-ab61-49ac-a709-d5daa290d889" providerId="ADAL" clId="{AE0BFE93-E342-4BFD-A65A-D09C4651ACDA}" dt="2024-04-14T16:17:16.624" v="7620" actId="478"/>
          <ac:spMkLst>
            <pc:docMk/>
            <pc:sldMk cId="4219254397" sldId="588"/>
            <ac:spMk id="5" creationId="{B6EA19E0-602C-7172-E7B9-7FC99836299E}"/>
          </ac:spMkLst>
        </pc:spChg>
        <pc:spChg chg="add mod">
          <ac:chgData name="Jolie LeBlanc" userId="c127c77e-ab61-49ac-a709-d5daa290d889" providerId="ADAL" clId="{AE0BFE93-E342-4BFD-A65A-D09C4651ACDA}" dt="2024-04-14T16:27:09.077" v="7741" actId="33524"/>
          <ac:spMkLst>
            <pc:docMk/>
            <pc:sldMk cId="4219254397" sldId="588"/>
            <ac:spMk id="11" creationId="{AE8AB08F-D963-F748-5CF9-4CF8A0F84500}"/>
          </ac:spMkLst>
        </pc:spChg>
        <pc:picChg chg="add mod modCrop">
          <ac:chgData name="Jolie LeBlanc" userId="c127c77e-ab61-49ac-a709-d5daa290d889" providerId="ADAL" clId="{AE0BFE93-E342-4BFD-A65A-D09C4651ACDA}" dt="2024-04-14T16:26:50.090" v="7737" actId="1076"/>
          <ac:picMkLst>
            <pc:docMk/>
            <pc:sldMk cId="4219254397" sldId="588"/>
            <ac:picMk id="8" creationId="{EC97A532-7765-1B42-55A5-4982320311B9}"/>
          </ac:picMkLst>
        </pc:picChg>
        <pc:picChg chg="add mod modCrop">
          <ac:chgData name="Jolie LeBlanc" userId="c127c77e-ab61-49ac-a709-d5daa290d889" providerId="ADAL" clId="{AE0BFE93-E342-4BFD-A65A-D09C4651ACDA}" dt="2024-04-14T16:25:53.321" v="7645" actId="1076"/>
          <ac:picMkLst>
            <pc:docMk/>
            <pc:sldMk cId="4219254397" sldId="588"/>
            <ac:picMk id="9" creationId="{CC5441D3-A8FE-D482-92F4-A20D496997CF}"/>
          </ac:picMkLst>
        </pc:picChg>
      </pc:sldChg>
      <pc:sldChg chg="modSp new mod">
        <pc:chgData name="Jolie LeBlanc" userId="c127c77e-ab61-49ac-a709-d5daa290d889" providerId="ADAL" clId="{AE0BFE93-E342-4BFD-A65A-D09C4651ACDA}" dt="2024-04-19T14:10:09.866" v="8767" actId="20577"/>
        <pc:sldMkLst>
          <pc:docMk/>
          <pc:sldMk cId="1810584351" sldId="589"/>
        </pc:sldMkLst>
        <pc:spChg chg="mod">
          <ac:chgData name="Jolie LeBlanc" userId="c127c77e-ab61-49ac-a709-d5daa290d889" providerId="ADAL" clId="{AE0BFE93-E342-4BFD-A65A-D09C4651ACDA}" dt="2024-04-14T16:29:13.785" v="7787" actId="20577"/>
          <ac:spMkLst>
            <pc:docMk/>
            <pc:sldMk cId="1810584351" sldId="589"/>
            <ac:spMk id="2" creationId="{97070F23-86D6-A465-F703-F763A16800D3}"/>
          </ac:spMkLst>
        </pc:spChg>
        <pc:spChg chg="mod">
          <ac:chgData name="Jolie LeBlanc" userId="c127c77e-ab61-49ac-a709-d5daa290d889" providerId="ADAL" clId="{AE0BFE93-E342-4BFD-A65A-D09C4651ACDA}" dt="2024-04-19T14:10:09.866" v="8767" actId="20577"/>
          <ac:spMkLst>
            <pc:docMk/>
            <pc:sldMk cId="1810584351" sldId="589"/>
            <ac:spMk id="3" creationId="{B5E85E90-0B90-B7E4-3122-9723D5A2FF2B}"/>
          </ac:spMkLst>
        </pc:spChg>
      </pc:sldChg>
      <pc:sldChg chg="modSp new mod">
        <pc:chgData name="Jolie LeBlanc" userId="c127c77e-ab61-49ac-a709-d5daa290d889" providerId="ADAL" clId="{AE0BFE93-E342-4BFD-A65A-D09C4651ACDA}" dt="2024-04-14T16:33:07.675" v="8320" actId="20577"/>
        <pc:sldMkLst>
          <pc:docMk/>
          <pc:sldMk cId="2418418757" sldId="590"/>
        </pc:sldMkLst>
        <pc:spChg chg="mod">
          <ac:chgData name="Jolie LeBlanc" userId="c127c77e-ab61-49ac-a709-d5daa290d889" providerId="ADAL" clId="{AE0BFE93-E342-4BFD-A65A-D09C4651ACDA}" dt="2024-04-14T16:32:07.161" v="8117" actId="20577"/>
          <ac:spMkLst>
            <pc:docMk/>
            <pc:sldMk cId="2418418757" sldId="590"/>
            <ac:spMk id="2" creationId="{6633B1FE-6F83-AC85-D6D8-ADB654DDE2B9}"/>
          </ac:spMkLst>
        </pc:spChg>
        <pc:spChg chg="mod">
          <ac:chgData name="Jolie LeBlanc" userId="c127c77e-ab61-49ac-a709-d5daa290d889" providerId="ADAL" clId="{AE0BFE93-E342-4BFD-A65A-D09C4651ACDA}" dt="2024-04-14T16:33:07.675" v="8320" actId="20577"/>
          <ac:spMkLst>
            <pc:docMk/>
            <pc:sldMk cId="2418418757" sldId="590"/>
            <ac:spMk id="3" creationId="{A05C360E-F623-4346-A5D6-C0E6D646E48A}"/>
          </ac:spMkLst>
        </pc:spChg>
      </pc:sldChg>
    </pc:docChg>
  </pc:docChgLst>
</pc:chgInfo>
</file>

<file path=ppt/comments/modernComment_233_A0DD08BF.xml><?xml version="1.0" encoding="utf-8"?>
<p188:cmLst xmlns:a="http://schemas.openxmlformats.org/drawingml/2006/main" xmlns:r="http://schemas.openxmlformats.org/officeDocument/2006/relationships" xmlns:p188="http://schemas.microsoft.com/office/powerpoint/2018/8/main">
  <p188:cm id="{AB5FD6E1-38E7-447C-A660-71B2FF18C614}" authorId="{A034EB0A-ADC1-89A1-2E72-66A3EE278167}" created="2024-05-01T18:50:26.351">
    <pc:sldMkLst xmlns:pc="http://schemas.microsoft.com/office/powerpoint/2013/main/command">
      <pc:docMk/>
      <pc:sldMk cId="2698840255" sldId="563"/>
    </pc:sldMkLst>
    <p188:txBody>
      <a:bodyPr/>
      <a:lstStyle/>
      <a:p>
        <a:r>
          <a:rPr lang="en-US"/>
          <a:t>Need Image Source Reference</a:t>
        </a:r>
      </a:p>
    </p188:txBody>
  </p188:cm>
</p188:cmLst>
</file>

<file path=ppt/comments/modernComment_240_E07044D2.xml><?xml version="1.0" encoding="utf-8"?>
<p188:cmLst xmlns:a="http://schemas.openxmlformats.org/drawingml/2006/main" xmlns:r="http://schemas.openxmlformats.org/officeDocument/2006/relationships" xmlns:p188="http://schemas.microsoft.com/office/powerpoint/2018/8/main">
  <p188:cm id="{87C93735-89DE-4F59-802E-A1A98E56AAA2}" authorId="{A034EB0A-ADC1-89A1-2E72-66A3EE278167}" created="2024-05-01T18:50:34.440">
    <pc:sldMkLst xmlns:pc="http://schemas.microsoft.com/office/powerpoint/2013/main/command">
      <pc:docMk/>
      <pc:sldMk cId="3765454034" sldId="576"/>
    </pc:sldMkLst>
    <p188:txBody>
      <a:bodyPr/>
      <a:lstStyle/>
      <a:p>
        <a:r>
          <a:rPr lang="en-US"/>
          <a:t>Need Image Source Reference</a:t>
        </a:r>
      </a:p>
    </p188:txBody>
  </p188:cm>
</p188:cmLst>
</file>

<file path=ppt/comments/modernComment_241_9411245.xml><?xml version="1.0" encoding="utf-8"?>
<p188:cmLst xmlns:a="http://schemas.openxmlformats.org/drawingml/2006/main" xmlns:r="http://schemas.openxmlformats.org/officeDocument/2006/relationships" xmlns:p188="http://schemas.microsoft.com/office/powerpoint/2018/8/main">
  <p188:cm id="{DDAD8705-826A-483A-808D-A02B3D3F2875}" authorId="{A034EB0A-ADC1-89A1-2E72-66A3EE278167}" created="2024-05-01T18:52:04.425">
    <pc:sldMkLst xmlns:pc="http://schemas.microsoft.com/office/powerpoint/2013/main/command">
      <pc:docMk/>
      <pc:sldMk cId="155259461" sldId="577"/>
    </pc:sldMkLst>
    <p188:txBody>
      <a:bodyPr/>
      <a:lstStyle/>
      <a:p>
        <a:r>
          <a:rPr lang="en-US"/>
          <a:t>Need Image Source Reference</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5176AF-FCD0-4772-8139-663F8EF68128}" type="doc">
      <dgm:prSet loTypeId="urn:microsoft.com/office/officeart/2005/8/layout/cycle7" loCatId="cycle" qsTypeId="urn:microsoft.com/office/officeart/2005/8/quickstyle/3d2" qsCatId="3D" csTypeId="urn:microsoft.com/office/officeart/2005/8/colors/colorful1" csCatId="colorful" phldr="1"/>
      <dgm:spPr/>
      <dgm:t>
        <a:bodyPr/>
        <a:lstStyle/>
        <a:p>
          <a:endParaRPr lang="en-US"/>
        </a:p>
      </dgm:t>
    </dgm:pt>
    <dgm:pt modelId="{70F5E45A-7D5F-470E-B1D3-F85CDAC61B63}">
      <dgm:prSet phldrT="[Text]"/>
      <dgm:spPr/>
      <dgm:t>
        <a:bodyPr/>
        <a:lstStyle/>
        <a:p>
          <a:r>
            <a:rPr lang="en-US" dirty="0"/>
            <a:t>Ob/gyn</a:t>
          </a:r>
        </a:p>
      </dgm:t>
    </dgm:pt>
    <dgm:pt modelId="{DC91D206-88E2-4793-8090-D11CFE0DC45F}" type="parTrans" cxnId="{44377C25-7302-4261-B94B-F6EA702EFB8E}">
      <dgm:prSet/>
      <dgm:spPr/>
      <dgm:t>
        <a:bodyPr/>
        <a:lstStyle/>
        <a:p>
          <a:endParaRPr lang="en-US"/>
        </a:p>
      </dgm:t>
    </dgm:pt>
    <dgm:pt modelId="{BE9B53B3-D551-4B49-8C8C-8A7F4B3E933D}" type="sibTrans" cxnId="{44377C25-7302-4261-B94B-F6EA702EFB8E}">
      <dgm:prSet/>
      <dgm:spPr/>
      <dgm:t>
        <a:bodyPr/>
        <a:lstStyle/>
        <a:p>
          <a:endParaRPr lang="en-US"/>
        </a:p>
      </dgm:t>
    </dgm:pt>
    <dgm:pt modelId="{C4EA15D0-AD3D-43D2-8B5D-8D8A682DDF5D}">
      <dgm:prSet phldrT="[Text]"/>
      <dgm:spPr/>
      <dgm:t>
        <a:bodyPr/>
        <a:lstStyle/>
        <a:p>
          <a:r>
            <a:rPr lang="en-US" dirty="0"/>
            <a:t>Adult ID</a:t>
          </a:r>
        </a:p>
      </dgm:t>
    </dgm:pt>
    <dgm:pt modelId="{77EFF9DE-1919-4E65-9DDD-E3694E259539}" type="parTrans" cxnId="{4EFEFEC5-FE11-4EF9-B854-9F8FA6D8EDEB}">
      <dgm:prSet/>
      <dgm:spPr/>
      <dgm:t>
        <a:bodyPr/>
        <a:lstStyle/>
        <a:p>
          <a:endParaRPr lang="en-US"/>
        </a:p>
      </dgm:t>
    </dgm:pt>
    <dgm:pt modelId="{124E7814-9EE0-4EF7-833C-D6D2AE24F929}" type="sibTrans" cxnId="{4EFEFEC5-FE11-4EF9-B854-9F8FA6D8EDEB}">
      <dgm:prSet/>
      <dgm:spPr/>
      <dgm:t>
        <a:bodyPr/>
        <a:lstStyle/>
        <a:p>
          <a:endParaRPr lang="en-US"/>
        </a:p>
      </dgm:t>
    </dgm:pt>
    <dgm:pt modelId="{FCD3A30A-738D-4D36-A802-060AEDFA6BC8}">
      <dgm:prSet phldrT="[Text]"/>
      <dgm:spPr/>
      <dgm:t>
        <a:bodyPr/>
        <a:lstStyle/>
        <a:p>
          <a:r>
            <a:rPr lang="en-US" dirty="0"/>
            <a:t>Peds ID</a:t>
          </a:r>
        </a:p>
      </dgm:t>
    </dgm:pt>
    <dgm:pt modelId="{2A6C9FD5-805E-4052-9E2F-E58208B7AC23}" type="parTrans" cxnId="{529AC105-29D1-49D2-AD83-B4FCBD9D0067}">
      <dgm:prSet/>
      <dgm:spPr/>
      <dgm:t>
        <a:bodyPr/>
        <a:lstStyle/>
        <a:p>
          <a:endParaRPr lang="en-US"/>
        </a:p>
      </dgm:t>
    </dgm:pt>
    <dgm:pt modelId="{B1B079F2-C0F9-4DC2-9BC9-F36E46560DAD}" type="sibTrans" cxnId="{529AC105-29D1-49D2-AD83-B4FCBD9D0067}">
      <dgm:prSet/>
      <dgm:spPr/>
      <dgm:t>
        <a:bodyPr/>
        <a:lstStyle/>
        <a:p>
          <a:endParaRPr lang="en-US"/>
        </a:p>
      </dgm:t>
    </dgm:pt>
    <dgm:pt modelId="{36DD2198-DB92-4A32-B8B7-C46E2C9777B8}" type="pres">
      <dgm:prSet presAssocID="{225176AF-FCD0-4772-8139-663F8EF68128}" presName="Name0" presStyleCnt="0">
        <dgm:presLayoutVars>
          <dgm:dir/>
          <dgm:resizeHandles val="exact"/>
        </dgm:presLayoutVars>
      </dgm:prSet>
      <dgm:spPr/>
    </dgm:pt>
    <dgm:pt modelId="{AC3A95E5-F034-46BD-A55C-C3765184C70D}" type="pres">
      <dgm:prSet presAssocID="{70F5E45A-7D5F-470E-B1D3-F85CDAC61B63}" presName="node" presStyleLbl="node1" presStyleIdx="0" presStyleCnt="3">
        <dgm:presLayoutVars>
          <dgm:bulletEnabled val="1"/>
        </dgm:presLayoutVars>
      </dgm:prSet>
      <dgm:spPr/>
    </dgm:pt>
    <dgm:pt modelId="{7B97C211-D38F-41CB-A1C0-11F05F701EFF}" type="pres">
      <dgm:prSet presAssocID="{BE9B53B3-D551-4B49-8C8C-8A7F4B3E933D}" presName="sibTrans" presStyleLbl="sibTrans2D1" presStyleIdx="0" presStyleCnt="3"/>
      <dgm:spPr/>
    </dgm:pt>
    <dgm:pt modelId="{6B324DFC-7AAD-4269-A29E-57E60877BE3A}" type="pres">
      <dgm:prSet presAssocID="{BE9B53B3-D551-4B49-8C8C-8A7F4B3E933D}" presName="connectorText" presStyleLbl="sibTrans2D1" presStyleIdx="0" presStyleCnt="3"/>
      <dgm:spPr/>
    </dgm:pt>
    <dgm:pt modelId="{717BCDF7-8848-4D9F-8EB6-DDAFE4D1D778}" type="pres">
      <dgm:prSet presAssocID="{C4EA15D0-AD3D-43D2-8B5D-8D8A682DDF5D}" presName="node" presStyleLbl="node1" presStyleIdx="1" presStyleCnt="3">
        <dgm:presLayoutVars>
          <dgm:bulletEnabled val="1"/>
        </dgm:presLayoutVars>
      </dgm:prSet>
      <dgm:spPr/>
    </dgm:pt>
    <dgm:pt modelId="{8EF8B9A8-2673-42F3-842E-AE4BD418D071}" type="pres">
      <dgm:prSet presAssocID="{124E7814-9EE0-4EF7-833C-D6D2AE24F929}" presName="sibTrans" presStyleLbl="sibTrans2D1" presStyleIdx="1" presStyleCnt="3"/>
      <dgm:spPr/>
    </dgm:pt>
    <dgm:pt modelId="{D49D60AF-CD37-4B5C-A699-E65B90FB2C73}" type="pres">
      <dgm:prSet presAssocID="{124E7814-9EE0-4EF7-833C-D6D2AE24F929}" presName="connectorText" presStyleLbl="sibTrans2D1" presStyleIdx="1" presStyleCnt="3"/>
      <dgm:spPr/>
    </dgm:pt>
    <dgm:pt modelId="{F45C6DA9-5C24-4723-81DD-D7E4C5CD241D}" type="pres">
      <dgm:prSet presAssocID="{FCD3A30A-738D-4D36-A802-060AEDFA6BC8}" presName="node" presStyleLbl="node1" presStyleIdx="2" presStyleCnt="3">
        <dgm:presLayoutVars>
          <dgm:bulletEnabled val="1"/>
        </dgm:presLayoutVars>
      </dgm:prSet>
      <dgm:spPr/>
    </dgm:pt>
    <dgm:pt modelId="{3ED25D5E-6C3F-4D8E-A369-F9788501F729}" type="pres">
      <dgm:prSet presAssocID="{B1B079F2-C0F9-4DC2-9BC9-F36E46560DAD}" presName="sibTrans" presStyleLbl="sibTrans2D1" presStyleIdx="2" presStyleCnt="3"/>
      <dgm:spPr/>
    </dgm:pt>
    <dgm:pt modelId="{38D20FB4-078B-4114-8FFF-408988AF2B92}" type="pres">
      <dgm:prSet presAssocID="{B1B079F2-C0F9-4DC2-9BC9-F36E46560DAD}" presName="connectorText" presStyleLbl="sibTrans2D1" presStyleIdx="2" presStyleCnt="3"/>
      <dgm:spPr/>
    </dgm:pt>
  </dgm:ptLst>
  <dgm:cxnLst>
    <dgm:cxn modelId="{529AC105-29D1-49D2-AD83-B4FCBD9D0067}" srcId="{225176AF-FCD0-4772-8139-663F8EF68128}" destId="{FCD3A30A-738D-4D36-A802-060AEDFA6BC8}" srcOrd="2" destOrd="0" parTransId="{2A6C9FD5-805E-4052-9E2F-E58208B7AC23}" sibTransId="{B1B079F2-C0F9-4DC2-9BC9-F36E46560DAD}"/>
    <dgm:cxn modelId="{A3613C17-A361-4633-8EBF-9C8B11DBEA4D}" type="presOf" srcId="{C4EA15D0-AD3D-43D2-8B5D-8D8A682DDF5D}" destId="{717BCDF7-8848-4D9F-8EB6-DDAFE4D1D778}" srcOrd="0" destOrd="0" presId="urn:microsoft.com/office/officeart/2005/8/layout/cycle7"/>
    <dgm:cxn modelId="{9FBF0218-6CFE-4A69-8625-5BD88B452C6B}" type="presOf" srcId="{124E7814-9EE0-4EF7-833C-D6D2AE24F929}" destId="{D49D60AF-CD37-4B5C-A699-E65B90FB2C73}" srcOrd="1" destOrd="0" presId="urn:microsoft.com/office/officeart/2005/8/layout/cycle7"/>
    <dgm:cxn modelId="{6D910918-D802-4B28-87DF-113B3827122C}" type="presOf" srcId="{FCD3A30A-738D-4D36-A802-060AEDFA6BC8}" destId="{F45C6DA9-5C24-4723-81DD-D7E4C5CD241D}" srcOrd="0" destOrd="0" presId="urn:microsoft.com/office/officeart/2005/8/layout/cycle7"/>
    <dgm:cxn modelId="{44377C25-7302-4261-B94B-F6EA702EFB8E}" srcId="{225176AF-FCD0-4772-8139-663F8EF68128}" destId="{70F5E45A-7D5F-470E-B1D3-F85CDAC61B63}" srcOrd="0" destOrd="0" parTransId="{DC91D206-88E2-4793-8090-D11CFE0DC45F}" sibTransId="{BE9B53B3-D551-4B49-8C8C-8A7F4B3E933D}"/>
    <dgm:cxn modelId="{90E9462C-BBA5-46F0-8DCF-56FB7E4ECC69}" type="presOf" srcId="{225176AF-FCD0-4772-8139-663F8EF68128}" destId="{36DD2198-DB92-4A32-B8B7-C46E2C9777B8}" srcOrd="0" destOrd="0" presId="urn:microsoft.com/office/officeart/2005/8/layout/cycle7"/>
    <dgm:cxn modelId="{D9224891-484A-49EF-A18B-F82955D10E9E}" type="presOf" srcId="{B1B079F2-C0F9-4DC2-9BC9-F36E46560DAD}" destId="{3ED25D5E-6C3F-4D8E-A369-F9788501F729}" srcOrd="0" destOrd="0" presId="urn:microsoft.com/office/officeart/2005/8/layout/cycle7"/>
    <dgm:cxn modelId="{651F9699-A813-4720-832E-A39B6D075148}" type="presOf" srcId="{70F5E45A-7D5F-470E-B1D3-F85CDAC61B63}" destId="{AC3A95E5-F034-46BD-A55C-C3765184C70D}" srcOrd="0" destOrd="0" presId="urn:microsoft.com/office/officeart/2005/8/layout/cycle7"/>
    <dgm:cxn modelId="{36E9F799-853A-449E-8D89-718A033034BA}" type="presOf" srcId="{BE9B53B3-D551-4B49-8C8C-8A7F4B3E933D}" destId="{6B324DFC-7AAD-4269-A29E-57E60877BE3A}" srcOrd="1" destOrd="0" presId="urn:microsoft.com/office/officeart/2005/8/layout/cycle7"/>
    <dgm:cxn modelId="{4EFEFEC5-FE11-4EF9-B854-9F8FA6D8EDEB}" srcId="{225176AF-FCD0-4772-8139-663F8EF68128}" destId="{C4EA15D0-AD3D-43D2-8B5D-8D8A682DDF5D}" srcOrd="1" destOrd="0" parTransId="{77EFF9DE-1919-4E65-9DDD-E3694E259539}" sibTransId="{124E7814-9EE0-4EF7-833C-D6D2AE24F929}"/>
    <dgm:cxn modelId="{89A702C6-3D18-4454-9CB6-74BC479363FD}" type="presOf" srcId="{124E7814-9EE0-4EF7-833C-D6D2AE24F929}" destId="{8EF8B9A8-2673-42F3-842E-AE4BD418D071}" srcOrd="0" destOrd="0" presId="urn:microsoft.com/office/officeart/2005/8/layout/cycle7"/>
    <dgm:cxn modelId="{E3A800F3-D04A-413B-81D6-DC20705720E3}" type="presOf" srcId="{B1B079F2-C0F9-4DC2-9BC9-F36E46560DAD}" destId="{38D20FB4-078B-4114-8FFF-408988AF2B92}" srcOrd="1" destOrd="0" presId="urn:microsoft.com/office/officeart/2005/8/layout/cycle7"/>
    <dgm:cxn modelId="{7D88CFF4-BE88-468C-8A42-F7079F2DECA1}" type="presOf" srcId="{BE9B53B3-D551-4B49-8C8C-8A7F4B3E933D}" destId="{7B97C211-D38F-41CB-A1C0-11F05F701EFF}" srcOrd="0" destOrd="0" presId="urn:microsoft.com/office/officeart/2005/8/layout/cycle7"/>
    <dgm:cxn modelId="{3DA7D581-43B5-4636-8DAA-9FA9077A9CA4}" type="presParOf" srcId="{36DD2198-DB92-4A32-B8B7-C46E2C9777B8}" destId="{AC3A95E5-F034-46BD-A55C-C3765184C70D}" srcOrd="0" destOrd="0" presId="urn:microsoft.com/office/officeart/2005/8/layout/cycle7"/>
    <dgm:cxn modelId="{5DB303D9-7CA8-424F-A1CC-04886BAE1163}" type="presParOf" srcId="{36DD2198-DB92-4A32-B8B7-C46E2C9777B8}" destId="{7B97C211-D38F-41CB-A1C0-11F05F701EFF}" srcOrd="1" destOrd="0" presId="urn:microsoft.com/office/officeart/2005/8/layout/cycle7"/>
    <dgm:cxn modelId="{D4A50792-EBB7-40D0-89A0-A3C577C0F42D}" type="presParOf" srcId="{7B97C211-D38F-41CB-A1C0-11F05F701EFF}" destId="{6B324DFC-7AAD-4269-A29E-57E60877BE3A}" srcOrd="0" destOrd="0" presId="urn:microsoft.com/office/officeart/2005/8/layout/cycle7"/>
    <dgm:cxn modelId="{F67F4E5D-B328-46E8-B189-3A9631D10634}" type="presParOf" srcId="{36DD2198-DB92-4A32-B8B7-C46E2C9777B8}" destId="{717BCDF7-8848-4D9F-8EB6-DDAFE4D1D778}" srcOrd="2" destOrd="0" presId="urn:microsoft.com/office/officeart/2005/8/layout/cycle7"/>
    <dgm:cxn modelId="{0046778E-4DDF-42E4-91C1-B158AE059F53}" type="presParOf" srcId="{36DD2198-DB92-4A32-B8B7-C46E2C9777B8}" destId="{8EF8B9A8-2673-42F3-842E-AE4BD418D071}" srcOrd="3" destOrd="0" presId="urn:microsoft.com/office/officeart/2005/8/layout/cycle7"/>
    <dgm:cxn modelId="{C09653A5-09C9-416C-8AFA-3A725A597878}" type="presParOf" srcId="{8EF8B9A8-2673-42F3-842E-AE4BD418D071}" destId="{D49D60AF-CD37-4B5C-A699-E65B90FB2C73}" srcOrd="0" destOrd="0" presId="urn:microsoft.com/office/officeart/2005/8/layout/cycle7"/>
    <dgm:cxn modelId="{9EEB754B-EA8B-4061-97DE-67A3F8311B67}" type="presParOf" srcId="{36DD2198-DB92-4A32-B8B7-C46E2C9777B8}" destId="{F45C6DA9-5C24-4723-81DD-D7E4C5CD241D}" srcOrd="4" destOrd="0" presId="urn:microsoft.com/office/officeart/2005/8/layout/cycle7"/>
    <dgm:cxn modelId="{22927AB3-988A-43F5-A3DA-E5A0433FEC1F}" type="presParOf" srcId="{36DD2198-DB92-4A32-B8B7-C46E2C9777B8}" destId="{3ED25D5E-6C3F-4D8E-A369-F9788501F729}" srcOrd="5" destOrd="0" presId="urn:microsoft.com/office/officeart/2005/8/layout/cycle7"/>
    <dgm:cxn modelId="{B74E6289-71E7-4B79-8916-D69034578797}" type="presParOf" srcId="{3ED25D5E-6C3F-4D8E-A369-F9788501F729}" destId="{38D20FB4-078B-4114-8FFF-408988AF2B9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A95E5-F034-46BD-A55C-C3765184C70D}">
      <dsp:nvSpPr>
        <dsp:cNvPr id="0" name=""/>
        <dsp:cNvSpPr/>
      </dsp:nvSpPr>
      <dsp:spPr>
        <a:xfrm>
          <a:off x="1139428" y="330291"/>
          <a:ext cx="1378743" cy="689371"/>
        </a:xfrm>
        <a:prstGeom prst="roundRect">
          <a:avLst>
            <a:gd name="adj" fmla="val 10000"/>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Ob/gyn</a:t>
          </a:r>
        </a:p>
      </dsp:txBody>
      <dsp:txXfrm>
        <a:off x="1159619" y="350482"/>
        <a:ext cx="1338361" cy="648989"/>
      </dsp:txXfrm>
    </dsp:sp>
    <dsp:sp modelId="{7B97C211-D38F-41CB-A1C0-11F05F701EFF}">
      <dsp:nvSpPr>
        <dsp:cNvPr id="0" name=""/>
        <dsp:cNvSpPr/>
      </dsp:nvSpPr>
      <dsp:spPr>
        <a:xfrm rot="3600000">
          <a:off x="2038472" y="1541099"/>
          <a:ext cx="720069" cy="241280"/>
        </a:xfrm>
        <a:prstGeom prst="leftRightArrow">
          <a:avLst>
            <a:gd name="adj1" fmla="val 60000"/>
            <a:gd name="adj2" fmla="val 50000"/>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110856" y="1589355"/>
        <a:ext cx="575301" cy="144768"/>
      </dsp:txXfrm>
    </dsp:sp>
    <dsp:sp modelId="{717BCDF7-8848-4D9F-8EB6-DDAFE4D1D778}">
      <dsp:nvSpPr>
        <dsp:cNvPr id="0" name=""/>
        <dsp:cNvSpPr/>
      </dsp:nvSpPr>
      <dsp:spPr>
        <a:xfrm>
          <a:off x="2278843" y="2303816"/>
          <a:ext cx="1378743" cy="689371"/>
        </a:xfrm>
        <a:prstGeom prst="roundRect">
          <a:avLst>
            <a:gd name="adj" fmla="val 10000"/>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Adult ID</a:t>
          </a:r>
        </a:p>
      </dsp:txBody>
      <dsp:txXfrm>
        <a:off x="2299034" y="2324007"/>
        <a:ext cx="1338361" cy="648989"/>
      </dsp:txXfrm>
    </dsp:sp>
    <dsp:sp modelId="{8EF8B9A8-2673-42F3-842E-AE4BD418D071}">
      <dsp:nvSpPr>
        <dsp:cNvPr id="0" name=""/>
        <dsp:cNvSpPr/>
      </dsp:nvSpPr>
      <dsp:spPr>
        <a:xfrm rot="10800000">
          <a:off x="1468765" y="2527862"/>
          <a:ext cx="720069" cy="241280"/>
        </a:xfrm>
        <a:prstGeom prst="leftRightArrow">
          <a:avLst>
            <a:gd name="adj1" fmla="val 60000"/>
            <a:gd name="adj2" fmla="val 50000"/>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541149" y="2576118"/>
        <a:ext cx="575301" cy="144768"/>
      </dsp:txXfrm>
    </dsp:sp>
    <dsp:sp modelId="{F45C6DA9-5C24-4723-81DD-D7E4C5CD241D}">
      <dsp:nvSpPr>
        <dsp:cNvPr id="0" name=""/>
        <dsp:cNvSpPr/>
      </dsp:nvSpPr>
      <dsp:spPr>
        <a:xfrm>
          <a:off x="12" y="2303816"/>
          <a:ext cx="1378743" cy="689371"/>
        </a:xfrm>
        <a:prstGeom prst="roundRect">
          <a:avLst>
            <a:gd name="adj" fmla="val 10000"/>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Peds ID</a:t>
          </a:r>
        </a:p>
      </dsp:txBody>
      <dsp:txXfrm>
        <a:off x="20203" y="2324007"/>
        <a:ext cx="1338361" cy="648989"/>
      </dsp:txXfrm>
    </dsp:sp>
    <dsp:sp modelId="{3ED25D5E-6C3F-4D8E-A369-F9788501F729}">
      <dsp:nvSpPr>
        <dsp:cNvPr id="0" name=""/>
        <dsp:cNvSpPr/>
      </dsp:nvSpPr>
      <dsp:spPr>
        <a:xfrm rot="18000000">
          <a:off x="899057" y="1541099"/>
          <a:ext cx="720069" cy="241280"/>
        </a:xfrm>
        <a:prstGeom prst="leftRightArrow">
          <a:avLst>
            <a:gd name="adj1" fmla="val 60000"/>
            <a:gd name="adj2" fmla="val 50000"/>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971441" y="1589355"/>
        <a:ext cx="575301" cy="14476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t>5/6/2024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t>‹#›</a:t>
            </a:fld>
            <a:endParaRPr lang="en-US"/>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t>5/6/2024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t>‹#›</a:t>
            </a:fld>
            <a:endParaRPr lang="en-US"/>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Version date_05 2024</a:t>
            </a:r>
          </a:p>
          <a:p>
            <a:r>
              <a:rPr lang="en-US" dirty="0"/>
              <a:t>Target participants: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a:p>
        </p:txBody>
      </p:sp>
    </p:spTree>
    <p:extLst>
      <p:ext uri="{BB962C8B-B14F-4D97-AF65-F5344CB8AC3E}">
        <p14:creationId xmlns:p14="http://schemas.microsoft.com/office/powerpoint/2010/main" val="3405409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16</a:t>
            </a:fld>
            <a:endParaRPr lang="en-US"/>
          </a:p>
        </p:txBody>
      </p:sp>
    </p:spTree>
    <p:extLst>
      <p:ext uri="{BB962C8B-B14F-4D97-AF65-F5344CB8AC3E}">
        <p14:creationId xmlns:p14="http://schemas.microsoft.com/office/powerpoint/2010/main" val="3734791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26</a:t>
            </a:fld>
            <a:endParaRPr lang="en-US"/>
          </a:p>
        </p:txBody>
      </p:sp>
    </p:spTree>
    <p:extLst>
      <p:ext uri="{BB962C8B-B14F-4D97-AF65-F5344CB8AC3E}">
        <p14:creationId xmlns:p14="http://schemas.microsoft.com/office/powerpoint/2010/main" val="2445988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34</a:t>
            </a:fld>
            <a:endParaRPr lang="en-US"/>
          </a:p>
        </p:txBody>
      </p:sp>
    </p:spTree>
    <p:extLst>
      <p:ext uri="{BB962C8B-B14F-4D97-AF65-F5344CB8AC3E}">
        <p14:creationId xmlns:p14="http://schemas.microsoft.com/office/powerpoint/2010/main" val="1976051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WIC = women, infant, children = Supplemental Nutrition Program</a:t>
            </a:r>
          </a:p>
        </p:txBody>
      </p:sp>
      <p:sp>
        <p:nvSpPr>
          <p:cNvPr id="4" name="Slide Number Placeholder 3"/>
          <p:cNvSpPr>
            <a:spLocks noGrp="1"/>
          </p:cNvSpPr>
          <p:nvPr>
            <p:ph type="sldNum" sz="quarter" idx="5"/>
          </p:nvPr>
        </p:nvSpPr>
        <p:spPr/>
        <p:txBody>
          <a:bodyPr/>
          <a:lstStyle/>
          <a:p>
            <a:fld id="{F264BA1E-6AC7-4534-AA62-D6AA5C834DC4}" type="slidenum">
              <a:rPr lang="en-US" smtClean="0"/>
              <a:t>35</a:t>
            </a:fld>
            <a:endParaRPr lang="en-US"/>
          </a:p>
        </p:txBody>
      </p:sp>
    </p:spTree>
    <p:extLst>
      <p:ext uri="{BB962C8B-B14F-4D97-AF65-F5344CB8AC3E}">
        <p14:creationId xmlns:p14="http://schemas.microsoft.com/office/powerpoint/2010/main" val="56815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36</a:t>
            </a:fld>
            <a:endParaRPr lang="en-US"/>
          </a:p>
        </p:txBody>
      </p:sp>
    </p:spTree>
    <p:extLst>
      <p:ext uri="{BB962C8B-B14F-4D97-AF65-F5344CB8AC3E}">
        <p14:creationId xmlns:p14="http://schemas.microsoft.com/office/powerpoint/2010/main" val="4209548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CBC=complete blood count</a:t>
            </a:r>
          </a:p>
          <a:p>
            <a:r>
              <a:rPr lang="en-US" dirty="0"/>
              <a:t>CMP=complete metabolic panel</a:t>
            </a:r>
          </a:p>
          <a:p>
            <a:r>
              <a:rPr lang="en-US" dirty="0"/>
              <a:t>HIV RNA is a serum test</a:t>
            </a:r>
          </a:p>
          <a:p>
            <a:r>
              <a:rPr lang="en-US" dirty="0"/>
              <a:t>HIV DNA is a whole blood test</a:t>
            </a:r>
          </a:p>
        </p:txBody>
      </p:sp>
      <p:sp>
        <p:nvSpPr>
          <p:cNvPr id="4" name="Slide Number Placeholder 3"/>
          <p:cNvSpPr>
            <a:spLocks noGrp="1"/>
          </p:cNvSpPr>
          <p:nvPr>
            <p:ph type="sldNum" sz="quarter" idx="5"/>
          </p:nvPr>
        </p:nvSpPr>
        <p:spPr/>
        <p:txBody>
          <a:bodyPr/>
          <a:lstStyle/>
          <a:p>
            <a:fld id="{F264BA1E-6AC7-4534-AA62-D6AA5C834DC4}" type="slidenum">
              <a:rPr lang="en-US" smtClean="0"/>
              <a:t>37</a:t>
            </a:fld>
            <a:endParaRPr lang="en-US"/>
          </a:p>
        </p:txBody>
      </p:sp>
    </p:spTree>
    <p:extLst>
      <p:ext uri="{BB962C8B-B14F-4D97-AF65-F5344CB8AC3E}">
        <p14:creationId xmlns:p14="http://schemas.microsoft.com/office/powerpoint/2010/main" val="2044242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40</a:t>
            </a:fld>
            <a:endParaRPr lang="en-US"/>
          </a:p>
        </p:txBody>
      </p:sp>
    </p:spTree>
    <p:extLst>
      <p:ext uri="{BB962C8B-B14F-4D97-AF65-F5344CB8AC3E}">
        <p14:creationId xmlns:p14="http://schemas.microsoft.com/office/powerpoint/2010/main" val="1975919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41</a:t>
            </a:fld>
            <a:endParaRPr lang="en-US"/>
          </a:p>
        </p:txBody>
      </p:sp>
    </p:spTree>
    <p:extLst>
      <p:ext uri="{BB962C8B-B14F-4D97-AF65-F5344CB8AC3E}">
        <p14:creationId xmlns:p14="http://schemas.microsoft.com/office/powerpoint/2010/main" val="927830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42</a:t>
            </a:fld>
            <a:endParaRPr lang="en-US" dirty="0"/>
          </a:p>
        </p:txBody>
      </p:sp>
    </p:spTree>
    <p:extLst>
      <p:ext uri="{BB962C8B-B14F-4D97-AF65-F5344CB8AC3E}">
        <p14:creationId xmlns:p14="http://schemas.microsoft.com/office/powerpoint/2010/main" val="3484009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1358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43</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F264BA1E-6AC7-4534-AA62-D6AA5C834DC4}" type="slidenum">
              <a:rPr lang="en-US" smtClean="0"/>
              <a:t>3</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r>
              <a:rPr lang="en-US" sz="1200" b="1" i="1" kern="1200" dirty="0">
                <a:solidFill>
                  <a:schemeClr val="tx1"/>
                </a:solidFill>
                <a:effectLst/>
                <a:latin typeface="+mn-lt"/>
                <a:ea typeface="+mn-ea"/>
                <a:cs typeface="+mn-cs"/>
              </a:rPr>
              <a:t>TRADE NAMES MUST BE PUT IN PARENTHESES AFTER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92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rPr>
              <a:t>Inclusive and gender-neutral language</a:t>
            </a:r>
            <a:r>
              <a:rPr lang="en-US" dirty="0">
                <a:effectLst/>
              </a:rPr>
              <a:t> (2024) </a:t>
            </a:r>
            <a:r>
              <a:rPr lang="en-US" i="1" dirty="0">
                <a:effectLst/>
              </a:rPr>
              <a:t>National Institutes of Health</a:t>
            </a:r>
            <a:r>
              <a:rPr lang="en-US" dirty="0">
                <a:effectLst/>
              </a:rPr>
              <a:t>. Available at: https://www.nih.gov/nih-style-guide/inclusive-gender-neutral-language (Accessed: 13 April 2024).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a:p>
        </p:txBody>
      </p:sp>
    </p:spTree>
    <p:extLst>
      <p:ext uri="{BB962C8B-B14F-4D97-AF65-F5344CB8AC3E}">
        <p14:creationId xmlns:p14="http://schemas.microsoft.com/office/powerpoint/2010/main" val="317295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a:p>
        </p:txBody>
      </p:sp>
    </p:spTree>
    <p:extLst>
      <p:ext uri="{BB962C8B-B14F-4D97-AF65-F5344CB8AC3E}">
        <p14:creationId xmlns:p14="http://schemas.microsoft.com/office/powerpoint/2010/main" val="118065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rPr>
              <a:t>Infant feeding for individuals with HIV in the United State</a:t>
            </a:r>
            <a:r>
              <a:rPr lang="en-US" dirty="0">
                <a:effectLst/>
              </a:rPr>
              <a:t> (2023) </a:t>
            </a:r>
            <a:r>
              <a:rPr lang="en-US" i="1" dirty="0">
                <a:effectLst/>
              </a:rPr>
              <a:t>Infant Feeding for Individuals with HIV in the United States</a:t>
            </a:r>
            <a:r>
              <a:rPr lang="en-US" dirty="0">
                <a:effectLst/>
              </a:rPr>
              <a:t>. Available at: https://clinicalinfo.hiv.gov/en/guidelines/perinatal/infant-feeding-individuals-hiv-united-states?view=full (Accessed: 13 April 2024).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8</a:t>
            </a:fld>
            <a:endParaRPr lang="en-US"/>
          </a:p>
        </p:txBody>
      </p:sp>
    </p:spTree>
    <p:extLst>
      <p:ext uri="{BB962C8B-B14F-4D97-AF65-F5344CB8AC3E}">
        <p14:creationId xmlns:p14="http://schemas.microsoft.com/office/powerpoint/2010/main" val="3316875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G3P2 = 3 pregnancies, 2 live births</a:t>
            </a:r>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a:p>
        </p:txBody>
      </p:sp>
    </p:spTree>
    <p:extLst>
      <p:ext uri="{BB962C8B-B14F-4D97-AF65-F5344CB8AC3E}">
        <p14:creationId xmlns:p14="http://schemas.microsoft.com/office/powerpoint/2010/main" val="2984310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8C99"/>
                </a:solidFill>
              </a:rPr>
              <a:t>Cell-associated HIV</a:t>
            </a:r>
            <a:r>
              <a:rPr lang="en-US" dirty="0">
                <a:solidFill>
                  <a:schemeClr val="tx1"/>
                </a:solidFill>
              </a:rPr>
              <a:t>: transmission via latent reservoir</a:t>
            </a:r>
          </a:p>
          <a:p>
            <a:pPr lvl="1"/>
            <a:r>
              <a:rPr lang="en-US" dirty="0">
                <a:solidFill>
                  <a:schemeClr val="tx1"/>
                </a:solidFill>
              </a:rPr>
              <a:t>Typically measured by HIV DNA</a:t>
            </a:r>
          </a:p>
          <a:p>
            <a:r>
              <a:rPr lang="en-US" dirty="0">
                <a:solidFill>
                  <a:schemeClr val="tx1"/>
                </a:solidFill>
              </a:rPr>
              <a:t>Cells become activated via extravasation or transepithelial migration</a:t>
            </a:r>
          </a:p>
          <a:p>
            <a:r>
              <a:rPr lang="en-US" dirty="0"/>
              <a:t>Source: </a:t>
            </a:r>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a:p>
        </p:txBody>
      </p:sp>
    </p:spTree>
    <p:extLst>
      <p:ext uri="{BB962C8B-B14F-4D97-AF65-F5344CB8AC3E}">
        <p14:creationId xmlns:p14="http://schemas.microsoft.com/office/powerpoint/2010/main" val="4214039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3" y="1519148"/>
            <a:ext cx="7772399" cy="1909859"/>
          </a:xfrm>
        </p:spPr>
        <p:txBody>
          <a:bodyPr anchor="t"/>
          <a:lstStyle>
            <a:lvl1pPr>
              <a:defRPr sz="4200">
                <a:ln>
                  <a:noFill/>
                </a:ln>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a:p>
        </p:txBody>
      </p:sp>
      <p:sp>
        <p:nvSpPr>
          <p:cNvPr id="8" name="Date Placeholder 3"/>
          <p:cNvSpPr>
            <a:spLocks noGrp="1"/>
          </p:cNvSpPr>
          <p:nvPr>
            <p:ph type="dt" sz="half" idx="11"/>
          </p:nvPr>
        </p:nvSpPr>
        <p:spPr>
          <a:xfrm>
            <a:off x="7719762" y="4764530"/>
            <a:ext cx="738443" cy="274320"/>
          </a:xfrm>
        </p:spPr>
        <p:txBody>
          <a:bodyPr/>
          <a:lstStyle/>
          <a:p>
            <a:pPr fontAlgn="base">
              <a:spcBef>
                <a:spcPct val="0"/>
              </a:spcBef>
              <a:spcAft>
                <a:spcPct val="0"/>
              </a:spcAft>
              <a:defRPr/>
            </a:pPr>
            <a:endParaRPr lang="en-US" altLang="en-US">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1"/>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1752" y="4205665"/>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a:solidFill>
                <a:srgbClr val="FFFFFF"/>
              </a:solidFill>
            </a:endParaRPr>
          </a:p>
        </p:txBody>
      </p:sp>
      <p:sp>
        <p:nvSpPr>
          <p:cNvPr id="10" name="Date Placeholder 3"/>
          <p:cNvSpPr>
            <a:spLocks noGrp="1"/>
          </p:cNvSpPr>
          <p:nvPr>
            <p:ph type="dt" sz="half" idx="1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8" y="2390378"/>
            <a:ext cx="7659687" cy="8763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722325"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a:solidFill>
                <a:srgbClr val="FFFFFF"/>
              </a:solidFill>
            </a:endParaRP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14"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33454"/>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43"/>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2211" y="1233454"/>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1" y="1806543"/>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a:solidFill>
                <a:srgbClr val="FFFFFF"/>
              </a:solidFill>
            </a:endParaRPr>
          </a:p>
        </p:txBody>
      </p:sp>
      <p:sp>
        <p:nvSpPr>
          <p:cNvPr id="11"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a:solidFill>
                <a:srgbClr val="FFFFFF"/>
              </a:solidFill>
            </a:endParaRPr>
          </a:p>
        </p:txBody>
      </p:sp>
      <p:sp>
        <p:nvSpPr>
          <p:cNvPr id="7"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a:solidFill>
                <a:srgbClr val="FFFFFF"/>
              </a:solidFill>
            </a:endParaRPr>
          </a:p>
        </p:txBody>
      </p:sp>
      <p:sp>
        <p:nvSpPr>
          <p:cNvPr id="6"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2"/>
          </p:nvPr>
        </p:nvSpPr>
        <p:spPr/>
        <p:txBody>
          <a:bodyPr/>
          <a:lstStyle/>
          <a:p>
            <a:endParaRPr lang="en-US"/>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15" y="4121658"/>
            <a:ext cx="8516815" cy="445770"/>
          </a:xfrm>
        </p:spPr>
        <p:txBody>
          <a:bodyPr anchor="b"/>
          <a:lstStyle>
            <a:lvl1pPr algn="ctr">
              <a:defRPr sz="2200" b="0"/>
            </a:lvl1pPr>
          </a:lstStyle>
          <a:p>
            <a:r>
              <a:rPr lang="en-US"/>
              <a:t>Click to edit Master title style</a:t>
            </a:r>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9" name="Content Placeholder 8"/>
          <p:cNvSpPr>
            <a:spLocks noGrp="1"/>
          </p:cNvSpPr>
          <p:nvPr>
            <p:ph sz="quarter" idx="13"/>
          </p:nvPr>
        </p:nvSpPr>
        <p:spPr>
          <a:xfrm>
            <a:off x="304814"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2"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13"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13" y="205979"/>
            <a:ext cx="8315569"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13"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15"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microsoft.com/office/2018/10/relationships/comments" Target="../comments/modernComment_233_A0DD08BF.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240_E07044D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241_941124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nccc.ucsf.edu/"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links.lww.com/QAI/C57" TargetMode="External"/><Relationship Id="rId3" Type="http://schemas.openxmlformats.org/officeDocument/2006/relationships/hyperlink" Target="https://www.thewellproject.org/hiv-information/breastfeeding-chestfeeding-and-hiv-supporting-informed-choices" TargetMode="External"/><Relationship Id="rId7" Type="http://schemas.openxmlformats.org/officeDocument/2006/relationships/hyperlink" Target="https://www.bhiva.org/file/5bfd308d5e189/BF-Leaflet-2.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www.bhiva.org/file/5bfd3080d2027/BF-Leaflet-1.pdf" TargetMode="External"/><Relationship Id="rId11" Type="http://schemas.openxmlformats.org/officeDocument/2006/relationships/hyperlink" Target="http://links.lww.com/QAI/C60" TargetMode="External"/><Relationship Id="rId5" Type="http://schemas.openxmlformats.org/officeDocument/2006/relationships/hyperlink" Target="https://www.uhsussex.nhs.uk/resources/hiv-and-feeding-your-baby/" TargetMode="External"/><Relationship Id="rId10" Type="http://schemas.openxmlformats.org/officeDocument/2006/relationships/hyperlink" Target="http://links.lww.com/QAI/C59" TargetMode="External"/><Relationship Id="rId4" Type="http://schemas.openxmlformats.org/officeDocument/2006/relationships/hyperlink" Target="http://nccc.ucsf.edu/" TargetMode="External"/><Relationship Id="rId9" Type="http://schemas.openxmlformats.org/officeDocument/2006/relationships/hyperlink" Target="http://links.lww.com/QAI/C58"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dgray@lsuhsc.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sph.lsuhsc.edu/service/south-central-aetc/scaetc-events/" TargetMode="External"/><Relationship Id="rId4" Type="http://schemas.openxmlformats.org/officeDocument/2006/relationships/hyperlink" Target="https://hsc.unm.edu/scaetc/"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686814" y="1152936"/>
            <a:ext cx="7770374" cy="1990017"/>
          </a:xfrm>
        </p:spPr>
        <p:txBody>
          <a:bodyPr>
            <a:normAutofit/>
          </a:bodyPr>
          <a:lstStyle/>
          <a:p>
            <a:pPr algn="ctr"/>
            <a:endParaRPr lang="en-US"/>
          </a:p>
          <a:p>
            <a:pPr algn="ctr"/>
            <a:endParaRPr lang="en-US"/>
          </a:p>
          <a:p>
            <a:pPr algn="ctr"/>
            <a:endParaRPr lang="en-US"/>
          </a:p>
        </p:txBody>
      </p:sp>
      <p:sp>
        <p:nvSpPr>
          <p:cNvPr id="6" name="Slide Number Placeholder 5"/>
          <p:cNvSpPr>
            <a:spLocks noGrp="1"/>
          </p:cNvSpPr>
          <p:nvPr>
            <p:ph type="sldNum" sz="quarter" idx="12"/>
          </p:nvPr>
        </p:nvSpPr>
        <p:spPr/>
        <p:txBody>
          <a:bodyPr/>
          <a:lstStyle/>
          <a:p>
            <a:pPr defTabSz="914150"/>
            <a:fld id="{6E2D2B3B-882E-40F3-A32F-6DD516915044}" type="slidenum">
              <a:rPr lang="en-US">
                <a:solidFill>
                  <a:srgbClr val="FFFFFF"/>
                </a:solidFill>
              </a:rPr>
              <a:pPr defTabSz="914150"/>
              <a:t>1</a:t>
            </a:fld>
            <a:endParaRPr lang="en-US">
              <a:solidFill>
                <a:srgbClr val="FFFFFF"/>
              </a:solidFill>
            </a:endParaRPr>
          </a:p>
        </p:txBody>
      </p:sp>
      <p:sp>
        <p:nvSpPr>
          <p:cNvPr id="4" name="Rectangle 3"/>
          <p:cNvSpPr/>
          <p:nvPr/>
        </p:nvSpPr>
        <p:spPr>
          <a:xfrm>
            <a:off x="1220090" y="3292552"/>
            <a:ext cx="6553104" cy="966418"/>
          </a:xfrm>
          <a:prstGeom prst="rect">
            <a:avLst/>
          </a:prstGeom>
        </p:spPr>
        <p:txBody>
          <a:bodyPr wrap="square">
            <a:spAutoFit/>
          </a:bodyPr>
          <a:lstStyle/>
          <a:p>
            <a:pPr algn="ctr" defTabSz="914150" fontAlgn="base">
              <a:spcBef>
                <a:spcPct val="20000"/>
              </a:spcBef>
              <a:spcAft>
                <a:spcPct val="0"/>
              </a:spcAft>
            </a:pPr>
            <a:r>
              <a:rPr lang="en-US" sz="2800" dirty="0">
                <a:latin typeface="Calibri"/>
                <a:ea typeface="ＭＳ Ｐゴシック" charset="0"/>
              </a:rPr>
              <a:t>Jolie LeBlanc, MD</a:t>
            </a:r>
          </a:p>
          <a:p>
            <a:pPr algn="ctr" defTabSz="914150" fontAlgn="base">
              <a:spcBef>
                <a:spcPct val="20000"/>
              </a:spcBef>
              <a:spcAft>
                <a:spcPct val="0"/>
              </a:spcAft>
            </a:pPr>
            <a:r>
              <a:rPr lang="en-US" sz="2400" dirty="0" err="1">
                <a:latin typeface="Calibri"/>
                <a:ea typeface="ＭＳ Ｐゴシック" charset="0"/>
              </a:rPr>
              <a:t>CrescentCare</a:t>
            </a:r>
            <a:r>
              <a:rPr lang="en-US" sz="2400" dirty="0">
                <a:latin typeface="Calibri"/>
                <a:ea typeface="ＭＳ Ｐゴシック" charset="0"/>
              </a:rPr>
              <a:t> </a:t>
            </a:r>
          </a:p>
        </p:txBody>
      </p:sp>
      <p:sp>
        <p:nvSpPr>
          <p:cNvPr id="2" name="Title 1"/>
          <p:cNvSpPr>
            <a:spLocks noGrp="1"/>
          </p:cNvSpPr>
          <p:nvPr>
            <p:ph type="ctrTitle"/>
          </p:nvPr>
        </p:nvSpPr>
        <p:spPr>
          <a:xfrm>
            <a:off x="282819" y="1744717"/>
            <a:ext cx="8580119" cy="987974"/>
          </a:xfrm>
        </p:spPr>
        <p:txBody>
          <a:bodyPr/>
          <a:lstStyle/>
          <a:p>
            <a:pPr algn="ctr"/>
            <a:r>
              <a:rPr lang="en-US" sz="4000" dirty="0"/>
              <a:t>Breastfeeding While Living with HIV: </a:t>
            </a:r>
            <a:br>
              <a:rPr lang="en-US" sz="4000" dirty="0"/>
            </a:br>
            <a:r>
              <a:rPr lang="en-US" sz="4000" dirty="0"/>
              <a:t>Moving from Science to Practice</a:t>
            </a:r>
          </a:p>
        </p:txBody>
      </p:sp>
    </p:spTree>
    <p:extLst>
      <p:ext uri="{BB962C8B-B14F-4D97-AF65-F5344CB8AC3E}">
        <p14:creationId xmlns:p14="http://schemas.microsoft.com/office/powerpoint/2010/main" val="266941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67C5-4B63-FCC3-2C4C-279BE3CE64A0}"/>
              </a:ext>
            </a:extLst>
          </p:cNvPr>
          <p:cNvSpPr>
            <a:spLocks noGrp="1"/>
          </p:cNvSpPr>
          <p:nvPr>
            <p:ph type="title"/>
          </p:nvPr>
        </p:nvSpPr>
        <p:spPr/>
        <p:txBody>
          <a:bodyPr/>
          <a:lstStyle/>
          <a:p>
            <a:r>
              <a:rPr lang="en-US" dirty="0"/>
              <a:t>What would you have told Clara?</a:t>
            </a:r>
          </a:p>
        </p:txBody>
      </p:sp>
      <p:sp>
        <p:nvSpPr>
          <p:cNvPr id="3" name="Content Placeholder 2">
            <a:extLst>
              <a:ext uri="{FF2B5EF4-FFF2-40B4-BE49-F238E27FC236}">
                <a16:creationId xmlns:a16="http://schemas.microsoft.com/office/drawing/2014/main" id="{C94059D1-8DF8-0539-2E79-8DE3F944E1ED}"/>
              </a:ext>
            </a:extLst>
          </p:cNvPr>
          <p:cNvSpPr>
            <a:spLocks noGrp="1"/>
          </p:cNvSpPr>
          <p:nvPr>
            <p:ph idx="1"/>
          </p:nvPr>
        </p:nvSpPr>
        <p:spPr/>
        <p:txBody>
          <a:bodyPr>
            <a:normAutofit fontScale="92500" lnSpcReduction="20000"/>
          </a:bodyPr>
          <a:lstStyle/>
          <a:p>
            <a:pPr marL="114300" indent="0">
              <a:buNone/>
            </a:pPr>
            <a:r>
              <a:rPr lang="en-US" dirty="0"/>
              <a:t>A. I’m sorry I don’t know enough to help you breastfeed.</a:t>
            </a:r>
          </a:p>
          <a:p>
            <a:pPr marL="114300" indent="0">
              <a:buNone/>
            </a:pPr>
            <a:endParaRPr lang="en-US" dirty="0"/>
          </a:p>
          <a:p>
            <a:pPr marL="114300" indent="0">
              <a:buNone/>
            </a:pPr>
            <a:r>
              <a:rPr lang="en-US" dirty="0"/>
              <a:t>B. The guidelines just changed, let me give you more information so we can discuss this more.</a:t>
            </a:r>
          </a:p>
          <a:p>
            <a:pPr marL="114300" indent="0">
              <a:buNone/>
            </a:pPr>
            <a:endParaRPr lang="en-US" dirty="0"/>
          </a:p>
          <a:p>
            <a:pPr marL="114300" indent="0">
              <a:buNone/>
            </a:pPr>
            <a:r>
              <a:rPr lang="en-US" dirty="0"/>
              <a:t>C. Given your multidrug resistant virus, it’s not safe for you to breastfeed.</a:t>
            </a:r>
          </a:p>
          <a:p>
            <a:pPr marL="114300" indent="0">
              <a:buNone/>
            </a:pPr>
            <a:endParaRPr lang="en-US" dirty="0"/>
          </a:p>
          <a:p>
            <a:pPr marL="114300" indent="0">
              <a:buNone/>
            </a:pPr>
            <a:r>
              <a:rPr lang="en-US" dirty="0"/>
              <a:t>D. It’s too late to make this decision, maybe this would be possible in your next pregnancy.</a:t>
            </a:r>
          </a:p>
        </p:txBody>
      </p:sp>
      <p:sp>
        <p:nvSpPr>
          <p:cNvPr id="4" name="Slide Number Placeholder 3">
            <a:extLst>
              <a:ext uri="{FF2B5EF4-FFF2-40B4-BE49-F238E27FC236}">
                <a16:creationId xmlns:a16="http://schemas.microsoft.com/office/drawing/2014/main" id="{EE6E1543-A105-5BCD-5BD8-FA848A494A23}"/>
              </a:ext>
            </a:extLst>
          </p:cNvPr>
          <p:cNvSpPr>
            <a:spLocks noGrp="1"/>
          </p:cNvSpPr>
          <p:nvPr>
            <p:ph type="sldNum" sz="quarter" idx="12"/>
          </p:nvPr>
        </p:nvSpPr>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424996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5FF2-5394-427A-A50C-73B626A710E7}"/>
              </a:ext>
            </a:extLst>
          </p:cNvPr>
          <p:cNvSpPr>
            <a:spLocks noGrp="1"/>
          </p:cNvSpPr>
          <p:nvPr>
            <p:ph type="title"/>
          </p:nvPr>
        </p:nvSpPr>
        <p:spPr/>
        <p:txBody>
          <a:bodyPr/>
          <a:lstStyle/>
          <a:p>
            <a:r>
              <a:rPr lang="en-US" dirty="0"/>
              <a:t>The Science</a:t>
            </a:r>
          </a:p>
        </p:txBody>
      </p:sp>
      <p:sp>
        <p:nvSpPr>
          <p:cNvPr id="3" name="Text Placeholder 2">
            <a:extLst>
              <a:ext uri="{FF2B5EF4-FFF2-40B4-BE49-F238E27FC236}">
                <a16:creationId xmlns:a16="http://schemas.microsoft.com/office/drawing/2014/main" id="{CFEE6ACD-1338-4073-D7E8-CF521514E19C}"/>
              </a:ext>
            </a:extLst>
          </p:cNvPr>
          <p:cNvSpPr>
            <a:spLocks noGrp="1"/>
          </p:cNvSpPr>
          <p:nvPr>
            <p:ph type="body" idx="1"/>
          </p:nvPr>
        </p:nvSpPr>
        <p:spPr/>
        <p:txBody>
          <a:bodyPr>
            <a:normAutofit/>
          </a:bodyPr>
          <a:lstStyle/>
          <a:p>
            <a:r>
              <a:rPr lang="en-US" sz="2400" dirty="0"/>
              <a:t>Breastfeeding While Living with HIV: </a:t>
            </a:r>
            <a:br>
              <a:rPr lang="en-US" sz="2400" dirty="0"/>
            </a:br>
            <a:r>
              <a:rPr lang="en-US" sz="2400" dirty="0"/>
              <a:t>Moving from Science to Practice</a:t>
            </a:r>
          </a:p>
        </p:txBody>
      </p:sp>
      <p:sp>
        <p:nvSpPr>
          <p:cNvPr id="4" name="Slide Number Placeholder 3">
            <a:extLst>
              <a:ext uri="{FF2B5EF4-FFF2-40B4-BE49-F238E27FC236}">
                <a16:creationId xmlns:a16="http://schemas.microsoft.com/office/drawing/2014/main" id="{6F7CABBC-0D2D-F24D-1D75-F86D10244E91}"/>
              </a:ext>
            </a:extLst>
          </p:cNvPr>
          <p:cNvSpPr>
            <a:spLocks noGrp="1"/>
          </p:cNvSpPr>
          <p:nvPr>
            <p:ph type="sldNum" sz="quarter" idx="12"/>
          </p:nvPr>
        </p:nvSpPr>
        <p:spPr/>
        <p:txBody>
          <a:bodyPr/>
          <a:lstStyle/>
          <a:p>
            <a:fld id="{3D987DAA-A896-1841-BC8A-D645CCE33E3D}" type="slidenum">
              <a:rPr lang="en-US" smtClean="0">
                <a:solidFill>
                  <a:srgbClr val="FFFFFF"/>
                </a:solidFill>
              </a:rPr>
              <a:pPr/>
              <a:t>11</a:t>
            </a:fld>
            <a:endParaRPr lang="en-US">
              <a:solidFill>
                <a:srgbClr val="FFFFFF"/>
              </a:solidFill>
            </a:endParaRPr>
          </a:p>
        </p:txBody>
      </p:sp>
    </p:spTree>
    <p:extLst>
      <p:ext uri="{BB962C8B-B14F-4D97-AF65-F5344CB8AC3E}">
        <p14:creationId xmlns:p14="http://schemas.microsoft.com/office/powerpoint/2010/main" val="4879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F83D68-682A-0A9E-2D4E-68B1EDA167AE}"/>
              </a:ext>
            </a:extLst>
          </p:cNvPr>
          <p:cNvSpPr>
            <a:spLocks noGrp="1"/>
          </p:cNvSpPr>
          <p:nvPr>
            <p:ph type="title"/>
          </p:nvPr>
        </p:nvSpPr>
        <p:spPr/>
        <p:txBody>
          <a:bodyPr/>
          <a:lstStyle/>
          <a:p>
            <a:r>
              <a:rPr lang="en-US" dirty="0"/>
              <a:t>PROMISE Trial</a:t>
            </a:r>
          </a:p>
        </p:txBody>
      </p:sp>
      <p:sp>
        <p:nvSpPr>
          <p:cNvPr id="3" name="Content Placeholder 2">
            <a:extLst>
              <a:ext uri="{FF2B5EF4-FFF2-40B4-BE49-F238E27FC236}">
                <a16:creationId xmlns:a16="http://schemas.microsoft.com/office/drawing/2014/main" id="{24E3A6CF-1CF2-FCA5-7230-6D7F411C9AD4}"/>
              </a:ext>
            </a:extLst>
          </p:cNvPr>
          <p:cNvSpPr>
            <a:spLocks noGrp="1"/>
          </p:cNvSpPr>
          <p:nvPr>
            <p:ph sz="half" idx="1"/>
          </p:nvPr>
        </p:nvSpPr>
        <p:spPr>
          <a:xfrm>
            <a:off x="143301" y="1063229"/>
            <a:ext cx="4050657" cy="3549714"/>
          </a:xfrm>
        </p:spPr>
        <p:txBody>
          <a:bodyPr>
            <a:normAutofit fontScale="92500" lnSpcReduction="10000"/>
          </a:bodyPr>
          <a:lstStyle/>
          <a:p>
            <a:r>
              <a:rPr lang="en-US" sz="2400" dirty="0">
                <a:solidFill>
                  <a:schemeClr val="tx1"/>
                </a:solidFill>
              </a:rPr>
              <a:t>Randomized, open-label strategy trial WLHIV (not on ART) with CD4 counts ≥350 cells/mm</a:t>
            </a:r>
            <a:r>
              <a:rPr lang="en-US" sz="2400" baseline="30000" dirty="0">
                <a:solidFill>
                  <a:schemeClr val="tx1"/>
                </a:solidFill>
              </a:rPr>
              <a:t>3</a:t>
            </a:r>
            <a:r>
              <a:rPr lang="en-US" sz="2400" dirty="0">
                <a:solidFill>
                  <a:schemeClr val="tx1"/>
                </a:solidFill>
              </a:rPr>
              <a:t> and their HIV-1 uninfected newborns in 7 countries</a:t>
            </a:r>
          </a:p>
          <a:p>
            <a:r>
              <a:rPr lang="en-US" sz="2400" dirty="0">
                <a:solidFill>
                  <a:schemeClr val="tx1"/>
                </a:solidFill>
              </a:rPr>
              <a:t>2431 mother-infant pairs randomized at 6-14 days postpartum to maternal ART (</a:t>
            </a:r>
            <a:r>
              <a:rPr lang="en-US" sz="2400" dirty="0" err="1">
                <a:solidFill>
                  <a:schemeClr val="tx1"/>
                </a:solidFill>
              </a:rPr>
              <a:t>mART</a:t>
            </a:r>
            <a:r>
              <a:rPr lang="en-US" sz="2400" dirty="0">
                <a:solidFill>
                  <a:schemeClr val="tx1"/>
                </a:solidFill>
              </a:rPr>
              <a:t>) or infant nevirapine (</a:t>
            </a:r>
            <a:r>
              <a:rPr lang="en-US" sz="2400" dirty="0" err="1">
                <a:solidFill>
                  <a:schemeClr val="tx1"/>
                </a:solidFill>
              </a:rPr>
              <a:t>iNVP</a:t>
            </a:r>
            <a:r>
              <a:rPr lang="en-US" sz="2400" dirty="0">
                <a:solidFill>
                  <a:schemeClr val="tx1"/>
                </a:solidFill>
              </a:rPr>
              <a:t>) prophylaxis</a:t>
            </a:r>
          </a:p>
          <a:p>
            <a:endParaRPr lang="en-US" sz="2800" dirty="0">
              <a:solidFill>
                <a:schemeClr val="tx1"/>
              </a:solidFill>
            </a:endParaRPr>
          </a:p>
          <a:p>
            <a:endParaRPr lang="en-US" dirty="0"/>
          </a:p>
        </p:txBody>
      </p:sp>
      <p:sp>
        <p:nvSpPr>
          <p:cNvPr id="4" name="Content Placeholder 3">
            <a:extLst>
              <a:ext uri="{FF2B5EF4-FFF2-40B4-BE49-F238E27FC236}">
                <a16:creationId xmlns:a16="http://schemas.microsoft.com/office/drawing/2014/main" id="{2A276DF3-1E82-6341-1F4E-B3BAC7D10E0C}"/>
              </a:ext>
            </a:extLst>
          </p:cNvPr>
          <p:cNvSpPr>
            <a:spLocks noGrp="1"/>
          </p:cNvSpPr>
          <p:nvPr>
            <p:ph sz="half" idx="2"/>
          </p:nvPr>
        </p:nvSpPr>
        <p:spPr>
          <a:xfrm>
            <a:off x="4273617" y="562929"/>
            <a:ext cx="4727082" cy="4050014"/>
          </a:xfrm>
        </p:spPr>
        <p:txBody>
          <a:bodyPr>
            <a:noAutofit/>
          </a:bodyPr>
          <a:lstStyle/>
          <a:p>
            <a:r>
              <a:rPr lang="en-US" sz="2200" dirty="0">
                <a:solidFill>
                  <a:schemeClr val="tx1"/>
                </a:solidFill>
              </a:rPr>
              <a:t>Infant HIV-infection: </a:t>
            </a:r>
          </a:p>
          <a:p>
            <a:pPr lvl="1"/>
            <a:r>
              <a:rPr lang="en-US" sz="2200" dirty="0">
                <a:solidFill>
                  <a:schemeClr val="tx1"/>
                </a:solidFill>
              </a:rPr>
              <a:t>7/1219 (0.57%) in </a:t>
            </a:r>
            <a:r>
              <a:rPr lang="en-US" sz="2200" dirty="0" err="1">
                <a:solidFill>
                  <a:schemeClr val="tx1"/>
                </a:solidFill>
              </a:rPr>
              <a:t>mART</a:t>
            </a:r>
            <a:endParaRPr lang="en-US" sz="2200" dirty="0"/>
          </a:p>
          <a:p>
            <a:pPr lvl="1"/>
            <a:r>
              <a:rPr lang="en-US" sz="2200" dirty="0">
                <a:solidFill>
                  <a:schemeClr val="tx1"/>
                </a:solidFill>
              </a:rPr>
              <a:t>7/1211 (0.58%) </a:t>
            </a:r>
            <a:r>
              <a:rPr lang="en-US" sz="2200" dirty="0" err="1">
                <a:solidFill>
                  <a:schemeClr val="tx1"/>
                </a:solidFill>
              </a:rPr>
              <a:t>iNVP</a:t>
            </a:r>
            <a:r>
              <a:rPr lang="en-US" sz="2200" dirty="0">
                <a:solidFill>
                  <a:schemeClr val="tx1"/>
                </a:solidFill>
              </a:rPr>
              <a:t> group</a:t>
            </a:r>
          </a:p>
          <a:p>
            <a:pPr lvl="1"/>
            <a:r>
              <a:rPr lang="en-US" sz="2200" dirty="0">
                <a:solidFill>
                  <a:schemeClr val="tx1"/>
                </a:solidFill>
              </a:rPr>
              <a:t>Median maternal viral load (MVL): </a:t>
            </a:r>
            <a:r>
              <a:rPr lang="en-US" sz="2200" dirty="0" err="1">
                <a:solidFill>
                  <a:schemeClr val="tx1"/>
                </a:solidFill>
              </a:rPr>
              <a:t>mART</a:t>
            </a:r>
            <a:r>
              <a:rPr lang="en-US" sz="2200" dirty="0">
                <a:solidFill>
                  <a:schemeClr val="tx1"/>
                </a:solidFill>
              </a:rPr>
              <a:t> 6,627 copies/mL vs. </a:t>
            </a:r>
            <a:r>
              <a:rPr lang="en-US" sz="2200" dirty="0" err="1">
                <a:solidFill>
                  <a:schemeClr val="tx1"/>
                </a:solidFill>
              </a:rPr>
              <a:t>iNVP</a:t>
            </a:r>
            <a:r>
              <a:rPr lang="en-US" sz="2200" dirty="0">
                <a:solidFill>
                  <a:schemeClr val="tx1"/>
                </a:solidFill>
              </a:rPr>
              <a:t> 59,816 copies/mL </a:t>
            </a:r>
          </a:p>
          <a:p>
            <a:pPr lvl="1"/>
            <a:r>
              <a:rPr lang="en-US" sz="2200" dirty="0">
                <a:solidFill>
                  <a:schemeClr val="tx1"/>
                </a:solidFill>
              </a:rPr>
              <a:t>Two notable cases of </a:t>
            </a:r>
            <a:r>
              <a:rPr lang="en-US" sz="2200" u="sng" dirty="0">
                <a:solidFill>
                  <a:schemeClr val="tx1"/>
                </a:solidFill>
              </a:rPr>
              <a:t>MVL “non-detected” or “detected but below 40 copies/mL” on same date of infant’s first positive HIV RNA </a:t>
            </a:r>
            <a:r>
              <a:rPr lang="en-US" sz="2200" dirty="0">
                <a:solidFill>
                  <a:schemeClr val="tx1"/>
                </a:solidFill>
              </a:rPr>
              <a:t>in </a:t>
            </a:r>
            <a:r>
              <a:rPr lang="en-US" sz="2200" dirty="0" err="1">
                <a:solidFill>
                  <a:schemeClr val="tx1"/>
                </a:solidFill>
              </a:rPr>
              <a:t>mART</a:t>
            </a:r>
            <a:r>
              <a:rPr lang="en-US" sz="2200" dirty="0">
                <a:solidFill>
                  <a:schemeClr val="tx1"/>
                </a:solidFill>
              </a:rPr>
              <a:t> arm</a:t>
            </a:r>
            <a:endParaRPr lang="en-US" sz="2200" u="sng" dirty="0">
              <a:solidFill>
                <a:schemeClr val="tx1"/>
              </a:solidFill>
            </a:endParaRPr>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12</a:t>
            </a:fld>
            <a:endParaRPr lang="en-US"/>
          </a:p>
        </p:txBody>
      </p:sp>
      <p:sp>
        <p:nvSpPr>
          <p:cNvPr id="11" name="TextBox 10">
            <a:extLst>
              <a:ext uri="{FF2B5EF4-FFF2-40B4-BE49-F238E27FC236}">
                <a16:creationId xmlns:a16="http://schemas.microsoft.com/office/drawing/2014/main" id="{396B5A17-2045-313E-FABE-72CA7CF51BB6}"/>
              </a:ext>
            </a:extLst>
          </p:cNvPr>
          <p:cNvSpPr txBox="1"/>
          <p:nvPr/>
        </p:nvSpPr>
        <p:spPr>
          <a:xfrm>
            <a:off x="1830175" y="4749593"/>
            <a:ext cx="5178877" cy="276999"/>
          </a:xfrm>
          <a:prstGeom prst="rect">
            <a:avLst/>
          </a:prstGeom>
          <a:noFill/>
        </p:spPr>
        <p:txBody>
          <a:bodyPr wrap="square" rtlCol="0">
            <a:spAutoFit/>
          </a:bodyPr>
          <a:lstStyle/>
          <a:p>
            <a:r>
              <a:rPr lang="en-US" sz="1200">
                <a:solidFill>
                  <a:schemeClr val="bg1"/>
                </a:solidFill>
              </a:rPr>
              <a:t>PROMISE: Flynn PM. </a:t>
            </a:r>
            <a:r>
              <a:rPr lang="en-US" sz="1200" i="1">
                <a:solidFill>
                  <a:schemeClr val="bg1"/>
                </a:solidFill>
              </a:rPr>
              <a:t>J Acquir Immune Defic Syndr. </a:t>
            </a:r>
            <a:r>
              <a:rPr lang="en-US" sz="1200">
                <a:solidFill>
                  <a:schemeClr val="bg1"/>
                </a:solidFill>
              </a:rPr>
              <a:t>2021; 88(2):206-213. </a:t>
            </a:r>
            <a:endParaRPr lang="en-US" sz="1200" dirty="0">
              <a:solidFill>
                <a:schemeClr val="bg1"/>
              </a:solidFill>
            </a:endParaRPr>
          </a:p>
        </p:txBody>
      </p:sp>
    </p:spTree>
    <p:extLst>
      <p:ext uri="{BB962C8B-B14F-4D97-AF65-F5344CB8AC3E}">
        <p14:creationId xmlns:p14="http://schemas.microsoft.com/office/powerpoint/2010/main" val="1727331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39BEDB8-3FC2-A8C7-3E1E-E2921674C37A}"/>
              </a:ext>
            </a:extLst>
          </p:cNvPr>
          <p:cNvSpPr>
            <a:spLocks noGrp="1"/>
          </p:cNvSpPr>
          <p:nvPr>
            <p:ph type="title"/>
          </p:nvPr>
        </p:nvSpPr>
        <p:spPr>
          <a:xfrm>
            <a:off x="457213" y="205979"/>
            <a:ext cx="8315569" cy="857250"/>
          </a:xfrm>
        </p:spPr>
        <p:txBody>
          <a:bodyPr anchor="ctr">
            <a:normAutofit/>
          </a:bodyPr>
          <a:lstStyle/>
          <a:p>
            <a:pPr algn="ctr"/>
            <a:r>
              <a:rPr lang="en-US" dirty="0"/>
              <a:t>Cell-associated HIV Transmission</a:t>
            </a:r>
          </a:p>
        </p:txBody>
      </p:sp>
      <p:pic>
        <p:nvPicPr>
          <p:cNvPr id="6" name="Picture 5" descr="Diagram of a diagram of breast cancer&#10;&#10;Description automatically generated">
            <a:extLst>
              <a:ext uri="{FF2B5EF4-FFF2-40B4-BE49-F238E27FC236}">
                <a16:creationId xmlns:a16="http://schemas.microsoft.com/office/drawing/2014/main" id="{6C5EC467-C374-5A8F-83ED-203ED9FEA8E1}"/>
              </a:ext>
            </a:extLst>
          </p:cNvPr>
          <p:cNvPicPr>
            <a:picLocks noChangeAspect="1"/>
          </p:cNvPicPr>
          <p:nvPr/>
        </p:nvPicPr>
        <p:blipFill>
          <a:blip r:embed="rId3"/>
          <a:stretch>
            <a:fillRect/>
          </a:stretch>
        </p:blipFill>
        <p:spPr>
          <a:xfrm>
            <a:off x="1178217" y="938922"/>
            <a:ext cx="6787565" cy="3648317"/>
          </a:xfrm>
          <a:prstGeom prst="rect">
            <a:avLst/>
          </a:prstGeom>
          <a:noFill/>
        </p:spPr>
      </p:pic>
      <p:sp>
        <p:nvSpPr>
          <p:cNvPr id="4" name="Slide Number Placeholder 3">
            <a:extLst>
              <a:ext uri="{FF2B5EF4-FFF2-40B4-BE49-F238E27FC236}">
                <a16:creationId xmlns:a16="http://schemas.microsoft.com/office/drawing/2014/main" id="{65359FD0-1B4F-9623-A324-CECB0CD76416}"/>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13</a:t>
            </a:fld>
            <a:endParaRPr lang="en-US"/>
          </a:p>
        </p:txBody>
      </p:sp>
      <p:sp>
        <p:nvSpPr>
          <p:cNvPr id="8" name="TextBox 7">
            <a:extLst>
              <a:ext uri="{FF2B5EF4-FFF2-40B4-BE49-F238E27FC236}">
                <a16:creationId xmlns:a16="http://schemas.microsoft.com/office/drawing/2014/main" id="{EEDA202F-B2E7-C778-D806-0BD4E24D3A76}"/>
              </a:ext>
            </a:extLst>
          </p:cNvPr>
          <p:cNvSpPr txBox="1"/>
          <p:nvPr/>
        </p:nvSpPr>
        <p:spPr>
          <a:xfrm>
            <a:off x="2328997" y="4749593"/>
            <a:ext cx="4572000" cy="276999"/>
          </a:xfrm>
          <a:prstGeom prst="rect">
            <a:avLst/>
          </a:prstGeom>
          <a:noFill/>
        </p:spPr>
        <p:txBody>
          <a:bodyPr wrap="square">
            <a:spAutoFit/>
          </a:bodyPr>
          <a:lstStyle/>
          <a:p>
            <a:pPr algn="ctr"/>
            <a:r>
              <a:rPr lang="en-US" sz="1200" dirty="0" err="1">
                <a:solidFill>
                  <a:schemeClr val="bg1"/>
                </a:solidFill>
              </a:rPr>
              <a:t>Moseholm</a:t>
            </a:r>
            <a:r>
              <a:rPr lang="en-US" sz="1200" dirty="0">
                <a:solidFill>
                  <a:schemeClr val="bg1"/>
                </a:solidFill>
              </a:rPr>
              <a:t> E. </a:t>
            </a:r>
            <a:r>
              <a:rPr lang="en-US" sz="1200" i="1" dirty="0">
                <a:solidFill>
                  <a:schemeClr val="bg1"/>
                </a:solidFill>
              </a:rPr>
              <a:t>J Intern Med. </a:t>
            </a:r>
            <a:r>
              <a:rPr lang="en-US" sz="1200" dirty="0">
                <a:solidFill>
                  <a:schemeClr val="bg1"/>
                </a:solidFill>
              </a:rPr>
              <a:t>2020; 287:19-31</a:t>
            </a:r>
          </a:p>
        </p:txBody>
      </p:sp>
    </p:spTree>
    <p:extLst>
      <p:ext uri="{BB962C8B-B14F-4D97-AF65-F5344CB8AC3E}">
        <p14:creationId xmlns:p14="http://schemas.microsoft.com/office/powerpoint/2010/main" val="2384103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E75F60-616C-06D5-3BFF-5288DC6195A7}"/>
              </a:ext>
            </a:extLst>
          </p:cNvPr>
          <p:cNvSpPr>
            <a:spLocks noGrp="1"/>
          </p:cNvSpPr>
          <p:nvPr>
            <p:ph type="title"/>
          </p:nvPr>
        </p:nvSpPr>
        <p:spPr/>
        <p:txBody>
          <a:bodyPr/>
          <a:lstStyle/>
          <a:p>
            <a:pPr algn="ctr"/>
            <a:r>
              <a:rPr lang="en-US" dirty="0"/>
              <a:t>More Baseline Trials</a:t>
            </a:r>
          </a:p>
        </p:txBody>
      </p:sp>
      <p:sp>
        <p:nvSpPr>
          <p:cNvPr id="6" name="Text Placeholder 5">
            <a:extLst>
              <a:ext uri="{FF2B5EF4-FFF2-40B4-BE49-F238E27FC236}">
                <a16:creationId xmlns:a16="http://schemas.microsoft.com/office/drawing/2014/main" id="{4819315F-CB76-F86B-6E7C-BB206EDF0370}"/>
              </a:ext>
            </a:extLst>
          </p:cNvPr>
          <p:cNvSpPr>
            <a:spLocks noGrp="1"/>
          </p:cNvSpPr>
          <p:nvPr>
            <p:ph type="body" idx="1"/>
          </p:nvPr>
        </p:nvSpPr>
        <p:spPr>
          <a:xfrm>
            <a:off x="243840" y="1233454"/>
            <a:ext cx="4103468" cy="479822"/>
          </a:xfrm>
        </p:spPr>
        <p:txBody>
          <a:bodyPr/>
          <a:lstStyle/>
          <a:p>
            <a:r>
              <a:rPr lang="en-US" dirty="0"/>
              <a:t>BAN Study: </a:t>
            </a:r>
            <a:r>
              <a:rPr lang="en-US" sz="2400" dirty="0"/>
              <a:t>Malawi ‘04-‘10</a:t>
            </a:r>
          </a:p>
        </p:txBody>
      </p:sp>
      <p:sp>
        <p:nvSpPr>
          <p:cNvPr id="7" name="Content Placeholder 6">
            <a:extLst>
              <a:ext uri="{FF2B5EF4-FFF2-40B4-BE49-F238E27FC236}">
                <a16:creationId xmlns:a16="http://schemas.microsoft.com/office/drawing/2014/main" id="{8ABCF4DF-8FA9-4DC3-A797-A95F2E922F5A}"/>
              </a:ext>
            </a:extLst>
          </p:cNvPr>
          <p:cNvSpPr>
            <a:spLocks noGrp="1"/>
          </p:cNvSpPr>
          <p:nvPr>
            <p:ph sz="half" idx="2"/>
          </p:nvPr>
        </p:nvSpPr>
        <p:spPr>
          <a:xfrm>
            <a:off x="19147" y="1806543"/>
            <a:ext cx="4552853" cy="2669087"/>
          </a:xfrm>
        </p:spPr>
        <p:txBody>
          <a:bodyPr>
            <a:noAutofit/>
          </a:bodyPr>
          <a:lstStyle/>
          <a:p>
            <a:r>
              <a:rPr lang="en-US" sz="1800" dirty="0"/>
              <a:t>3 groups x 28wk:</a:t>
            </a:r>
          </a:p>
          <a:p>
            <a:pPr lvl="1"/>
            <a:r>
              <a:rPr lang="en-US" sz="1800" dirty="0"/>
              <a:t>Stop breastfeeding @6m</a:t>
            </a:r>
          </a:p>
          <a:p>
            <a:pPr lvl="1"/>
            <a:r>
              <a:rPr lang="en-US" sz="1800" dirty="0"/>
              <a:t>Mother Anti-retroviral Therapy (</a:t>
            </a:r>
            <a:r>
              <a:rPr lang="en-US" sz="1800" dirty="0" err="1"/>
              <a:t>mART</a:t>
            </a:r>
            <a:r>
              <a:rPr lang="en-US" sz="1800" dirty="0"/>
              <a:t>): 30/676 </a:t>
            </a:r>
            <a:r>
              <a:rPr lang="en-US" sz="1800" b="0" i="0" dirty="0">
                <a:solidFill>
                  <a:srgbClr val="212121"/>
                </a:solidFill>
                <a:effectLst/>
              </a:rPr>
              <a:t>(4%, 3–6; p=0.0273)</a:t>
            </a:r>
          </a:p>
          <a:p>
            <a:pPr lvl="1"/>
            <a:r>
              <a:rPr lang="en-US" sz="1800" dirty="0">
                <a:solidFill>
                  <a:srgbClr val="212121"/>
                </a:solidFill>
              </a:rPr>
              <a:t>Infant Nevirapine Prophylaxis (</a:t>
            </a:r>
            <a:r>
              <a:rPr lang="en-US" sz="1800" dirty="0" err="1">
                <a:solidFill>
                  <a:srgbClr val="212121"/>
                </a:solidFill>
              </a:rPr>
              <a:t>iNVP</a:t>
            </a:r>
            <a:r>
              <a:rPr lang="en-US" sz="1800" dirty="0">
                <a:solidFill>
                  <a:srgbClr val="212121"/>
                </a:solidFill>
              </a:rPr>
              <a:t>): 25/680 (4%, 2–5; p=0.0027)</a:t>
            </a:r>
          </a:p>
          <a:p>
            <a:pPr lvl="1"/>
            <a:r>
              <a:rPr lang="en-US" sz="1800" dirty="0">
                <a:solidFill>
                  <a:srgbClr val="212121"/>
                </a:solidFill>
              </a:rPr>
              <a:t>Control: 38/542 (7%, 95% CI 5–9)</a:t>
            </a:r>
            <a:endParaRPr lang="en-US" sz="1800" dirty="0"/>
          </a:p>
        </p:txBody>
      </p:sp>
      <p:sp>
        <p:nvSpPr>
          <p:cNvPr id="8" name="Text Placeholder 7">
            <a:extLst>
              <a:ext uri="{FF2B5EF4-FFF2-40B4-BE49-F238E27FC236}">
                <a16:creationId xmlns:a16="http://schemas.microsoft.com/office/drawing/2014/main" id="{8631C3DE-B186-8812-3C54-8794A4885B27}"/>
              </a:ext>
            </a:extLst>
          </p:cNvPr>
          <p:cNvSpPr>
            <a:spLocks noGrp="1"/>
          </p:cNvSpPr>
          <p:nvPr>
            <p:ph type="body" sz="quarter" idx="3"/>
          </p:nvPr>
        </p:nvSpPr>
        <p:spPr>
          <a:xfrm>
            <a:off x="4475083" y="1246897"/>
            <a:ext cx="4552853" cy="479822"/>
          </a:xfrm>
        </p:spPr>
        <p:txBody>
          <a:bodyPr/>
          <a:lstStyle/>
          <a:p>
            <a:r>
              <a:rPr lang="en-US" dirty="0"/>
              <a:t>HPTN 046: </a:t>
            </a:r>
            <a:r>
              <a:rPr lang="en-US" sz="2400" dirty="0"/>
              <a:t>4 countries ‘08-‘10</a:t>
            </a:r>
          </a:p>
        </p:txBody>
      </p:sp>
      <p:sp>
        <p:nvSpPr>
          <p:cNvPr id="9" name="Content Placeholder 8">
            <a:extLst>
              <a:ext uri="{FF2B5EF4-FFF2-40B4-BE49-F238E27FC236}">
                <a16:creationId xmlns:a16="http://schemas.microsoft.com/office/drawing/2014/main" id="{5E3856E8-21A5-E457-1635-9BF106DFF9B9}"/>
              </a:ext>
            </a:extLst>
          </p:cNvPr>
          <p:cNvSpPr>
            <a:spLocks noGrp="1"/>
          </p:cNvSpPr>
          <p:nvPr>
            <p:ph sz="quarter" idx="4"/>
          </p:nvPr>
        </p:nvSpPr>
        <p:spPr>
          <a:xfrm>
            <a:off x="4572000" y="1806543"/>
            <a:ext cx="4343399" cy="2669087"/>
          </a:xfrm>
        </p:spPr>
        <p:txBody>
          <a:bodyPr/>
          <a:lstStyle/>
          <a:p>
            <a:r>
              <a:rPr lang="en-US" dirty="0" err="1"/>
              <a:t>iNVP</a:t>
            </a:r>
            <a:r>
              <a:rPr lang="en-US" dirty="0"/>
              <a:t> x6 weeks vs. 6 months</a:t>
            </a:r>
          </a:p>
          <a:p>
            <a:pPr lvl="1"/>
            <a:r>
              <a:rPr lang="en-US" dirty="0"/>
              <a:t>Exclusive breastfeeding x 6m</a:t>
            </a:r>
          </a:p>
          <a:p>
            <a:pPr lvl="1"/>
            <a:r>
              <a:rPr lang="en-US" dirty="0" err="1"/>
              <a:t>iNPV</a:t>
            </a:r>
            <a:r>
              <a:rPr lang="en-US" dirty="0"/>
              <a:t> x6 months: 1.1% (95% CI 0.3-1.8)</a:t>
            </a:r>
          </a:p>
          <a:p>
            <a:pPr lvl="1"/>
            <a:r>
              <a:rPr lang="en-US" dirty="0" err="1"/>
              <a:t>iNPV</a:t>
            </a:r>
            <a:r>
              <a:rPr lang="en-US" dirty="0"/>
              <a:t> x6 weeks: 2.4% (95% CI 1.3-3.6)</a:t>
            </a:r>
          </a:p>
          <a:p>
            <a:pPr lvl="1"/>
            <a:endParaRPr lang="en-US" dirty="0"/>
          </a:p>
        </p:txBody>
      </p:sp>
      <p:sp>
        <p:nvSpPr>
          <p:cNvPr id="4" name="Slide Number Placeholder 3">
            <a:extLst>
              <a:ext uri="{FF2B5EF4-FFF2-40B4-BE49-F238E27FC236}">
                <a16:creationId xmlns:a16="http://schemas.microsoft.com/office/drawing/2014/main" id="{87B59503-2DFC-C891-5CDA-BA60932279DF}"/>
              </a:ext>
            </a:extLst>
          </p:cNvPr>
          <p:cNvSpPr>
            <a:spLocks noGrp="1"/>
          </p:cNvSpPr>
          <p:nvPr>
            <p:ph type="sldNum" sz="quarter" idx="12"/>
          </p:nvPr>
        </p:nvSpPr>
        <p:spPr/>
        <p:txBody>
          <a:bodyPr/>
          <a:lstStyle/>
          <a:p>
            <a:fld id="{6E2D2B3B-882E-40F3-A32F-6DD516915044}" type="slidenum">
              <a:rPr lang="en-US" smtClean="0"/>
              <a:pPr/>
              <a:t>14</a:t>
            </a:fld>
            <a:endParaRPr lang="en-US"/>
          </a:p>
        </p:txBody>
      </p:sp>
      <p:sp>
        <p:nvSpPr>
          <p:cNvPr id="11" name="TextBox 10">
            <a:extLst>
              <a:ext uri="{FF2B5EF4-FFF2-40B4-BE49-F238E27FC236}">
                <a16:creationId xmlns:a16="http://schemas.microsoft.com/office/drawing/2014/main" id="{B178C1B7-6A2F-D149-A009-E4F48A956981}"/>
              </a:ext>
            </a:extLst>
          </p:cNvPr>
          <p:cNvSpPr txBox="1"/>
          <p:nvPr/>
        </p:nvSpPr>
        <p:spPr>
          <a:xfrm>
            <a:off x="2286000" y="4681835"/>
            <a:ext cx="4572000" cy="461665"/>
          </a:xfrm>
          <a:prstGeom prst="rect">
            <a:avLst/>
          </a:prstGeom>
          <a:noFill/>
        </p:spPr>
        <p:txBody>
          <a:bodyPr wrap="square">
            <a:spAutoFit/>
          </a:bodyPr>
          <a:lstStyle/>
          <a:p>
            <a:pPr algn="ctr"/>
            <a:r>
              <a:rPr lang="en-US" sz="1200" dirty="0">
                <a:solidFill>
                  <a:schemeClr val="bg1"/>
                </a:solidFill>
              </a:rPr>
              <a:t>Jamieson DJ. </a:t>
            </a:r>
            <a:r>
              <a:rPr lang="en-US" sz="1200" i="1" dirty="0">
                <a:solidFill>
                  <a:schemeClr val="bg1"/>
                </a:solidFill>
              </a:rPr>
              <a:t>Lancet</a:t>
            </a:r>
            <a:r>
              <a:rPr lang="en-US" sz="1200" dirty="0">
                <a:solidFill>
                  <a:schemeClr val="bg1"/>
                </a:solidFill>
              </a:rPr>
              <a:t>. 2012; 379(9835): 2449–2458.</a:t>
            </a:r>
          </a:p>
          <a:p>
            <a:pPr algn="ctr"/>
            <a:r>
              <a:rPr lang="pt-BR" sz="1200" dirty="0" err="1">
                <a:solidFill>
                  <a:schemeClr val="bg1"/>
                </a:solidFill>
              </a:rPr>
              <a:t>Coovadia</a:t>
            </a:r>
            <a:r>
              <a:rPr lang="pt-BR" sz="1200" dirty="0">
                <a:solidFill>
                  <a:schemeClr val="bg1"/>
                </a:solidFill>
              </a:rPr>
              <a:t> HM. Lancet. 2012; 379:221-8</a:t>
            </a:r>
          </a:p>
        </p:txBody>
      </p:sp>
    </p:spTree>
    <p:extLst>
      <p:ext uri="{BB962C8B-B14F-4D97-AF65-F5344CB8AC3E}">
        <p14:creationId xmlns:p14="http://schemas.microsoft.com/office/powerpoint/2010/main" val="1739359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05C0-7A37-FCB5-241E-BD1B7F07120A}"/>
              </a:ext>
            </a:extLst>
          </p:cNvPr>
          <p:cNvSpPr>
            <a:spLocks noGrp="1"/>
          </p:cNvSpPr>
          <p:nvPr>
            <p:ph type="title"/>
          </p:nvPr>
        </p:nvSpPr>
        <p:spPr>
          <a:xfrm>
            <a:off x="0" y="205979"/>
            <a:ext cx="9143999" cy="679545"/>
          </a:xfrm>
        </p:spPr>
        <p:txBody>
          <a:bodyPr/>
          <a:lstStyle/>
          <a:p>
            <a:pPr algn="ctr"/>
            <a:r>
              <a:rPr lang="en-US" sz="2800" dirty="0"/>
              <a:t>Five Small Case Series in Higher-Resource Countries</a:t>
            </a:r>
          </a:p>
        </p:txBody>
      </p:sp>
      <p:sp>
        <p:nvSpPr>
          <p:cNvPr id="3" name="Content Placeholder 2">
            <a:extLst>
              <a:ext uri="{FF2B5EF4-FFF2-40B4-BE49-F238E27FC236}">
                <a16:creationId xmlns:a16="http://schemas.microsoft.com/office/drawing/2014/main" id="{16357436-FD81-9732-EF9C-EC7373D0127F}"/>
              </a:ext>
            </a:extLst>
          </p:cNvPr>
          <p:cNvSpPr>
            <a:spLocks noGrp="1"/>
          </p:cNvSpPr>
          <p:nvPr>
            <p:ph idx="1"/>
          </p:nvPr>
        </p:nvSpPr>
        <p:spPr>
          <a:xfrm>
            <a:off x="192505" y="904774"/>
            <a:ext cx="8887923" cy="3722621"/>
          </a:xfrm>
        </p:spPr>
        <p:txBody>
          <a:bodyPr>
            <a:noAutofit/>
          </a:bodyPr>
          <a:lstStyle/>
          <a:p>
            <a:r>
              <a:rPr lang="en-US" sz="2000" b="1" i="0" dirty="0">
                <a:solidFill>
                  <a:srgbClr val="000000"/>
                </a:solidFill>
                <a:effectLst/>
              </a:rPr>
              <a:t>Toronto</a:t>
            </a:r>
            <a:r>
              <a:rPr lang="en-US" sz="2000" b="0" i="0" dirty="0">
                <a:solidFill>
                  <a:srgbClr val="000000"/>
                </a:solidFill>
                <a:effectLst/>
              </a:rPr>
              <a:t>: 3 breastfed infants on AZT/3TC/NVP until 2-3 weeks after breastfeeding, 2/3 infants were mixed feeding &gt; no transmissions</a:t>
            </a:r>
          </a:p>
          <a:p>
            <a:r>
              <a:rPr lang="en-US" sz="2000" b="1" dirty="0">
                <a:solidFill>
                  <a:srgbClr val="000000"/>
                </a:solidFill>
              </a:rPr>
              <a:t>Baltimore</a:t>
            </a:r>
            <a:r>
              <a:rPr lang="en-US" sz="2000" dirty="0">
                <a:solidFill>
                  <a:srgbClr val="000000"/>
                </a:solidFill>
              </a:rPr>
              <a:t>: 9 women (10 pregnancies)</a:t>
            </a:r>
            <a:r>
              <a:rPr lang="en-US" sz="2000" b="0" i="0" dirty="0">
                <a:solidFill>
                  <a:srgbClr val="000000"/>
                </a:solidFill>
                <a:effectLst/>
              </a:rPr>
              <a:t> – infants on AZT/3TC/NVP for 4-6 weeks + </a:t>
            </a:r>
            <a:r>
              <a:rPr lang="en-US" sz="2000" b="0" i="0" dirty="0" err="1">
                <a:solidFill>
                  <a:srgbClr val="000000"/>
                </a:solidFill>
                <a:effectLst/>
              </a:rPr>
              <a:t>iNVP</a:t>
            </a:r>
            <a:r>
              <a:rPr lang="en-US" sz="2000" b="0" i="0" dirty="0">
                <a:solidFill>
                  <a:srgbClr val="000000"/>
                </a:solidFill>
                <a:effectLst/>
              </a:rPr>
              <a:t> until 6wks after breastfeeding cessation &gt; no transmissions</a:t>
            </a:r>
          </a:p>
          <a:p>
            <a:r>
              <a:rPr lang="en-US" sz="2000" b="1" i="0" dirty="0">
                <a:solidFill>
                  <a:srgbClr val="000000"/>
                </a:solidFill>
                <a:effectLst/>
              </a:rPr>
              <a:t>Washington DC</a:t>
            </a:r>
            <a:r>
              <a:rPr lang="en-US" sz="2000" b="0" i="0" dirty="0">
                <a:solidFill>
                  <a:srgbClr val="000000"/>
                </a:solidFill>
                <a:effectLst/>
              </a:rPr>
              <a:t>: 7 breastfed infants, varied infant prophylaxis x6 weeks, all but one had mixed feeding &gt; no transmissions</a:t>
            </a:r>
          </a:p>
          <a:p>
            <a:r>
              <a:rPr lang="en-US" sz="2000" b="1" dirty="0">
                <a:solidFill>
                  <a:srgbClr val="000000"/>
                </a:solidFill>
              </a:rPr>
              <a:t>Italy</a:t>
            </a:r>
            <a:r>
              <a:rPr lang="en-US" sz="2000" dirty="0">
                <a:solidFill>
                  <a:srgbClr val="000000"/>
                </a:solidFill>
              </a:rPr>
              <a:t>: 13 women – infants on AZT x 4 weeks, mean breastfeeding 5.4 months &gt; no transmissions</a:t>
            </a:r>
            <a:endParaRPr lang="en-US" sz="2000" b="0" i="0" dirty="0">
              <a:solidFill>
                <a:srgbClr val="000000"/>
              </a:solidFill>
              <a:effectLst/>
            </a:endParaRPr>
          </a:p>
          <a:p>
            <a:r>
              <a:rPr lang="en-US" sz="2000" b="1" i="0" dirty="0">
                <a:solidFill>
                  <a:srgbClr val="000000"/>
                </a:solidFill>
                <a:effectLst/>
              </a:rPr>
              <a:t>Germany</a:t>
            </a:r>
            <a:r>
              <a:rPr lang="en-US" sz="2000" b="0" i="0" dirty="0">
                <a:solidFill>
                  <a:srgbClr val="000000"/>
                </a:solidFill>
                <a:effectLst/>
              </a:rPr>
              <a:t>: 30 women; only 25 women fully suppressed, 5 had VL 50-70 postpartum or in pregnancy; </a:t>
            </a:r>
            <a:r>
              <a:rPr lang="en-US" sz="2000" dirty="0">
                <a:solidFill>
                  <a:srgbClr val="000000"/>
                </a:solidFill>
              </a:rPr>
              <a:t>Infants received AZT x 0-8 weeks; No transmissions</a:t>
            </a:r>
            <a:endParaRPr lang="en-US" sz="2000" dirty="0"/>
          </a:p>
        </p:txBody>
      </p:sp>
      <p:sp>
        <p:nvSpPr>
          <p:cNvPr id="4" name="Slide Number Placeholder 3">
            <a:extLst>
              <a:ext uri="{FF2B5EF4-FFF2-40B4-BE49-F238E27FC236}">
                <a16:creationId xmlns:a16="http://schemas.microsoft.com/office/drawing/2014/main" id="{CA47AFDA-9D36-448E-A810-5C43B81B0331}"/>
              </a:ext>
            </a:extLst>
          </p:cNvPr>
          <p:cNvSpPr>
            <a:spLocks noGrp="1"/>
          </p:cNvSpPr>
          <p:nvPr>
            <p:ph type="sldNum" sz="quarter" idx="12"/>
          </p:nvPr>
        </p:nvSpPr>
        <p:spPr/>
        <p:txBody>
          <a:bodyPr/>
          <a:lstStyle/>
          <a:p>
            <a:fld id="{6E2D2B3B-882E-40F3-A32F-6DD516915044}" type="slidenum">
              <a:rPr lang="en-US" smtClean="0"/>
              <a:pPr/>
              <a:t>15</a:t>
            </a:fld>
            <a:endParaRPr lang="en-US"/>
          </a:p>
        </p:txBody>
      </p:sp>
      <p:sp>
        <p:nvSpPr>
          <p:cNvPr id="6" name="TextBox 5">
            <a:extLst>
              <a:ext uri="{FF2B5EF4-FFF2-40B4-BE49-F238E27FC236}">
                <a16:creationId xmlns:a16="http://schemas.microsoft.com/office/drawing/2014/main" id="{7576B065-3182-A6C9-6EBC-036D99D0C5E5}"/>
              </a:ext>
            </a:extLst>
          </p:cNvPr>
          <p:cNvSpPr txBox="1"/>
          <p:nvPr/>
        </p:nvSpPr>
        <p:spPr>
          <a:xfrm>
            <a:off x="2328997" y="4736772"/>
            <a:ext cx="4572000" cy="307777"/>
          </a:xfrm>
          <a:prstGeom prst="rect">
            <a:avLst/>
          </a:prstGeom>
          <a:noFill/>
        </p:spPr>
        <p:txBody>
          <a:bodyPr wrap="square">
            <a:spAutoFit/>
          </a:bodyPr>
          <a:lstStyle/>
          <a:p>
            <a:pPr algn="ctr"/>
            <a:r>
              <a:rPr lang="en-US" sz="1400" dirty="0">
                <a:solidFill>
                  <a:schemeClr val="bg1"/>
                </a:solidFill>
              </a:rPr>
              <a:t>DHHS HIV Perinatal Guidelines 2024</a:t>
            </a:r>
          </a:p>
        </p:txBody>
      </p:sp>
    </p:spTree>
    <p:extLst>
      <p:ext uri="{BB962C8B-B14F-4D97-AF65-F5344CB8AC3E}">
        <p14:creationId xmlns:p14="http://schemas.microsoft.com/office/powerpoint/2010/main" val="2759246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2DBD14-664E-37CB-A8B6-EAD69570E825}"/>
              </a:ext>
            </a:extLst>
          </p:cNvPr>
          <p:cNvSpPr>
            <a:spLocks noGrp="1"/>
          </p:cNvSpPr>
          <p:nvPr>
            <p:ph type="title"/>
          </p:nvPr>
        </p:nvSpPr>
        <p:spPr/>
        <p:txBody>
          <a:bodyPr/>
          <a:lstStyle/>
          <a:p>
            <a:r>
              <a:rPr lang="en-US" sz="3600" dirty="0"/>
              <a:t>Case 1: Clara – “Could I still breastfeed?”</a:t>
            </a:r>
          </a:p>
        </p:txBody>
      </p:sp>
      <p:sp>
        <p:nvSpPr>
          <p:cNvPr id="6" name="Content Placeholder 5">
            <a:extLst>
              <a:ext uri="{FF2B5EF4-FFF2-40B4-BE49-F238E27FC236}">
                <a16:creationId xmlns:a16="http://schemas.microsoft.com/office/drawing/2014/main" id="{443A35A5-1288-52FE-CBB9-4987E752FB1D}"/>
              </a:ext>
            </a:extLst>
          </p:cNvPr>
          <p:cNvSpPr>
            <a:spLocks noGrp="1"/>
          </p:cNvSpPr>
          <p:nvPr>
            <p:ph sz="half" idx="1"/>
          </p:nvPr>
        </p:nvSpPr>
        <p:spPr>
          <a:xfrm>
            <a:off x="457200" y="1152144"/>
            <a:ext cx="3962414" cy="3323480"/>
          </a:xfrm>
        </p:spPr>
        <p:txBody>
          <a:bodyPr>
            <a:normAutofit/>
          </a:bodyPr>
          <a:lstStyle/>
          <a:p>
            <a:r>
              <a:rPr lang="en-US" sz="2400" dirty="0"/>
              <a:t>3/27/23</a:t>
            </a:r>
          </a:p>
          <a:p>
            <a:r>
              <a:rPr lang="en-US" sz="2400" dirty="0"/>
              <a:t>33y G3P3 2 weeks postpartum, baby born at 35 weeks</a:t>
            </a:r>
          </a:p>
          <a:p>
            <a:r>
              <a:rPr lang="en-US" sz="2400" dirty="0"/>
              <a:t>Decided not to breastfeed</a:t>
            </a:r>
          </a:p>
          <a:p>
            <a:r>
              <a:rPr lang="en-US" sz="2400" dirty="0"/>
              <a:t>Still making milk</a:t>
            </a:r>
          </a:p>
        </p:txBody>
      </p:sp>
      <p:sp>
        <p:nvSpPr>
          <p:cNvPr id="4" name="Slide Number Placeholder 3">
            <a:extLst>
              <a:ext uri="{FF2B5EF4-FFF2-40B4-BE49-F238E27FC236}">
                <a16:creationId xmlns:a16="http://schemas.microsoft.com/office/drawing/2014/main" id="{8572E47D-B879-4608-1B2B-C776733F809E}"/>
              </a:ext>
            </a:extLst>
          </p:cNvPr>
          <p:cNvSpPr>
            <a:spLocks noGrp="1"/>
          </p:cNvSpPr>
          <p:nvPr>
            <p:ph type="sldNum" sz="quarter" idx="12"/>
          </p:nvPr>
        </p:nvSpPr>
        <p:spPr/>
        <p:txBody>
          <a:bodyPr/>
          <a:lstStyle/>
          <a:p>
            <a:fld id="{6E2D2B3B-882E-40F3-A32F-6DD516915044}" type="slidenum">
              <a:rPr lang="en-US" smtClean="0"/>
              <a:pPr/>
              <a:t>16</a:t>
            </a:fld>
            <a:endParaRPr lang="en-US"/>
          </a:p>
        </p:txBody>
      </p:sp>
      <p:sp>
        <p:nvSpPr>
          <p:cNvPr id="8" name="TextBox 7">
            <a:extLst>
              <a:ext uri="{FF2B5EF4-FFF2-40B4-BE49-F238E27FC236}">
                <a16:creationId xmlns:a16="http://schemas.microsoft.com/office/drawing/2014/main" id="{527BCC4E-7DF0-2EA0-B941-D124D95368E8}"/>
              </a:ext>
            </a:extLst>
          </p:cNvPr>
          <p:cNvSpPr txBox="1"/>
          <p:nvPr/>
        </p:nvSpPr>
        <p:spPr>
          <a:xfrm>
            <a:off x="1463040" y="4749593"/>
            <a:ext cx="6659880" cy="338554"/>
          </a:xfrm>
          <a:prstGeom prst="rect">
            <a:avLst/>
          </a:prstGeom>
          <a:noFill/>
        </p:spPr>
        <p:txBody>
          <a:bodyPr wrap="square" rtlCol="0">
            <a:spAutoFit/>
          </a:bodyPr>
          <a:lstStyle/>
          <a:p>
            <a:r>
              <a:rPr lang="en-US" sz="800" i="1" dirty="0">
                <a:solidFill>
                  <a:schemeClr val="bg1"/>
                </a:solidFill>
                <a:effectLst/>
              </a:rPr>
              <a:t>¿</a:t>
            </a:r>
            <a:r>
              <a:rPr lang="en-US" sz="800" i="1" dirty="0" err="1">
                <a:solidFill>
                  <a:schemeClr val="bg1"/>
                </a:solidFill>
                <a:effectLst/>
              </a:rPr>
              <a:t>Puedo</a:t>
            </a:r>
            <a:r>
              <a:rPr lang="en-US" sz="800" i="1" dirty="0">
                <a:solidFill>
                  <a:schemeClr val="bg1"/>
                </a:solidFill>
                <a:effectLst/>
              </a:rPr>
              <a:t> Dar </a:t>
            </a:r>
            <a:r>
              <a:rPr lang="en-US" sz="800" i="1" dirty="0" err="1">
                <a:solidFill>
                  <a:schemeClr val="bg1"/>
                </a:solidFill>
                <a:effectLst/>
              </a:rPr>
              <a:t>pecho</a:t>
            </a:r>
            <a:r>
              <a:rPr lang="en-US" sz="800" i="1" dirty="0">
                <a:solidFill>
                  <a:schemeClr val="bg1"/>
                </a:solidFill>
                <a:effectLst/>
              </a:rPr>
              <a:t> </a:t>
            </a:r>
            <a:r>
              <a:rPr lang="en-US" sz="800" i="1" dirty="0" err="1">
                <a:solidFill>
                  <a:schemeClr val="bg1"/>
                </a:solidFill>
                <a:effectLst/>
              </a:rPr>
              <a:t>mientras</a:t>
            </a:r>
            <a:r>
              <a:rPr lang="en-US" sz="800" i="1" dirty="0">
                <a:solidFill>
                  <a:schemeClr val="bg1"/>
                </a:solidFill>
                <a:effectLst/>
              </a:rPr>
              <a:t> vivo con </a:t>
            </a:r>
            <a:r>
              <a:rPr lang="en-US" sz="800" i="1" dirty="0" err="1">
                <a:solidFill>
                  <a:schemeClr val="bg1"/>
                </a:solidFill>
                <a:effectLst/>
              </a:rPr>
              <a:t>vih?The</a:t>
            </a:r>
            <a:r>
              <a:rPr lang="en-US" sz="800" i="1" dirty="0">
                <a:solidFill>
                  <a:schemeClr val="bg1"/>
                </a:solidFill>
                <a:effectLst/>
              </a:rPr>
              <a:t> Well Project</a:t>
            </a:r>
            <a:r>
              <a:rPr lang="en-US" sz="800" dirty="0">
                <a:solidFill>
                  <a:schemeClr val="bg1"/>
                </a:solidFill>
                <a:effectLst/>
              </a:rPr>
              <a:t>. Available at: https://www.thewellproject.org/hiv-information/puedo-dar-pecho-mientras-vivo-con-vih (Accessed: 13 April 2024). </a:t>
            </a:r>
          </a:p>
        </p:txBody>
      </p:sp>
      <p:pic>
        <p:nvPicPr>
          <p:cNvPr id="9" name="Content Placeholder 8">
            <a:extLst>
              <a:ext uri="{FF2B5EF4-FFF2-40B4-BE49-F238E27FC236}">
                <a16:creationId xmlns:a16="http://schemas.microsoft.com/office/drawing/2014/main" id="{57CE8E6C-F57F-32D6-A37F-AA80D173C2EF}"/>
              </a:ext>
            </a:extLst>
          </p:cNvPr>
          <p:cNvPicPr>
            <a:picLocks noGrp="1" noChangeAspect="1"/>
          </p:cNvPicPr>
          <p:nvPr>
            <p:ph sz="half" idx="2"/>
          </p:nvPr>
        </p:nvPicPr>
        <p:blipFill rotWithShape="1">
          <a:blip r:embed="rId3"/>
          <a:srcRect l="22830" t="9768" r="23774" b="4194"/>
          <a:stretch/>
        </p:blipFill>
        <p:spPr bwMode="auto">
          <a:xfrm>
            <a:off x="4838700" y="991695"/>
            <a:ext cx="3459480" cy="348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359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8F11-7C4E-CBAF-F389-F7186676EA50}"/>
              </a:ext>
            </a:extLst>
          </p:cNvPr>
          <p:cNvSpPr>
            <a:spLocks noGrp="1"/>
          </p:cNvSpPr>
          <p:nvPr>
            <p:ph type="title"/>
          </p:nvPr>
        </p:nvSpPr>
        <p:spPr>
          <a:xfrm>
            <a:off x="457213" y="205979"/>
            <a:ext cx="8315569" cy="857250"/>
          </a:xfrm>
        </p:spPr>
        <p:txBody>
          <a:bodyPr anchor="ctr">
            <a:normAutofit/>
          </a:bodyPr>
          <a:lstStyle/>
          <a:p>
            <a:r>
              <a:rPr lang="en-US" sz="3700"/>
              <a:t>Case 2: Sarah – “I want to breastfeed”</a:t>
            </a:r>
          </a:p>
        </p:txBody>
      </p:sp>
      <p:pic>
        <p:nvPicPr>
          <p:cNvPr id="7" name="Content Placeholder 6" descr="Couple sitting together">
            <a:extLst>
              <a:ext uri="{FF2B5EF4-FFF2-40B4-BE49-F238E27FC236}">
                <a16:creationId xmlns:a16="http://schemas.microsoft.com/office/drawing/2014/main" id="{495F5CB5-736D-4FE3-6A92-DCFBAF6D674F}"/>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6521" r="20016" b="-4"/>
          <a:stretch/>
        </p:blipFill>
        <p:spPr>
          <a:xfrm>
            <a:off x="457200" y="1152144"/>
            <a:ext cx="3657600" cy="3323480"/>
          </a:xfrm>
          <a:noFill/>
        </p:spPr>
      </p:pic>
      <p:sp>
        <p:nvSpPr>
          <p:cNvPr id="3" name="Content Placeholder 2">
            <a:extLst>
              <a:ext uri="{FF2B5EF4-FFF2-40B4-BE49-F238E27FC236}">
                <a16:creationId xmlns:a16="http://schemas.microsoft.com/office/drawing/2014/main" id="{30C92F39-E27B-A0B4-9833-EAD2C03137CA}"/>
              </a:ext>
            </a:extLst>
          </p:cNvPr>
          <p:cNvSpPr>
            <a:spLocks noGrp="1"/>
          </p:cNvSpPr>
          <p:nvPr>
            <p:ph sz="half" idx="2"/>
          </p:nvPr>
        </p:nvSpPr>
        <p:spPr>
          <a:xfrm>
            <a:off x="4419614" y="1152144"/>
            <a:ext cx="4038599" cy="3323480"/>
          </a:xfrm>
        </p:spPr>
        <p:txBody>
          <a:bodyPr>
            <a:normAutofit/>
          </a:bodyPr>
          <a:lstStyle/>
          <a:p>
            <a:r>
              <a:rPr lang="en-US" dirty="0"/>
              <a:t>7/17/23</a:t>
            </a:r>
          </a:p>
          <a:p>
            <a:r>
              <a:rPr lang="en-US" dirty="0"/>
              <a:t>29y G2P1 @ 11wk0d</a:t>
            </a:r>
          </a:p>
          <a:p>
            <a:r>
              <a:rPr lang="en-US" dirty="0"/>
              <a:t>Moved from Atlanta</a:t>
            </a:r>
          </a:p>
          <a:p>
            <a:r>
              <a:rPr lang="en-US" dirty="0"/>
              <a:t>Viral Load (VL) &lt;20 on BIC/F/TAF</a:t>
            </a:r>
          </a:p>
        </p:txBody>
      </p:sp>
      <p:sp>
        <p:nvSpPr>
          <p:cNvPr id="4" name="Slide Number Placeholder 3">
            <a:extLst>
              <a:ext uri="{FF2B5EF4-FFF2-40B4-BE49-F238E27FC236}">
                <a16:creationId xmlns:a16="http://schemas.microsoft.com/office/drawing/2014/main" id="{1B89C89A-8CDE-160A-679B-4E7B128C8A61}"/>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17</a:t>
            </a:fld>
            <a:endParaRPr lang="en-US"/>
          </a:p>
        </p:txBody>
      </p:sp>
      <p:sp>
        <p:nvSpPr>
          <p:cNvPr id="5" name="TextBox 4">
            <a:extLst>
              <a:ext uri="{FF2B5EF4-FFF2-40B4-BE49-F238E27FC236}">
                <a16:creationId xmlns:a16="http://schemas.microsoft.com/office/drawing/2014/main" id="{E760B2DA-93F8-FFF5-DF9E-4214BEEDCD62}"/>
              </a:ext>
            </a:extLst>
          </p:cNvPr>
          <p:cNvSpPr txBox="1"/>
          <p:nvPr/>
        </p:nvSpPr>
        <p:spPr>
          <a:xfrm>
            <a:off x="4114800" y="4050849"/>
            <a:ext cx="5029200" cy="461665"/>
          </a:xfrm>
          <a:prstGeom prst="rect">
            <a:avLst/>
          </a:prstGeom>
          <a:noFill/>
        </p:spPr>
        <p:txBody>
          <a:bodyPr wrap="square" rtlCol="0">
            <a:spAutoFit/>
          </a:bodyPr>
          <a:lstStyle/>
          <a:p>
            <a:r>
              <a:rPr lang="en-US" sz="1200" dirty="0"/>
              <a:t>G2P1 = Female pregnant twice miscarriage 8 weeks, one live birth term</a:t>
            </a:r>
          </a:p>
          <a:p>
            <a:r>
              <a:rPr lang="en-US" sz="1200" dirty="0"/>
              <a:t>BIC = </a:t>
            </a:r>
            <a:r>
              <a:rPr lang="en-US" sz="1200" dirty="0" err="1"/>
              <a:t>Bictegravir</a:t>
            </a:r>
            <a:r>
              <a:rPr lang="en-US" sz="1200" dirty="0"/>
              <a:t>, TAF = Tenofovir Alafenamide</a:t>
            </a:r>
          </a:p>
        </p:txBody>
      </p:sp>
    </p:spTree>
    <p:extLst>
      <p:ext uri="{BB962C8B-B14F-4D97-AF65-F5344CB8AC3E}">
        <p14:creationId xmlns:p14="http://schemas.microsoft.com/office/powerpoint/2010/main" val="2698840255"/>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96CF-A9AF-D796-C2CF-DE5C082CFABC}"/>
              </a:ext>
            </a:extLst>
          </p:cNvPr>
          <p:cNvSpPr>
            <a:spLocks noGrp="1"/>
          </p:cNvSpPr>
          <p:nvPr>
            <p:ph type="title"/>
          </p:nvPr>
        </p:nvSpPr>
        <p:spPr/>
        <p:txBody>
          <a:bodyPr/>
          <a:lstStyle/>
          <a:p>
            <a:r>
              <a:rPr lang="en-US" dirty="0"/>
              <a:t>The theoretical practice</a:t>
            </a:r>
          </a:p>
        </p:txBody>
      </p:sp>
      <p:sp>
        <p:nvSpPr>
          <p:cNvPr id="3" name="Text Placeholder 2">
            <a:extLst>
              <a:ext uri="{FF2B5EF4-FFF2-40B4-BE49-F238E27FC236}">
                <a16:creationId xmlns:a16="http://schemas.microsoft.com/office/drawing/2014/main" id="{09BDF69D-9919-51C7-4FC7-75867BB04964}"/>
              </a:ext>
            </a:extLst>
          </p:cNvPr>
          <p:cNvSpPr>
            <a:spLocks noGrp="1"/>
          </p:cNvSpPr>
          <p:nvPr>
            <p:ph type="body" idx="1"/>
          </p:nvPr>
        </p:nvSpPr>
        <p:spPr/>
        <p:txBody>
          <a:bodyPr/>
          <a:lstStyle/>
          <a:p>
            <a:r>
              <a:rPr lang="en-US" sz="2000" dirty="0"/>
              <a:t>Breastfeeding While Living with HIV: </a:t>
            </a:r>
            <a:br>
              <a:rPr lang="en-US" sz="2000" dirty="0"/>
            </a:br>
            <a:r>
              <a:rPr lang="en-US" sz="2000" dirty="0"/>
              <a:t>Moving from Science to Practice</a:t>
            </a:r>
            <a:endParaRPr lang="en-US" dirty="0"/>
          </a:p>
        </p:txBody>
      </p:sp>
      <p:sp>
        <p:nvSpPr>
          <p:cNvPr id="4" name="Slide Number Placeholder 3">
            <a:extLst>
              <a:ext uri="{FF2B5EF4-FFF2-40B4-BE49-F238E27FC236}">
                <a16:creationId xmlns:a16="http://schemas.microsoft.com/office/drawing/2014/main" id="{83598670-900F-664E-82C4-752F4BC013F8}"/>
              </a:ext>
            </a:extLst>
          </p:cNvPr>
          <p:cNvSpPr>
            <a:spLocks noGrp="1"/>
          </p:cNvSpPr>
          <p:nvPr>
            <p:ph type="sldNum" sz="quarter" idx="12"/>
          </p:nvPr>
        </p:nvSpPr>
        <p:spPr/>
        <p:txBody>
          <a:bodyPr/>
          <a:lstStyle/>
          <a:p>
            <a:fld id="{3D987DAA-A896-1841-BC8A-D645CCE33E3D}" type="slidenum">
              <a:rPr lang="en-US" smtClean="0">
                <a:solidFill>
                  <a:srgbClr val="FFFFFF"/>
                </a:solidFill>
              </a:rPr>
              <a:pPr/>
              <a:t>18</a:t>
            </a:fld>
            <a:endParaRPr lang="en-US">
              <a:solidFill>
                <a:srgbClr val="FFFFFF"/>
              </a:solidFill>
            </a:endParaRPr>
          </a:p>
        </p:txBody>
      </p:sp>
    </p:spTree>
    <p:extLst>
      <p:ext uri="{BB962C8B-B14F-4D97-AF65-F5344CB8AC3E}">
        <p14:creationId xmlns:p14="http://schemas.microsoft.com/office/powerpoint/2010/main" val="3023406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A420C-73BC-1C86-EC6E-C771622E5AD3}"/>
              </a:ext>
            </a:extLst>
          </p:cNvPr>
          <p:cNvSpPr>
            <a:spLocks noGrp="1"/>
          </p:cNvSpPr>
          <p:nvPr>
            <p:ph type="title"/>
          </p:nvPr>
        </p:nvSpPr>
        <p:spPr>
          <a:xfrm>
            <a:off x="457213" y="205979"/>
            <a:ext cx="8315569" cy="857250"/>
          </a:xfrm>
        </p:spPr>
        <p:txBody>
          <a:bodyPr anchor="ctr">
            <a:normAutofit/>
          </a:bodyPr>
          <a:lstStyle/>
          <a:p>
            <a:pPr>
              <a:lnSpc>
                <a:spcPct val="90000"/>
              </a:lnSpc>
            </a:pPr>
            <a:r>
              <a:rPr lang="en-US" sz="3100"/>
              <a:t>Communication, Communication, Communication</a:t>
            </a:r>
          </a:p>
        </p:txBody>
      </p:sp>
      <p:sp>
        <p:nvSpPr>
          <p:cNvPr id="12" name="Content Placeholder 3">
            <a:extLst>
              <a:ext uri="{FF2B5EF4-FFF2-40B4-BE49-F238E27FC236}">
                <a16:creationId xmlns:a16="http://schemas.microsoft.com/office/drawing/2014/main" id="{3E066D0F-A7C4-E0C7-87DB-B21AD2FE7AAE}"/>
              </a:ext>
            </a:extLst>
          </p:cNvPr>
          <p:cNvSpPr>
            <a:spLocks noGrp="1"/>
          </p:cNvSpPr>
          <p:nvPr>
            <p:ph sz="half" idx="2"/>
          </p:nvPr>
        </p:nvSpPr>
        <p:spPr>
          <a:xfrm>
            <a:off x="4419613" y="1152144"/>
            <a:ext cx="4571999" cy="3323480"/>
          </a:xfrm>
        </p:spPr>
        <p:txBody>
          <a:bodyPr>
            <a:normAutofit fontScale="92500"/>
          </a:bodyPr>
          <a:lstStyle/>
          <a:p>
            <a:pPr marL="114300" indent="0">
              <a:buNone/>
            </a:pPr>
            <a:r>
              <a:rPr lang="en-US" dirty="0"/>
              <a:t>Other partners:</a:t>
            </a:r>
          </a:p>
          <a:p>
            <a:r>
              <a:rPr lang="en-US" dirty="0"/>
              <a:t>Inpatient obstetric provider</a:t>
            </a:r>
          </a:p>
          <a:p>
            <a:r>
              <a:rPr lang="en-US" dirty="0"/>
              <a:t>Inpatient pediatric provider </a:t>
            </a:r>
          </a:p>
          <a:p>
            <a:r>
              <a:rPr lang="en-US" dirty="0"/>
              <a:t>Lactation consultant</a:t>
            </a:r>
          </a:p>
          <a:p>
            <a:r>
              <a:rPr lang="en-US" dirty="0"/>
              <a:t>Social worker/case manager</a:t>
            </a:r>
          </a:p>
          <a:p>
            <a:endParaRPr lang="en-US" dirty="0"/>
          </a:p>
        </p:txBody>
      </p:sp>
      <p:sp>
        <p:nvSpPr>
          <p:cNvPr id="4" name="Slide Number Placeholder 3">
            <a:extLst>
              <a:ext uri="{FF2B5EF4-FFF2-40B4-BE49-F238E27FC236}">
                <a16:creationId xmlns:a16="http://schemas.microsoft.com/office/drawing/2014/main" id="{D4DB31F8-0035-4A6E-A420-AB530F590A43}"/>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19</a:t>
            </a:fld>
            <a:endParaRPr lang="en-US"/>
          </a:p>
        </p:txBody>
      </p:sp>
      <p:graphicFrame>
        <p:nvGraphicFramePr>
          <p:cNvPr id="5" name="Diagram 4">
            <a:extLst>
              <a:ext uri="{FF2B5EF4-FFF2-40B4-BE49-F238E27FC236}">
                <a16:creationId xmlns:a16="http://schemas.microsoft.com/office/drawing/2014/main" id="{FCE176F9-D54B-859C-4E45-DCB10852E174}"/>
              </a:ext>
            </a:extLst>
          </p:cNvPr>
          <p:cNvGraphicFramePr/>
          <p:nvPr>
            <p:extLst>
              <p:ext uri="{D42A27DB-BD31-4B8C-83A1-F6EECF244321}">
                <p14:modId xmlns:p14="http://schemas.microsoft.com/office/powerpoint/2010/main" val="2796272184"/>
              </p:ext>
            </p:extLst>
          </p:nvPr>
        </p:nvGraphicFramePr>
        <p:xfrm>
          <a:off x="457213" y="1152144"/>
          <a:ext cx="3657600" cy="3323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F8E0B2E6-35A1-5712-5D2A-DEAFBD781DC6}"/>
              </a:ext>
            </a:extLst>
          </p:cNvPr>
          <p:cNvSpPr txBox="1"/>
          <p:nvPr/>
        </p:nvSpPr>
        <p:spPr>
          <a:xfrm>
            <a:off x="2328997" y="4736772"/>
            <a:ext cx="4572000" cy="307777"/>
          </a:xfrm>
          <a:prstGeom prst="rect">
            <a:avLst/>
          </a:prstGeom>
          <a:noFill/>
        </p:spPr>
        <p:txBody>
          <a:bodyPr wrap="square">
            <a:spAutoFit/>
          </a:bodyPr>
          <a:lstStyle/>
          <a:p>
            <a:pPr algn="ctr"/>
            <a:r>
              <a:rPr lang="en-US" sz="1400" dirty="0">
                <a:solidFill>
                  <a:schemeClr val="bg1"/>
                </a:solidFill>
              </a:rPr>
              <a:t>DHHS HIV Perinatal Guidelines 2024</a:t>
            </a:r>
          </a:p>
        </p:txBody>
      </p:sp>
    </p:spTree>
    <p:extLst>
      <p:ext uri="{BB962C8B-B14F-4D97-AF65-F5344CB8AC3E}">
        <p14:creationId xmlns:p14="http://schemas.microsoft.com/office/powerpoint/2010/main" val="1071740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686814" y="1152936"/>
            <a:ext cx="7770374" cy="1990017"/>
          </a:xfrm>
        </p:spPr>
        <p:txBody>
          <a:bodyPr>
            <a:normAutofit/>
          </a:bodyPr>
          <a:lstStyle/>
          <a:p>
            <a:pPr algn="ctr"/>
            <a:endParaRPr lang="en-US"/>
          </a:p>
          <a:p>
            <a:pPr algn="ctr"/>
            <a:endParaRPr lang="en-US"/>
          </a:p>
          <a:p>
            <a:pPr algn="ctr"/>
            <a:endParaRPr lang="en-US"/>
          </a:p>
        </p:txBody>
      </p:sp>
      <p:sp>
        <p:nvSpPr>
          <p:cNvPr id="6" name="Slide Number Placeholder 5"/>
          <p:cNvSpPr>
            <a:spLocks noGrp="1"/>
          </p:cNvSpPr>
          <p:nvPr>
            <p:ph type="sldNum" sz="quarter" idx="12"/>
          </p:nvPr>
        </p:nvSpPr>
        <p:spPr/>
        <p:txBody>
          <a:bodyPr/>
          <a:lstStyle/>
          <a:p>
            <a:pPr defTabSz="914150"/>
            <a:fld id="{6E2D2B3B-882E-40F3-A32F-6DD516915044}" type="slidenum">
              <a:rPr lang="en-US">
                <a:solidFill>
                  <a:srgbClr val="FFFFFF"/>
                </a:solidFill>
              </a:rPr>
              <a:pPr defTabSz="914150"/>
              <a:t>2</a:t>
            </a:fld>
            <a:endParaRPr lang="en-US">
              <a:solidFill>
                <a:srgbClr val="FFFFFF"/>
              </a:solidFill>
            </a:endParaRPr>
          </a:p>
        </p:txBody>
      </p:sp>
      <p:sp>
        <p:nvSpPr>
          <p:cNvPr id="4" name="Rectangle 3"/>
          <p:cNvSpPr/>
          <p:nvPr/>
        </p:nvSpPr>
        <p:spPr>
          <a:xfrm>
            <a:off x="6845960" y="1430703"/>
            <a:ext cx="1989614" cy="634020"/>
          </a:xfrm>
          <a:prstGeom prst="rect">
            <a:avLst/>
          </a:prstGeom>
        </p:spPr>
        <p:txBody>
          <a:bodyPr wrap="square">
            <a:spAutoFit/>
          </a:bodyPr>
          <a:lstStyle/>
          <a:p>
            <a:pPr algn="ctr" defTabSz="914150" fontAlgn="base">
              <a:spcBef>
                <a:spcPct val="20000"/>
              </a:spcBef>
              <a:spcAft>
                <a:spcPct val="0"/>
              </a:spcAft>
            </a:pPr>
            <a:r>
              <a:rPr lang="en-US" sz="1600" dirty="0">
                <a:latin typeface="Calibri"/>
                <a:ea typeface="ＭＳ Ｐゴシック" charset="0"/>
              </a:rPr>
              <a:t>Jolie LeBlanc, MD</a:t>
            </a:r>
          </a:p>
          <a:p>
            <a:pPr algn="ctr" defTabSz="914150" fontAlgn="base">
              <a:spcBef>
                <a:spcPct val="20000"/>
              </a:spcBef>
              <a:spcAft>
                <a:spcPct val="0"/>
              </a:spcAft>
            </a:pPr>
            <a:r>
              <a:rPr lang="en-US" sz="1600" dirty="0" err="1">
                <a:latin typeface="Calibri"/>
                <a:ea typeface="ＭＳ Ｐゴシック" charset="0"/>
              </a:rPr>
              <a:t>CrescentCare</a:t>
            </a:r>
            <a:r>
              <a:rPr lang="en-US" sz="1600" dirty="0">
                <a:latin typeface="Calibri"/>
                <a:ea typeface="ＭＳ Ｐゴシック" charset="0"/>
              </a:rPr>
              <a:t> </a:t>
            </a:r>
          </a:p>
        </p:txBody>
      </p:sp>
      <p:sp>
        <p:nvSpPr>
          <p:cNvPr id="2" name="Title 1"/>
          <p:cNvSpPr>
            <a:spLocks noGrp="1"/>
          </p:cNvSpPr>
          <p:nvPr>
            <p:ph type="ctrTitle"/>
          </p:nvPr>
        </p:nvSpPr>
        <p:spPr>
          <a:xfrm>
            <a:off x="2844872" y="341863"/>
            <a:ext cx="6299128" cy="1103587"/>
          </a:xfrm>
        </p:spPr>
        <p:txBody>
          <a:bodyPr/>
          <a:lstStyle/>
          <a:p>
            <a:pPr algn="ctr"/>
            <a:r>
              <a:rPr lang="en-US" sz="3200" dirty="0"/>
              <a:t>Breastfeeding While Living with HIV: </a:t>
            </a:r>
            <a:br>
              <a:rPr lang="en-US" sz="3200" dirty="0"/>
            </a:br>
            <a:r>
              <a:rPr lang="en-US" sz="3200" dirty="0"/>
              <a:t>Moving from Science to Practice</a:t>
            </a:r>
          </a:p>
        </p:txBody>
      </p:sp>
      <p:pic>
        <p:nvPicPr>
          <p:cNvPr id="8" name="Picture 7">
            <a:extLst>
              <a:ext uri="{FF2B5EF4-FFF2-40B4-BE49-F238E27FC236}">
                <a16:creationId xmlns:a16="http://schemas.microsoft.com/office/drawing/2014/main" id="{EC97A532-7765-1B42-55A5-4982320311B9}"/>
              </a:ext>
            </a:extLst>
          </p:cNvPr>
          <p:cNvPicPr>
            <a:picLocks noChangeAspect="1"/>
          </p:cNvPicPr>
          <p:nvPr/>
        </p:nvPicPr>
        <p:blipFill rotWithShape="1">
          <a:blip r:embed="rId3"/>
          <a:srcRect l="8333" t="50000" r="63426" b="29481"/>
          <a:stretch/>
        </p:blipFill>
        <p:spPr>
          <a:xfrm>
            <a:off x="549474" y="2555409"/>
            <a:ext cx="3885188" cy="1764257"/>
          </a:xfrm>
          <a:prstGeom prst="rect">
            <a:avLst/>
          </a:prstGeom>
        </p:spPr>
      </p:pic>
      <p:pic>
        <p:nvPicPr>
          <p:cNvPr id="9" name="Picture 8">
            <a:extLst>
              <a:ext uri="{FF2B5EF4-FFF2-40B4-BE49-F238E27FC236}">
                <a16:creationId xmlns:a16="http://schemas.microsoft.com/office/drawing/2014/main" id="{CC5441D3-A8FE-D482-92F4-A20D496997CF}"/>
              </a:ext>
            </a:extLst>
          </p:cNvPr>
          <p:cNvPicPr>
            <a:picLocks noChangeAspect="1"/>
          </p:cNvPicPr>
          <p:nvPr/>
        </p:nvPicPr>
        <p:blipFill rotWithShape="1">
          <a:blip r:embed="rId3"/>
          <a:srcRect l="48240" t="39704" r="28334" b="19852"/>
          <a:stretch/>
        </p:blipFill>
        <p:spPr>
          <a:xfrm>
            <a:off x="4804412" y="1899651"/>
            <a:ext cx="2324100" cy="2507823"/>
          </a:xfrm>
          <a:prstGeom prst="rect">
            <a:avLst/>
          </a:prstGeom>
        </p:spPr>
      </p:pic>
      <p:sp>
        <p:nvSpPr>
          <p:cNvPr id="11" name="TextBox 10">
            <a:extLst>
              <a:ext uri="{FF2B5EF4-FFF2-40B4-BE49-F238E27FC236}">
                <a16:creationId xmlns:a16="http://schemas.microsoft.com/office/drawing/2014/main" id="{AE8AB08F-D963-F748-5CF9-4CF8A0F84500}"/>
              </a:ext>
            </a:extLst>
          </p:cNvPr>
          <p:cNvSpPr txBox="1"/>
          <p:nvPr/>
        </p:nvSpPr>
        <p:spPr>
          <a:xfrm>
            <a:off x="261481" y="1538764"/>
            <a:ext cx="4335780" cy="923330"/>
          </a:xfrm>
          <a:prstGeom prst="rect">
            <a:avLst/>
          </a:prstGeom>
          <a:noFill/>
        </p:spPr>
        <p:txBody>
          <a:bodyPr wrap="square" rtlCol="0">
            <a:spAutoFit/>
          </a:bodyPr>
          <a:lstStyle/>
          <a:p>
            <a:r>
              <a:rPr lang="en-US" dirty="0">
                <a:solidFill>
                  <a:schemeClr val="accent6">
                    <a:lumMod val="75000"/>
                  </a:schemeClr>
                </a:solidFill>
              </a:rPr>
              <a:t>While we wait, what concerns do you have about mothers with HIV breastfeeding?</a:t>
            </a:r>
          </a:p>
        </p:txBody>
      </p:sp>
      <p:sp>
        <p:nvSpPr>
          <p:cNvPr id="3" name="Rectangle 2">
            <a:extLst>
              <a:ext uri="{FF2B5EF4-FFF2-40B4-BE49-F238E27FC236}">
                <a16:creationId xmlns:a16="http://schemas.microsoft.com/office/drawing/2014/main" id="{A399F5C8-FE58-DE2E-DAB6-3C33CDDF8AAE}"/>
              </a:ext>
            </a:extLst>
          </p:cNvPr>
          <p:cNvSpPr/>
          <p:nvPr/>
        </p:nvSpPr>
        <p:spPr>
          <a:xfrm>
            <a:off x="229612" y="1378695"/>
            <a:ext cx="6794040" cy="3120417"/>
          </a:xfrm>
          <a:prstGeom prst="rect">
            <a:avLst/>
          </a:prstGeom>
          <a:noFill/>
          <a:ln>
            <a:solidFill>
              <a:schemeClr val="accent6"/>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254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A750B0-6419-F248-7317-EA62D6683F3A}"/>
              </a:ext>
            </a:extLst>
          </p:cNvPr>
          <p:cNvSpPr>
            <a:spLocks noGrp="1"/>
          </p:cNvSpPr>
          <p:nvPr>
            <p:ph type="sldNum" sz="quarter" idx="12"/>
          </p:nvPr>
        </p:nvSpPr>
        <p:spPr/>
        <p:txBody>
          <a:bodyPr/>
          <a:lstStyle/>
          <a:p>
            <a:fld id="{6E2D2B3B-882E-40F3-A32F-6DD516915044}" type="slidenum">
              <a:rPr lang="en-US" smtClean="0"/>
              <a:pPr/>
              <a:t>20</a:t>
            </a:fld>
            <a:endParaRPr lang="en-US"/>
          </a:p>
        </p:txBody>
      </p:sp>
      <p:pic>
        <p:nvPicPr>
          <p:cNvPr id="10" name="Content Placeholder 9" descr="A poster for a health project&#10;&#10;Description automatically generated">
            <a:extLst>
              <a:ext uri="{FF2B5EF4-FFF2-40B4-BE49-F238E27FC236}">
                <a16:creationId xmlns:a16="http://schemas.microsoft.com/office/drawing/2014/main" id="{5875D445-1B2D-1365-97AE-1397D0265EB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0061"/>
          <a:stretch/>
        </p:blipFill>
        <p:spPr bwMode="auto">
          <a:xfrm>
            <a:off x="2046424" y="106203"/>
            <a:ext cx="5051152" cy="45409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CF0D0FA-045B-D351-D22E-489DAC8FC45F}"/>
              </a:ext>
            </a:extLst>
          </p:cNvPr>
          <p:cNvSpPr txBox="1"/>
          <p:nvPr/>
        </p:nvSpPr>
        <p:spPr>
          <a:xfrm>
            <a:off x="2286000" y="4647169"/>
            <a:ext cx="4572000" cy="461665"/>
          </a:xfrm>
          <a:prstGeom prst="rect">
            <a:avLst/>
          </a:prstGeom>
          <a:noFill/>
        </p:spPr>
        <p:txBody>
          <a:bodyPr wrap="square">
            <a:spAutoFit/>
          </a:bodyPr>
          <a:lstStyle/>
          <a:p>
            <a:r>
              <a:rPr lang="en-US" sz="800" i="1" dirty="0">
                <a:solidFill>
                  <a:schemeClr val="bg1"/>
                </a:solidFill>
                <a:effectLst/>
              </a:rPr>
              <a:t>Breastfeeding, </a:t>
            </a:r>
            <a:r>
              <a:rPr lang="en-US" sz="800" i="1" dirty="0" err="1">
                <a:solidFill>
                  <a:schemeClr val="bg1"/>
                </a:solidFill>
                <a:effectLst/>
              </a:rPr>
              <a:t>chestfeeding</a:t>
            </a:r>
            <a:r>
              <a:rPr lang="en-US" sz="800" i="1" dirty="0">
                <a:solidFill>
                  <a:schemeClr val="bg1"/>
                </a:solidFill>
                <a:effectLst/>
              </a:rPr>
              <a:t> and HIV: Supporting informed choices</a:t>
            </a:r>
            <a:r>
              <a:rPr lang="en-US" sz="800" dirty="0">
                <a:solidFill>
                  <a:schemeClr val="bg1"/>
                </a:solidFill>
                <a:effectLst/>
              </a:rPr>
              <a:t> (2024) </a:t>
            </a:r>
            <a:r>
              <a:rPr lang="en-US" sz="800" i="1" dirty="0">
                <a:solidFill>
                  <a:schemeClr val="bg1"/>
                </a:solidFill>
                <a:effectLst/>
              </a:rPr>
              <a:t>The Well Project</a:t>
            </a:r>
            <a:r>
              <a:rPr lang="en-US" sz="800" dirty="0">
                <a:solidFill>
                  <a:schemeClr val="bg1"/>
                </a:solidFill>
                <a:effectLst/>
              </a:rPr>
              <a:t>. Available at: https://www.thewellproject.org/hiv-information/breastfeeding-chestfeeding-and-hiv-supporting-informed-choices (Accessed: 13 April 2024). </a:t>
            </a:r>
          </a:p>
        </p:txBody>
      </p:sp>
    </p:spTree>
    <p:extLst>
      <p:ext uri="{BB962C8B-B14F-4D97-AF65-F5344CB8AC3E}">
        <p14:creationId xmlns:p14="http://schemas.microsoft.com/office/powerpoint/2010/main" val="1467857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8F11-7C4E-CBAF-F389-F7186676EA50}"/>
              </a:ext>
            </a:extLst>
          </p:cNvPr>
          <p:cNvSpPr>
            <a:spLocks noGrp="1"/>
          </p:cNvSpPr>
          <p:nvPr>
            <p:ph type="title"/>
          </p:nvPr>
        </p:nvSpPr>
        <p:spPr>
          <a:xfrm>
            <a:off x="190500" y="205979"/>
            <a:ext cx="8889927" cy="857250"/>
          </a:xfrm>
        </p:spPr>
        <p:txBody>
          <a:bodyPr anchor="ctr">
            <a:noAutofit/>
          </a:bodyPr>
          <a:lstStyle/>
          <a:p>
            <a:r>
              <a:rPr lang="en-US" sz="3000" dirty="0"/>
              <a:t>Case 2: Sarah – “My </a:t>
            </a:r>
            <a:r>
              <a:rPr lang="en-US" sz="3000" dirty="0" err="1"/>
              <a:t>ob</a:t>
            </a:r>
            <a:r>
              <a:rPr lang="en-US" sz="3000" dirty="0"/>
              <a:t> doesn’t want me to breastfeed”</a:t>
            </a:r>
          </a:p>
        </p:txBody>
      </p:sp>
      <p:pic>
        <p:nvPicPr>
          <p:cNvPr id="7" name="Content Placeholder 6" descr="Couple sitting together">
            <a:extLst>
              <a:ext uri="{FF2B5EF4-FFF2-40B4-BE49-F238E27FC236}">
                <a16:creationId xmlns:a16="http://schemas.microsoft.com/office/drawing/2014/main" id="{495F5CB5-736D-4FE3-6A92-DCFBAF6D674F}"/>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6521" r="20016" b="-4"/>
          <a:stretch/>
        </p:blipFill>
        <p:spPr>
          <a:xfrm>
            <a:off x="426720" y="1327404"/>
            <a:ext cx="3025691" cy="2749296"/>
          </a:xfrm>
          <a:noFill/>
        </p:spPr>
      </p:pic>
      <p:sp>
        <p:nvSpPr>
          <p:cNvPr id="3" name="Content Placeholder 2">
            <a:extLst>
              <a:ext uri="{FF2B5EF4-FFF2-40B4-BE49-F238E27FC236}">
                <a16:creationId xmlns:a16="http://schemas.microsoft.com/office/drawing/2014/main" id="{30C92F39-E27B-A0B4-9833-EAD2C03137CA}"/>
              </a:ext>
            </a:extLst>
          </p:cNvPr>
          <p:cNvSpPr>
            <a:spLocks noGrp="1"/>
          </p:cNvSpPr>
          <p:nvPr>
            <p:ph sz="half" idx="2"/>
          </p:nvPr>
        </p:nvSpPr>
        <p:spPr>
          <a:xfrm>
            <a:off x="3550920" y="1152144"/>
            <a:ext cx="4907293" cy="3323480"/>
          </a:xfrm>
        </p:spPr>
        <p:txBody>
          <a:bodyPr>
            <a:normAutofit fontScale="92500" lnSpcReduction="20000"/>
          </a:bodyPr>
          <a:lstStyle/>
          <a:p>
            <a:r>
              <a:rPr lang="en-US" dirty="0"/>
              <a:t>10/17/23</a:t>
            </a:r>
          </a:p>
          <a:p>
            <a:r>
              <a:rPr lang="en-US" dirty="0"/>
              <a:t>29y G2P1 @ 24w0d</a:t>
            </a:r>
          </a:p>
          <a:p>
            <a:r>
              <a:rPr lang="en-US" dirty="0"/>
              <a:t>Maternal-fetal medicine (MFM) concerned about breastfeeding, says Sarah would be her first patient to breastfeed</a:t>
            </a:r>
          </a:p>
          <a:p>
            <a:r>
              <a:rPr lang="en-US" dirty="0"/>
              <a:t>“Maybe I’ll just pretend not to breastfeed at the hospital”</a:t>
            </a:r>
          </a:p>
          <a:p>
            <a:endParaRPr lang="en-US" dirty="0"/>
          </a:p>
          <a:p>
            <a:endParaRPr lang="en-US" dirty="0"/>
          </a:p>
        </p:txBody>
      </p:sp>
      <p:sp>
        <p:nvSpPr>
          <p:cNvPr id="4" name="Slide Number Placeholder 3">
            <a:extLst>
              <a:ext uri="{FF2B5EF4-FFF2-40B4-BE49-F238E27FC236}">
                <a16:creationId xmlns:a16="http://schemas.microsoft.com/office/drawing/2014/main" id="{1B89C89A-8CDE-160A-679B-4E7B128C8A61}"/>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21</a:t>
            </a:fld>
            <a:endParaRPr lang="en-US"/>
          </a:p>
        </p:txBody>
      </p:sp>
    </p:spTree>
    <p:extLst>
      <p:ext uri="{BB962C8B-B14F-4D97-AF65-F5344CB8AC3E}">
        <p14:creationId xmlns:p14="http://schemas.microsoft.com/office/powerpoint/2010/main" val="3765454034"/>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70F23-86D6-A465-F703-F763A16800D3}"/>
              </a:ext>
            </a:extLst>
          </p:cNvPr>
          <p:cNvSpPr>
            <a:spLocks noGrp="1"/>
          </p:cNvSpPr>
          <p:nvPr>
            <p:ph type="title"/>
          </p:nvPr>
        </p:nvSpPr>
        <p:spPr/>
        <p:txBody>
          <a:bodyPr/>
          <a:lstStyle/>
          <a:p>
            <a:r>
              <a:rPr lang="en-US" dirty="0"/>
              <a:t>How do you respond to Sarah’s statement?</a:t>
            </a:r>
          </a:p>
        </p:txBody>
      </p:sp>
      <p:sp>
        <p:nvSpPr>
          <p:cNvPr id="3" name="Content Placeholder 2">
            <a:extLst>
              <a:ext uri="{FF2B5EF4-FFF2-40B4-BE49-F238E27FC236}">
                <a16:creationId xmlns:a16="http://schemas.microsoft.com/office/drawing/2014/main" id="{B5E85E90-0B90-B7E4-3122-9723D5A2FF2B}"/>
              </a:ext>
            </a:extLst>
          </p:cNvPr>
          <p:cNvSpPr>
            <a:spLocks noGrp="1"/>
          </p:cNvSpPr>
          <p:nvPr>
            <p:ph idx="1"/>
          </p:nvPr>
        </p:nvSpPr>
        <p:spPr>
          <a:xfrm>
            <a:off x="457213" y="1436371"/>
            <a:ext cx="8315569" cy="2990849"/>
          </a:xfrm>
        </p:spPr>
        <p:txBody>
          <a:bodyPr/>
          <a:lstStyle/>
          <a:p>
            <a:pPr marL="571500" indent="-457200">
              <a:buAutoNum type="alphaUcPeriod"/>
            </a:pPr>
            <a:r>
              <a:rPr lang="en-US" dirty="0"/>
              <a:t>Your </a:t>
            </a:r>
            <a:r>
              <a:rPr lang="en-US" dirty="0" err="1"/>
              <a:t>ob</a:t>
            </a:r>
            <a:r>
              <a:rPr lang="en-US" dirty="0"/>
              <a:t> is right, the safest option for your baby is not to breastfeed.</a:t>
            </a:r>
          </a:p>
          <a:p>
            <a:pPr marL="571500" indent="-457200">
              <a:buAutoNum type="alphaUcPeriod"/>
            </a:pPr>
            <a:r>
              <a:rPr lang="en-US" dirty="0"/>
              <a:t>Your </a:t>
            </a:r>
            <a:r>
              <a:rPr lang="en-US" dirty="0" err="1"/>
              <a:t>ob</a:t>
            </a:r>
            <a:r>
              <a:rPr lang="en-US" dirty="0"/>
              <a:t> doesn’t know what she’s talking about.</a:t>
            </a:r>
          </a:p>
          <a:p>
            <a:pPr marL="571500" indent="-457200">
              <a:buAutoNum type="alphaUcPeriod"/>
            </a:pPr>
            <a:r>
              <a:rPr lang="en-US" dirty="0"/>
              <a:t>How did it feel to hear you shouldn’t breastfeed?</a:t>
            </a:r>
          </a:p>
          <a:p>
            <a:pPr marL="571500" indent="-457200">
              <a:buAutoNum type="alphaUcPeriod"/>
            </a:pPr>
            <a:r>
              <a:rPr lang="en-US" dirty="0"/>
              <a:t>How can we make a safe plan for you to feed your baby?</a:t>
            </a:r>
          </a:p>
        </p:txBody>
      </p:sp>
      <p:sp>
        <p:nvSpPr>
          <p:cNvPr id="4" name="Slide Number Placeholder 3">
            <a:extLst>
              <a:ext uri="{FF2B5EF4-FFF2-40B4-BE49-F238E27FC236}">
                <a16:creationId xmlns:a16="http://schemas.microsoft.com/office/drawing/2014/main" id="{EE40E192-851F-924E-5704-F48322861561}"/>
              </a:ext>
            </a:extLst>
          </p:cNvPr>
          <p:cNvSpPr>
            <a:spLocks noGrp="1"/>
          </p:cNvSpPr>
          <p:nvPr>
            <p:ph type="sldNum" sz="quarter" idx="12"/>
          </p:nvPr>
        </p:nvSpPr>
        <p:spPr/>
        <p:txBody>
          <a:bodyPr/>
          <a:lstStyle/>
          <a:p>
            <a:fld id="{6E2D2B3B-882E-40F3-A32F-6DD516915044}" type="slidenum">
              <a:rPr lang="en-US" smtClean="0"/>
              <a:pPr/>
              <a:t>22</a:t>
            </a:fld>
            <a:endParaRPr lang="en-US"/>
          </a:p>
        </p:txBody>
      </p:sp>
    </p:spTree>
    <p:extLst>
      <p:ext uri="{BB962C8B-B14F-4D97-AF65-F5344CB8AC3E}">
        <p14:creationId xmlns:p14="http://schemas.microsoft.com/office/powerpoint/2010/main" val="1810584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1334-553A-1574-97D9-BCADC9833290}"/>
              </a:ext>
            </a:extLst>
          </p:cNvPr>
          <p:cNvSpPr>
            <a:spLocks noGrp="1"/>
          </p:cNvSpPr>
          <p:nvPr>
            <p:ph type="title"/>
          </p:nvPr>
        </p:nvSpPr>
        <p:spPr/>
        <p:txBody>
          <a:bodyPr/>
          <a:lstStyle/>
          <a:p>
            <a:r>
              <a:rPr lang="en-US" dirty="0"/>
              <a:t>Maternal Suppression</a:t>
            </a:r>
          </a:p>
        </p:txBody>
      </p:sp>
      <p:sp>
        <p:nvSpPr>
          <p:cNvPr id="3" name="Content Placeholder 2">
            <a:extLst>
              <a:ext uri="{FF2B5EF4-FFF2-40B4-BE49-F238E27FC236}">
                <a16:creationId xmlns:a16="http://schemas.microsoft.com/office/drawing/2014/main" id="{2C5E4D61-837C-9027-90F2-904DDDFAA13B}"/>
              </a:ext>
            </a:extLst>
          </p:cNvPr>
          <p:cNvSpPr>
            <a:spLocks noGrp="1"/>
          </p:cNvSpPr>
          <p:nvPr>
            <p:ph sz="half" idx="1"/>
          </p:nvPr>
        </p:nvSpPr>
        <p:spPr>
          <a:xfrm>
            <a:off x="4874188" y="1063229"/>
            <a:ext cx="3657600" cy="3323480"/>
          </a:xfrm>
        </p:spPr>
        <p:txBody>
          <a:bodyPr>
            <a:normAutofit fontScale="70000" lnSpcReduction="20000"/>
          </a:bodyPr>
          <a:lstStyle/>
          <a:p>
            <a:r>
              <a:rPr lang="en-US" dirty="0"/>
              <a:t>Monitor VL during breast feeding – every 1-2 months?</a:t>
            </a:r>
          </a:p>
          <a:p>
            <a:r>
              <a:rPr lang="en-US" dirty="0"/>
              <a:t>Decide who monitors maternal VL postpartum – Obstetric (Ob) vs. Infectious Disease (ID) provider?</a:t>
            </a:r>
          </a:p>
          <a:p>
            <a:r>
              <a:rPr lang="en-US" dirty="0"/>
              <a:t>Recommend exclusive breastfeeding x 6 months, then consider weaning and/or solids introduction</a:t>
            </a:r>
          </a:p>
        </p:txBody>
      </p:sp>
      <p:sp>
        <p:nvSpPr>
          <p:cNvPr id="5" name="Content Placeholder 4">
            <a:extLst>
              <a:ext uri="{FF2B5EF4-FFF2-40B4-BE49-F238E27FC236}">
                <a16:creationId xmlns:a16="http://schemas.microsoft.com/office/drawing/2014/main" id="{870BDDC3-144D-64A5-B3AD-E47A12A66C07}"/>
              </a:ext>
            </a:extLst>
          </p:cNvPr>
          <p:cNvSpPr>
            <a:spLocks noGrp="1"/>
          </p:cNvSpPr>
          <p:nvPr>
            <p:ph sz="half" idx="2"/>
          </p:nvPr>
        </p:nvSpPr>
        <p:spPr>
          <a:xfrm>
            <a:off x="646401" y="1063369"/>
            <a:ext cx="4038599" cy="3323480"/>
          </a:xfrm>
        </p:spPr>
        <p:txBody>
          <a:bodyPr>
            <a:normAutofit fontScale="92500"/>
          </a:bodyPr>
          <a:lstStyle/>
          <a:p>
            <a:r>
              <a:rPr lang="en-US" dirty="0"/>
              <a:t>Monitor VL during pregnancy – low risk =</a:t>
            </a:r>
          </a:p>
          <a:p>
            <a:pPr lvl="1"/>
            <a:r>
              <a:rPr lang="en-US" dirty="0"/>
              <a:t>VL &lt;50 at or after 36wk,</a:t>
            </a:r>
          </a:p>
          <a:p>
            <a:pPr lvl="1"/>
            <a:r>
              <a:rPr lang="en-US" dirty="0"/>
              <a:t>10+ weeks of ART,</a:t>
            </a:r>
          </a:p>
          <a:p>
            <a:pPr lvl="1"/>
            <a:r>
              <a:rPr lang="en-US" dirty="0"/>
              <a:t>Maintains suppression</a:t>
            </a:r>
          </a:p>
          <a:p>
            <a:pPr lvl="1"/>
            <a:r>
              <a:rPr lang="en-US" dirty="0"/>
              <a:t>No issues with adherence</a:t>
            </a:r>
          </a:p>
          <a:p>
            <a:pPr lvl="1"/>
            <a:r>
              <a:rPr lang="en-US" dirty="0"/>
              <a:t>No acute HIV during pregnancy</a:t>
            </a:r>
          </a:p>
          <a:p>
            <a:endParaRPr lang="en-US" dirty="0"/>
          </a:p>
        </p:txBody>
      </p:sp>
      <p:sp>
        <p:nvSpPr>
          <p:cNvPr id="4" name="Slide Number Placeholder 3">
            <a:extLst>
              <a:ext uri="{FF2B5EF4-FFF2-40B4-BE49-F238E27FC236}">
                <a16:creationId xmlns:a16="http://schemas.microsoft.com/office/drawing/2014/main" id="{DD97DC66-A7D8-FABD-6BA2-B10EE7ACCAD0}"/>
              </a:ext>
            </a:extLst>
          </p:cNvPr>
          <p:cNvSpPr>
            <a:spLocks noGrp="1"/>
          </p:cNvSpPr>
          <p:nvPr>
            <p:ph type="sldNum" sz="quarter" idx="12"/>
          </p:nvPr>
        </p:nvSpPr>
        <p:spPr/>
        <p:txBody>
          <a:bodyPr/>
          <a:lstStyle/>
          <a:p>
            <a:fld id="{6E2D2B3B-882E-40F3-A32F-6DD516915044}" type="slidenum">
              <a:rPr lang="en-US" smtClean="0"/>
              <a:pPr/>
              <a:t>23</a:t>
            </a:fld>
            <a:endParaRPr lang="en-US"/>
          </a:p>
        </p:txBody>
      </p:sp>
      <p:sp>
        <p:nvSpPr>
          <p:cNvPr id="6" name="TextBox 5">
            <a:extLst>
              <a:ext uri="{FF2B5EF4-FFF2-40B4-BE49-F238E27FC236}">
                <a16:creationId xmlns:a16="http://schemas.microsoft.com/office/drawing/2014/main" id="{8FCD5350-6C7F-6CA4-7C03-2D4CDB953AB6}"/>
              </a:ext>
            </a:extLst>
          </p:cNvPr>
          <p:cNvSpPr txBox="1"/>
          <p:nvPr/>
        </p:nvSpPr>
        <p:spPr>
          <a:xfrm>
            <a:off x="2328997" y="4736772"/>
            <a:ext cx="4572000" cy="307777"/>
          </a:xfrm>
          <a:prstGeom prst="rect">
            <a:avLst/>
          </a:prstGeom>
          <a:noFill/>
        </p:spPr>
        <p:txBody>
          <a:bodyPr wrap="square">
            <a:spAutoFit/>
          </a:bodyPr>
          <a:lstStyle/>
          <a:p>
            <a:pPr algn="ctr"/>
            <a:r>
              <a:rPr lang="en-US" sz="1400" dirty="0">
                <a:solidFill>
                  <a:schemeClr val="bg1"/>
                </a:solidFill>
              </a:rPr>
              <a:t>DHHS HIV Perinatal Guidelines 2024</a:t>
            </a:r>
          </a:p>
        </p:txBody>
      </p:sp>
    </p:spTree>
    <p:extLst>
      <p:ext uri="{BB962C8B-B14F-4D97-AF65-F5344CB8AC3E}">
        <p14:creationId xmlns:p14="http://schemas.microsoft.com/office/powerpoint/2010/main" val="1145135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2E89C-B6FA-A641-AFE9-FCE0EBE3BAD4}"/>
              </a:ext>
            </a:extLst>
          </p:cNvPr>
          <p:cNvSpPr>
            <a:spLocks noGrp="1"/>
          </p:cNvSpPr>
          <p:nvPr>
            <p:ph type="title"/>
          </p:nvPr>
        </p:nvSpPr>
        <p:spPr/>
        <p:txBody>
          <a:bodyPr/>
          <a:lstStyle/>
          <a:p>
            <a:r>
              <a:rPr lang="en-US" dirty="0"/>
              <a:t>Infant Prophylaxis</a:t>
            </a:r>
          </a:p>
        </p:txBody>
      </p:sp>
      <p:sp>
        <p:nvSpPr>
          <p:cNvPr id="3" name="Content Placeholder 2">
            <a:extLst>
              <a:ext uri="{FF2B5EF4-FFF2-40B4-BE49-F238E27FC236}">
                <a16:creationId xmlns:a16="http://schemas.microsoft.com/office/drawing/2014/main" id="{8E3E4E1F-E95E-7329-620A-265582393E3D}"/>
              </a:ext>
            </a:extLst>
          </p:cNvPr>
          <p:cNvSpPr>
            <a:spLocks noGrp="1"/>
          </p:cNvSpPr>
          <p:nvPr>
            <p:ph idx="1"/>
          </p:nvPr>
        </p:nvSpPr>
        <p:spPr>
          <a:xfrm>
            <a:off x="457214" y="1200151"/>
            <a:ext cx="3882874" cy="3275474"/>
          </a:xfrm>
        </p:spPr>
        <p:txBody>
          <a:bodyPr/>
          <a:lstStyle/>
          <a:p>
            <a:pPr marL="114300" indent="0">
              <a:buNone/>
            </a:pPr>
            <a:r>
              <a:rPr lang="en-US" dirty="0"/>
              <a:t>“</a:t>
            </a:r>
            <a:r>
              <a:rPr lang="en-US" b="0" i="0" dirty="0">
                <a:solidFill>
                  <a:srgbClr val="000000"/>
                </a:solidFill>
                <a:effectLst/>
              </a:rPr>
              <a:t>The Panels could not reach a consensus on recommendations for infant prophylaxis while breastfeeding.</a:t>
            </a:r>
            <a:r>
              <a:rPr lang="en-US" dirty="0"/>
              <a:t>”</a:t>
            </a:r>
          </a:p>
        </p:txBody>
      </p:sp>
      <p:sp>
        <p:nvSpPr>
          <p:cNvPr id="4" name="Slide Number Placeholder 3">
            <a:extLst>
              <a:ext uri="{FF2B5EF4-FFF2-40B4-BE49-F238E27FC236}">
                <a16:creationId xmlns:a16="http://schemas.microsoft.com/office/drawing/2014/main" id="{88814E69-9EA6-6B95-2AD3-E2F656F09D55}"/>
              </a:ext>
            </a:extLst>
          </p:cNvPr>
          <p:cNvSpPr>
            <a:spLocks noGrp="1"/>
          </p:cNvSpPr>
          <p:nvPr>
            <p:ph type="sldNum" sz="quarter" idx="12"/>
          </p:nvPr>
        </p:nvSpPr>
        <p:spPr/>
        <p:txBody>
          <a:bodyPr/>
          <a:lstStyle/>
          <a:p>
            <a:fld id="{6E2D2B3B-882E-40F3-A32F-6DD516915044}" type="slidenum">
              <a:rPr lang="en-US" smtClean="0"/>
              <a:pPr/>
              <a:t>24</a:t>
            </a:fld>
            <a:endParaRPr lang="en-US"/>
          </a:p>
        </p:txBody>
      </p:sp>
      <p:pic>
        <p:nvPicPr>
          <p:cNvPr id="6" name="Picture 5">
            <a:extLst>
              <a:ext uri="{FF2B5EF4-FFF2-40B4-BE49-F238E27FC236}">
                <a16:creationId xmlns:a16="http://schemas.microsoft.com/office/drawing/2014/main" id="{2033A07D-2BFD-0853-3FD4-ABD0CACB56D9}"/>
              </a:ext>
            </a:extLst>
          </p:cNvPr>
          <p:cNvPicPr>
            <a:picLocks noChangeAspect="1"/>
          </p:cNvPicPr>
          <p:nvPr/>
        </p:nvPicPr>
        <p:blipFill rotWithShape="1">
          <a:blip r:embed="rId2"/>
          <a:srcRect l="34571" t="10667" r="21403" b="14396"/>
          <a:stretch/>
        </p:blipFill>
        <p:spPr>
          <a:xfrm>
            <a:off x="4571999" y="63567"/>
            <a:ext cx="4321743" cy="4597589"/>
          </a:xfrm>
          <a:prstGeom prst="rect">
            <a:avLst/>
          </a:prstGeom>
        </p:spPr>
      </p:pic>
      <p:sp>
        <p:nvSpPr>
          <p:cNvPr id="7" name="TextBox 6">
            <a:extLst>
              <a:ext uri="{FF2B5EF4-FFF2-40B4-BE49-F238E27FC236}">
                <a16:creationId xmlns:a16="http://schemas.microsoft.com/office/drawing/2014/main" id="{A90C7D10-430E-3F17-2D3B-B04056A79811}"/>
              </a:ext>
            </a:extLst>
          </p:cNvPr>
          <p:cNvSpPr txBox="1"/>
          <p:nvPr/>
        </p:nvSpPr>
        <p:spPr>
          <a:xfrm>
            <a:off x="2328997" y="4736772"/>
            <a:ext cx="4572000" cy="307777"/>
          </a:xfrm>
          <a:prstGeom prst="rect">
            <a:avLst/>
          </a:prstGeom>
          <a:noFill/>
        </p:spPr>
        <p:txBody>
          <a:bodyPr wrap="square">
            <a:spAutoFit/>
          </a:bodyPr>
          <a:lstStyle/>
          <a:p>
            <a:pPr algn="ctr"/>
            <a:r>
              <a:rPr lang="en-US" sz="1400" dirty="0">
                <a:solidFill>
                  <a:schemeClr val="bg1"/>
                </a:solidFill>
              </a:rPr>
              <a:t>DHHS HIV Perinatal Guidelines 2024</a:t>
            </a:r>
          </a:p>
        </p:txBody>
      </p:sp>
    </p:spTree>
    <p:extLst>
      <p:ext uri="{BB962C8B-B14F-4D97-AF65-F5344CB8AC3E}">
        <p14:creationId xmlns:p14="http://schemas.microsoft.com/office/powerpoint/2010/main" val="244159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B1FE-6F83-AC85-D6D8-ADB654DDE2B9}"/>
              </a:ext>
            </a:extLst>
          </p:cNvPr>
          <p:cNvSpPr>
            <a:spLocks noGrp="1"/>
          </p:cNvSpPr>
          <p:nvPr>
            <p:ph type="title"/>
          </p:nvPr>
        </p:nvSpPr>
        <p:spPr/>
        <p:txBody>
          <a:bodyPr/>
          <a:lstStyle/>
          <a:p>
            <a:r>
              <a:rPr lang="en-US" dirty="0"/>
              <a:t>Which option would you pick for infant prophylaxis?</a:t>
            </a:r>
          </a:p>
        </p:txBody>
      </p:sp>
      <p:sp>
        <p:nvSpPr>
          <p:cNvPr id="3" name="Content Placeholder 2">
            <a:extLst>
              <a:ext uri="{FF2B5EF4-FFF2-40B4-BE49-F238E27FC236}">
                <a16:creationId xmlns:a16="http://schemas.microsoft.com/office/drawing/2014/main" id="{A05C360E-F623-4346-A5D6-C0E6D646E48A}"/>
              </a:ext>
            </a:extLst>
          </p:cNvPr>
          <p:cNvSpPr>
            <a:spLocks noGrp="1"/>
          </p:cNvSpPr>
          <p:nvPr>
            <p:ph idx="1"/>
          </p:nvPr>
        </p:nvSpPr>
        <p:spPr/>
        <p:txBody>
          <a:bodyPr/>
          <a:lstStyle/>
          <a:p>
            <a:pPr marL="114300" indent="0">
              <a:buNone/>
            </a:pPr>
            <a:endParaRPr lang="en-US" dirty="0"/>
          </a:p>
          <a:p>
            <a:pPr marL="571500" indent="-457200">
              <a:buAutoNum type="alphaUcPeriod"/>
            </a:pPr>
            <a:r>
              <a:rPr lang="en-US" dirty="0"/>
              <a:t>Nevirapine daily until 4 weeks after stopping breastfeeding</a:t>
            </a:r>
          </a:p>
          <a:p>
            <a:pPr marL="571500" indent="-457200">
              <a:buAutoNum type="alphaUcPeriod"/>
            </a:pPr>
            <a:r>
              <a:rPr lang="en-US" dirty="0"/>
              <a:t>Zidovudine x 2 weeks</a:t>
            </a:r>
          </a:p>
          <a:p>
            <a:pPr marL="571500" indent="-457200">
              <a:buAutoNum type="alphaUcPeriod"/>
            </a:pPr>
            <a:r>
              <a:rPr lang="en-US" dirty="0"/>
              <a:t>Triple therapy until 4 weeks after stopping breastfeeding</a:t>
            </a:r>
          </a:p>
          <a:p>
            <a:pPr marL="571500" indent="-457200">
              <a:buAutoNum type="alphaUcPeriod"/>
            </a:pPr>
            <a:r>
              <a:rPr lang="en-US" dirty="0"/>
              <a:t>Zidovudine x 6 weeks</a:t>
            </a:r>
          </a:p>
        </p:txBody>
      </p:sp>
      <p:sp>
        <p:nvSpPr>
          <p:cNvPr id="4" name="Slide Number Placeholder 3">
            <a:extLst>
              <a:ext uri="{FF2B5EF4-FFF2-40B4-BE49-F238E27FC236}">
                <a16:creationId xmlns:a16="http://schemas.microsoft.com/office/drawing/2014/main" id="{6FCE40FA-62EB-F0C9-2484-C51C88B1C648}"/>
              </a:ext>
            </a:extLst>
          </p:cNvPr>
          <p:cNvSpPr>
            <a:spLocks noGrp="1"/>
          </p:cNvSpPr>
          <p:nvPr>
            <p:ph type="sldNum" sz="quarter" idx="12"/>
          </p:nvPr>
        </p:nvSpPr>
        <p:spPr/>
        <p:txBody>
          <a:bodyPr/>
          <a:lstStyle/>
          <a:p>
            <a:fld id="{6E2D2B3B-882E-40F3-A32F-6DD516915044}" type="slidenum">
              <a:rPr lang="en-US" smtClean="0"/>
              <a:pPr/>
              <a:t>25</a:t>
            </a:fld>
            <a:endParaRPr lang="en-US"/>
          </a:p>
        </p:txBody>
      </p:sp>
    </p:spTree>
    <p:extLst>
      <p:ext uri="{BB962C8B-B14F-4D97-AF65-F5344CB8AC3E}">
        <p14:creationId xmlns:p14="http://schemas.microsoft.com/office/powerpoint/2010/main" val="2418418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0437-3BD8-4E76-4B89-777964990C4E}"/>
              </a:ext>
            </a:extLst>
          </p:cNvPr>
          <p:cNvSpPr>
            <a:spLocks noGrp="1"/>
          </p:cNvSpPr>
          <p:nvPr>
            <p:ph type="title"/>
          </p:nvPr>
        </p:nvSpPr>
        <p:spPr/>
        <p:txBody>
          <a:bodyPr/>
          <a:lstStyle/>
          <a:p>
            <a:pPr algn="ctr"/>
            <a:r>
              <a:rPr lang="en-US" dirty="0"/>
              <a:t>Ongoing Monitoring</a:t>
            </a:r>
          </a:p>
        </p:txBody>
      </p:sp>
      <p:sp>
        <p:nvSpPr>
          <p:cNvPr id="3" name="Text Placeholder 2">
            <a:extLst>
              <a:ext uri="{FF2B5EF4-FFF2-40B4-BE49-F238E27FC236}">
                <a16:creationId xmlns:a16="http://schemas.microsoft.com/office/drawing/2014/main" id="{2986586C-6B0E-3F70-D167-666041EA66E9}"/>
              </a:ext>
            </a:extLst>
          </p:cNvPr>
          <p:cNvSpPr>
            <a:spLocks noGrp="1"/>
          </p:cNvSpPr>
          <p:nvPr>
            <p:ph type="body" idx="1"/>
          </p:nvPr>
        </p:nvSpPr>
        <p:spPr/>
        <p:txBody>
          <a:bodyPr/>
          <a:lstStyle/>
          <a:p>
            <a:r>
              <a:rPr lang="en-US" dirty="0"/>
              <a:t>Maternal</a:t>
            </a:r>
          </a:p>
        </p:txBody>
      </p:sp>
      <p:sp>
        <p:nvSpPr>
          <p:cNvPr id="4" name="Content Placeholder 3">
            <a:extLst>
              <a:ext uri="{FF2B5EF4-FFF2-40B4-BE49-F238E27FC236}">
                <a16:creationId xmlns:a16="http://schemas.microsoft.com/office/drawing/2014/main" id="{C30DF173-4290-C076-C4FD-79358415278A}"/>
              </a:ext>
            </a:extLst>
          </p:cNvPr>
          <p:cNvSpPr>
            <a:spLocks noGrp="1"/>
          </p:cNvSpPr>
          <p:nvPr>
            <p:ph sz="half" idx="2"/>
          </p:nvPr>
        </p:nvSpPr>
        <p:spPr/>
        <p:txBody>
          <a:bodyPr/>
          <a:lstStyle/>
          <a:p>
            <a:r>
              <a:rPr lang="en-US" dirty="0"/>
              <a:t>Medication adherence</a:t>
            </a:r>
          </a:p>
          <a:p>
            <a:r>
              <a:rPr lang="en-US" dirty="0"/>
              <a:t>Viral load q1-2m</a:t>
            </a:r>
          </a:p>
          <a:p>
            <a:r>
              <a:rPr lang="en-US" dirty="0"/>
              <a:t>Breast &amp; nipple health</a:t>
            </a:r>
          </a:p>
          <a:p>
            <a:r>
              <a:rPr lang="en-US" dirty="0"/>
              <a:t>Mental Health</a:t>
            </a:r>
          </a:p>
        </p:txBody>
      </p:sp>
      <p:sp>
        <p:nvSpPr>
          <p:cNvPr id="5" name="Text Placeholder 4">
            <a:extLst>
              <a:ext uri="{FF2B5EF4-FFF2-40B4-BE49-F238E27FC236}">
                <a16:creationId xmlns:a16="http://schemas.microsoft.com/office/drawing/2014/main" id="{02842253-B7EC-0629-F6B8-27E4211F52C1}"/>
              </a:ext>
            </a:extLst>
          </p:cNvPr>
          <p:cNvSpPr>
            <a:spLocks noGrp="1"/>
          </p:cNvSpPr>
          <p:nvPr>
            <p:ph type="body" sz="quarter" idx="3"/>
          </p:nvPr>
        </p:nvSpPr>
        <p:spPr>
          <a:xfrm>
            <a:off x="4347308" y="1232230"/>
            <a:ext cx="4038599" cy="479822"/>
          </a:xfrm>
        </p:spPr>
        <p:txBody>
          <a:bodyPr/>
          <a:lstStyle/>
          <a:p>
            <a:r>
              <a:rPr lang="en-US" dirty="0"/>
              <a:t>Infant</a:t>
            </a:r>
          </a:p>
        </p:txBody>
      </p:sp>
      <p:sp>
        <p:nvSpPr>
          <p:cNvPr id="6" name="Content Placeholder 5">
            <a:extLst>
              <a:ext uri="{FF2B5EF4-FFF2-40B4-BE49-F238E27FC236}">
                <a16:creationId xmlns:a16="http://schemas.microsoft.com/office/drawing/2014/main" id="{8CCA753E-C433-EF00-CC9C-F8C7571BD8C0}"/>
              </a:ext>
            </a:extLst>
          </p:cNvPr>
          <p:cNvSpPr>
            <a:spLocks noGrp="1"/>
          </p:cNvSpPr>
          <p:nvPr>
            <p:ph sz="quarter" idx="4"/>
          </p:nvPr>
        </p:nvSpPr>
        <p:spPr>
          <a:xfrm>
            <a:off x="4347308" y="1806543"/>
            <a:ext cx="4733119" cy="2669087"/>
          </a:xfrm>
        </p:spPr>
        <p:txBody>
          <a:bodyPr>
            <a:normAutofit fontScale="85000" lnSpcReduction="10000"/>
          </a:bodyPr>
          <a:lstStyle/>
          <a:p>
            <a:r>
              <a:rPr lang="en-US" dirty="0"/>
              <a:t>Medication adherence (if given)</a:t>
            </a:r>
          </a:p>
          <a:p>
            <a:r>
              <a:rPr lang="en-US" dirty="0"/>
              <a:t>HIV screening (RNA/DNA)</a:t>
            </a:r>
          </a:p>
          <a:p>
            <a:pPr lvl="1"/>
            <a:r>
              <a:rPr lang="en-US" sz="2100" dirty="0"/>
              <a:t>Birth, 14-21d, 1-2m, 4-6m, q3m if continues to breastfeed</a:t>
            </a:r>
          </a:p>
          <a:p>
            <a:pPr lvl="1"/>
            <a:r>
              <a:rPr lang="en-US" sz="2100" dirty="0"/>
              <a:t>After stopping: 4-6w, 3m, 6m</a:t>
            </a:r>
          </a:p>
          <a:p>
            <a:r>
              <a:rPr lang="en-US" dirty="0"/>
              <a:t>Drug toxicity screening? (CBC/CMP?)</a:t>
            </a:r>
          </a:p>
          <a:p>
            <a:r>
              <a:rPr lang="en-US" dirty="0"/>
              <a:t>Exclusive breastfeeding/Gut health</a:t>
            </a:r>
          </a:p>
          <a:p>
            <a:endParaRPr lang="en-US" dirty="0"/>
          </a:p>
        </p:txBody>
      </p:sp>
      <p:sp>
        <p:nvSpPr>
          <p:cNvPr id="7" name="Slide Number Placeholder 6">
            <a:extLst>
              <a:ext uri="{FF2B5EF4-FFF2-40B4-BE49-F238E27FC236}">
                <a16:creationId xmlns:a16="http://schemas.microsoft.com/office/drawing/2014/main" id="{FDDA2F3F-65AB-176C-9342-E41A1F711E66}"/>
              </a:ext>
            </a:extLst>
          </p:cNvPr>
          <p:cNvSpPr>
            <a:spLocks noGrp="1"/>
          </p:cNvSpPr>
          <p:nvPr>
            <p:ph type="sldNum" sz="quarter" idx="12"/>
          </p:nvPr>
        </p:nvSpPr>
        <p:spPr/>
        <p:txBody>
          <a:bodyPr/>
          <a:lstStyle/>
          <a:p>
            <a:fld id="{9F49499B-0A11-F941-988B-5A98BBA90756}" type="slidenum">
              <a:rPr lang="en-US" smtClean="0">
                <a:solidFill>
                  <a:srgbClr val="FFFFFF"/>
                </a:solidFill>
              </a:rPr>
              <a:pPr/>
              <a:t>26</a:t>
            </a:fld>
            <a:endParaRPr lang="en-US">
              <a:solidFill>
                <a:srgbClr val="FFFFFF"/>
              </a:solidFill>
            </a:endParaRPr>
          </a:p>
        </p:txBody>
      </p:sp>
      <p:sp>
        <p:nvSpPr>
          <p:cNvPr id="8" name="TextBox 7">
            <a:extLst>
              <a:ext uri="{FF2B5EF4-FFF2-40B4-BE49-F238E27FC236}">
                <a16:creationId xmlns:a16="http://schemas.microsoft.com/office/drawing/2014/main" id="{E0EA6DD9-6999-2659-F8BA-E374E153B9DF}"/>
              </a:ext>
            </a:extLst>
          </p:cNvPr>
          <p:cNvSpPr txBox="1"/>
          <p:nvPr/>
        </p:nvSpPr>
        <p:spPr>
          <a:xfrm>
            <a:off x="1414597" y="4679227"/>
            <a:ext cx="6400800" cy="461665"/>
          </a:xfrm>
          <a:prstGeom prst="rect">
            <a:avLst/>
          </a:prstGeom>
          <a:noFill/>
        </p:spPr>
        <p:txBody>
          <a:bodyPr wrap="square">
            <a:spAutoFit/>
          </a:bodyPr>
          <a:lstStyle/>
          <a:p>
            <a:pPr algn="ctr"/>
            <a:r>
              <a:rPr lang="en-US" sz="1200" dirty="0">
                <a:solidFill>
                  <a:schemeClr val="bg1"/>
                </a:solidFill>
              </a:rPr>
              <a:t>DHHS HIV Guidelines 2024</a:t>
            </a:r>
          </a:p>
          <a:p>
            <a:pPr algn="ctr"/>
            <a:r>
              <a:rPr lang="en-US" sz="1200" dirty="0">
                <a:solidFill>
                  <a:schemeClr val="bg1"/>
                </a:solidFill>
              </a:rPr>
              <a:t>BHIVA guidelines for the management of HIV in pregnancy and postpartum 2020</a:t>
            </a:r>
          </a:p>
        </p:txBody>
      </p:sp>
    </p:spTree>
    <p:extLst>
      <p:ext uri="{BB962C8B-B14F-4D97-AF65-F5344CB8AC3E}">
        <p14:creationId xmlns:p14="http://schemas.microsoft.com/office/powerpoint/2010/main" val="3818463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13F8F-7261-DE3A-9C7A-23E0AC5E32E4}"/>
              </a:ext>
            </a:extLst>
          </p:cNvPr>
          <p:cNvSpPr>
            <a:spLocks noGrp="1"/>
          </p:cNvSpPr>
          <p:nvPr>
            <p:ph type="title"/>
          </p:nvPr>
        </p:nvSpPr>
        <p:spPr>
          <a:xfrm>
            <a:off x="115503" y="66176"/>
            <a:ext cx="2170497" cy="2956157"/>
          </a:xfrm>
        </p:spPr>
        <p:txBody>
          <a:bodyPr/>
          <a:lstStyle/>
          <a:p>
            <a:pPr algn="ctr"/>
            <a:r>
              <a:rPr lang="en-US" dirty="0"/>
              <a:t>BHIVA: The Safer Triangle</a:t>
            </a:r>
          </a:p>
        </p:txBody>
      </p:sp>
      <p:pic>
        <p:nvPicPr>
          <p:cNvPr id="6" name="Content Placeholder 5">
            <a:extLst>
              <a:ext uri="{FF2B5EF4-FFF2-40B4-BE49-F238E27FC236}">
                <a16:creationId xmlns:a16="http://schemas.microsoft.com/office/drawing/2014/main" id="{3571D091-96FF-AFB1-9CE9-D2B993A795C9}"/>
              </a:ext>
            </a:extLst>
          </p:cNvPr>
          <p:cNvPicPr>
            <a:picLocks noGrp="1" noChangeAspect="1"/>
          </p:cNvPicPr>
          <p:nvPr>
            <p:ph idx="1"/>
          </p:nvPr>
        </p:nvPicPr>
        <p:blipFill rotWithShape="1">
          <a:blip r:embed="rId2"/>
          <a:srcRect l="29114" t="24548" r="14172" b="11168"/>
          <a:stretch/>
        </p:blipFill>
        <p:spPr>
          <a:xfrm>
            <a:off x="2213811" y="41752"/>
            <a:ext cx="6549656" cy="4640084"/>
          </a:xfrm>
        </p:spPr>
      </p:pic>
      <p:sp>
        <p:nvSpPr>
          <p:cNvPr id="4" name="Slide Number Placeholder 3">
            <a:extLst>
              <a:ext uri="{FF2B5EF4-FFF2-40B4-BE49-F238E27FC236}">
                <a16:creationId xmlns:a16="http://schemas.microsoft.com/office/drawing/2014/main" id="{B0ABD215-96F0-8474-6805-5BE13058DC39}"/>
              </a:ext>
            </a:extLst>
          </p:cNvPr>
          <p:cNvSpPr>
            <a:spLocks noGrp="1"/>
          </p:cNvSpPr>
          <p:nvPr>
            <p:ph type="sldNum" sz="quarter" idx="12"/>
          </p:nvPr>
        </p:nvSpPr>
        <p:spPr/>
        <p:txBody>
          <a:bodyPr/>
          <a:lstStyle/>
          <a:p>
            <a:fld id="{6E2D2B3B-882E-40F3-A32F-6DD516915044}" type="slidenum">
              <a:rPr lang="en-US" smtClean="0"/>
              <a:pPr/>
              <a:t>27</a:t>
            </a:fld>
            <a:endParaRPr lang="en-US"/>
          </a:p>
        </p:txBody>
      </p:sp>
      <p:sp>
        <p:nvSpPr>
          <p:cNvPr id="8" name="TextBox 7">
            <a:extLst>
              <a:ext uri="{FF2B5EF4-FFF2-40B4-BE49-F238E27FC236}">
                <a16:creationId xmlns:a16="http://schemas.microsoft.com/office/drawing/2014/main" id="{883044FA-D97A-79FC-E973-CF3B79FCBC73}"/>
              </a:ext>
            </a:extLst>
          </p:cNvPr>
          <p:cNvSpPr txBox="1"/>
          <p:nvPr/>
        </p:nvSpPr>
        <p:spPr>
          <a:xfrm>
            <a:off x="2285999" y="4681835"/>
            <a:ext cx="4572000" cy="461665"/>
          </a:xfrm>
          <a:prstGeom prst="rect">
            <a:avLst/>
          </a:prstGeom>
          <a:noFill/>
        </p:spPr>
        <p:txBody>
          <a:bodyPr wrap="square">
            <a:spAutoFit/>
          </a:bodyPr>
          <a:lstStyle/>
          <a:p>
            <a:r>
              <a:rPr lang="en-US" sz="800" i="1" dirty="0">
                <a:solidFill>
                  <a:schemeClr val="bg1"/>
                </a:solidFill>
                <a:effectLst/>
              </a:rPr>
              <a:t>HIV and breastfeeding your baby</a:t>
            </a:r>
            <a:r>
              <a:rPr lang="en-US" sz="800" i="1" dirty="0">
                <a:solidFill>
                  <a:schemeClr val="bg1"/>
                </a:solidFill>
              </a:rPr>
              <a:t>. </a:t>
            </a:r>
            <a:r>
              <a:rPr lang="en-US" sz="800" dirty="0">
                <a:solidFill>
                  <a:schemeClr val="bg1"/>
                </a:solidFill>
              </a:rPr>
              <a:t>NHS:</a:t>
            </a:r>
            <a:r>
              <a:rPr lang="en-US" sz="800" dirty="0">
                <a:solidFill>
                  <a:schemeClr val="bg1"/>
                </a:solidFill>
                <a:effectLst/>
              </a:rPr>
              <a:t> St Mary’s Hospital’s family clinic. Available at: https://www.imperial.nhs.uk/-/media/website/patient-information-leaflets/maternity-services/postanatal-care/hiv-and-breastfeeding-your-baby.pdf (Accessed: 13 April 2024). </a:t>
            </a:r>
          </a:p>
        </p:txBody>
      </p:sp>
    </p:spTree>
    <p:extLst>
      <p:ext uri="{BB962C8B-B14F-4D97-AF65-F5344CB8AC3E}">
        <p14:creationId xmlns:p14="http://schemas.microsoft.com/office/powerpoint/2010/main" val="3801768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A750B0-6419-F248-7317-EA62D6683F3A}"/>
              </a:ext>
            </a:extLst>
          </p:cNvPr>
          <p:cNvSpPr>
            <a:spLocks noGrp="1"/>
          </p:cNvSpPr>
          <p:nvPr>
            <p:ph type="sldNum" sz="quarter" idx="12"/>
          </p:nvPr>
        </p:nvSpPr>
        <p:spPr/>
        <p:txBody>
          <a:bodyPr/>
          <a:lstStyle/>
          <a:p>
            <a:fld id="{6E2D2B3B-882E-40F3-A32F-6DD516915044}" type="slidenum">
              <a:rPr lang="en-US" smtClean="0"/>
              <a:pPr/>
              <a:t>28</a:t>
            </a:fld>
            <a:endParaRPr lang="en-US"/>
          </a:p>
        </p:txBody>
      </p:sp>
      <p:sp>
        <p:nvSpPr>
          <p:cNvPr id="12" name="TextBox 11">
            <a:extLst>
              <a:ext uri="{FF2B5EF4-FFF2-40B4-BE49-F238E27FC236}">
                <a16:creationId xmlns:a16="http://schemas.microsoft.com/office/drawing/2014/main" id="{4CF0D0FA-045B-D351-D22E-489DAC8FC45F}"/>
              </a:ext>
            </a:extLst>
          </p:cNvPr>
          <p:cNvSpPr txBox="1"/>
          <p:nvPr/>
        </p:nvSpPr>
        <p:spPr>
          <a:xfrm>
            <a:off x="2286000" y="4647169"/>
            <a:ext cx="4572000" cy="461665"/>
          </a:xfrm>
          <a:prstGeom prst="rect">
            <a:avLst/>
          </a:prstGeom>
          <a:noFill/>
        </p:spPr>
        <p:txBody>
          <a:bodyPr wrap="square">
            <a:spAutoFit/>
          </a:bodyPr>
          <a:lstStyle/>
          <a:p>
            <a:r>
              <a:rPr lang="en-US" sz="800" i="1" dirty="0">
                <a:solidFill>
                  <a:schemeClr val="bg1"/>
                </a:solidFill>
                <a:effectLst/>
              </a:rPr>
              <a:t>Breastfeeding, </a:t>
            </a:r>
            <a:r>
              <a:rPr lang="en-US" sz="800" i="1" dirty="0" err="1">
                <a:solidFill>
                  <a:schemeClr val="bg1"/>
                </a:solidFill>
                <a:effectLst/>
              </a:rPr>
              <a:t>chestfeeding</a:t>
            </a:r>
            <a:r>
              <a:rPr lang="en-US" sz="800" i="1" dirty="0">
                <a:solidFill>
                  <a:schemeClr val="bg1"/>
                </a:solidFill>
                <a:effectLst/>
              </a:rPr>
              <a:t> and HIV: Supporting informed choices</a:t>
            </a:r>
            <a:r>
              <a:rPr lang="en-US" sz="800" dirty="0">
                <a:solidFill>
                  <a:schemeClr val="bg1"/>
                </a:solidFill>
                <a:effectLst/>
              </a:rPr>
              <a:t> (2024) </a:t>
            </a:r>
            <a:r>
              <a:rPr lang="en-US" sz="800" i="1" dirty="0">
                <a:solidFill>
                  <a:schemeClr val="bg1"/>
                </a:solidFill>
                <a:effectLst/>
              </a:rPr>
              <a:t>The Well Project</a:t>
            </a:r>
            <a:r>
              <a:rPr lang="en-US" sz="800" dirty="0">
                <a:solidFill>
                  <a:schemeClr val="bg1"/>
                </a:solidFill>
                <a:effectLst/>
              </a:rPr>
              <a:t>. Available at: https://www.thewellproject.org/hiv-information/breastfeeding-chestfeeding-and-hiv-supporting-informed-choices (Accessed: 13 April 2024). </a:t>
            </a:r>
          </a:p>
        </p:txBody>
      </p:sp>
      <p:pic>
        <p:nvPicPr>
          <p:cNvPr id="5" name="Content Placeholder 4" descr="A poster for a breastfeeding campaign&#10;&#10;Description automatically generated">
            <a:extLst>
              <a:ext uri="{FF2B5EF4-FFF2-40B4-BE49-F238E27FC236}">
                <a16:creationId xmlns:a16="http://schemas.microsoft.com/office/drawing/2014/main" id="{6BFA66BE-F7F9-A819-FA1D-761F67492DE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0385"/>
          <a:stretch/>
        </p:blipFill>
        <p:spPr>
          <a:xfrm>
            <a:off x="1997334" y="34667"/>
            <a:ext cx="5149332" cy="4612502"/>
          </a:xfrm>
        </p:spPr>
      </p:pic>
    </p:spTree>
    <p:extLst>
      <p:ext uri="{BB962C8B-B14F-4D97-AF65-F5344CB8AC3E}">
        <p14:creationId xmlns:p14="http://schemas.microsoft.com/office/powerpoint/2010/main" val="285116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8F11-7C4E-CBAF-F389-F7186676EA50}"/>
              </a:ext>
            </a:extLst>
          </p:cNvPr>
          <p:cNvSpPr>
            <a:spLocks noGrp="1"/>
          </p:cNvSpPr>
          <p:nvPr>
            <p:ph type="title"/>
          </p:nvPr>
        </p:nvSpPr>
        <p:spPr>
          <a:xfrm>
            <a:off x="190500" y="205979"/>
            <a:ext cx="8889927" cy="857250"/>
          </a:xfrm>
        </p:spPr>
        <p:txBody>
          <a:bodyPr anchor="ctr">
            <a:noAutofit/>
          </a:bodyPr>
          <a:lstStyle/>
          <a:p>
            <a:r>
              <a:rPr lang="en-US" sz="3600" dirty="0"/>
              <a:t>Case 2: Sarah – “I’m not going to breastfeed”</a:t>
            </a:r>
          </a:p>
        </p:txBody>
      </p:sp>
      <p:pic>
        <p:nvPicPr>
          <p:cNvPr id="7" name="Content Placeholder 6" descr="Couple sitting together">
            <a:extLst>
              <a:ext uri="{FF2B5EF4-FFF2-40B4-BE49-F238E27FC236}">
                <a16:creationId xmlns:a16="http://schemas.microsoft.com/office/drawing/2014/main" id="{495F5CB5-736D-4FE3-6A92-DCFBAF6D674F}"/>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6521" r="20016" b="-4"/>
          <a:stretch/>
        </p:blipFill>
        <p:spPr>
          <a:xfrm>
            <a:off x="426720" y="1327404"/>
            <a:ext cx="3025691" cy="2749296"/>
          </a:xfrm>
          <a:noFill/>
        </p:spPr>
      </p:pic>
      <p:sp>
        <p:nvSpPr>
          <p:cNvPr id="3" name="Content Placeholder 2">
            <a:extLst>
              <a:ext uri="{FF2B5EF4-FFF2-40B4-BE49-F238E27FC236}">
                <a16:creationId xmlns:a16="http://schemas.microsoft.com/office/drawing/2014/main" id="{30C92F39-E27B-A0B4-9833-EAD2C03137CA}"/>
              </a:ext>
            </a:extLst>
          </p:cNvPr>
          <p:cNvSpPr>
            <a:spLocks noGrp="1"/>
          </p:cNvSpPr>
          <p:nvPr>
            <p:ph sz="half" idx="2"/>
          </p:nvPr>
        </p:nvSpPr>
        <p:spPr>
          <a:xfrm>
            <a:off x="3550920" y="1152144"/>
            <a:ext cx="4907293" cy="3323480"/>
          </a:xfrm>
        </p:spPr>
        <p:txBody>
          <a:bodyPr>
            <a:normAutofit/>
          </a:bodyPr>
          <a:lstStyle/>
          <a:p>
            <a:r>
              <a:rPr lang="en-US" dirty="0"/>
              <a:t>1/11/24</a:t>
            </a:r>
          </a:p>
          <a:p>
            <a:r>
              <a:rPr lang="en-US" dirty="0"/>
              <a:t>29y G2P1 @ 36w2d</a:t>
            </a:r>
          </a:p>
          <a:p>
            <a:r>
              <a:rPr lang="en-US" dirty="0"/>
              <a:t>“I’d like my life back after pregnancy”</a:t>
            </a:r>
          </a:p>
          <a:p>
            <a:endParaRPr lang="en-US" dirty="0"/>
          </a:p>
        </p:txBody>
      </p:sp>
      <p:sp>
        <p:nvSpPr>
          <p:cNvPr id="4" name="Slide Number Placeholder 3">
            <a:extLst>
              <a:ext uri="{FF2B5EF4-FFF2-40B4-BE49-F238E27FC236}">
                <a16:creationId xmlns:a16="http://schemas.microsoft.com/office/drawing/2014/main" id="{1B89C89A-8CDE-160A-679B-4E7B128C8A61}"/>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29</a:t>
            </a:fld>
            <a:endParaRPr lang="en-US"/>
          </a:p>
        </p:txBody>
      </p:sp>
    </p:spTree>
    <p:extLst>
      <p:ext uri="{BB962C8B-B14F-4D97-AF65-F5344CB8AC3E}">
        <p14:creationId xmlns:p14="http://schemas.microsoft.com/office/powerpoint/2010/main" val="155259461"/>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p:spPr>
        <p:txBody>
          <a:bodyPr/>
          <a:lstStyle/>
          <a:p>
            <a:pPr algn="ctr"/>
            <a:r>
              <a:rPr lang="en-US" sz="3600" dirty="0"/>
              <a:t>Conflict of Interest Disclosure Statement</a:t>
            </a:r>
          </a:p>
        </p:txBody>
      </p:sp>
      <p:sp>
        <p:nvSpPr>
          <p:cNvPr id="3" name="Content Placeholder 2"/>
          <p:cNvSpPr>
            <a:spLocks noGrp="1"/>
          </p:cNvSpPr>
          <p:nvPr>
            <p:ph idx="1"/>
          </p:nvPr>
        </p:nvSpPr>
        <p:spPr>
          <a:xfrm>
            <a:off x="414214" y="1162051"/>
            <a:ext cx="8315569" cy="495300"/>
          </a:xfrm>
        </p:spPr>
        <p:txBody>
          <a:bodyPr>
            <a:normAutofit/>
          </a:bodyPr>
          <a:lstStyle/>
          <a:p>
            <a:pPr indent="-342900"/>
            <a:r>
              <a:rPr lang="en-US" dirty="0"/>
              <a:t>Speaker has nothing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
        <p:nvSpPr>
          <p:cNvPr id="6" name="TextBox 5"/>
          <p:cNvSpPr txBox="1"/>
          <p:nvPr/>
        </p:nvSpPr>
        <p:spPr>
          <a:xfrm>
            <a:off x="457200" y="3714750"/>
            <a:ext cx="8229600" cy="938719"/>
          </a:xfrm>
          <a:prstGeom prst="rect">
            <a:avLst/>
          </a:prstGeom>
          <a:noFill/>
        </p:spPr>
        <p:txBody>
          <a:bodyPr wrap="square" lIns="91440" tIns="45720" rIns="91440" bIns="45720" rtlCol="0" anchor="t">
            <a:spAutoFit/>
          </a:bodyPr>
          <a:lstStyle/>
          <a:p>
            <a:r>
              <a:rPr lang="en-US" sz="1100" dirty="0">
                <a:solidFill>
                  <a:srgbClr val="222222"/>
                </a:solidFill>
                <a:latin typeface="Calibri"/>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a:t>
            </a:r>
            <a:r>
              <a:rPr lang="en-US" sz="1100" dirty="0">
                <a:ea typeface="Calibri" panose="020F0502020204030204" pitchFamily="34" charset="0"/>
                <a:cs typeface="Times New Roman"/>
              </a:rPr>
              <a:t> does mention of trade names, commercial practices, or organizations imply </a:t>
            </a:r>
            <a:r>
              <a:rPr lang="en-US" sz="1100" dirty="0">
                <a:solidFill>
                  <a:srgbClr val="222222"/>
                </a:solidFill>
                <a:latin typeface="Calibri"/>
                <a:ea typeface="Calibri" panose="020F0502020204030204" pitchFamily="34" charset="0"/>
                <a:cs typeface="Times New Roman"/>
              </a:rPr>
              <a:t>an endorsement by HRSA, HHS, or the U.S. Government. For more information, please visit HRSA.gov. </a:t>
            </a:r>
            <a:r>
              <a:rPr lang="en-US" sz="1100" i="1" dirty="0">
                <a:latin typeface="Calibri"/>
                <a:ea typeface="Calibri" panose="020F0502020204030204" pitchFamily="34" charset="0"/>
                <a:cs typeface="Calibri"/>
              </a:rPr>
              <a:t>Any trade/brand names for products mentioned during this presentation are for training and identification purposes only.</a:t>
            </a:r>
            <a:endParaRPr lang="en-US" sz="1100" dirty="0">
              <a:latin typeface="Calibri"/>
              <a:ea typeface="Calibri" panose="020F0502020204030204" pitchFamily="34" charset="0"/>
              <a:cs typeface="Calibri"/>
            </a:endParaRPr>
          </a:p>
        </p:txBody>
      </p:sp>
    </p:spTree>
    <p:extLst>
      <p:ext uri="{BB962C8B-B14F-4D97-AF65-F5344CB8AC3E}">
        <p14:creationId xmlns:p14="http://schemas.microsoft.com/office/powerpoint/2010/main" val="3436601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F8ED-02CB-8BDF-C12A-9E64CCCA8B32}"/>
              </a:ext>
            </a:extLst>
          </p:cNvPr>
          <p:cNvSpPr>
            <a:spLocks noGrp="1"/>
          </p:cNvSpPr>
          <p:nvPr>
            <p:ph type="title"/>
          </p:nvPr>
        </p:nvSpPr>
        <p:spPr/>
        <p:txBody>
          <a:bodyPr/>
          <a:lstStyle/>
          <a:p>
            <a:r>
              <a:rPr lang="en-US" dirty="0"/>
              <a:t>The practical practice</a:t>
            </a:r>
          </a:p>
        </p:txBody>
      </p:sp>
      <p:sp>
        <p:nvSpPr>
          <p:cNvPr id="3" name="Text Placeholder 2">
            <a:extLst>
              <a:ext uri="{FF2B5EF4-FFF2-40B4-BE49-F238E27FC236}">
                <a16:creationId xmlns:a16="http://schemas.microsoft.com/office/drawing/2014/main" id="{4623E798-BB3E-4F1C-28F6-9220D717838A}"/>
              </a:ext>
            </a:extLst>
          </p:cNvPr>
          <p:cNvSpPr>
            <a:spLocks noGrp="1"/>
          </p:cNvSpPr>
          <p:nvPr>
            <p:ph type="body" idx="1"/>
          </p:nvPr>
        </p:nvSpPr>
        <p:spPr/>
        <p:txBody>
          <a:bodyPr/>
          <a:lstStyle/>
          <a:p>
            <a:r>
              <a:rPr lang="en-US" sz="2000" dirty="0"/>
              <a:t>Breastfeeding While Living with HIV: </a:t>
            </a:r>
            <a:br>
              <a:rPr lang="en-US" sz="2000" dirty="0"/>
            </a:br>
            <a:r>
              <a:rPr lang="en-US" sz="2000" dirty="0"/>
              <a:t>Moving from Science to Practice</a:t>
            </a:r>
            <a:endParaRPr lang="en-US" dirty="0"/>
          </a:p>
        </p:txBody>
      </p:sp>
      <p:sp>
        <p:nvSpPr>
          <p:cNvPr id="4" name="Slide Number Placeholder 3">
            <a:extLst>
              <a:ext uri="{FF2B5EF4-FFF2-40B4-BE49-F238E27FC236}">
                <a16:creationId xmlns:a16="http://schemas.microsoft.com/office/drawing/2014/main" id="{F13DFB16-A4CE-78CF-DB1E-916AB37B6192}"/>
              </a:ext>
            </a:extLst>
          </p:cNvPr>
          <p:cNvSpPr>
            <a:spLocks noGrp="1"/>
          </p:cNvSpPr>
          <p:nvPr>
            <p:ph type="sldNum" sz="quarter" idx="12"/>
          </p:nvPr>
        </p:nvSpPr>
        <p:spPr/>
        <p:txBody>
          <a:bodyPr/>
          <a:lstStyle/>
          <a:p>
            <a:fld id="{3D987DAA-A896-1841-BC8A-D645CCE33E3D}" type="slidenum">
              <a:rPr lang="en-US" smtClean="0">
                <a:solidFill>
                  <a:srgbClr val="FFFFFF"/>
                </a:solidFill>
              </a:rPr>
              <a:pPr/>
              <a:t>30</a:t>
            </a:fld>
            <a:endParaRPr lang="en-US">
              <a:solidFill>
                <a:srgbClr val="FFFFFF"/>
              </a:solidFill>
            </a:endParaRPr>
          </a:p>
        </p:txBody>
      </p:sp>
    </p:spTree>
    <p:extLst>
      <p:ext uri="{BB962C8B-B14F-4D97-AF65-F5344CB8AC3E}">
        <p14:creationId xmlns:p14="http://schemas.microsoft.com/office/powerpoint/2010/main" val="2222013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A4D3-8333-4E06-E222-3736975C7549}"/>
              </a:ext>
            </a:extLst>
          </p:cNvPr>
          <p:cNvSpPr>
            <a:spLocks noGrp="1"/>
          </p:cNvSpPr>
          <p:nvPr>
            <p:ph type="title"/>
          </p:nvPr>
        </p:nvSpPr>
        <p:spPr/>
        <p:txBody>
          <a:bodyPr/>
          <a:lstStyle/>
          <a:p>
            <a:r>
              <a:rPr lang="en-US" sz="3600" dirty="0"/>
              <a:t>Case 3: Kim &amp; Neo – “I’m breastfeeding”</a:t>
            </a:r>
          </a:p>
        </p:txBody>
      </p:sp>
      <p:pic>
        <p:nvPicPr>
          <p:cNvPr id="10" name="Content Placeholder 9" descr="Woman playing with baby on floor">
            <a:extLst>
              <a:ext uri="{FF2B5EF4-FFF2-40B4-BE49-F238E27FC236}">
                <a16:creationId xmlns:a16="http://schemas.microsoft.com/office/drawing/2014/main" id="{1F534F00-D87A-B268-532B-A429DE470784}"/>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594763"/>
            <a:ext cx="3657600" cy="2438161"/>
          </a:xfrm>
        </p:spPr>
      </p:pic>
      <p:sp>
        <p:nvSpPr>
          <p:cNvPr id="6" name="Content Placeholder 5">
            <a:extLst>
              <a:ext uri="{FF2B5EF4-FFF2-40B4-BE49-F238E27FC236}">
                <a16:creationId xmlns:a16="http://schemas.microsoft.com/office/drawing/2014/main" id="{31BD70ED-22E7-9628-7E2D-87844DFAC743}"/>
              </a:ext>
            </a:extLst>
          </p:cNvPr>
          <p:cNvSpPr>
            <a:spLocks noGrp="1"/>
          </p:cNvSpPr>
          <p:nvPr>
            <p:ph sz="half" idx="2"/>
          </p:nvPr>
        </p:nvSpPr>
        <p:spPr>
          <a:xfrm>
            <a:off x="4215865" y="1152144"/>
            <a:ext cx="4556917" cy="3577268"/>
          </a:xfrm>
        </p:spPr>
        <p:txBody>
          <a:bodyPr>
            <a:normAutofit fontScale="62500" lnSpcReduction="20000"/>
          </a:bodyPr>
          <a:lstStyle/>
          <a:p>
            <a:r>
              <a:rPr lang="en-US" dirty="0"/>
              <a:t>1/11/24</a:t>
            </a:r>
          </a:p>
          <a:p>
            <a:r>
              <a:rPr lang="en-US" dirty="0"/>
              <a:t>33y G2P2 &amp; 8-week-old son moved from Florida</a:t>
            </a:r>
          </a:p>
          <a:p>
            <a:r>
              <a:rPr lang="en-US" dirty="0"/>
              <a:t>Homeless</a:t>
            </a:r>
          </a:p>
          <a:p>
            <a:r>
              <a:rPr lang="en-US" dirty="0"/>
              <a:t>Mom – on </a:t>
            </a:r>
            <a:r>
              <a:rPr lang="en-US" dirty="0" err="1"/>
              <a:t>bictegravir</a:t>
            </a:r>
            <a:r>
              <a:rPr lang="en-US" dirty="0"/>
              <a:t>/emtricitabine/tenofovir AF w/ undetectable viral load antepartum &amp; post partum (on MyChart app)</a:t>
            </a:r>
          </a:p>
          <a:p>
            <a:r>
              <a:rPr lang="en-US" dirty="0"/>
              <a:t>Baby – on nevirapine 2.3ml daily with negative HIV DNA at birth &amp; RNA x2 since</a:t>
            </a:r>
          </a:p>
          <a:p>
            <a:r>
              <a:rPr lang="en-US" dirty="0"/>
              <a:t>Inconsistent w both meds last week as sleeping on the bus</a:t>
            </a:r>
          </a:p>
          <a:p>
            <a:endParaRPr lang="en-US" dirty="0"/>
          </a:p>
        </p:txBody>
      </p:sp>
      <p:sp>
        <p:nvSpPr>
          <p:cNvPr id="4" name="Slide Number Placeholder 3">
            <a:extLst>
              <a:ext uri="{FF2B5EF4-FFF2-40B4-BE49-F238E27FC236}">
                <a16:creationId xmlns:a16="http://schemas.microsoft.com/office/drawing/2014/main" id="{2C403D5E-9BC6-9EDD-A5DC-9D7E0BA79E4C}"/>
              </a:ext>
            </a:extLst>
          </p:cNvPr>
          <p:cNvSpPr>
            <a:spLocks noGrp="1"/>
          </p:cNvSpPr>
          <p:nvPr>
            <p:ph type="sldNum" sz="quarter" idx="12"/>
          </p:nvPr>
        </p:nvSpPr>
        <p:spPr/>
        <p:txBody>
          <a:bodyPr/>
          <a:lstStyle/>
          <a:p>
            <a:fld id="{6E2D2B3B-882E-40F3-A32F-6DD516915044}" type="slidenum">
              <a:rPr lang="en-US" smtClean="0"/>
              <a:pPr/>
              <a:t>31</a:t>
            </a:fld>
            <a:endParaRPr lang="en-US"/>
          </a:p>
        </p:txBody>
      </p:sp>
    </p:spTree>
    <p:extLst>
      <p:ext uri="{BB962C8B-B14F-4D97-AF65-F5344CB8AC3E}">
        <p14:creationId xmlns:p14="http://schemas.microsoft.com/office/powerpoint/2010/main" val="3548832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5E9E-2C79-9373-E0DB-980D16B4610A}"/>
              </a:ext>
            </a:extLst>
          </p:cNvPr>
          <p:cNvSpPr>
            <a:spLocks noGrp="1"/>
          </p:cNvSpPr>
          <p:nvPr>
            <p:ph type="title"/>
          </p:nvPr>
        </p:nvSpPr>
        <p:spPr>
          <a:xfrm>
            <a:off x="1" y="205979"/>
            <a:ext cx="9080428" cy="857250"/>
          </a:xfrm>
        </p:spPr>
        <p:txBody>
          <a:bodyPr/>
          <a:lstStyle/>
          <a:p>
            <a:pPr algn="ctr"/>
            <a:r>
              <a:rPr lang="en-US" sz="3600" dirty="0"/>
              <a:t>Initiating Post-Exposure Prophylaxis (PEP)</a:t>
            </a:r>
          </a:p>
        </p:txBody>
      </p:sp>
      <p:sp>
        <p:nvSpPr>
          <p:cNvPr id="3" name="Content Placeholder 2">
            <a:extLst>
              <a:ext uri="{FF2B5EF4-FFF2-40B4-BE49-F238E27FC236}">
                <a16:creationId xmlns:a16="http://schemas.microsoft.com/office/drawing/2014/main" id="{4CA753A7-1A2A-D51D-EE66-CD24FCE9A3C4}"/>
              </a:ext>
            </a:extLst>
          </p:cNvPr>
          <p:cNvSpPr>
            <a:spLocks noGrp="1"/>
          </p:cNvSpPr>
          <p:nvPr>
            <p:ph idx="1"/>
          </p:nvPr>
        </p:nvSpPr>
        <p:spPr>
          <a:xfrm>
            <a:off x="457213" y="1309035"/>
            <a:ext cx="8315569" cy="3166589"/>
          </a:xfrm>
        </p:spPr>
        <p:txBody>
          <a:bodyPr/>
          <a:lstStyle/>
          <a:p>
            <a:r>
              <a:rPr lang="en-US" dirty="0"/>
              <a:t>Viral load on mom &amp; HIV DNA on baby</a:t>
            </a:r>
          </a:p>
          <a:p>
            <a:r>
              <a:rPr lang="en-US" dirty="0"/>
              <a:t>Medicaid for mom &amp; baby</a:t>
            </a:r>
          </a:p>
          <a:p>
            <a:r>
              <a:rPr lang="en-US" dirty="0"/>
              <a:t>PEP w triple therapy NVP+AZT+3TC (nevirapine, zidovudine, lamivudine)</a:t>
            </a:r>
          </a:p>
          <a:p>
            <a:r>
              <a:rPr lang="en-US" dirty="0"/>
              <a:t>Continue breastfeeding</a:t>
            </a:r>
          </a:p>
          <a:p>
            <a:r>
              <a:rPr lang="en-US" dirty="0"/>
              <a:t>Work on housing options</a:t>
            </a:r>
          </a:p>
          <a:p>
            <a:r>
              <a:rPr lang="en-US" dirty="0"/>
              <a:t>Emphasize med adherence</a:t>
            </a:r>
          </a:p>
        </p:txBody>
      </p:sp>
      <p:sp>
        <p:nvSpPr>
          <p:cNvPr id="4" name="Slide Number Placeholder 3">
            <a:extLst>
              <a:ext uri="{FF2B5EF4-FFF2-40B4-BE49-F238E27FC236}">
                <a16:creationId xmlns:a16="http://schemas.microsoft.com/office/drawing/2014/main" id="{719BE650-715B-980C-0D15-37E23290251F}"/>
              </a:ext>
            </a:extLst>
          </p:cNvPr>
          <p:cNvSpPr>
            <a:spLocks noGrp="1"/>
          </p:cNvSpPr>
          <p:nvPr>
            <p:ph type="sldNum" sz="quarter" idx="12"/>
          </p:nvPr>
        </p:nvSpPr>
        <p:spPr/>
        <p:txBody>
          <a:bodyPr/>
          <a:lstStyle/>
          <a:p>
            <a:fld id="{6E2D2B3B-882E-40F3-A32F-6DD516915044}" type="slidenum">
              <a:rPr lang="en-US" smtClean="0"/>
              <a:pPr/>
              <a:t>32</a:t>
            </a:fld>
            <a:endParaRPr lang="en-US"/>
          </a:p>
        </p:txBody>
      </p:sp>
    </p:spTree>
    <p:extLst>
      <p:ext uri="{BB962C8B-B14F-4D97-AF65-F5344CB8AC3E}">
        <p14:creationId xmlns:p14="http://schemas.microsoft.com/office/powerpoint/2010/main" val="573220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A4D3-8333-4E06-E222-3736975C7549}"/>
              </a:ext>
            </a:extLst>
          </p:cNvPr>
          <p:cNvSpPr>
            <a:spLocks noGrp="1"/>
          </p:cNvSpPr>
          <p:nvPr>
            <p:ph type="title"/>
          </p:nvPr>
        </p:nvSpPr>
        <p:spPr/>
        <p:txBody>
          <a:bodyPr/>
          <a:lstStyle/>
          <a:p>
            <a:r>
              <a:rPr lang="en-US" sz="3600" dirty="0"/>
              <a:t>Case 3: Kim &amp; Neo – “It seemed like too many meds”</a:t>
            </a:r>
          </a:p>
        </p:txBody>
      </p:sp>
      <p:sp>
        <p:nvSpPr>
          <p:cNvPr id="6" name="Content Placeholder 5">
            <a:extLst>
              <a:ext uri="{FF2B5EF4-FFF2-40B4-BE49-F238E27FC236}">
                <a16:creationId xmlns:a16="http://schemas.microsoft.com/office/drawing/2014/main" id="{31BD70ED-22E7-9628-7E2D-87844DFAC743}"/>
              </a:ext>
            </a:extLst>
          </p:cNvPr>
          <p:cNvSpPr>
            <a:spLocks noGrp="1"/>
          </p:cNvSpPr>
          <p:nvPr>
            <p:ph sz="half" idx="2"/>
          </p:nvPr>
        </p:nvSpPr>
        <p:spPr/>
        <p:txBody>
          <a:bodyPr>
            <a:normAutofit fontScale="92500" lnSpcReduction="20000"/>
          </a:bodyPr>
          <a:lstStyle/>
          <a:p>
            <a:r>
              <a:rPr lang="en-US" dirty="0"/>
              <a:t>1/16/24</a:t>
            </a:r>
          </a:p>
          <a:p>
            <a:r>
              <a:rPr lang="en-US" dirty="0"/>
              <a:t>Case manager reports mom only giving Nevirapine (NVP) 2.3ml</a:t>
            </a:r>
          </a:p>
          <a:p>
            <a:r>
              <a:rPr lang="en-US" dirty="0"/>
              <a:t>Kim’s initial VL undetectable</a:t>
            </a:r>
          </a:p>
          <a:p>
            <a:r>
              <a:rPr lang="en-US" dirty="0"/>
              <a:t>Called UCSF, ok to just continue prophylaxis</a:t>
            </a:r>
          </a:p>
          <a:p>
            <a:r>
              <a:rPr lang="en-US" dirty="0"/>
              <a:t>Staying at hotel</a:t>
            </a:r>
          </a:p>
          <a:p>
            <a:endParaRPr lang="en-US" dirty="0"/>
          </a:p>
        </p:txBody>
      </p:sp>
      <p:sp>
        <p:nvSpPr>
          <p:cNvPr id="4" name="Slide Number Placeholder 3">
            <a:extLst>
              <a:ext uri="{FF2B5EF4-FFF2-40B4-BE49-F238E27FC236}">
                <a16:creationId xmlns:a16="http://schemas.microsoft.com/office/drawing/2014/main" id="{2C403D5E-9BC6-9EDD-A5DC-9D7E0BA79E4C}"/>
              </a:ext>
            </a:extLst>
          </p:cNvPr>
          <p:cNvSpPr>
            <a:spLocks noGrp="1"/>
          </p:cNvSpPr>
          <p:nvPr>
            <p:ph type="sldNum" sz="quarter" idx="12"/>
          </p:nvPr>
        </p:nvSpPr>
        <p:spPr/>
        <p:txBody>
          <a:bodyPr/>
          <a:lstStyle/>
          <a:p>
            <a:fld id="{6E2D2B3B-882E-40F3-A32F-6DD516915044}" type="slidenum">
              <a:rPr lang="en-US" smtClean="0"/>
              <a:pPr/>
              <a:t>33</a:t>
            </a:fld>
            <a:endParaRPr lang="en-US"/>
          </a:p>
        </p:txBody>
      </p:sp>
      <p:pic>
        <p:nvPicPr>
          <p:cNvPr id="8" name="Content Placeholder 7">
            <a:extLst>
              <a:ext uri="{FF2B5EF4-FFF2-40B4-BE49-F238E27FC236}">
                <a16:creationId xmlns:a16="http://schemas.microsoft.com/office/drawing/2014/main" id="{492A11B6-57C5-C450-18DB-5ACA63291F02}"/>
              </a:ext>
            </a:extLst>
          </p:cNvPr>
          <p:cNvPicPr>
            <a:picLocks noGrp="1" noChangeAspect="1"/>
          </p:cNvPicPr>
          <p:nvPr>
            <p:ph sz="half" idx="1"/>
          </p:nvPr>
        </p:nvPicPr>
        <p:blipFill rotWithShape="1">
          <a:blip r:embed="rId2"/>
          <a:srcRect l="19370" t="9963" r="20515" b="40571"/>
          <a:stretch/>
        </p:blipFill>
        <p:spPr>
          <a:xfrm>
            <a:off x="55841" y="1464542"/>
            <a:ext cx="4386440" cy="2255880"/>
          </a:xfrm>
        </p:spPr>
      </p:pic>
      <p:sp>
        <p:nvSpPr>
          <p:cNvPr id="9" name="TextBox 8">
            <a:extLst>
              <a:ext uri="{FF2B5EF4-FFF2-40B4-BE49-F238E27FC236}">
                <a16:creationId xmlns:a16="http://schemas.microsoft.com/office/drawing/2014/main" id="{7233417B-1C6D-F06D-8F74-E897B69FC360}"/>
              </a:ext>
            </a:extLst>
          </p:cNvPr>
          <p:cNvSpPr txBox="1"/>
          <p:nvPr/>
        </p:nvSpPr>
        <p:spPr>
          <a:xfrm>
            <a:off x="2133614" y="4763702"/>
            <a:ext cx="4572000" cy="276999"/>
          </a:xfrm>
          <a:prstGeom prst="rect">
            <a:avLst/>
          </a:prstGeom>
          <a:noFill/>
        </p:spPr>
        <p:txBody>
          <a:bodyPr wrap="square">
            <a:spAutoFit/>
          </a:bodyPr>
          <a:lstStyle/>
          <a:p>
            <a:r>
              <a:rPr lang="en-US" sz="1200" dirty="0">
                <a:solidFill>
                  <a:schemeClr val="bg1"/>
                </a:solidFill>
              </a:rPr>
              <a:t>National Clinician  Consultation Center </a:t>
            </a:r>
            <a:r>
              <a:rPr lang="en-US" sz="1200" dirty="0">
                <a:solidFill>
                  <a:schemeClr val="bg1"/>
                </a:solidFill>
                <a:hlinkClick r:id="rId3">
                  <a:extLst>
                    <a:ext uri="{A12FA001-AC4F-418D-AE19-62706E023703}">
                      <ahyp:hlinkClr xmlns:ahyp="http://schemas.microsoft.com/office/drawing/2018/hyperlinkcolor" val="tx"/>
                    </a:ext>
                  </a:extLst>
                </a:hlinkClick>
              </a:rPr>
              <a:t>http://nccc.ucsf.edu/</a:t>
            </a:r>
            <a:endParaRPr lang="en-US" sz="1200" dirty="0">
              <a:solidFill>
                <a:schemeClr val="bg1"/>
              </a:solidFill>
            </a:endParaRPr>
          </a:p>
        </p:txBody>
      </p:sp>
    </p:spTree>
    <p:extLst>
      <p:ext uri="{BB962C8B-B14F-4D97-AF65-F5344CB8AC3E}">
        <p14:creationId xmlns:p14="http://schemas.microsoft.com/office/powerpoint/2010/main" val="3132249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A4D3-8333-4E06-E222-3736975C7549}"/>
              </a:ext>
            </a:extLst>
          </p:cNvPr>
          <p:cNvSpPr>
            <a:spLocks noGrp="1"/>
          </p:cNvSpPr>
          <p:nvPr>
            <p:ph type="title"/>
          </p:nvPr>
        </p:nvSpPr>
        <p:spPr/>
        <p:txBody>
          <a:bodyPr/>
          <a:lstStyle/>
          <a:p>
            <a:r>
              <a:rPr lang="en-US" sz="3600" dirty="0"/>
              <a:t>Case 3: Kim &amp; Neo – “I’m thinking about stopping breastfeeding”</a:t>
            </a:r>
          </a:p>
        </p:txBody>
      </p:sp>
      <p:pic>
        <p:nvPicPr>
          <p:cNvPr id="10" name="Content Placeholder 9" descr="Woman playing with baby on floor">
            <a:extLst>
              <a:ext uri="{FF2B5EF4-FFF2-40B4-BE49-F238E27FC236}">
                <a16:creationId xmlns:a16="http://schemas.microsoft.com/office/drawing/2014/main" id="{1F534F00-D87A-B268-532B-A429DE470784}"/>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594763"/>
            <a:ext cx="3657600" cy="2438161"/>
          </a:xfrm>
        </p:spPr>
      </p:pic>
      <p:sp>
        <p:nvSpPr>
          <p:cNvPr id="6" name="Content Placeholder 5">
            <a:extLst>
              <a:ext uri="{FF2B5EF4-FFF2-40B4-BE49-F238E27FC236}">
                <a16:creationId xmlns:a16="http://schemas.microsoft.com/office/drawing/2014/main" id="{31BD70ED-22E7-9628-7E2D-87844DFAC743}"/>
              </a:ext>
            </a:extLst>
          </p:cNvPr>
          <p:cNvSpPr>
            <a:spLocks noGrp="1"/>
          </p:cNvSpPr>
          <p:nvPr>
            <p:ph sz="half" idx="2"/>
          </p:nvPr>
        </p:nvSpPr>
        <p:spPr>
          <a:xfrm>
            <a:off x="4419614" y="1344298"/>
            <a:ext cx="4038599" cy="3323480"/>
          </a:xfrm>
        </p:spPr>
        <p:txBody>
          <a:bodyPr>
            <a:normAutofit fontScale="85000" lnSpcReduction="20000"/>
          </a:bodyPr>
          <a:lstStyle/>
          <a:p>
            <a:r>
              <a:rPr lang="en-US" dirty="0"/>
              <a:t>3/7/24</a:t>
            </a:r>
          </a:p>
          <a:p>
            <a:r>
              <a:rPr lang="en-US" dirty="0"/>
              <a:t>Still at hotel</a:t>
            </a:r>
          </a:p>
          <a:p>
            <a:r>
              <a:rPr lang="en-US" dirty="0"/>
              <a:t>Kim – missing meds occasionally</a:t>
            </a:r>
          </a:p>
          <a:p>
            <a:r>
              <a:rPr lang="en-US" dirty="0"/>
              <a:t>Neo – giving NVP every day</a:t>
            </a:r>
          </a:p>
          <a:p>
            <a:r>
              <a:rPr lang="en-US" dirty="0"/>
              <a:t>WIC hasn’t been answering the phone</a:t>
            </a:r>
          </a:p>
          <a:p>
            <a:r>
              <a:rPr lang="en-US" dirty="0"/>
              <a:t>Labs for mom &amp; baby</a:t>
            </a:r>
          </a:p>
          <a:p>
            <a:endParaRPr lang="en-US" dirty="0"/>
          </a:p>
        </p:txBody>
      </p:sp>
      <p:sp>
        <p:nvSpPr>
          <p:cNvPr id="4" name="Slide Number Placeholder 3">
            <a:extLst>
              <a:ext uri="{FF2B5EF4-FFF2-40B4-BE49-F238E27FC236}">
                <a16:creationId xmlns:a16="http://schemas.microsoft.com/office/drawing/2014/main" id="{2C403D5E-9BC6-9EDD-A5DC-9D7E0BA79E4C}"/>
              </a:ext>
            </a:extLst>
          </p:cNvPr>
          <p:cNvSpPr>
            <a:spLocks noGrp="1"/>
          </p:cNvSpPr>
          <p:nvPr>
            <p:ph type="sldNum" sz="quarter" idx="12"/>
          </p:nvPr>
        </p:nvSpPr>
        <p:spPr/>
        <p:txBody>
          <a:bodyPr/>
          <a:lstStyle/>
          <a:p>
            <a:fld id="{6E2D2B3B-882E-40F3-A32F-6DD516915044}" type="slidenum">
              <a:rPr lang="en-US" smtClean="0"/>
              <a:pPr/>
              <a:t>34</a:t>
            </a:fld>
            <a:endParaRPr lang="en-US"/>
          </a:p>
        </p:txBody>
      </p:sp>
      <p:sp>
        <p:nvSpPr>
          <p:cNvPr id="3" name="TextBox 2">
            <a:extLst>
              <a:ext uri="{FF2B5EF4-FFF2-40B4-BE49-F238E27FC236}">
                <a16:creationId xmlns:a16="http://schemas.microsoft.com/office/drawing/2014/main" id="{C54B1622-638E-21FE-35C3-EE3D468BB88F}"/>
              </a:ext>
            </a:extLst>
          </p:cNvPr>
          <p:cNvSpPr txBox="1"/>
          <p:nvPr/>
        </p:nvSpPr>
        <p:spPr>
          <a:xfrm>
            <a:off x="1800225" y="4793456"/>
            <a:ext cx="6600825" cy="307777"/>
          </a:xfrm>
          <a:prstGeom prst="rect">
            <a:avLst/>
          </a:prstGeom>
          <a:noFill/>
        </p:spPr>
        <p:txBody>
          <a:bodyPr wrap="square" rtlCol="0">
            <a:spAutoFit/>
          </a:bodyPr>
          <a:lstStyle/>
          <a:p>
            <a:r>
              <a:rPr lang="en-US" sz="1400" dirty="0">
                <a:solidFill>
                  <a:schemeClr val="bg1"/>
                </a:solidFill>
              </a:rPr>
              <a:t>WIC = Special Supplemental Nutrition Program for Women, Infants and Children </a:t>
            </a:r>
          </a:p>
        </p:txBody>
      </p:sp>
    </p:spTree>
    <p:extLst>
      <p:ext uri="{BB962C8B-B14F-4D97-AF65-F5344CB8AC3E}">
        <p14:creationId xmlns:p14="http://schemas.microsoft.com/office/powerpoint/2010/main" val="2518639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1F3C-428A-9F97-4E51-52CC71F4C357}"/>
              </a:ext>
            </a:extLst>
          </p:cNvPr>
          <p:cNvSpPr>
            <a:spLocks noGrp="1"/>
          </p:cNvSpPr>
          <p:nvPr>
            <p:ph type="title"/>
          </p:nvPr>
        </p:nvSpPr>
        <p:spPr/>
        <p:txBody>
          <a:bodyPr/>
          <a:lstStyle/>
          <a:p>
            <a:r>
              <a:rPr lang="en-US" dirty="0"/>
              <a:t>PEP #2 &amp; Accessing formula</a:t>
            </a:r>
          </a:p>
        </p:txBody>
      </p:sp>
      <p:sp>
        <p:nvSpPr>
          <p:cNvPr id="3" name="Content Placeholder 2">
            <a:extLst>
              <a:ext uri="{FF2B5EF4-FFF2-40B4-BE49-F238E27FC236}">
                <a16:creationId xmlns:a16="http://schemas.microsoft.com/office/drawing/2014/main" id="{C1D046D8-C72A-D252-878F-A3F900C14CC4}"/>
              </a:ext>
            </a:extLst>
          </p:cNvPr>
          <p:cNvSpPr>
            <a:spLocks noGrp="1"/>
          </p:cNvSpPr>
          <p:nvPr>
            <p:ph idx="1"/>
          </p:nvPr>
        </p:nvSpPr>
        <p:spPr/>
        <p:txBody>
          <a:bodyPr/>
          <a:lstStyle/>
          <a:p>
            <a:r>
              <a:rPr lang="en-US" dirty="0"/>
              <a:t>5 days later, note Kim’s VL 30</a:t>
            </a:r>
          </a:p>
          <a:p>
            <a:r>
              <a:rPr lang="en-US" dirty="0"/>
              <a:t>Called mom, willing to initiate PEP, has old meds</a:t>
            </a:r>
          </a:p>
          <a:p>
            <a:r>
              <a:rPr lang="en-US" dirty="0"/>
              <a:t>Updated doses</a:t>
            </a:r>
          </a:p>
          <a:p>
            <a:r>
              <a:rPr lang="en-US" dirty="0"/>
              <a:t>Asked to walk into WIC office</a:t>
            </a:r>
          </a:p>
          <a:p>
            <a:r>
              <a:rPr lang="en-US" dirty="0"/>
              <a:t>Scrounged up formula</a:t>
            </a:r>
          </a:p>
        </p:txBody>
      </p:sp>
      <p:sp>
        <p:nvSpPr>
          <p:cNvPr id="4" name="Slide Number Placeholder 3">
            <a:extLst>
              <a:ext uri="{FF2B5EF4-FFF2-40B4-BE49-F238E27FC236}">
                <a16:creationId xmlns:a16="http://schemas.microsoft.com/office/drawing/2014/main" id="{353090D1-AF81-2299-943E-A86C9F601583}"/>
              </a:ext>
            </a:extLst>
          </p:cNvPr>
          <p:cNvSpPr>
            <a:spLocks noGrp="1"/>
          </p:cNvSpPr>
          <p:nvPr>
            <p:ph type="sldNum" sz="quarter" idx="12"/>
          </p:nvPr>
        </p:nvSpPr>
        <p:spPr/>
        <p:txBody>
          <a:bodyPr/>
          <a:lstStyle/>
          <a:p>
            <a:fld id="{6E2D2B3B-882E-40F3-A32F-6DD516915044}" type="slidenum">
              <a:rPr lang="en-US" smtClean="0"/>
              <a:pPr/>
              <a:t>35</a:t>
            </a:fld>
            <a:endParaRPr lang="en-US"/>
          </a:p>
        </p:txBody>
      </p:sp>
    </p:spTree>
    <p:extLst>
      <p:ext uri="{BB962C8B-B14F-4D97-AF65-F5344CB8AC3E}">
        <p14:creationId xmlns:p14="http://schemas.microsoft.com/office/powerpoint/2010/main" val="3640043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A4D3-8333-4E06-E222-3736975C7549}"/>
              </a:ext>
            </a:extLst>
          </p:cNvPr>
          <p:cNvSpPr>
            <a:spLocks noGrp="1"/>
          </p:cNvSpPr>
          <p:nvPr>
            <p:ph type="title"/>
          </p:nvPr>
        </p:nvSpPr>
        <p:spPr/>
        <p:txBody>
          <a:bodyPr/>
          <a:lstStyle/>
          <a:p>
            <a:r>
              <a:rPr lang="en-US" sz="3600" dirty="0"/>
              <a:t>Case 3: Kim &amp; Neo – “I’m ready to stop breastfeeding”</a:t>
            </a:r>
          </a:p>
        </p:txBody>
      </p:sp>
      <p:pic>
        <p:nvPicPr>
          <p:cNvPr id="10" name="Content Placeholder 9" descr="Woman playing with baby on floor">
            <a:extLst>
              <a:ext uri="{FF2B5EF4-FFF2-40B4-BE49-F238E27FC236}">
                <a16:creationId xmlns:a16="http://schemas.microsoft.com/office/drawing/2014/main" id="{1F534F00-D87A-B268-532B-A429DE470784}"/>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594763"/>
            <a:ext cx="3657600" cy="2438161"/>
          </a:xfrm>
        </p:spPr>
      </p:pic>
      <p:sp>
        <p:nvSpPr>
          <p:cNvPr id="6" name="Content Placeholder 5">
            <a:extLst>
              <a:ext uri="{FF2B5EF4-FFF2-40B4-BE49-F238E27FC236}">
                <a16:creationId xmlns:a16="http://schemas.microsoft.com/office/drawing/2014/main" id="{31BD70ED-22E7-9628-7E2D-87844DFAC743}"/>
              </a:ext>
            </a:extLst>
          </p:cNvPr>
          <p:cNvSpPr>
            <a:spLocks noGrp="1"/>
          </p:cNvSpPr>
          <p:nvPr>
            <p:ph sz="half" idx="2"/>
          </p:nvPr>
        </p:nvSpPr>
        <p:spPr/>
        <p:txBody>
          <a:bodyPr>
            <a:normAutofit fontScale="92500" lnSpcReduction="20000"/>
          </a:bodyPr>
          <a:lstStyle/>
          <a:p>
            <a:r>
              <a:rPr lang="en-US" dirty="0"/>
              <a:t>3/19/24</a:t>
            </a:r>
          </a:p>
          <a:p>
            <a:r>
              <a:rPr lang="en-US" dirty="0"/>
              <a:t>Still at hotel</a:t>
            </a:r>
          </a:p>
          <a:p>
            <a:r>
              <a:rPr lang="en-US" dirty="0"/>
              <a:t>Kim – taking meds daily</a:t>
            </a:r>
          </a:p>
          <a:p>
            <a:r>
              <a:rPr lang="en-US" dirty="0"/>
              <a:t>Neo – getting NVP/AZT/3TC </a:t>
            </a:r>
          </a:p>
          <a:p>
            <a:r>
              <a:rPr lang="en-US" dirty="0"/>
              <a:t>WIC turned her away</a:t>
            </a:r>
          </a:p>
          <a:p>
            <a:r>
              <a:rPr lang="en-US" dirty="0"/>
              <a:t>Given formula, bottles, rapid wean protocol</a:t>
            </a:r>
          </a:p>
        </p:txBody>
      </p:sp>
      <p:sp>
        <p:nvSpPr>
          <p:cNvPr id="4" name="Slide Number Placeholder 3">
            <a:extLst>
              <a:ext uri="{FF2B5EF4-FFF2-40B4-BE49-F238E27FC236}">
                <a16:creationId xmlns:a16="http://schemas.microsoft.com/office/drawing/2014/main" id="{2C403D5E-9BC6-9EDD-A5DC-9D7E0BA79E4C}"/>
              </a:ext>
            </a:extLst>
          </p:cNvPr>
          <p:cNvSpPr>
            <a:spLocks noGrp="1"/>
          </p:cNvSpPr>
          <p:nvPr>
            <p:ph type="sldNum" sz="quarter" idx="12"/>
          </p:nvPr>
        </p:nvSpPr>
        <p:spPr/>
        <p:txBody>
          <a:bodyPr/>
          <a:lstStyle/>
          <a:p>
            <a:fld id="{6E2D2B3B-882E-40F3-A32F-6DD516915044}" type="slidenum">
              <a:rPr lang="en-US" smtClean="0"/>
              <a:pPr/>
              <a:t>36</a:t>
            </a:fld>
            <a:endParaRPr lang="en-US"/>
          </a:p>
        </p:txBody>
      </p:sp>
    </p:spTree>
    <p:extLst>
      <p:ext uri="{BB962C8B-B14F-4D97-AF65-F5344CB8AC3E}">
        <p14:creationId xmlns:p14="http://schemas.microsoft.com/office/powerpoint/2010/main" val="1423485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0437-3BD8-4E76-4B89-777964990C4E}"/>
              </a:ext>
            </a:extLst>
          </p:cNvPr>
          <p:cNvSpPr>
            <a:spLocks noGrp="1"/>
          </p:cNvSpPr>
          <p:nvPr>
            <p:ph type="title"/>
          </p:nvPr>
        </p:nvSpPr>
        <p:spPr/>
        <p:txBody>
          <a:bodyPr/>
          <a:lstStyle/>
          <a:p>
            <a:r>
              <a:rPr lang="en-US" dirty="0"/>
              <a:t>Ongoing Monitoring &amp; LOGISTICS!</a:t>
            </a:r>
          </a:p>
        </p:txBody>
      </p:sp>
      <p:sp>
        <p:nvSpPr>
          <p:cNvPr id="3" name="Text Placeholder 2">
            <a:extLst>
              <a:ext uri="{FF2B5EF4-FFF2-40B4-BE49-F238E27FC236}">
                <a16:creationId xmlns:a16="http://schemas.microsoft.com/office/drawing/2014/main" id="{2986586C-6B0E-3F70-D167-666041EA66E9}"/>
              </a:ext>
            </a:extLst>
          </p:cNvPr>
          <p:cNvSpPr>
            <a:spLocks noGrp="1"/>
          </p:cNvSpPr>
          <p:nvPr>
            <p:ph type="body" idx="1"/>
          </p:nvPr>
        </p:nvSpPr>
        <p:spPr/>
        <p:txBody>
          <a:bodyPr/>
          <a:lstStyle/>
          <a:p>
            <a:r>
              <a:rPr lang="en-US" dirty="0"/>
              <a:t>Maternal</a:t>
            </a:r>
          </a:p>
        </p:txBody>
      </p:sp>
      <p:sp>
        <p:nvSpPr>
          <p:cNvPr id="4" name="Content Placeholder 3">
            <a:extLst>
              <a:ext uri="{FF2B5EF4-FFF2-40B4-BE49-F238E27FC236}">
                <a16:creationId xmlns:a16="http://schemas.microsoft.com/office/drawing/2014/main" id="{C30DF173-4290-C076-C4FD-79358415278A}"/>
              </a:ext>
            </a:extLst>
          </p:cNvPr>
          <p:cNvSpPr>
            <a:spLocks noGrp="1"/>
          </p:cNvSpPr>
          <p:nvPr>
            <p:ph sz="half" idx="2"/>
          </p:nvPr>
        </p:nvSpPr>
        <p:spPr>
          <a:xfrm>
            <a:off x="164306" y="1806543"/>
            <a:ext cx="4183002" cy="2669087"/>
          </a:xfrm>
        </p:spPr>
        <p:txBody>
          <a:bodyPr>
            <a:normAutofit fontScale="85000" lnSpcReduction="20000"/>
          </a:bodyPr>
          <a:lstStyle/>
          <a:p>
            <a:r>
              <a:rPr lang="en-US" sz="2100" dirty="0"/>
              <a:t>Medication adherence</a:t>
            </a:r>
          </a:p>
          <a:p>
            <a:r>
              <a:rPr lang="en-US" sz="2100" dirty="0"/>
              <a:t>Viral load</a:t>
            </a:r>
          </a:p>
          <a:p>
            <a:r>
              <a:rPr lang="en-US" sz="2100" dirty="0"/>
              <a:t>Breast &amp; nipple health</a:t>
            </a:r>
          </a:p>
          <a:p>
            <a:r>
              <a:rPr lang="en-US" sz="2100" dirty="0"/>
              <a:t>Mental Health</a:t>
            </a:r>
          </a:p>
          <a:p>
            <a:r>
              <a:rPr lang="en-US" dirty="0">
                <a:solidFill>
                  <a:schemeClr val="accent6">
                    <a:lumMod val="75000"/>
                  </a:schemeClr>
                </a:solidFill>
              </a:rPr>
              <a:t>Housing</a:t>
            </a:r>
          </a:p>
          <a:p>
            <a:r>
              <a:rPr lang="en-US" dirty="0">
                <a:solidFill>
                  <a:schemeClr val="accent6">
                    <a:lumMod val="75000"/>
                  </a:schemeClr>
                </a:solidFill>
              </a:rPr>
              <a:t>Formula access – start process antepartum</a:t>
            </a:r>
          </a:p>
          <a:p>
            <a:r>
              <a:rPr lang="en-US" dirty="0">
                <a:solidFill>
                  <a:schemeClr val="accent6">
                    <a:lumMod val="75000"/>
                  </a:schemeClr>
                </a:solidFill>
              </a:rPr>
              <a:t>Access to breast pump</a:t>
            </a:r>
          </a:p>
          <a:p>
            <a:r>
              <a:rPr lang="en-US" dirty="0">
                <a:solidFill>
                  <a:schemeClr val="accent6">
                    <a:lumMod val="75000"/>
                  </a:schemeClr>
                </a:solidFill>
              </a:rPr>
              <a:t>Family/community support</a:t>
            </a:r>
          </a:p>
        </p:txBody>
      </p:sp>
      <p:sp>
        <p:nvSpPr>
          <p:cNvPr id="5" name="Text Placeholder 4">
            <a:extLst>
              <a:ext uri="{FF2B5EF4-FFF2-40B4-BE49-F238E27FC236}">
                <a16:creationId xmlns:a16="http://schemas.microsoft.com/office/drawing/2014/main" id="{02842253-B7EC-0629-F6B8-27E4211F52C1}"/>
              </a:ext>
            </a:extLst>
          </p:cNvPr>
          <p:cNvSpPr>
            <a:spLocks noGrp="1"/>
          </p:cNvSpPr>
          <p:nvPr>
            <p:ph type="body" sz="quarter" idx="3"/>
          </p:nvPr>
        </p:nvSpPr>
        <p:spPr>
          <a:xfrm>
            <a:off x="4347308" y="1232230"/>
            <a:ext cx="4038599" cy="479822"/>
          </a:xfrm>
        </p:spPr>
        <p:txBody>
          <a:bodyPr/>
          <a:lstStyle/>
          <a:p>
            <a:r>
              <a:rPr lang="en-US" dirty="0"/>
              <a:t>Infant</a:t>
            </a:r>
          </a:p>
        </p:txBody>
      </p:sp>
      <p:sp>
        <p:nvSpPr>
          <p:cNvPr id="6" name="Content Placeholder 5">
            <a:extLst>
              <a:ext uri="{FF2B5EF4-FFF2-40B4-BE49-F238E27FC236}">
                <a16:creationId xmlns:a16="http://schemas.microsoft.com/office/drawing/2014/main" id="{8CCA753E-C433-EF00-CC9C-F8C7571BD8C0}"/>
              </a:ext>
            </a:extLst>
          </p:cNvPr>
          <p:cNvSpPr>
            <a:spLocks noGrp="1"/>
          </p:cNvSpPr>
          <p:nvPr>
            <p:ph sz="quarter" idx="4"/>
          </p:nvPr>
        </p:nvSpPr>
        <p:spPr>
          <a:xfrm>
            <a:off x="4347308" y="1806543"/>
            <a:ext cx="4733119" cy="2669087"/>
          </a:xfrm>
        </p:spPr>
        <p:txBody>
          <a:bodyPr>
            <a:normAutofit/>
          </a:bodyPr>
          <a:lstStyle/>
          <a:p>
            <a:r>
              <a:rPr lang="en-US" sz="1800" dirty="0"/>
              <a:t>Medication adherence (if given)</a:t>
            </a:r>
          </a:p>
          <a:p>
            <a:r>
              <a:rPr lang="en-US" sz="1800" dirty="0"/>
              <a:t>HIV screening (RNA/DNA)</a:t>
            </a:r>
          </a:p>
          <a:p>
            <a:r>
              <a:rPr lang="en-US" sz="1800" dirty="0"/>
              <a:t>Drug toxicity screening? (CBC/CMP?)</a:t>
            </a:r>
          </a:p>
          <a:p>
            <a:r>
              <a:rPr lang="en-US" sz="1800" dirty="0"/>
              <a:t>Exclusive breastfeeding/Gut health</a:t>
            </a:r>
          </a:p>
          <a:p>
            <a:r>
              <a:rPr lang="en-US" sz="2200" dirty="0">
                <a:solidFill>
                  <a:schemeClr val="accent6">
                    <a:lumMod val="75000"/>
                  </a:schemeClr>
                </a:solidFill>
              </a:rPr>
              <a:t>Start bottles early</a:t>
            </a:r>
          </a:p>
          <a:p>
            <a:r>
              <a:rPr lang="en-US" sz="2200" dirty="0">
                <a:solidFill>
                  <a:schemeClr val="accent6">
                    <a:lumMod val="75000"/>
                  </a:schemeClr>
                </a:solidFill>
              </a:rPr>
              <a:t>Lactation support</a:t>
            </a:r>
          </a:p>
          <a:p>
            <a:r>
              <a:rPr lang="en-US" sz="2000" dirty="0">
                <a:solidFill>
                  <a:schemeClr val="accent6">
                    <a:lumMod val="75000"/>
                  </a:schemeClr>
                </a:solidFill>
              </a:rPr>
              <a:t>Family/community support</a:t>
            </a:r>
          </a:p>
        </p:txBody>
      </p:sp>
      <p:sp>
        <p:nvSpPr>
          <p:cNvPr id="7" name="Slide Number Placeholder 6">
            <a:extLst>
              <a:ext uri="{FF2B5EF4-FFF2-40B4-BE49-F238E27FC236}">
                <a16:creationId xmlns:a16="http://schemas.microsoft.com/office/drawing/2014/main" id="{FDDA2F3F-65AB-176C-9342-E41A1F711E66}"/>
              </a:ext>
            </a:extLst>
          </p:cNvPr>
          <p:cNvSpPr>
            <a:spLocks noGrp="1"/>
          </p:cNvSpPr>
          <p:nvPr>
            <p:ph type="sldNum" sz="quarter" idx="12"/>
          </p:nvPr>
        </p:nvSpPr>
        <p:spPr/>
        <p:txBody>
          <a:bodyPr/>
          <a:lstStyle/>
          <a:p>
            <a:fld id="{9F49499B-0A11-F941-988B-5A98BBA90756}" type="slidenum">
              <a:rPr lang="en-US" smtClean="0">
                <a:solidFill>
                  <a:srgbClr val="FFFFFF"/>
                </a:solidFill>
              </a:rPr>
              <a:pPr/>
              <a:t>37</a:t>
            </a:fld>
            <a:endParaRPr lang="en-US">
              <a:solidFill>
                <a:srgbClr val="FFFFFF"/>
              </a:solidFill>
            </a:endParaRPr>
          </a:p>
        </p:txBody>
      </p:sp>
      <p:sp>
        <p:nvSpPr>
          <p:cNvPr id="8" name="TextBox 7">
            <a:extLst>
              <a:ext uri="{FF2B5EF4-FFF2-40B4-BE49-F238E27FC236}">
                <a16:creationId xmlns:a16="http://schemas.microsoft.com/office/drawing/2014/main" id="{E0EA6DD9-6999-2659-F8BA-E374E153B9DF}"/>
              </a:ext>
            </a:extLst>
          </p:cNvPr>
          <p:cNvSpPr txBox="1"/>
          <p:nvPr/>
        </p:nvSpPr>
        <p:spPr>
          <a:xfrm>
            <a:off x="1414597" y="4679227"/>
            <a:ext cx="6400800" cy="461665"/>
          </a:xfrm>
          <a:prstGeom prst="rect">
            <a:avLst/>
          </a:prstGeom>
          <a:noFill/>
        </p:spPr>
        <p:txBody>
          <a:bodyPr wrap="square">
            <a:spAutoFit/>
          </a:bodyPr>
          <a:lstStyle/>
          <a:p>
            <a:pPr algn="ctr"/>
            <a:r>
              <a:rPr lang="en-US" sz="1200" dirty="0">
                <a:solidFill>
                  <a:schemeClr val="bg1"/>
                </a:solidFill>
              </a:rPr>
              <a:t>DHHS HIV Perinatal Guidelines 2024</a:t>
            </a:r>
          </a:p>
          <a:p>
            <a:pPr algn="ctr"/>
            <a:r>
              <a:rPr lang="en-US" sz="1200" dirty="0">
                <a:solidFill>
                  <a:schemeClr val="bg1"/>
                </a:solidFill>
              </a:rPr>
              <a:t>BHIVA guidelines for the management of HIV in pregnancy and postpartum 2020</a:t>
            </a:r>
          </a:p>
        </p:txBody>
      </p:sp>
    </p:spTree>
    <p:extLst>
      <p:ext uri="{BB962C8B-B14F-4D97-AF65-F5344CB8AC3E}">
        <p14:creationId xmlns:p14="http://schemas.microsoft.com/office/powerpoint/2010/main" val="3900782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F8ED-02CB-8BDF-C12A-9E64CCCA8B32}"/>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4623E798-BB3E-4F1C-28F6-9220D717838A}"/>
              </a:ext>
            </a:extLst>
          </p:cNvPr>
          <p:cNvSpPr>
            <a:spLocks noGrp="1"/>
          </p:cNvSpPr>
          <p:nvPr>
            <p:ph type="body" idx="1"/>
          </p:nvPr>
        </p:nvSpPr>
        <p:spPr/>
        <p:txBody>
          <a:bodyPr/>
          <a:lstStyle/>
          <a:p>
            <a:r>
              <a:rPr lang="en-US" sz="2000" dirty="0"/>
              <a:t>Breastfeeding While Living with HIV: </a:t>
            </a:r>
            <a:br>
              <a:rPr lang="en-US" sz="2000" dirty="0"/>
            </a:br>
            <a:r>
              <a:rPr lang="en-US" sz="2000" dirty="0"/>
              <a:t>Moving from Science to Practice</a:t>
            </a:r>
            <a:endParaRPr lang="en-US" dirty="0"/>
          </a:p>
        </p:txBody>
      </p:sp>
      <p:sp>
        <p:nvSpPr>
          <p:cNvPr id="4" name="Slide Number Placeholder 3">
            <a:extLst>
              <a:ext uri="{FF2B5EF4-FFF2-40B4-BE49-F238E27FC236}">
                <a16:creationId xmlns:a16="http://schemas.microsoft.com/office/drawing/2014/main" id="{F13DFB16-A4CE-78CF-DB1E-916AB37B6192}"/>
              </a:ext>
            </a:extLst>
          </p:cNvPr>
          <p:cNvSpPr>
            <a:spLocks noGrp="1"/>
          </p:cNvSpPr>
          <p:nvPr>
            <p:ph type="sldNum" sz="quarter" idx="12"/>
          </p:nvPr>
        </p:nvSpPr>
        <p:spPr/>
        <p:txBody>
          <a:bodyPr/>
          <a:lstStyle/>
          <a:p>
            <a:fld id="{3D987DAA-A896-1841-BC8A-D645CCE33E3D}" type="slidenum">
              <a:rPr lang="en-US" smtClean="0">
                <a:solidFill>
                  <a:srgbClr val="FFFFFF"/>
                </a:solidFill>
              </a:rPr>
              <a:pPr/>
              <a:t>38</a:t>
            </a:fld>
            <a:endParaRPr lang="en-US">
              <a:solidFill>
                <a:srgbClr val="FFFFFF"/>
              </a:solidFill>
            </a:endParaRPr>
          </a:p>
        </p:txBody>
      </p:sp>
    </p:spTree>
    <p:extLst>
      <p:ext uri="{BB962C8B-B14F-4D97-AF65-F5344CB8AC3E}">
        <p14:creationId xmlns:p14="http://schemas.microsoft.com/office/powerpoint/2010/main" val="2157330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C12BF3-C61D-256F-196D-AEB62C44FD5F}"/>
              </a:ext>
            </a:extLst>
          </p:cNvPr>
          <p:cNvSpPr>
            <a:spLocks noGrp="1"/>
          </p:cNvSpPr>
          <p:nvPr>
            <p:ph type="title"/>
          </p:nvPr>
        </p:nvSpPr>
        <p:spPr/>
        <p:txBody>
          <a:bodyPr/>
          <a:lstStyle/>
          <a:p>
            <a:r>
              <a:rPr lang="en-US" dirty="0"/>
              <a:t>Discussion</a:t>
            </a:r>
          </a:p>
        </p:txBody>
      </p:sp>
      <p:sp>
        <p:nvSpPr>
          <p:cNvPr id="6" name="Content Placeholder 5">
            <a:extLst>
              <a:ext uri="{FF2B5EF4-FFF2-40B4-BE49-F238E27FC236}">
                <a16:creationId xmlns:a16="http://schemas.microsoft.com/office/drawing/2014/main" id="{A3CA38CC-DE28-7178-F355-4E9CDDD41B50}"/>
              </a:ext>
            </a:extLst>
          </p:cNvPr>
          <p:cNvSpPr>
            <a:spLocks noGrp="1"/>
          </p:cNvSpPr>
          <p:nvPr>
            <p:ph idx="1"/>
          </p:nvPr>
        </p:nvSpPr>
        <p:spPr/>
        <p:txBody>
          <a:bodyPr/>
          <a:lstStyle/>
          <a:p>
            <a:r>
              <a:rPr lang="en-US" dirty="0"/>
              <a:t>What is your organizations current process for mom’s interested in breastfeeding?</a:t>
            </a:r>
          </a:p>
          <a:p>
            <a:r>
              <a:rPr lang="en-US" dirty="0"/>
              <a:t>What would you add to support Neo &amp; Kim?</a:t>
            </a:r>
          </a:p>
          <a:p>
            <a:r>
              <a:rPr lang="en-US" dirty="0"/>
              <a:t>How do we best communicate across organizations &amp; disciplines?</a:t>
            </a:r>
          </a:p>
          <a:p>
            <a:endParaRPr lang="en-US" dirty="0"/>
          </a:p>
        </p:txBody>
      </p:sp>
      <p:sp>
        <p:nvSpPr>
          <p:cNvPr id="4" name="Slide Number Placeholder 3">
            <a:extLst>
              <a:ext uri="{FF2B5EF4-FFF2-40B4-BE49-F238E27FC236}">
                <a16:creationId xmlns:a16="http://schemas.microsoft.com/office/drawing/2014/main" id="{97ED4220-EBBF-8DEB-EE49-EBDFFDDA2D9C}"/>
              </a:ext>
            </a:extLst>
          </p:cNvPr>
          <p:cNvSpPr>
            <a:spLocks noGrp="1"/>
          </p:cNvSpPr>
          <p:nvPr>
            <p:ph type="sldNum" sz="quarter" idx="12"/>
          </p:nvPr>
        </p:nvSpPr>
        <p:spPr/>
        <p:txBody>
          <a:bodyPr/>
          <a:lstStyle/>
          <a:p>
            <a:fld id="{3D987DAA-A896-1841-BC8A-D645CCE33E3D}" type="slidenum">
              <a:rPr lang="en-US" smtClean="0">
                <a:solidFill>
                  <a:srgbClr val="FFFFFF"/>
                </a:solidFill>
              </a:rPr>
              <a:pPr/>
              <a:t>39</a:t>
            </a:fld>
            <a:endParaRPr lang="en-US">
              <a:solidFill>
                <a:srgbClr val="FFFFFF"/>
              </a:solidFill>
            </a:endParaRPr>
          </a:p>
        </p:txBody>
      </p:sp>
    </p:spTree>
    <p:extLst>
      <p:ext uri="{BB962C8B-B14F-4D97-AF65-F5344CB8AC3E}">
        <p14:creationId xmlns:p14="http://schemas.microsoft.com/office/powerpoint/2010/main" val="2587721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9A5B-B2D3-4EA3-A299-125CFB7E71CC}"/>
              </a:ext>
            </a:extLst>
          </p:cNvPr>
          <p:cNvSpPr>
            <a:spLocks noGrp="1"/>
          </p:cNvSpPr>
          <p:nvPr>
            <p:ph type="title"/>
          </p:nvPr>
        </p:nvSpPr>
        <p:spPr/>
        <p:txBody>
          <a:bodyPr/>
          <a:lstStyle/>
          <a:p>
            <a:pPr algn="ctr"/>
            <a:r>
              <a:rPr lang="en-US" dirty="0"/>
              <a:t>Use of Trade/Brand Names</a:t>
            </a:r>
          </a:p>
        </p:txBody>
      </p:sp>
      <p:sp>
        <p:nvSpPr>
          <p:cNvPr id="3" name="Content Placeholder 2">
            <a:extLst>
              <a:ext uri="{FF2B5EF4-FFF2-40B4-BE49-F238E27FC236}">
                <a16:creationId xmlns:a16="http://schemas.microsoft.com/office/drawing/2014/main" id="{F2CDBED2-F37B-4958-BED9-2C8460F26CD1}"/>
              </a:ext>
            </a:extLst>
          </p:cNvPr>
          <p:cNvSpPr>
            <a:spLocks noGrp="1"/>
          </p:cNvSpPr>
          <p:nvPr>
            <p:ph idx="1"/>
          </p:nvPr>
        </p:nvSpPr>
        <p:spPr/>
        <p:txBody>
          <a:bodyPr/>
          <a:lstStyle/>
          <a:p>
            <a:endParaRPr lang="en-US" dirty="0"/>
          </a:p>
          <a:p>
            <a:pPr marL="114297"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B4EE4A2-2D25-4575-BE19-535D47BF54A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4</a:t>
            </a:fld>
            <a:endParaRPr lang="en-US" dirty="0">
              <a:solidFill>
                <a:srgbClr val="FFFFFF"/>
              </a:solidFill>
              <a:latin typeface="Arial"/>
            </a:endParaRPr>
          </a:p>
        </p:txBody>
      </p:sp>
      <p:sp>
        <p:nvSpPr>
          <p:cNvPr id="5" name="TextBox 4">
            <a:extLst>
              <a:ext uri="{FF2B5EF4-FFF2-40B4-BE49-F238E27FC236}">
                <a16:creationId xmlns:a16="http://schemas.microsoft.com/office/drawing/2014/main" id="{F0BEDD42-78D0-43EE-8998-2C3555A31481}"/>
              </a:ext>
            </a:extLst>
          </p:cNvPr>
          <p:cNvSpPr txBox="1"/>
          <p:nvPr/>
        </p:nvSpPr>
        <p:spPr>
          <a:xfrm>
            <a:off x="669192" y="1063230"/>
            <a:ext cx="7891585" cy="3477875"/>
          </a:xfrm>
          <a:prstGeom prst="rect">
            <a:avLst/>
          </a:prstGeom>
          <a:noFill/>
        </p:spPr>
        <p:txBody>
          <a:bodyPr wrap="square" rtlCol="0">
            <a:spAutoFit/>
          </a:bodyPr>
          <a:lstStyle/>
          <a:p>
            <a:pPr defTabSz="914378"/>
            <a:r>
              <a:rPr lang="en-US" sz="2000" dirty="0">
                <a:solidFill>
                  <a:srgbClr val="222222"/>
                </a:solidFill>
                <a:latin typeface="Arial"/>
                <a:ea typeface="Calibri" panose="020F0502020204030204" pitchFamily="34" charset="0"/>
                <a:cs typeface="Times New Roman" panose="02020603050405020304" pitchFamily="18" charset="0"/>
              </a:rPr>
              <a:t>This program is supported by the Health Resources and Services Administration (HRSA) of the U.S. </a:t>
            </a:r>
            <a:r>
              <a:rPr lang="en-US" sz="2000" dirty="0">
                <a:solidFill>
                  <a:srgbClr val="222222"/>
                </a:solidFill>
                <a:ea typeface="Calibri" panose="020F0502020204030204" pitchFamily="34" charset="0"/>
                <a:cs typeface="Times New Roman" panose="02020603050405020304" pitchFamily="18" charset="0"/>
              </a:rPr>
              <a:t>Department of Health and Human Services (HHS) as part of an award totaling $</a:t>
            </a:r>
            <a:r>
              <a:rPr lang="en-US" sz="2000" dirty="0">
                <a:solidFill>
                  <a:srgbClr val="222222"/>
                </a:solidFill>
                <a:ea typeface="Calibri" panose="020F0502020204030204" pitchFamily="34" charset="0"/>
                <a:cs typeface="Times New Roman"/>
              </a:rPr>
              <a:t>4,205,743</a:t>
            </a:r>
            <a:r>
              <a:rPr lang="en-US" sz="2000" dirty="0">
                <a:solidFill>
                  <a:srgbClr val="222222"/>
                </a:solidFill>
                <a:ea typeface="Calibri" panose="020F0502020204030204" pitchFamily="34" charset="0"/>
                <a:cs typeface="Times New Roman" panose="02020603050405020304" pitchFamily="18" charset="0"/>
              </a:rPr>
              <a:t>, with 0% financed with non-governmental sources. </a:t>
            </a:r>
          </a:p>
          <a:p>
            <a:pPr defTabSz="914378"/>
            <a:endParaRPr lang="en-US" sz="2000" dirty="0">
              <a:solidFill>
                <a:srgbClr val="222222"/>
              </a:solidFill>
              <a:latin typeface="Arial"/>
              <a:ea typeface="Calibri" panose="020F0502020204030204" pitchFamily="34" charset="0"/>
              <a:cs typeface="Times New Roman" panose="02020603050405020304" pitchFamily="18" charset="0"/>
            </a:endParaRPr>
          </a:p>
          <a:p>
            <a:pPr defTabSz="914378"/>
            <a:r>
              <a:rPr lang="en-US" sz="2000" dirty="0">
                <a:solidFill>
                  <a:srgbClr val="222222"/>
                </a:solidFill>
                <a:latin typeface="Arial"/>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2000" i="1" dirty="0">
                <a:solidFill>
                  <a:srgbClr val="222222"/>
                </a:solidFill>
                <a:latin typeface="Arial"/>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2000" dirty="0">
              <a:solidFill>
                <a:srgbClr val="222222"/>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89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0B6-5B31-30B1-BB4E-5EB9D5EDEF7C}"/>
              </a:ext>
            </a:extLst>
          </p:cNvPr>
          <p:cNvSpPr>
            <a:spLocks noGrp="1"/>
          </p:cNvSpPr>
          <p:nvPr>
            <p:ph type="title"/>
          </p:nvPr>
        </p:nvSpPr>
        <p:spPr>
          <a:xfrm>
            <a:off x="457213" y="148228"/>
            <a:ext cx="8315569" cy="519647"/>
          </a:xfrm>
        </p:spPr>
        <p:txBody>
          <a:bodyPr/>
          <a:lstStyle/>
          <a:p>
            <a:pPr algn="ctr"/>
            <a:r>
              <a:rPr lang="en-US" dirty="0"/>
              <a:t>References</a:t>
            </a:r>
          </a:p>
        </p:txBody>
      </p:sp>
      <p:sp>
        <p:nvSpPr>
          <p:cNvPr id="3" name="Content Placeholder 2">
            <a:extLst>
              <a:ext uri="{FF2B5EF4-FFF2-40B4-BE49-F238E27FC236}">
                <a16:creationId xmlns:a16="http://schemas.microsoft.com/office/drawing/2014/main" id="{59DC2E88-C403-F02B-1630-D2E49A77D433}"/>
              </a:ext>
            </a:extLst>
          </p:cNvPr>
          <p:cNvSpPr>
            <a:spLocks noGrp="1"/>
          </p:cNvSpPr>
          <p:nvPr>
            <p:ph idx="1"/>
          </p:nvPr>
        </p:nvSpPr>
        <p:spPr>
          <a:xfrm>
            <a:off x="77002" y="667874"/>
            <a:ext cx="9003425" cy="4061537"/>
          </a:xfrm>
        </p:spPr>
        <p:txBody>
          <a:bodyPr>
            <a:normAutofit fontScale="55000" lnSpcReduction="20000"/>
          </a:bodyPr>
          <a:lstStyle/>
          <a:p>
            <a:r>
              <a:rPr lang="en-US" sz="2500" dirty="0">
                <a:solidFill>
                  <a:schemeClr val="tx1"/>
                </a:solidFill>
              </a:rPr>
              <a:t>DHHS HIV Guidelines 2024</a:t>
            </a:r>
            <a:endParaRPr lang="en-US" sz="2500" dirty="0"/>
          </a:p>
          <a:p>
            <a:pPr lvl="1"/>
            <a:r>
              <a:rPr lang="en-US" dirty="0">
                <a:solidFill>
                  <a:schemeClr val="tx1"/>
                </a:solidFill>
              </a:rPr>
              <a:t>Infant Feeding for Individuals with HIV in the United States</a:t>
            </a:r>
          </a:p>
          <a:p>
            <a:pPr lvl="1"/>
            <a:r>
              <a:rPr lang="en-US" dirty="0">
                <a:solidFill>
                  <a:schemeClr val="tx1"/>
                </a:solidFill>
              </a:rPr>
              <a:t>Diagnosis of HIV Infection in Infants and Children</a:t>
            </a:r>
          </a:p>
          <a:p>
            <a:pPr lvl="1"/>
            <a:r>
              <a:rPr lang="en-US" dirty="0">
                <a:solidFill>
                  <a:schemeClr val="tx1"/>
                </a:solidFill>
              </a:rPr>
              <a:t>Antiretroviral Management of Newborns with Perinatal HIV Exposure or HIV Infection</a:t>
            </a:r>
          </a:p>
          <a:p>
            <a:r>
              <a:rPr lang="en-US" sz="2500" dirty="0"/>
              <a:t>WHO Infant feeding for the prevention of mother-to-child transmission of HIV 2023.</a:t>
            </a:r>
            <a:endParaRPr lang="en-US" sz="2500" dirty="0">
              <a:solidFill>
                <a:schemeClr val="tx1"/>
              </a:solidFill>
            </a:endParaRPr>
          </a:p>
          <a:p>
            <a:r>
              <a:rPr lang="en-US" sz="2500" dirty="0">
                <a:solidFill>
                  <a:schemeClr val="tx1"/>
                </a:solidFill>
              </a:rPr>
              <a:t>Tuthill EL. </a:t>
            </a:r>
            <a:r>
              <a:rPr lang="en-US" sz="2500" i="1" dirty="0">
                <a:solidFill>
                  <a:schemeClr val="tx1"/>
                </a:solidFill>
              </a:rPr>
              <a:t>J Int AIDS Soc</a:t>
            </a:r>
            <a:r>
              <a:rPr lang="en-US" sz="2500" dirty="0">
                <a:solidFill>
                  <a:schemeClr val="tx1"/>
                </a:solidFill>
              </a:rPr>
              <a:t>. 2019; 22(1):e25224.</a:t>
            </a:r>
          </a:p>
          <a:p>
            <a:r>
              <a:rPr lang="en-US" sz="2500" dirty="0" err="1">
                <a:solidFill>
                  <a:schemeClr val="tx1"/>
                </a:solidFill>
              </a:rPr>
              <a:t>Moseholm</a:t>
            </a:r>
            <a:r>
              <a:rPr lang="en-US" sz="2500" dirty="0">
                <a:solidFill>
                  <a:schemeClr val="tx1"/>
                </a:solidFill>
              </a:rPr>
              <a:t> E. </a:t>
            </a:r>
            <a:r>
              <a:rPr lang="en-US" sz="2500" i="1" dirty="0">
                <a:solidFill>
                  <a:schemeClr val="tx1"/>
                </a:solidFill>
              </a:rPr>
              <a:t>J Intern Med. </a:t>
            </a:r>
            <a:r>
              <a:rPr lang="en-US" sz="2500" dirty="0">
                <a:solidFill>
                  <a:schemeClr val="tx1"/>
                </a:solidFill>
              </a:rPr>
              <a:t>2020; 287:19-31</a:t>
            </a:r>
            <a:r>
              <a:rPr lang="en-US" sz="2500" dirty="0"/>
              <a:t>.</a:t>
            </a:r>
          </a:p>
          <a:p>
            <a:r>
              <a:rPr lang="en-US" sz="2500" dirty="0">
                <a:solidFill>
                  <a:schemeClr val="tx1"/>
                </a:solidFill>
              </a:rPr>
              <a:t>PROMISE: Flynn PM. </a:t>
            </a:r>
            <a:r>
              <a:rPr lang="en-US" sz="2500" i="1" dirty="0">
                <a:solidFill>
                  <a:schemeClr val="tx1"/>
                </a:solidFill>
              </a:rPr>
              <a:t>J </a:t>
            </a:r>
            <a:r>
              <a:rPr lang="en-US" sz="2500" i="1" dirty="0" err="1">
                <a:solidFill>
                  <a:schemeClr val="tx1"/>
                </a:solidFill>
              </a:rPr>
              <a:t>Acquir</a:t>
            </a:r>
            <a:r>
              <a:rPr lang="en-US" sz="2500" i="1" dirty="0">
                <a:solidFill>
                  <a:schemeClr val="tx1"/>
                </a:solidFill>
              </a:rPr>
              <a:t> Immune </a:t>
            </a:r>
            <a:r>
              <a:rPr lang="en-US" sz="2500" i="1" dirty="0" err="1">
                <a:solidFill>
                  <a:schemeClr val="tx1"/>
                </a:solidFill>
              </a:rPr>
              <a:t>Defic</a:t>
            </a:r>
            <a:r>
              <a:rPr lang="en-US" sz="2500" i="1" dirty="0">
                <a:solidFill>
                  <a:schemeClr val="tx1"/>
                </a:solidFill>
              </a:rPr>
              <a:t> </a:t>
            </a:r>
            <a:r>
              <a:rPr lang="en-US" sz="2500" i="1" dirty="0" err="1">
                <a:solidFill>
                  <a:schemeClr val="tx1"/>
                </a:solidFill>
              </a:rPr>
              <a:t>Syndr</a:t>
            </a:r>
            <a:r>
              <a:rPr lang="en-US" sz="2500" i="1" dirty="0">
                <a:solidFill>
                  <a:schemeClr val="tx1"/>
                </a:solidFill>
              </a:rPr>
              <a:t>. </a:t>
            </a:r>
            <a:r>
              <a:rPr lang="en-US" sz="2500" dirty="0">
                <a:solidFill>
                  <a:schemeClr val="tx1"/>
                </a:solidFill>
              </a:rPr>
              <a:t>2021; 88(2):206-213. </a:t>
            </a:r>
          </a:p>
          <a:p>
            <a:r>
              <a:rPr lang="en-US" sz="2500" dirty="0"/>
              <a:t>BAN: </a:t>
            </a:r>
            <a:r>
              <a:rPr lang="en-US" sz="2500" dirty="0">
                <a:solidFill>
                  <a:schemeClr val="tx1"/>
                </a:solidFill>
              </a:rPr>
              <a:t>Jamieson DJ. </a:t>
            </a:r>
            <a:r>
              <a:rPr lang="en-US" sz="2500" i="1" dirty="0">
                <a:solidFill>
                  <a:schemeClr val="tx1"/>
                </a:solidFill>
              </a:rPr>
              <a:t>Lancet</a:t>
            </a:r>
            <a:r>
              <a:rPr lang="en-US" sz="2500" dirty="0">
                <a:solidFill>
                  <a:schemeClr val="tx1"/>
                </a:solidFill>
              </a:rPr>
              <a:t>. 2012; 379(9835): 2449–2458.</a:t>
            </a:r>
          </a:p>
          <a:p>
            <a:r>
              <a:rPr lang="pt-BR" sz="2500" dirty="0">
                <a:solidFill>
                  <a:schemeClr val="tx1"/>
                </a:solidFill>
              </a:rPr>
              <a:t>HPTN 046: </a:t>
            </a:r>
            <a:r>
              <a:rPr lang="pt-BR" sz="2500" dirty="0" err="1">
                <a:solidFill>
                  <a:schemeClr val="tx1"/>
                </a:solidFill>
              </a:rPr>
              <a:t>Coovadia</a:t>
            </a:r>
            <a:r>
              <a:rPr lang="pt-BR" sz="2500" dirty="0">
                <a:solidFill>
                  <a:schemeClr val="tx1"/>
                </a:solidFill>
              </a:rPr>
              <a:t> HM. Lancet. 2012; 379:221-8</a:t>
            </a:r>
          </a:p>
          <a:p>
            <a:r>
              <a:rPr lang="fr-FR" sz="2500" dirty="0" err="1"/>
              <a:t>Abuogi</a:t>
            </a:r>
            <a:r>
              <a:rPr lang="fr-FR" sz="2500" dirty="0"/>
              <a:t> L. </a:t>
            </a:r>
            <a:r>
              <a:rPr lang="fr-FR" sz="2500" i="1" dirty="0"/>
              <a:t>J </a:t>
            </a:r>
            <a:r>
              <a:rPr lang="fr-FR" sz="2500" i="1" dirty="0" err="1"/>
              <a:t>Acquir</a:t>
            </a:r>
            <a:r>
              <a:rPr lang="fr-FR" sz="2500" i="1" dirty="0"/>
              <a:t> Immune </a:t>
            </a:r>
            <a:r>
              <a:rPr lang="fr-FR" sz="2500" i="1" dirty="0" err="1"/>
              <a:t>Defic</a:t>
            </a:r>
            <a:r>
              <a:rPr lang="fr-FR" sz="2500" i="1" dirty="0"/>
              <a:t> </a:t>
            </a:r>
            <a:r>
              <a:rPr lang="fr-FR" sz="2500" i="1" dirty="0" err="1"/>
              <a:t>Syndr</a:t>
            </a:r>
            <a:r>
              <a:rPr lang="fr-FR" sz="2500" i="1" dirty="0"/>
              <a:t>. </a:t>
            </a:r>
            <a:r>
              <a:rPr lang="fr-FR" sz="2500" dirty="0"/>
              <a:t>2023;93:395–402</a:t>
            </a:r>
          </a:p>
          <a:p>
            <a:r>
              <a:rPr lang="en-US" sz="2500" dirty="0">
                <a:solidFill>
                  <a:schemeClr val="tx1"/>
                </a:solidFill>
              </a:rPr>
              <a:t>Cranmer LM. </a:t>
            </a:r>
            <a:r>
              <a:rPr lang="en-US" sz="2500" i="1" dirty="0">
                <a:solidFill>
                  <a:schemeClr val="tx1"/>
                </a:solidFill>
              </a:rPr>
              <a:t>J Pediatric Infect Dis Soc</a:t>
            </a:r>
            <a:r>
              <a:rPr lang="en-US" sz="2500" dirty="0">
                <a:solidFill>
                  <a:schemeClr val="tx1"/>
                </a:solidFill>
              </a:rPr>
              <a:t>. 2022 Mar; 11(3): 90–91</a:t>
            </a:r>
          </a:p>
          <a:p>
            <a:r>
              <a:rPr lang="en-US" sz="2500" dirty="0">
                <a:solidFill>
                  <a:schemeClr val="tx1"/>
                </a:solidFill>
              </a:rPr>
              <a:t>Yusef HE. </a:t>
            </a:r>
            <a:r>
              <a:rPr lang="en-US" sz="2500" i="1" dirty="0">
                <a:solidFill>
                  <a:schemeClr val="tx1"/>
                </a:solidFill>
              </a:rPr>
              <a:t>J Pediatric Infect Dis Soc</a:t>
            </a:r>
            <a:r>
              <a:rPr lang="en-US" sz="2500" dirty="0">
                <a:solidFill>
                  <a:schemeClr val="tx1"/>
                </a:solidFill>
              </a:rPr>
              <a:t>. 2022 Jan; 11(1): 24–27.</a:t>
            </a:r>
          </a:p>
          <a:p>
            <a:r>
              <a:rPr lang="en-US" sz="2500" dirty="0" err="1">
                <a:solidFill>
                  <a:schemeClr val="tx1"/>
                </a:solidFill>
              </a:rPr>
              <a:t>Prestileo</a:t>
            </a:r>
            <a:r>
              <a:rPr lang="en-US" sz="2500" dirty="0">
                <a:solidFill>
                  <a:schemeClr val="tx1"/>
                </a:solidFill>
              </a:rPr>
              <a:t> T. </a:t>
            </a:r>
            <a:r>
              <a:rPr lang="en-US" sz="2500" i="1" dirty="0">
                <a:solidFill>
                  <a:schemeClr val="tx1"/>
                </a:solidFill>
              </a:rPr>
              <a:t>Infect Dis Rep</a:t>
            </a:r>
            <a:r>
              <a:rPr lang="en-US" sz="2500" dirty="0">
                <a:solidFill>
                  <a:schemeClr val="tx1"/>
                </a:solidFill>
              </a:rPr>
              <a:t>. 2022 Apr; 14(2): 220–227.</a:t>
            </a:r>
          </a:p>
          <a:p>
            <a:r>
              <a:rPr lang="en-US" sz="2500" dirty="0">
                <a:solidFill>
                  <a:schemeClr val="tx1"/>
                </a:solidFill>
              </a:rPr>
              <a:t>Koay WLA. </a:t>
            </a:r>
            <a:r>
              <a:rPr lang="en-US" sz="2500" i="1" dirty="0">
                <a:solidFill>
                  <a:schemeClr val="tx1"/>
                </a:solidFill>
              </a:rPr>
              <a:t>J Pediatric Infect Dis Soc</a:t>
            </a:r>
            <a:r>
              <a:rPr lang="en-US" sz="2500" dirty="0">
                <a:solidFill>
                  <a:schemeClr val="tx1"/>
                </a:solidFill>
              </a:rPr>
              <a:t>. 2022 May 30;11(5):239.</a:t>
            </a:r>
          </a:p>
          <a:p>
            <a:r>
              <a:rPr lang="en-US" sz="2500" dirty="0"/>
              <a:t>Pollock L. </a:t>
            </a:r>
            <a:r>
              <a:rPr lang="en-US" sz="2500" i="1" dirty="0"/>
              <a:t>Top </a:t>
            </a:r>
            <a:r>
              <a:rPr lang="en-US" sz="2500" i="1" dirty="0" err="1"/>
              <a:t>Antivir</a:t>
            </a:r>
            <a:r>
              <a:rPr lang="en-US" sz="2500" i="1" dirty="0"/>
              <a:t> Med</a:t>
            </a:r>
            <a:r>
              <a:rPr lang="en-US" sz="2500" dirty="0"/>
              <a:t>. 2023 Nov; 31(5): 576–586.</a:t>
            </a:r>
          </a:p>
          <a:p>
            <a:r>
              <a:rPr lang="en-US" sz="2500" dirty="0"/>
              <a:t>Douglas M. Breastfeeding in HIV: Project ECHO – UNM HIV </a:t>
            </a:r>
            <a:r>
              <a:rPr lang="en-US" sz="2500" dirty="0" err="1"/>
              <a:t>TeleECHO</a:t>
            </a:r>
            <a:r>
              <a:rPr lang="en-US" sz="2500" dirty="0"/>
              <a:t> Clinic. 2021 Aug</a:t>
            </a:r>
          </a:p>
          <a:p>
            <a:r>
              <a:rPr lang="en-US" sz="2500" dirty="0" err="1"/>
              <a:t>Gilleece</a:t>
            </a:r>
            <a:r>
              <a:rPr lang="en-US" sz="2500" dirty="0"/>
              <a:t> Y. British HIV Association guidelines for the management of HIV in pregnancy and postpartum 2018. </a:t>
            </a:r>
            <a:r>
              <a:rPr lang="en-US" sz="2500" i="1" dirty="0"/>
              <a:t>HIV Med 2019</a:t>
            </a:r>
            <a:r>
              <a:rPr lang="en-US" sz="2500" dirty="0"/>
              <a:t>; 20 Suppl 3: s2-s85.</a:t>
            </a:r>
          </a:p>
        </p:txBody>
      </p:sp>
      <p:sp>
        <p:nvSpPr>
          <p:cNvPr id="4" name="Slide Number Placeholder 3">
            <a:extLst>
              <a:ext uri="{FF2B5EF4-FFF2-40B4-BE49-F238E27FC236}">
                <a16:creationId xmlns:a16="http://schemas.microsoft.com/office/drawing/2014/main" id="{904CFE36-C684-B7B4-14C6-BA3DDF40112B}"/>
              </a:ext>
            </a:extLst>
          </p:cNvPr>
          <p:cNvSpPr>
            <a:spLocks noGrp="1"/>
          </p:cNvSpPr>
          <p:nvPr>
            <p:ph type="sldNum" sz="quarter" idx="12"/>
          </p:nvPr>
        </p:nvSpPr>
        <p:spPr/>
        <p:txBody>
          <a:bodyPr/>
          <a:lstStyle/>
          <a:p>
            <a:fld id="{6E2D2B3B-882E-40F3-A32F-6DD516915044}" type="slidenum">
              <a:rPr lang="en-US" smtClean="0"/>
              <a:pPr/>
              <a:t>40</a:t>
            </a:fld>
            <a:endParaRPr lang="en-US"/>
          </a:p>
        </p:txBody>
      </p:sp>
    </p:spTree>
    <p:extLst>
      <p:ext uri="{BB962C8B-B14F-4D97-AF65-F5344CB8AC3E}">
        <p14:creationId xmlns:p14="http://schemas.microsoft.com/office/powerpoint/2010/main" val="3126867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0B6-5B31-30B1-BB4E-5EB9D5EDEF7C}"/>
              </a:ext>
            </a:extLst>
          </p:cNvPr>
          <p:cNvSpPr>
            <a:spLocks noGrp="1"/>
          </p:cNvSpPr>
          <p:nvPr>
            <p:ph type="title"/>
          </p:nvPr>
        </p:nvSpPr>
        <p:spPr>
          <a:xfrm>
            <a:off x="457213" y="-44279"/>
            <a:ext cx="8315569" cy="857250"/>
          </a:xfrm>
        </p:spPr>
        <p:txBody>
          <a:bodyPr/>
          <a:lstStyle/>
          <a:p>
            <a:pPr algn="ctr"/>
            <a:r>
              <a:rPr lang="en-US" dirty="0"/>
              <a:t>Resources</a:t>
            </a:r>
          </a:p>
        </p:txBody>
      </p:sp>
      <p:sp>
        <p:nvSpPr>
          <p:cNvPr id="5" name="Text Placeholder 4">
            <a:extLst>
              <a:ext uri="{FF2B5EF4-FFF2-40B4-BE49-F238E27FC236}">
                <a16:creationId xmlns:a16="http://schemas.microsoft.com/office/drawing/2014/main" id="{B87AE62D-51AD-8276-E7E0-D7938E6507DF}"/>
              </a:ext>
            </a:extLst>
          </p:cNvPr>
          <p:cNvSpPr>
            <a:spLocks noGrp="1"/>
          </p:cNvSpPr>
          <p:nvPr>
            <p:ph type="body" idx="1"/>
          </p:nvPr>
        </p:nvSpPr>
        <p:spPr>
          <a:xfrm>
            <a:off x="457200" y="732940"/>
            <a:ext cx="3890108" cy="479822"/>
          </a:xfrm>
        </p:spPr>
        <p:txBody>
          <a:bodyPr/>
          <a:lstStyle/>
          <a:p>
            <a:r>
              <a:rPr lang="en-US" dirty="0"/>
              <a:t>National/International</a:t>
            </a:r>
          </a:p>
        </p:txBody>
      </p:sp>
      <p:sp>
        <p:nvSpPr>
          <p:cNvPr id="3" name="Content Placeholder 2">
            <a:extLst>
              <a:ext uri="{FF2B5EF4-FFF2-40B4-BE49-F238E27FC236}">
                <a16:creationId xmlns:a16="http://schemas.microsoft.com/office/drawing/2014/main" id="{59DC2E88-C403-F02B-1630-D2E49A77D433}"/>
              </a:ext>
            </a:extLst>
          </p:cNvPr>
          <p:cNvSpPr>
            <a:spLocks noGrp="1"/>
          </p:cNvSpPr>
          <p:nvPr>
            <p:ph sz="half" idx="2"/>
          </p:nvPr>
        </p:nvSpPr>
        <p:spPr>
          <a:xfrm>
            <a:off x="457199" y="1212762"/>
            <a:ext cx="5874252" cy="3567763"/>
          </a:xfrm>
        </p:spPr>
        <p:txBody>
          <a:bodyPr>
            <a:normAutofit fontScale="70000" lnSpcReduction="20000"/>
          </a:bodyPr>
          <a:lstStyle/>
          <a:p>
            <a:r>
              <a:rPr lang="en-US" dirty="0"/>
              <a:t>The Well Project: </a:t>
            </a:r>
            <a:r>
              <a:rPr lang="en-US" dirty="0">
                <a:hlinkClick r:id="rId3"/>
              </a:rPr>
              <a:t>Breastfeeding, </a:t>
            </a:r>
            <a:r>
              <a:rPr lang="en-US" dirty="0" err="1">
                <a:hlinkClick r:id="rId3"/>
              </a:rPr>
              <a:t>Chestfeeding</a:t>
            </a:r>
            <a:r>
              <a:rPr lang="en-US" dirty="0">
                <a:hlinkClick r:id="rId3"/>
              </a:rPr>
              <a:t> and HIV: Supporting Informed Choices</a:t>
            </a:r>
            <a:endParaRPr lang="en-US" dirty="0"/>
          </a:p>
          <a:p>
            <a:r>
              <a:rPr lang="en-US" dirty="0"/>
              <a:t>24 Hour Perinatal HIV Hotline - </a:t>
            </a:r>
            <a:r>
              <a:rPr lang="en-US" dirty="0">
                <a:hlinkClick r:id="rId4"/>
              </a:rPr>
              <a:t>National Clinician  Consultation Center</a:t>
            </a:r>
            <a:endParaRPr lang="en-US" dirty="0"/>
          </a:p>
          <a:p>
            <a:r>
              <a:rPr lang="en-US" dirty="0"/>
              <a:t>British handouts:</a:t>
            </a:r>
          </a:p>
          <a:p>
            <a:pPr lvl="1"/>
            <a:r>
              <a:rPr lang="en-US" dirty="0">
                <a:hlinkClick r:id="rId5"/>
              </a:rPr>
              <a:t>https://www.uhsussex.nhs.uk/resources/hiv-and-feeding-your-baby/</a:t>
            </a:r>
            <a:endParaRPr lang="en-US" dirty="0"/>
          </a:p>
          <a:p>
            <a:pPr lvl="1"/>
            <a:r>
              <a:rPr lang="en-US" dirty="0">
                <a:hlinkClick r:id="rId6"/>
              </a:rPr>
              <a:t>https://www.bhiva.org/file/5bfd3080d2027/BF-Leaflet-1.pdf</a:t>
            </a:r>
            <a:endParaRPr lang="en-US" dirty="0"/>
          </a:p>
          <a:p>
            <a:pPr lvl="1"/>
            <a:r>
              <a:rPr lang="en-US" dirty="0">
                <a:hlinkClick r:id="rId7"/>
              </a:rPr>
              <a:t>https://www.bhiva.org/file/5bfd308d5e189/BF-Leaflet-2.pdf</a:t>
            </a:r>
            <a:endParaRPr lang="en-US" dirty="0"/>
          </a:p>
          <a:p>
            <a:r>
              <a:rPr lang="en-US" dirty="0"/>
              <a:t>Children’s Hospital Colorado Immunodeficiency Program Handouts</a:t>
            </a:r>
          </a:p>
          <a:p>
            <a:pPr lvl="1"/>
            <a:r>
              <a:rPr lang="en-US" dirty="0">
                <a:hlinkClick r:id="rId8"/>
              </a:rPr>
              <a:t>http://links.lww.com/QAI/C57</a:t>
            </a:r>
            <a:endParaRPr lang="en-US" dirty="0"/>
          </a:p>
          <a:p>
            <a:pPr lvl="1"/>
            <a:r>
              <a:rPr lang="en-US" dirty="0">
                <a:hlinkClick r:id="rId9"/>
              </a:rPr>
              <a:t>http://links.lww.com/QAI/C58</a:t>
            </a:r>
            <a:endParaRPr lang="en-US" dirty="0"/>
          </a:p>
          <a:p>
            <a:pPr lvl="1"/>
            <a:r>
              <a:rPr lang="en-US" dirty="0">
                <a:hlinkClick r:id="rId10"/>
              </a:rPr>
              <a:t>http://links.lww.com/QAI/C59</a:t>
            </a:r>
            <a:r>
              <a:rPr lang="en-US" dirty="0"/>
              <a:t>	</a:t>
            </a:r>
          </a:p>
          <a:p>
            <a:pPr lvl="1"/>
            <a:r>
              <a:rPr lang="en-US" dirty="0">
                <a:hlinkClick r:id="rId11"/>
              </a:rPr>
              <a:t>http://links.lww.com/QAI/C60</a:t>
            </a:r>
            <a:endParaRPr lang="en-US" dirty="0"/>
          </a:p>
          <a:p>
            <a:pPr lvl="1"/>
            <a:endParaRPr lang="en-US" dirty="0"/>
          </a:p>
        </p:txBody>
      </p:sp>
      <p:sp>
        <p:nvSpPr>
          <p:cNvPr id="6" name="Text Placeholder 5">
            <a:extLst>
              <a:ext uri="{FF2B5EF4-FFF2-40B4-BE49-F238E27FC236}">
                <a16:creationId xmlns:a16="http://schemas.microsoft.com/office/drawing/2014/main" id="{25E15893-6395-19B6-3049-8EF5113EAC05}"/>
              </a:ext>
            </a:extLst>
          </p:cNvPr>
          <p:cNvSpPr>
            <a:spLocks noGrp="1"/>
          </p:cNvSpPr>
          <p:nvPr>
            <p:ph type="body" sz="quarter" idx="3"/>
          </p:nvPr>
        </p:nvSpPr>
        <p:spPr>
          <a:xfrm>
            <a:off x="6333423" y="732940"/>
            <a:ext cx="2437387" cy="479822"/>
          </a:xfrm>
        </p:spPr>
        <p:txBody>
          <a:bodyPr/>
          <a:lstStyle/>
          <a:p>
            <a:r>
              <a:rPr lang="en-US" dirty="0"/>
              <a:t>Local</a:t>
            </a:r>
          </a:p>
        </p:txBody>
      </p:sp>
      <p:sp>
        <p:nvSpPr>
          <p:cNvPr id="7" name="Content Placeholder 6">
            <a:extLst>
              <a:ext uri="{FF2B5EF4-FFF2-40B4-BE49-F238E27FC236}">
                <a16:creationId xmlns:a16="http://schemas.microsoft.com/office/drawing/2014/main" id="{D2B66D03-C436-2391-30AA-F96D3F22EE10}"/>
              </a:ext>
            </a:extLst>
          </p:cNvPr>
          <p:cNvSpPr>
            <a:spLocks noGrp="1"/>
          </p:cNvSpPr>
          <p:nvPr>
            <p:ph sz="quarter" idx="4"/>
          </p:nvPr>
        </p:nvSpPr>
        <p:spPr>
          <a:xfrm>
            <a:off x="6420050" y="1161648"/>
            <a:ext cx="2350759" cy="2669087"/>
          </a:xfrm>
        </p:spPr>
        <p:txBody>
          <a:bodyPr>
            <a:normAutofit fontScale="92500" lnSpcReduction="20000"/>
          </a:bodyPr>
          <a:lstStyle/>
          <a:p>
            <a:r>
              <a:rPr lang="en-US" dirty="0"/>
              <a:t>Birthmark Doula/New Orleans Breastfeeding Center: ready to work with mom’s breastfeeding with HIV</a:t>
            </a:r>
          </a:p>
        </p:txBody>
      </p:sp>
      <p:sp>
        <p:nvSpPr>
          <p:cNvPr id="4" name="Slide Number Placeholder 3">
            <a:extLst>
              <a:ext uri="{FF2B5EF4-FFF2-40B4-BE49-F238E27FC236}">
                <a16:creationId xmlns:a16="http://schemas.microsoft.com/office/drawing/2014/main" id="{904CFE36-C684-B7B4-14C6-BA3DDF40112B}"/>
              </a:ext>
            </a:extLst>
          </p:cNvPr>
          <p:cNvSpPr>
            <a:spLocks noGrp="1"/>
          </p:cNvSpPr>
          <p:nvPr>
            <p:ph type="sldNum" sz="quarter" idx="12"/>
          </p:nvPr>
        </p:nvSpPr>
        <p:spPr/>
        <p:txBody>
          <a:bodyPr/>
          <a:lstStyle/>
          <a:p>
            <a:fld id="{6E2D2B3B-882E-40F3-A32F-6DD516915044}" type="slidenum">
              <a:rPr lang="en-US" smtClean="0"/>
              <a:pPr/>
              <a:t>41</a:t>
            </a:fld>
            <a:endParaRPr lang="en-US"/>
          </a:p>
        </p:txBody>
      </p:sp>
    </p:spTree>
    <p:extLst>
      <p:ext uri="{BB962C8B-B14F-4D97-AF65-F5344CB8AC3E}">
        <p14:creationId xmlns:p14="http://schemas.microsoft.com/office/powerpoint/2010/main" val="962163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2950"/>
            <a:ext cx="8839200" cy="3794521"/>
          </a:xfrm>
        </p:spPr>
        <p:txBody>
          <a:bodyPr>
            <a:normAutofit/>
          </a:bodyPr>
          <a:lstStyle/>
          <a:p>
            <a:pPr marL="114300" indent="0" algn="ctr">
              <a:buNone/>
              <a:defRPr sz="1900" i="1"/>
            </a:pPr>
            <a:r>
              <a:rPr lang="en-US" dirty="0"/>
              <a:t>If you are interested in other training opportunities, contact:</a:t>
            </a:r>
          </a:p>
          <a:p>
            <a:pPr algn="ctr">
              <a:defRPr sz="1700" b="1"/>
            </a:pPr>
            <a:endParaRPr lang="en-US" dirty="0"/>
          </a:p>
          <a:p>
            <a:pPr marL="114300" indent="0" algn="ctr">
              <a:buNone/>
              <a:defRPr sz="1700"/>
            </a:pPr>
            <a:endParaRPr lang="en-US" dirty="0"/>
          </a:p>
          <a:p>
            <a:pPr marL="114300" indent="0" algn="ctr">
              <a:buNone/>
              <a:defRPr sz="1700"/>
            </a:pPr>
            <a:r>
              <a:rPr lang="en-US" dirty="0"/>
              <a:t>Dana Gray, SCAETC Program Director</a:t>
            </a:r>
            <a:br>
              <a:rPr lang="en-US" dirty="0"/>
            </a:br>
            <a:r>
              <a:rPr lang="en-US" dirty="0"/>
              <a:t>LSU Health – New Orleans, School of Public Health</a:t>
            </a:r>
            <a:br>
              <a:rPr lang="en-US" dirty="0"/>
            </a:br>
            <a:r>
              <a:rPr lang="en-US" u="sng" dirty="0">
                <a:solidFill>
                  <a:srgbClr val="478FCC"/>
                </a:solidFill>
                <a:uFill>
                  <a:solidFill>
                    <a:srgbClr val="478FCC"/>
                  </a:solidFill>
                </a:uFill>
                <a:hlinkClick r:id="rId3"/>
              </a:rPr>
              <a:t>dgray@lsuhsc.edu</a:t>
            </a:r>
            <a:r>
              <a:rPr lang="en-US" dirty="0"/>
              <a:t> or (504) 568-5647</a:t>
            </a:r>
          </a:p>
          <a:p>
            <a:pPr marL="114300" indent="0" algn="ctr">
              <a:buNone/>
              <a:defRPr sz="1700"/>
            </a:pPr>
            <a:endParaRPr lang="en-US" dirty="0"/>
          </a:p>
          <a:p>
            <a:pPr marL="114300" indent="0" algn="ctr">
              <a:buNone/>
            </a:pPr>
            <a:br>
              <a:rPr lang="en-US" dirty="0"/>
            </a:br>
            <a:r>
              <a:rPr lang="en-US" sz="1600" i="1" dirty="0"/>
              <a:t>Visit us at: </a:t>
            </a:r>
            <a:r>
              <a:rPr lang="en-US" sz="1600" u="sng" dirty="0">
                <a:hlinkClick r:id="rId4"/>
              </a:rPr>
              <a:t>https://hsc.unm.edu/scaetc/</a:t>
            </a:r>
            <a:r>
              <a:rPr lang="en-US" sz="1600" i="1" dirty="0"/>
              <a:t>    or</a:t>
            </a:r>
          </a:p>
          <a:p>
            <a:pPr marL="114300" indent="0" algn="ctr">
              <a:buNone/>
            </a:pPr>
            <a:r>
              <a:rPr lang="en-US" sz="1600" u="sng" dirty="0">
                <a:hlinkClick r:id="rId5"/>
              </a:rPr>
              <a:t>https://sph.lsuhsc.edu/service/south-central-aetc/scaetc-events/</a:t>
            </a:r>
            <a:endParaRPr lang="en-US" sz="1600" dirty="0"/>
          </a:p>
          <a:p>
            <a:pPr marL="114300" indent="0" algn="ctr">
              <a:buNone/>
              <a:defRPr sz="1700" b="1"/>
            </a:pPr>
            <a:endParaRPr lang="en-US" sz="1600" dirty="0"/>
          </a:p>
          <a:p>
            <a:pPr marL="114300" indent="0" algn="ctr">
              <a:buNone/>
              <a:defRPr sz="1700" b="1"/>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42</a:t>
            </a:fld>
            <a:endParaRPr lang="en-US"/>
          </a:p>
        </p:txBody>
      </p:sp>
    </p:spTree>
    <p:extLst>
      <p:ext uri="{BB962C8B-B14F-4D97-AF65-F5344CB8AC3E}">
        <p14:creationId xmlns:p14="http://schemas.microsoft.com/office/powerpoint/2010/main" val="1265312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1900" dirty="0">
                <a:hlinkClick r:id="rId3"/>
              </a:rPr>
              <a:t>http://nccc.ucsf.edu/</a:t>
            </a:r>
            <a:endParaRPr lang="en-US" sz="19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1000" dirty="0"/>
          </a:p>
          <a:p>
            <a:r>
              <a:rPr lang="en-US" dirty="0"/>
              <a:t>Present on ECHO</a:t>
            </a:r>
            <a:endParaRPr lang="en-US" sz="600" dirty="0"/>
          </a:p>
          <a:p>
            <a:pPr algn="l" rtl="0" fontAlgn="base">
              <a:buFont typeface="Arial" panose="020B0604020202020204" pitchFamily="34" charset="0"/>
              <a:buChar char="•"/>
            </a:pPr>
            <a:r>
              <a:rPr lang="en-US" sz="1900" b="0" i="0" u="sng" strike="noStrike" dirty="0">
                <a:solidFill>
                  <a:srgbClr val="478FCC"/>
                </a:solidFill>
                <a:effectLst/>
                <a:latin typeface="Arial" panose="020B0604020202020204" pitchFamily="34" charset="0"/>
                <a:hlinkClick r:id="rId4"/>
              </a:rPr>
              <a:t>https://hsc.unm.edu/scaetc/programs-services/echo.html</a:t>
            </a:r>
            <a:r>
              <a:rPr lang="en-US" sz="1900" b="0" i="0" dirty="0">
                <a:solidFill>
                  <a:srgbClr val="222222"/>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4629150" y="895350"/>
            <a:ext cx="4451278" cy="3771900"/>
          </a:xfrm>
        </p:spPr>
        <p:txBody>
          <a:bodyPr>
            <a:noAutofit/>
          </a:bodyPr>
          <a:lstStyle/>
          <a:p>
            <a:r>
              <a:rPr lang="en-US" sz="2000" dirty="0"/>
              <a:t>AETC National HIV Curriculum </a:t>
            </a:r>
            <a:r>
              <a:rPr lang="en-US" sz="1600" dirty="0">
                <a:hlinkClick r:id="rId5"/>
              </a:rPr>
              <a:t>https://aidsetc.org/nhc</a:t>
            </a:r>
            <a:endParaRPr lang="en-US" sz="1600" dirty="0"/>
          </a:p>
          <a:p>
            <a:r>
              <a:rPr lang="en-US" sz="2000" dirty="0"/>
              <a:t>AETC National Coordinating Resource Center </a:t>
            </a:r>
            <a:r>
              <a:rPr lang="en-US" sz="1600" dirty="0">
                <a:hlinkClick r:id="rId6"/>
              </a:rPr>
              <a:t>https://targethiv.org/library/aetc-national-coordinating-resource-center-0</a:t>
            </a:r>
            <a:endParaRPr lang="en-US" sz="1600" dirty="0"/>
          </a:p>
          <a:p>
            <a:r>
              <a:rPr lang="en-US" sz="2000" dirty="0"/>
              <a:t>HIVMA Resource Directory </a:t>
            </a:r>
            <a:r>
              <a:rPr lang="en-US" sz="1600" b="0" i="0" u="sng" strike="noStrike" dirty="0">
                <a:solidFill>
                  <a:srgbClr val="0563C1"/>
                </a:solidFill>
                <a:effectLst/>
                <a:hlinkClick r:id="rId7"/>
              </a:rPr>
              <a:t>https://www.hivma.org/globalassets/ektron-import/hivma/hivma-resource-directory.pdf</a:t>
            </a:r>
            <a:r>
              <a:rPr lang="en-US" sz="1600" b="0" i="0" u="none" strike="noStrike" dirty="0">
                <a:solidFill>
                  <a:srgbClr val="000000"/>
                </a:solidFill>
                <a:effectLst/>
              </a:rPr>
              <a:t> </a:t>
            </a:r>
          </a:p>
          <a:p>
            <a:r>
              <a:rPr lang="en-US" sz="2000" dirty="0"/>
              <a:t>Additional trainings </a:t>
            </a:r>
            <a:r>
              <a:rPr lang="en-US" sz="2000" dirty="0">
                <a:hlinkClick r:id="rId8"/>
              </a:rPr>
              <a:t>scaetcecho@salud.unm.edu</a:t>
            </a:r>
            <a:endParaRPr lang="en-US" sz="2000" dirty="0"/>
          </a:p>
          <a:p>
            <a:r>
              <a:rPr lang="en-US" sz="2000" dirty="0">
                <a:hlinkClick r:id="rId9"/>
              </a:rPr>
              <a:t>www.scaetc.org</a:t>
            </a:r>
            <a:endParaRPr lang="en-US" sz="2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43</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44</a:t>
            </a:fld>
            <a:endParaRPr lang="en-US" dirty="0">
              <a:solidFill>
                <a:srgbClr val="FFFFFF"/>
              </a:solidFill>
              <a:latin typeface="Arial"/>
            </a:endParaRPr>
          </a:p>
        </p:txBody>
      </p:sp>
      <p:pic>
        <p:nvPicPr>
          <p:cNvPr id="3" name="Picture 2" descr="A qr code with red white and blue ribbons&#10;&#10;Description automatically generated">
            <a:extLst>
              <a:ext uri="{FF2B5EF4-FFF2-40B4-BE49-F238E27FC236}">
                <a16:creationId xmlns:a16="http://schemas.microsoft.com/office/drawing/2014/main" id="{D12ADA74-B6EE-480A-9D29-BEFD0794283C}"/>
              </a:ext>
            </a:extLst>
          </p:cNvPr>
          <p:cNvPicPr>
            <a:picLocks noChangeAspect="1"/>
          </p:cNvPicPr>
          <p:nvPr/>
        </p:nvPicPr>
        <p:blipFill>
          <a:blip r:embed="rId2"/>
          <a:stretch>
            <a:fillRect/>
          </a:stretch>
        </p:blipFill>
        <p:spPr>
          <a:xfrm>
            <a:off x="539956" y="96252"/>
            <a:ext cx="8067796" cy="4550203"/>
          </a:xfrm>
          <a:prstGeom prst="rect">
            <a:avLst/>
          </a:prstGeom>
        </p:spPr>
      </p:pic>
    </p:spTree>
    <p:extLst>
      <p:ext uri="{BB962C8B-B14F-4D97-AF65-F5344CB8AC3E}">
        <p14:creationId xmlns:p14="http://schemas.microsoft.com/office/powerpoint/2010/main" val="246646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p:txBody>
          <a:bodyPr/>
          <a:lstStyle/>
          <a:p>
            <a:pPr algn="ctr"/>
            <a:r>
              <a:rPr lang="en-US" dirty="0"/>
              <a:t>Unconscious Bias Disclosure</a:t>
            </a:r>
          </a:p>
        </p:txBody>
      </p:sp>
      <p:sp>
        <p:nvSpPr>
          <p:cNvPr id="3" name="Content Placeholder 2">
            <a:extLst>
              <a:ext uri="{FF2B5EF4-FFF2-40B4-BE49-F238E27FC236}">
                <a16:creationId xmlns:a16="http://schemas.microsoft.com/office/drawing/2014/main" id="{3FF913B5-B8AA-4FF0-7E4F-A2DCC2A52012}"/>
              </a:ext>
            </a:extLst>
          </p:cNvPr>
          <p:cNvSpPr>
            <a:spLocks noGrp="1"/>
          </p:cNvSpPr>
          <p:nvPr>
            <p:ph idx="1"/>
          </p:nvPr>
        </p:nvSpPr>
        <p:spPr/>
        <p:txBody>
          <a:bodyPr>
            <a:normAutofit fontScale="92500"/>
          </a:bodyPr>
          <a:lstStyle/>
          <a:p>
            <a:r>
              <a:rPr lang="en-US" dirty="0"/>
              <a:t>SCAETC recognizes that language is constantly evolving, and while we make every effort to avoid bias and stigmatizing terms, we acknowledge that unintentional lapses may occur in our presentations.</a:t>
            </a:r>
          </a:p>
          <a:p>
            <a:r>
              <a:rPr lang="en-US" dirty="0"/>
              <a:t>We value your feedback and encourage you to share any concerns related to language, images, or concepts that may be offensive or stigmatizing. </a:t>
            </a:r>
          </a:p>
          <a:p>
            <a:r>
              <a:rPr lang="en-US" dirty="0"/>
              <a:t>Your input will help us refine and improve our presentations, ensuring they remain inclusive and respectful to participants.</a:t>
            </a:r>
          </a:p>
        </p:txBody>
      </p:sp>
      <p:sp>
        <p:nvSpPr>
          <p:cNvPr id="4" name="Slide Number Placeholder 3">
            <a:extLst>
              <a:ext uri="{FF2B5EF4-FFF2-40B4-BE49-F238E27FC236}">
                <a16:creationId xmlns:a16="http://schemas.microsoft.com/office/drawing/2014/main" id="{782116D6-C495-FFD8-35E8-5FAE826C226A}"/>
              </a:ext>
            </a:extLst>
          </p:cNvPr>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862975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22D7-7A8D-BA60-5C71-E01E20BFEF0F}"/>
              </a:ext>
            </a:extLst>
          </p:cNvPr>
          <p:cNvSpPr>
            <a:spLocks noGrp="1"/>
          </p:cNvSpPr>
          <p:nvPr>
            <p:ph type="title"/>
          </p:nvPr>
        </p:nvSpPr>
        <p:spPr/>
        <p:txBody>
          <a:bodyPr/>
          <a:lstStyle/>
          <a:p>
            <a:r>
              <a:rPr lang="en-US" dirty="0"/>
              <a:t>Breast vs. Chest vs. Body Feeding</a:t>
            </a:r>
          </a:p>
        </p:txBody>
      </p:sp>
      <p:sp>
        <p:nvSpPr>
          <p:cNvPr id="3" name="Content Placeholder 2">
            <a:extLst>
              <a:ext uri="{FF2B5EF4-FFF2-40B4-BE49-F238E27FC236}">
                <a16:creationId xmlns:a16="http://schemas.microsoft.com/office/drawing/2014/main" id="{B7B4D971-6D14-49EC-A2F1-B7C4EB86609F}"/>
              </a:ext>
            </a:extLst>
          </p:cNvPr>
          <p:cNvSpPr>
            <a:spLocks noGrp="1"/>
          </p:cNvSpPr>
          <p:nvPr>
            <p:ph idx="1"/>
          </p:nvPr>
        </p:nvSpPr>
        <p:spPr/>
        <p:txBody>
          <a:bodyPr>
            <a:normAutofit/>
          </a:bodyPr>
          <a:lstStyle/>
          <a:p>
            <a:r>
              <a:rPr lang="en-US" dirty="0"/>
              <a:t>From the NIH Style Guide: </a:t>
            </a:r>
          </a:p>
          <a:p>
            <a:pPr lvl="1"/>
            <a:r>
              <a:rPr lang="en-US" b="0" i="0" dirty="0">
                <a:solidFill>
                  <a:srgbClr val="444444"/>
                </a:solidFill>
                <a:effectLst/>
                <a:latin typeface="Droid Sans"/>
              </a:rPr>
              <a:t>“The term </a:t>
            </a:r>
            <a:r>
              <a:rPr lang="en-US" b="0" i="1" dirty="0" err="1">
                <a:solidFill>
                  <a:srgbClr val="444444"/>
                </a:solidFill>
                <a:effectLst/>
                <a:latin typeface="Droid Sans"/>
              </a:rPr>
              <a:t>chestfeeding</a:t>
            </a:r>
            <a:r>
              <a:rPr lang="en-US" b="0" i="0" dirty="0">
                <a:solidFill>
                  <a:srgbClr val="444444"/>
                </a:solidFill>
                <a:effectLst/>
                <a:latin typeface="Droid Sans"/>
              </a:rPr>
              <a:t> or </a:t>
            </a:r>
            <a:r>
              <a:rPr lang="en-US" b="0" i="1" dirty="0" err="1">
                <a:solidFill>
                  <a:srgbClr val="444444"/>
                </a:solidFill>
                <a:effectLst/>
                <a:latin typeface="Droid Sans"/>
              </a:rPr>
              <a:t>bodyfeeding</a:t>
            </a:r>
            <a:r>
              <a:rPr lang="en-US" b="0" i="0" dirty="0">
                <a:solidFill>
                  <a:srgbClr val="444444"/>
                </a:solidFill>
                <a:effectLst/>
                <a:latin typeface="Droid Sans"/>
              </a:rPr>
              <a:t> can be used alongside breastfeeding to be more inclusive.”</a:t>
            </a:r>
          </a:p>
          <a:p>
            <a:pPr lvl="1"/>
            <a:r>
              <a:rPr lang="en-US" b="0" i="0" dirty="0">
                <a:solidFill>
                  <a:srgbClr val="444444"/>
                </a:solidFill>
                <a:effectLst/>
                <a:latin typeface="Droid Sans"/>
              </a:rPr>
              <a:t>“Nonbinary or trans people may not align with the term breastfeeding because of their gender or may have a dysphoric relationship to their anatomy.” </a:t>
            </a:r>
          </a:p>
          <a:p>
            <a:r>
              <a:rPr lang="en-US" dirty="0">
                <a:solidFill>
                  <a:srgbClr val="444444"/>
                </a:solidFill>
                <a:latin typeface="Droid Sans"/>
              </a:rPr>
              <a:t>Also, mother vs. birth parent</a:t>
            </a:r>
          </a:p>
        </p:txBody>
      </p:sp>
      <p:sp>
        <p:nvSpPr>
          <p:cNvPr id="4" name="Slide Number Placeholder 3">
            <a:extLst>
              <a:ext uri="{FF2B5EF4-FFF2-40B4-BE49-F238E27FC236}">
                <a16:creationId xmlns:a16="http://schemas.microsoft.com/office/drawing/2014/main" id="{160716D5-8AC0-2B5F-EBAB-65F38A72A05F}"/>
              </a:ext>
            </a:extLst>
          </p:cNvPr>
          <p:cNvSpPr>
            <a:spLocks noGrp="1"/>
          </p:cNvSpPr>
          <p:nvPr>
            <p:ph type="sldNum" sz="quarter" idx="12"/>
          </p:nvPr>
        </p:nvSpPr>
        <p:spPr/>
        <p:txBody>
          <a:bodyPr/>
          <a:lstStyle/>
          <a:p>
            <a:fld id="{6E2D2B3B-882E-40F3-A32F-6DD516915044}" type="slidenum">
              <a:rPr lang="en-US" smtClean="0"/>
              <a:pPr/>
              <a:t>6</a:t>
            </a:fld>
            <a:endParaRPr lang="en-US"/>
          </a:p>
        </p:txBody>
      </p:sp>
      <p:sp>
        <p:nvSpPr>
          <p:cNvPr id="6" name="TextBox 5">
            <a:extLst>
              <a:ext uri="{FF2B5EF4-FFF2-40B4-BE49-F238E27FC236}">
                <a16:creationId xmlns:a16="http://schemas.microsoft.com/office/drawing/2014/main" id="{99E726FF-5254-DEC1-1E12-0F3DAE36388D}"/>
              </a:ext>
            </a:extLst>
          </p:cNvPr>
          <p:cNvSpPr txBox="1"/>
          <p:nvPr/>
        </p:nvSpPr>
        <p:spPr>
          <a:xfrm>
            <a:off x="2286000" y="4677947"/>
            <a:ext cx="4572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a:solidFill>
                  <a:schemeClr val="bg1"/>
                </a:solidFill>
                <a:effectLst/>
              </a:rPr>
              <a:t>Inclusive and gender-neutral language</a:t>
            </a:r>
            <a:r>
              <a:rPr lang="en-US" sz="1000" dirty="0">
                <a:solidFill>
                  <a:schemeClr val="bg1"/>
                </a:solidFill>
                <a:effectLst/>
              </a:rPr>
              <a:t> (2024) </a:t>
            </a:r>
            <a:r>
              <a:rPr lang="en-US" sz="1000" i="1" dirty="0">
                <a:solidFill>
                  <a:schemeClr val="bg1"/>
                </a:solidFill>
                <a:effectLst/>
              </a:rPr>
              <a:t>National Institutes of Health</a:t>
            </a:r>
            <a:r>
              <a:rPr lang="en-US" sz="1000" dirty="0">
                <a:solidFill>
                  <a:schemeClr val="bg1"/>
                </a:solidFill>
                <a:effectLst/>
              </a:rPr>
              <a:t>. https://www.nih.gov/nih-style-guide/inclusive-gender-neutral-language</a:t>
            </a:r>
          </a:p>
        </p:txBody>
      </p:sp>
    </p:spTree>
    <p:extLst>
      <p:ext uri="{BB962C8B-B14F-4D97-AF65-F5344CB8AC3E}">
        <p14:creationId xmlns:p14="http://schemas.microsoft.com/office/powerpoint/2010/main" val="381002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F78-E064-7357-A503-47FA98595D0C}"/>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A29D2BEE-4DDE-2985-6FB4-9B3D8175B16F}"/>
              </a:ext>
            </a:extLst>
          </p:cNvPr>
          <p:cNvSpPr>
            <a:spLocks noGrp="1"/>
          </p:cNvSpPr>
          <p:nvPr>
            <p:ph idx="1"/>
          </p:nvPr>
        </p:nvSpPr>
        <p:spPr>
          <a:xfrm>
            <a:off x="457213" y="1415441"/>
            <a:ext cx="8315569" cy="3060184"/>
          </a:xfrm>
        </p:spPr>
        <p:txBody>
          <a:bodyPr>
            <a:normAutofit/>
          </a:bodyPr>
          <a:lstStyle/>
          <a:p>
            <a:pPr marL="571500" indent="-457200">
              <a:buFont typeface="+mj-lt"/>
              <a:buAutoNum type="arabicPeriod"/>
            </a:pPr>
            <a:r>
              <a:rPr lang="en-US" dirty="0"/>
              <a:t>Review the 2023 Infant Feeding Guideline change and provide current data &amp; research behind this change.</a:t>
            </a:r>
            <a:endParaRPr lang="en-US" dirty="0">
              <a:solidFill>
                <a:srgbClr val="000000"/>
              </a:solidFill>
              <a:effectLst/>
              <a:ea typeface="Times New Roman" panose="02020603050405020304" pitchFamily="18" charset="0"/>
            </a:endParaRPr>
          </a:p>
          <a:p>
            <a:pPr marL="571500" indent="-457200">
              <a:buFont typeface="+mj-lt"/>
              <a:buAutoNum type="arabicPeriod"/>
            </a:pPr>
            <a:r>
              <a:rPr lang="en-US" dirty="0"/>
              <a:t>Analyze practice barriers to implementing practice guidelines in participants’ own institutions.</a:t>
            </a:r>
          </a:p>
          <a:p>
            <a:pPr marL="571500" indent="-457200">
              <a:buFont typeface="+mj-lt"/>
              <a:buAutoNum type="arabicPeriod"/>
            </a:pPr>
            <a:r>
              <a:rPr lang="en-US" dirty="0"/>
              <a:t>Begin the process of creating regional, local, or intuitional practice guidelines regarding infant feeding in mothers living with HIV. </a:t>
            </a:r>
          </a:p>
        </p:txBody>
      </p:sp>
      <p:sp>
        <p:nvSpPr>
          <p:cNvPr id="4" name="Slide Number Placeholder 3">
            <a:extLst>
              <a:ext uri="{FF2B5EF4-FFF2-40B4-BE49-F238E27FC236}">
                <a16:creationId xmlns:a16="http://schemas.microsoft.com/office/drawing/2014/main" id="{7DF322CB-562B-B32A-91F8-BE4DD19E0D94}"/>
              </a:ext>
            </a:extLst>
          </p:cNvPr>
          <p:cNvSpPr>
            <a:spLocks noGrp="1"/>
          </p:cNvSpPr>
          <p:nvPr>
            <p:ph type="sldNum" sz="quarter" idx="12"/>
          </p:nvPr>
        </p:nvSpPr>
        <p:spPr/>
        <p:txBody>
          <a:bodyPr/>
          <a:lstStyle/>
          <a:p>
            <a:fld id="{6E2D2B3B-882E-40F3-A32F-6DD516915044}" type="slidenum">
              <a:rPr lang="en-US" smtClean="0"/>
              <a:pPr/>
              <a:t>7</a:t>
            </a:fld>
            <a:endParaRPr lang="en-US"/>
          </a:p>
        </p:txBody>
      </p:sp>
    </p:spTree>
    <p:extLst>
      <p:ext uri="{BB962C8B-B14F-4D97-AF65-F5344CB8AC3E}">
        <p14:creationId xmlns:p14="http://schemas.microsoft.com/office/powerpoint/2010/main" val="2981208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D409C0-5E83-E8FB-726F-D5F726A747D2}"/>
              </a:ext>
            </a:extLst>
          </p:cNvPr>
          <p:cNvSpPr>
            <a:spLocks noGrp="1"/>
          </p:cNvSpPr>
          <p:nvPr>
            <p:ph type="title"/>
          </p:nvPr>
        </p:nvSpPr>
        <p:spPr>
          <a:xfrm>
            <a:off x="360963" y="205979"/>
            <a:ext cx="8315569" cy="857250"/>
          </a:xfrm>
        </p:spPr>
        <p:txBody>
          <a:bodyPr/>
          <a:lstStyle/>
          <a:p>
            <a:r>
              <a:rPr lang="en-US" dirty="0"/>
              <a:t>Guideline Change</a:t>
            </a:r>
          </a:p>
        </p:txBody>
      </p:sp>
      <p:pic>
        <p:nvPicPr>
          <p:cNvPr id="6" name="Content Placeholder 5">
            <a:extLst>
              <a:ext uri="{FF2B5EF4-FFF2-40B4-BE49-F238E27FC236}">
                <a16:creationId xmlns:a16="http://schemas.microsoft.com/office/drawing/2014/main" id="{69712425-C071-0512-4375-1E74F330153D}"/>
              </a:ext>
            </a:extLst>
          </p:cNvPr>
          <p:cNvPicPr>
            <a:picLocks noGrp="1" noChangeAspect="1"/>
          </p:cNvPicPr>
          <p:nvPr>
            <p:ph sz="half" idx="1"/>
          </p:nvPr>
        </p:nvPicPr>
        <p:blipFill rotWithShape="1">
          <a:blip r:embed="rId3"/>
          <a:srcRect l="34789" t="14636" r="21935" b="18737"/>
          <a:stretch/>
        </p:blipFill>
        <p:spPr>
          <a:xfrm>
            <a:off x="4368058" y="170672"/>
            <a:ext cx="4651176" cy="4475623"/>
          </a:xfrm>
        </p:spPr>
      </p:pic>
      <p:sp>
        <p:nvSpPr>
          <p:cNvPr id="8" name="Content Placeholder 7">
            <a:extLst>
              <a:ext uri="{FF2B5EF4-FFF2-40B4-BE49-F238E27FC236}">
                <a16:creationId xmlns:a16="http://schemas.microsoft.com/office/drawing/2014/main" id="{D8FAB721-396A-E48A-38EB-1180F80C7975}"/>
              </a:ext>
            </a:extLst>
          </p:cNvPr>
          <p:cNvSpPr>
            <a:spLocks noGrp="1"/>
          </p:cNvSpPr>
          <p:nvPr>
            <p:ph sz="half" idx="2"/>
          </p:nvPr>
        </p:nvSpPr>
        <p:spPr>
          <a:xfrm>
            <a:off x="457213" y="1152143"/>
            <a:ext cx="4038599" cy="3323480"/>
          </a:xfrm>
        </p:spPr>
        <p:txBody>
          <a:bodyPr/>
          <a:lstStyle/>
          <a:p>
            <a:pPr marL="114300" indent="0">
              <a:buNone/>
            </a:pPr>
            <a:r>
              <a:rPr lang="en-US" b="0" i="0" dirty="0">
                <a:solidFill>
                  <a:srgbClr val="000000"/>
                </a:solidFill>
                <a:effectLst/>
              </a:rPr>
              <a:t>“Individuals with HIV who are on ART with a sustained undetectable viral load and who choose to breastfeed </a:t>
            </a:r>
            <a:r>
              <a:rPr lang="en-US" b="0" i="0" u="sng" dirty="0">
                <a:solidFill>
                  <a:srgbClr val="000000"/>
                </a:solidFill>
                <a:effectLst/>
              </a:rPr>
              <a:t>should be supported</a:t>
            </a:r>
            <a:r>
              <a:rPr lang="en-US" b="0" i="0" dirty="0">
                <a:solidFill>
                  <a:srgbClr val="000000"/>
                </a:solidFill>
                <a:effectLst/>
              </a:rPr>
              <a:t> in this decision”</a:t>
            </a:r>
            <a:endParaRPr lang="en-US" dirty="0"/>
          </a:p>
        </p:txBody>
      </p:sp>
      <p:sp>
        <p:nvSpPr>
          <p:cNvPr id="4" name="Slide Number Placeholder 3">
            <a:extLst>
              <a:ext uri="{FF2B5EF4-FFF2-40B4-BE49-F238E27FC236}">
                <a16:creationId xmlns:a16="http://schemas.microsoft.com/office/drawing/2014/main" id="{40341BC7-772A-D607-40CD-9EA1194641EA}"/>
              </a:ext>
            </a:extLst>
          </p:cNvPr>
          <p:cNvSpPr>
            <a:spLocks noGrp="1"/>
          </p:cNvSpPr>
          <p:nvPr>
            <p:ph type="sldNum" sz="quarter" idx="12"/>
          </p:nvPr>
        </p:nvSpPr>
        <p:spPr/>
        <p:txBody>
          <a:bodyPr/>
          <a:lstStyle/>
          <a:p>
            <a:fld id="{6E2D2B3B-882E-40F3-A32F-6DD516915044}" type="slidenum">
              <a:rPr lang="en-US" smtClean="0"/>
              <a:pPr/>
              <a:t>8</a:t>
            </a:fld>
            <a:endParaRPr lang="en-US"/>
          </a:p>
        </p:txBody>
      </p:sp>
      <p:sp>
        <p:nvSpPr>
          <p:cNvPr id="10" name="TextBox 9">
            <a:extLst>
              <a:ext uri="{FF2B5EF4-FFF2-40B4-BE49-F238E27FC236}">
                <a16:creationId xmlns:a16="http://schemas.microsoft.com/office/drawing/2014/main" id="{9E4A200C-2657-8D49-3F6F-26E92F7137A7}"/>
              </a:ext>
            </a:extLst>
          </p:cNvPr>
          <p:cNvSpPr txBox="1"/>
          <p:nvPr/>
        </p:nvSpPr>
        <p:spPr>
          <a:xfrm>
            <a:off x="2328997" y="4752855"/>
            <a:ext cx="4572000" cy="276999"/>
          </a:xfrm>
          <a:prstGeom prst="rect">
            <a:avLst/>
          </a:prstGeom>
          <a:noFill/>
        </p:spPr>
        <p:txBody>
          <a:bodyPr wrap="square">
            <a:spAutoFit/>
          </a:bodyPr>
          <a:lstStyle/>
          <a:p>
            <a:pPr algn="ctr"/>
            <a:r>
              <a:rPr lang="en-US" sz="1200" dirty="0">
                <a:solidFill>
                  <a:schemeClr val="bg1"/>
                </a:solidFill>
              </a:rPr>
              <a:t>DHHS HIV Perinatal Guidelines 2024.</a:t>
            </a:r>
          </a:p>
        </p:txBody>
      </p:sp>
    </p:spTree>
    <p:extLst>
      <p:ext uri="{BB962C8B-B14F-4D97-AF65-F5344CB8AC3E}">
        <p14:creationId xmlns:p14="http://schemas.microsoft.com/office/powerpoint/2010/main" val="60918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2DBD14-664E-37CB-A8B6-EAD69570E825}"/>
              </a:ext>
            </a:extLst>
          </p:cNvPr>
          <p:cNvSpPr>
            <a:spLocks noGrp="1"/>
          </p:cNvSpPr>
          <p:nvPr>
            <p:ph type="title"/>
          </p:nvPr>
        </p:nvSpPr>
        <p:spPr/>
        <p:txBody>
          <a:bodyPr/>
          <a:lstStyle/>
          <a:p>
            <a:r>
              <a:rPr lang="en-US" sz="3600" dirty="0"/>
              <a:t>Case 1: Clara – “I wish I could breastfeed”</a:t>
            </a:r>
          </a:p>
        </p:txBody>
      </p:sp>
      <p:sp>
        <p:nvSpPr>
          <p:cNvPr id="6" name="Content Placeholder 5">
            <a:extLst>
              <a:ext uri="{FF2B5EF4-FFF2-40B4-BE49-F238E27FC236}">
                <a16:creationId xmlns:a16="http://schemas.microsoft.com/office/drawing/2014/main" id="{443A35A5-1288-52FE-CBB9-4987E752FB1D}"/>
              </a:ext>
            </a:extLst>
          </p:cNvPr>
          <p:cNvSpPr>
            <a:spLocks noGrp="1"/>
          </p:cNvSpPr>
          <p:nvPr>
            <p:ph sz="half" idx="1"/>
          </p:nvPr>
        </p:nvSpPr>
        <p:spPr>
          <a:xfrm>
            <a:off x="95534" y="1152143"/>
            <a:ext cx="4844955" cy="3483929"/>
          </a:xfrm>
        </p:spPr>
        <p:txBody>
          <a:bodyPr>
            <a:normAutofit fontScale="92500"/>
          </a:bodyPr>
          <a:lstStyle/>
          <a:p>
            <a:r>
              <a:rPr lang="en-US" sz="2400" dirty="0"/>
              <a:t>2/6/23</a:t>
            </a:r>
          </a:p>
          <a:p>
            <a:r>
              <a:rPr lang="en-US" sz="2400" dirty="0"/>
              <a:t>33y G3P2 @ 30w2d</a:t>
            </a:r>
          </a:p>
          <a:p>
            <a:r>
              <a:rPr lang="en-US" sz="2400" dirty="0"/>
              <a:t>Breastfed first child</a:t>
            </a:r>
          </a:p>
          <a:p>
            <a:r>
              <a:rPr lang="en-US" sz="2400" dirty="0"/>
              <a:t>Exclusive formula with second</a:t>
            </a:r>
          </a:p>
          <a:p>
            <a:r>
              <a:rPr lang="en-US" sz="2400" dirty="0"/>
              <a:t>Multi-drug resistance, suppressed x 4 years on Dolutegravir (DTG) two times per Day (BID) +Darunavir/Emtricitabine/Tenofovir alafenamide (DRV/c/FTC/TAF)</a:t>
            </a:r>
          </a:p>
        </p:txBody>
      </p:sp>
      <p:sp>
        <p:nvSpPr>
          <p:cNvPr id="4" name="Slide Number Placeholder 3">
            <a:extLst>
              <a:ext uri="{FF2B5EF4-FFF2-40B4-BE49-F238E27FC236}">
                <a16:creationId xmlns:a16="http://schemas.microsoft.com/office/drawing/2014/main" id="{8572E47D-B879-4608-1B2B-C776733F809E}"/>
              </a:ext>
            </a:extLst>
          </p:cNvPr>
          <p:cNvSpPr>
            <a:spLocks noGrp="1"/>
          </p:cNvSpPr>
          <p:nvPr>
            <p:ph type="sldNum" sz="quarter" idx="12"/>
          </p:nvPr>
        </p:nvSpPr>
        <p:spPr/>
        <p:txBody>
          <a:bodyPr/>
          <a:lstStyle/>
          <a:p>
            <a:fld id="{6E2D2B3B-882E-40F3-A32F-6DD516915044}" type="slidenum">
              <a:rPr lang="en-US" smtClean="0"/>
              <a:pPr/>
              <a:t>9</a:t>
            </a:fld>
            <a:endParaRPr lang="en-US"/>
          </a:p>
        </p:txBody>
      </p:sp>
      <p:sp>
        <p:nvSpPr>
          <p:cNvPr id="8" name="TextBox 7">
            <a:extLst>
              <a:ext uri="{FF2B5EF4-FFF2-40B4-BE49-F238E27FC236}">
                <a16:creationId xmlns:a16="http://schemas.microsoft.com/office/drawing/2014/main" id="{527BCC4E-7DF0-2EA0-B941-D124D95368E8}"/>
              </a:ext>
            </a:extLst>
          </p:cNvPr>
          <p:cNvSpPr txBox="1"/>
          <p:nvPr/>
        </p:nvSpPr>
        <p:spPr>
          <a:xfrm>
            <a:off x="1463040" y="4749593"/>
            <a:ext cx="6659880" cy="338554"/>
          </a:xfrm>
          <a:prstGeom prst="rect">
            <a:avLst/>
          </a:prstGeom>
          <a:noFill/>
        </p:spPr>
        <p:txBody>
          <a:bodyPr wrap="square" rtlCol="0">
            <a:spAutoFit/>
          </a:bodyPr>
          <a:lstStyle/>
          <a:p>
            <a:r>
              <a:rPr lang="en-US" sz="800" i="1" dirty="0">
                <a:solidFill>
                  <a:schemeClr val="bg1"/>
                </a:solidFill>
                <a:effectLst/>
              </a:rPr>
              <a:t>¿</a:t>
            </a:r>
            <a:r>
              <a:rPr lang="en-US" sz="800" i="1" dirty="0" err="1">
                <a:solidFill>
                  <a:schemeClr val="bg1"/>
                </a:solidFill>
                <a:effectLst/>
              </a:rPr>
              <a:t>Puedo</a:t>
            </a:r>
            <a:r>
              <a:rPr lang="en-US" sz="800" i="1" dirty="0">
                <a:solidFill>
                  <a:schemeClr val="bg1"/>
                </a:solidFill>
                <a:effectLst/>
              </a:rPr>
              <a:t> Dar </a:t>
            </a:r>
            <a:r>
              <a:rPr lang="en-US" sz="800" i="1" dirty="0" err="1">
                <a:solidFill>
                  <a:schemeClr val="bg1"/>
                </a:solidFill>
                <a:effectLst/>
              </a:rPr>
              <a:t>pecho</a:t>
            </a:r>
            <a:r>
              <a:rPr lang="en-US" sz="800" i="1" dirty="0">
                <a:solidFill>
                  <a:schemeClr val="bg1"/>
                </a:solidFill>
                <a:effectLst/>
              </a:rPr>
              <a:t> </a:t>
            </a:r>
            <a:r>
              <a:rPr lang="en-US" sz="800" i="1" dirty="0" err="1">
                <a:solidFill>
                  <a:schemeClr val="bg1"/>
                </a:solidFill>
                <a:effectLst/>
              </a:rPr>
              <a:t>mientras</a:t>
            </a:r>
            <a:r>
              <a:rPr lang="en-US" sz="800" i="1" dirty="0">
                <a:solidFill>
                  <a:schemeClr val="bg1"/>
                </a:solidFill>
                <a:effectLst/>
              </a:rPr>
              <a:t> vivo con </a:t>
            </a:r>
            <a:r>
              <a:rPr lang="en-US" sz="800" i="1" dirty="0" err="1">
                <a:solidFill>
                  <a:schemeClr val="bg1"/>
                </a:solidFill>
                <a:effectLst/>
              </a:rPr>
              <a:t>vih?The</a:t>
            </a:r>
            <a:r>
              <a:rPr lang="en-US" sz="800" i="1" dirty="0">
                <a:solidFill>
                  <a:schemeClr val="bg1"/>
                </a:solidFill>
                <a:effectLst/>
              </a:rPr>
              <a:t> Well Project</a:t>
            </a:r>
            <a:r>
              <a:rPr lang="en-US" sz="800" dirty="0">
                <a:solidFill>
                  <a:schemeClr val="bg1"/>
                </a:solidFill>
                <a:effectLst/>
              </a:rPr>
              <a:t>. Available at: https://www.thewellproject.org/hiv-information/puedo-dar-pecho-mientras-vivo-con-vih (Accessed: 13 April 2024). </a:t>
            </a:r>
          </a:p>
        </p:txBody>
      </p:sp>
      <p:pic>
        <p:nvPicPr>
          <p:cNvPr id="9" name="Content Placeholder 8">
            <a:extLst>
              <a:ext uri="{FF2B5EF4-FFF2-40B4-BE49-F238E27FC236}">
                <a16:creationId xmlns:a16="http://schemas.microsoft.com/office/drawing/2014/main" id="{57CE8E6C-F57F-32D6-A37F-AA80D173C2EF}"/>
              </a:ext>
            </a:extLst>
          </p:cNvPr>
          <p:cNvPicPr>
            <a:picLocks noGrp="1" noChangeAspect="1"/>
          </p:cNvPicPr>
          <p:nvPr>
            <p:ph sz="half" idx="2"/>
          </p:nvPr>
        </p:nvPicPr>
        <p:blipFill rotWithShape="1">
          <a:blip r:embed="rId3"/>
          <a:srcRect l="22830" t="9767" r="23774" b="17843"/>
          <a:stretch/>
        </p:blipFill>
        <p:spPr bwMode="auto">
          <a:xfrm>
            <a:off x="4869981" y="1037785"/>
            <a:ext cx="4111748" cy="348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580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3844583CB62841A6E152F314B72CCE" ma:contentTypeVersion="4" ma:contentTypeDescription="Create a new document." ma:contentTypeScope="" ma:versionID="178c5bef98f1f547dc86696c11c23cf9">
  <xsd:schema xmlns:xsd="http://www.w3.org/2001/XMLSchema" xmlns:xs="http://www.w3.org/2001/XMLSchema" xmlns:p="http://schemas.microsoft.com/office/2006/metadata/properties" xmlns:ns3="56e3e579-c81a-40a6-8caa-ba1793305fea" targetNamespace="http://schemas.microsoft.com/office/2006/metadata/properties" ma:root="true" ma:fieldsID="ec42fd4a930a01aaf279f9afa84b37dd" ns3:_="">
    <xsd:import namespace="56e3e579-c81a-40a6-8caa-ba1793305f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3e579-c81a-40a6-8caa-ba1793305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F736C2-BB8A-40BB-AF6D-102F19FECF53}">
  <ds:schemaRefs>
    <ds:schemaRef ds:uri="56e3e579-c81a-40a6-8caa-ba1793305f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5FA245-53A8-4468-A099-CCAEA7AFB7FB}">
  <ds:schemaRefs>
    <ds:schemaRef ds:uri="http://schemas.microsoft.com/sharepoint/v3/contenttype/forms"/>
  </ds:schemaRefs>
</ds:datastoreItem>
</file>

<file path=customXml/itemProps3.xml><?xml version="1.0" encoding="utf-8"?>
<ds:datastoreItem xmlns:ds="http://schemas.openxmlformats.org/officeDocument/2006/customXml" ds:itemID="{F55903F3-6975-4F7B-97E5-3805A91F98FE}">
  <ds:schemaRefs>
    <ds:schemaRef ds:uri="56e3e579-c81a-40a6-8caa-ba1793305f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AETC-BLANK-MASTER</Template>
  <TotalTime>3371</TotalTime>
  <Words>3195</Words>
  <Application>Microsoft Office PowerPoint</Application>
  <PresentationFormat>On-screen Show (16:9)</PresentationFormat>
  <Paragraphs>377</Paragraphs>
  <Slides>44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ＭＳ Ｐゴシック</vt:lpstr>
      <vt:lpstr>Arial</vt:lpstr>
      <vt:lpstr>Calibri</vt:lpstr>
      <vt:lpstr>Droid Sans</vt:lpstr>
      <vt:lpstr>ITC Avant Garde Std Bk</vt:lpstr>
      <vt:lpstr>Times New Roman</vt:lpstr>
      <vt:lpstr>Wingdings</vt:lpstr>
      <vt:lpstr>AETC-BLANK-MASTER</vt:lpstr>
      <vt:lpstr>Breastfeeding While Living with HIV:  Moving from Science to Practice</vt:lpstr>
      <vt:lpstr>Breastfeeding While Living with HIV:  Moving from Science to Practice</vt:lpstr>
      <vt:lpstr>Conflict of Interest Disclosure Statement</vt:lpstr>
      <vt:lpstr>Use of Trade/Brand Names</vt:lpstr>
      <vt:lpstr>Unconscious Bias Disclosure</vt:lpstr>
      <vt:lpstr>Breast vs. Chest vs. Body Feeding</vt:lpstr>
      <vt:lpstr>Learning Objectives</vt:lpstr>
      <vt:lpstr>Guideline Change</vt:lpstr>
      <vt:lpstr>Case 1: Clara – “I wish I could breastfeed”</vt:lpstr>
      <vt:lpstr>What would you have told Clara?</vt:lpstr>
      <vt:lpstr>The Science</vt:lpstr>
      <vt:lpstr>PROMISE Trial</vt:lpstr>
      <vt:lpstr>Cell-associated HIV Transmission</vt:lpstr>
      <vt:lpstr>More Baseline Trials</vt:lpstr>
      <vt:lpstr>Five Small Case Series in Higher-Resource Countries</vt:lpstr>
      <vt:lpstr>Case 1: Clara – “Could I still breastfeed?”</vt:lpstr>
      <vt:lpstr>Case 2: Sarah – “I want to breastfeed”</vt:lpstr>
      <vt:lpstr>The theoretical practice</vt:lpstr>
      <vt:lpstr>Communication, Communication, Communication</vt:lpstr>
      <vt:lpstr>PowerPoint Presentation</vt:lpstr>
      <vt:lpstr>Case 2: Sarah – “My ob doesn’t want me to breastfeed”</vt:lpstr>
      <vt:lpstr>How do you respond to Sarah’s statement?</vt:lpstr>
      <vt:lpstr>Maternal Suppression</vt:lpstr>
      <vt:lpstr>Infant Prophylaxis</vt:lpstr>
      <vt:lpstr>Which option would you pick for infant prophylaxis?</vt:lpstr>
      <vt:lpstr>Ongoing Monitoring</vt:lpstr>
      <vt:lpstr>BHIVA: The Safer Triangle</vt:lpstr>
      <vt:lpstr>PowerPoint Presentation</vt:lpstr>
      <vt:lpstr>Case 2: Sarah – “I’m not going to breastfeed”</vt:lpstr>
      <vt:lpstr>The practical practice</vt:lpstr>
      <vt:lpstr>Case 3: Kim &amp; Neo – “I’m breastfeeding”</vt:lpstr>
      <vt:lpstr>Initiating Post-Exposure Prophylaxis (PEP)</vt:lpstr>
      <vt:lpstr>Case 3: Kim &amp; Neo – “It seemed like too many meds”</vt:lpstr>
      <vt:lpstr>Case 3: Kim &amp; Neo – “I’m thinking about stopping breastfeeding”</vt:lpstr>
      <vt:lpstr>PEP #2 &amp; Accessing formula</vt:lpstr>
      <vt:lpstr>Case 3: Kim &amp; Neo – “I’m ready to stop breastfeeding”</vt:lpstr>
      <vt:lpstr>Ongoing Monitoring &amp; LOGISTICS!</vt:lpstr>
      <vt:lpstr>Discussion</vt:lpstr>
      <vt:lpstr>Discussion</vt:lpstr>
      <vt:lpstr>References</vt:lpstr>
      <vt:lpstr>Resources</vt:lpstr>
      <vt:lpstr>PowerPoint Presentation</vt:lpstr>
      <vt:lpstr>Resources</vt:lpstr>
      <vt:lpstr>PowerPoint Presentation</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Michael J Dominguez</cp:lastModifiedBy>
  <cp:revision>49</cp:revision>
  <cp:lastPrinted>2013-10-17T16:37:33Z</cp:lastPrinted>
  <dcterms:created xsi:type="dcterms:W3CDTF">2016-03-30T16:09:11Z</dcterms:created>
  <dcterms:modified xsi:type="dcterms:W3CDTF">2024-05-06T16:59:17Z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D40DFBA8-277C-4D0B-A63D-FA8CB45F9D94</vt:lpwstr>
  </property>
  <property fmtid="{D5CDD505-2E9C-101B-9397-08002B2CF9AE}" pid="3" name="ArticulatePath">
    <vt:lpwstr>SCAETC Orientation_v0520</vt:lpwstr>
  </property>
  <property fmtid="{D5CDD505-2E9C-101B-9397-08002B2CF9AE}" pid="4" name="ContentTypeId">
    <vt:lpwstr>0x010100C13844583CB62841A6E152F314B72CCE</vt:lpwstr>
  </property>
</Properties>
</file>