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modernComment_233_A0DD08BF.xml" ContentType="application/vnd.ms-powerpoint.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modernComment_240_E07044D2.xml" ContentType="application/vnd.ms-powerpoint.comments+xml"/>
  <Override PartName="/ppt/notesSlides/notesSlide12.xml" ContentType="application/vnd.openxmlformats-officedocument.presentationml.notesSlide+xml"/>
  <Override PartName="/ppt/comments/modernComment_241_9411245.xml" ContentType="application/vnd.ms-powerpoint.comment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9" r:id="rId4"/>
  </p:sldMasterIdLst>
  <p:notesMasterIdLst>
    <p:notesMasterId r:id="rId49"/>
  </p:notesMasterIdLst>
  <p:handoutMasterIdLst>
    <p:handoutMasterId r:id="rId50"/>
  </p:handoutMasterIdLst>
  <p:sldIdLst>
    <p:sldId id="542" r:id="rId5"/>
    <p:sldId id="588" r:id="rId6"/>
    <p:sldId id="393" r:id="rId7"/>
    <p:sldId id="381" r:id="rId8"/>
    <p:sldId id="557" r:id="rId9"/>
    <p:sldId id="558" r:id="rId10"/>
    <p:sldId id="549" r:id="rId11"/>
    <p:sldId id="559" r:id="rId12"/>
    <p:sldId id="551" r:id="rId13"/>
    <p:sldId id="560" r:id="rId14"/>
    <p:sldId id="569" r:id="rId15"/>
    <p:sldId id="552" r:id="rId16"/>
    <p:sldId id="561" r:id="rId17"/>
    <p:sldId id="562" r:id="rId18"/>
    <p:sldId id="568" r:id="rId19"/>
    <p:sldId id="580" r:id="rId20"/>
    <p:sldId id="563" r:id="rId21"/>
    <p:sldId id="570" r:id="rId22"/>
    <p:sldId id="567" r:id="rId23"/>
    <p:sldId id="565" r:id="rId24"/>
    <p:sldId id="576" r:id="rId25"/>
    <p:sldId id="589" r:id="rId26"/>
    <p:sldId id="572" r:id="rId27"/>
    <p:sldId id="573" r:id="rId28"/>
    <p:sldId id="590" r:id="rId29"/>
    <p:sldId id="574" r:id="rId30"/>
    <p:sldId id="564" r:id="rId31"/>
    <p:sldId id="566" r:id="rId32"/>
    <p:sldId id="577" r:id="rId33"/>
    <p:sldId id="571" r:id="rId34"/>
    <p:sldId id="575" r:id="rId35"/>
    <p:sldId id="578" r:id="rId36"/>
    <p:sldId id="581" r:id="rId37"/>
    <p:sldId id="582" r:id="rId38"/>
    <p:sldId id="579" r:id="rId39"/>
    <p:sldId id="583" r:id="rId40"/>
    <p:sldId id="584" r:id="rId41"/>
    <p:sldId id="587" r:id="rId42"/>
    <p:sldId id="586" r:id="rId43"/>
    <p:sldId id="553" r:id="rId44"/>
    <p:sldId id="555" r:id="rId45"/>
    <p:sldId id="298" r:id="rId46"/>
    <p:sldId id="299" r:id="rId47"/>
    <p:sldId id="550" r:id="rId48"/>
  </p:sldIdLst>
  <p:sldSz cx="9144000" cy="5143500" type="screen16x9"/>
  <p:notesSz cx="7023100" cy="9309100"/>
  <p:custDataLst>
    <p:tags r:id="rId5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id="{5D26188A-8877-D343-ABC4-7579CEC42C0C}">
          <p14:sldIdLst>
            <p14:sldId id="542"/>
            <p14:sldId id="588"/>
            <p14:sldId id="393"/>
            <p14:sldId id="381"/>
            <p14:sldId id="557"/>
            <p14:sldId id="558"/>
            <p14:sldId id="549"/>
            <p14:sldId id="559"/>
            <p14:sldId id="551"/>
            <p14:sldId id="560"/>
            <p14:sldId id="569"/>
            <p14:sldId id="552"/>
            <p14:sldId id="561"/>
            <p14:sldId id="562"/>
            <p14:sldId id="568"/>
            <p14:sldId id="580"/>
            <p14:sldId id="563"/>
            <p14:sldId id="570"/>
            <p14:sldId id="567"/>
            <p14:sldId id="565"/>
            <p14:sldId id="576"/>
            <p14:sldId id="589"/>
            <p14:sldId id="572"/>
            <p14:sldId id="573"/>
            <p14:sldId id="590"/>
            <p14:sldId id="574"/>
            <p14:sldId id="564"/>
            <p14:sldId id="566"/>
            <p14:sldId id="577"/>
            <p14:sldId id="571"/>
            <p14:sldId id="575"/>
            <p14:sldId id="578"/>
            <p14:sldId id="581"/>
            <p14:sldId id="582"/>
            <p14:sldId id="579"/>
            <p14:sldId id="583"/>
            <p14:sldId id="584"/>
            <p14:sldId id="587"/>
            <p14:sldId id="586"/>
            <p14:sldId id="553"/>
            <p14:sldId id="555"/>
            <p14:sldId id="298"/>
            <p14:sldId id="299"/>
            <p14:sldId id="550"/>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84F5100-F54D-861A-6831-0DBCD4829E40}" name="Tracy Jungwirth" initials="TJ" userId="OZvAFcjQagjkfhDOL6Q9YPFofpUBFCEJmUpVenuuZ+M=" providerId="None"/>
  <p188:author id="{A034EB0A-ADC1-89A1-2E72-66A3EE278167}" name="Michael J Dominguez" initials="MD" userId="S::MJDominguez@health.unm.edu::307b977c-51dd-44f6-9a48-2a195947bb7c" providerId="AD"/>
  <p188:author id="{05513321-2468-75CF-F0BB-A89CC999431D}" name="Michelle J Iandiorio" initials="MJI" userId="S::MIandiorio@health.unm.edu::a88d1e84-8054-4dfd-a2f3-64e12be5a899" providerId="AD"/>
  <p188:author id="{102C5FA4-8CE5-1F6D-071C-54D0785B2EBE}" name="Tracy Jungwirth" initials="TJ" userId="Tracy Jungwirth" providerId="None"/>
  <p188:author id="{0E2BB6AE-DFD5-BA38-96A0-839281F44C71}" name="Michelle Iandiorio" initials="MI" userId="gW2cI/ax/hXNF0x6AUCfZLYduZsUi8MQzuM00F5+dSo=" providerId="None"/>
  <p188:author id="{15A31BB9-A651-7186-479C-A9069289293C}" name="Mary E Farias" initials="MEF" userId="S::MeFarias@health.unm.edu::25361758-243d-463c-bb04-2d341f22c03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Gray, Dana N." initials="GN" lastIdx="2" clrIdx="1"/>
  <p:cmAuthor id="2" name="Jennifer Lim" initials="JL" lastIdx="12" clrIdx="2">
    <p:extLst>
      <p:ext uri="{19B8F6BF-5375-455C-9EA6-DF929625EA0E}">
        <p15:presenceInfo xmlns:p15="http://schemas.microsoft.com/office/powerpoint/2012/main" userId="S-1-5-21-3639515735-3000443172-754303046-31567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C89"/>
    <a:srgbClr val="CBD1E1"/>
    <a:srgbClr val="CBCD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0BFE93-E342-4BFD-A65A-D09C4651ACDA}" v="85" dt="2024-04-19T14:19:56.87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83810" autoAdjust="0"/>
  </p:normalViewPr>
  <p:slideViewPr>
    <p:cSldViewPr snapToGrid="0">
      <p:cViewPr varScale="1">
        <p:scale>
          <a:sx n="140" d="100"/>
          <a:sy n="140" d="100"/>
        </p:scale>
        <p:origin x="774" y="12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handoutMaster" Target="handoutMasters/handoutMaster1.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tags" Target="tags/tag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 Id="rId57" Type="http://schemas.microsoft.com/office/2016/11/relationships/changesInfo" Target="changesInfos/changesInfo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LeBlanc" userId="c127c77e-ab61-49ac-a709-d5daa290d889" providerId="ADAL" clId="{AE0BFE93-E342-4BFD-A65A-D09C4651ACDA}"/>
    <pc:docChg chg="undo custSel addSld delSld modSld sldOrd modSection">
      <pc:chgData name="Jolie LeBlanc" userId="c127c77e-ab61-49ac-a709-d5daa290d889" providerId="ADAL" clId="{AE0BFE93-E342-4BFD-A65A-D09C4651ACDA}" dt="2024-04-19T14:20:29.867" v="8868" actId="20577"/>
      <pc:docMkLst>
        <pc:docMk/>
      </pc:docMkLst>
      <pc:sldChg chg="addSp delSp modSp mod">
        <pc:chgData name="Jolie LeBlanc" userId="c127c77e-ab61-49ac-a709-d5daa290d889" providerId="ADAL" clId="{AE0BFE93-E342-4BFD-A65A-D09C4651ACDA}" dt="2024-04-13T15:31:08.635" v="366" actId="22"/>
        <pc:sldMkLst>
          <pc:docMk/>
          <pc:sldMk cId="2669415776" sldId="542"/>
        </pc:sldMkLst>
        <pc:spChg chg="mod">
          <ac:chgData name="Jolie LeBlanc" userId="c127c77e-ab61-49ac-a709-d5daa290d889" providerId="ADAL" clId="{AE0BFE93-E342-4BFD-A65A-D09C4651ACDA}" dt="2024-04-13T15:18:36.340" v="202" actId="20577"/>
          <ac:spMkLst>
            <pc:docMk/>
            <pc:sldMk cId="2669415776" sldId="542"/>
            <ac:spMk id="2" creationId="{00000000-0000-0000-0000-000000000000}"/>
          </ac:spMkLst>
        </pc:spChg>
        <pc:spChg chg="mod">
          <ac:chgData name="Jolie LeBlanc" userId="c127c77e-ab61-49ac-a709-d5daa290d889" providerId="ADAL" clId="{AE0BFE93-E342-4BFD-A65A-D09C4651ACDA}" dt="2024-04-13T15:18:50.702" v="259" actId="20577"/>
          <ac:spMkLst>
            <pc:docMk/>
            <pc:sldMk cId="2669415776" sldId="542"/>
            <ac:spMk id="4" creationId="{00000000-0000-0000-0000-000000000000}"/>
          </ac:spMkLst>
        </pc:spChg>
        <pc:spChg chg="add del">
          <ac:chgData name="Jolie LeBlanc" userId="c127c77e-ab61-49ac-a709-d5daa290d889" providerId="ADAL" clId="{AE0BFE93-E342-4BFD-A65A-D09C4651ACDA}" dt="2024-04-13T15:31:08.635" v="366" actId="22"/>
          <ac:spMkLst>
            <pc:docMk/>
            <pc:sldMk cId="2669415776" sldId="542"/>
            <ac:spMk id="5" creationId="{AF48FF34-AAE8-B663-3839-2665F487380C}"/>
          </ac:spMkLst>
        </pc:spChg>
      </pc:sldChg>
      <pc:sldChg chg="modSp mod ord modShow">
        <pc:chgData name="Jolie LeBlanc" userId="c127c77e-ab61-49ac-a709-d5daa290d889" providerId="ADAL" clId="{AE0BFE93-E342-4BFD-A65A-D09C4651ACDA}" dt="2024-04-19T14:05:15.133" v="8691" actId="729"/>
        <pc:sldMkLst>
          <pc:docMk/>
          <pc:sldMk cId="4222482705" sldId="547"/>
        </pc:sldMkLst>
        <pc:spChg chg="mod">
          <ac:chgData name="Jolie LeBlanc" userId="c127c77e-ab61-49ac-a709-d5daa290d889" providerId="ADAL" clId="{AE0BFE93-E342-4BFD-A65A-D09C4651ACDA}" dt="2024-04-13T15:39:20.620" v="385" actId="20577"/>
          <ac:spMkLst>
            <pc:docMk/>
            <pc:sldMk cId="4222482705" sldId="547"/>
            <ac:spMk id="2" creationId="{EB2A4B15-0907-32EF-C3D0-BA62C1325522}"/>
          </ac:spMkLst>
        </pc:spChg>
        <pc:spChg chg="mod">
          <ac:chgData name="Jolie LeBlanc" userId="c127c77e-ab61-49ac-a709-d5daa290d889" providerId="ADAL" clId="{AE0BFE93-E342-4BFD-A65A-D09C4651ACDA}" dt="2024-04-13T15:39:42.414" v="389" actId="27636"/>
          <ac:spMkLst>
            <pc:docMk/>
            <pc:sldMk cId="4222482705" sldId="547"/>
            <ac:spMk id="3" creationId="{7801920F-4D70-1619-BB17-26825FAAF1DC}"/>
          </ac:spMkLst>
        </pc:spChg>
      </pc:sldChg>
      <pc:sldChg chg="modSp mod">
        <pc:chgData name="Jolie LeBlanc" userId="c127c77e-ab61-49ac-a709-d5daa290d889" providerId="ADAL" clId="{AE0BFE93-E342-4BFD-A65A-D09C4651ACDA}" dt="2024-04-13T15:32:22.772" v="379"/>
        <pc:sldMkLst>
          <pc:docMk/>
          <pc:sldMk cId="2981208928" sldId="549"/>
        </pc:sldMkLst>
        <pc:spChg chg="mod">
          <ac:chgData name="Jolie LeBlanc" userId="c127c77e-ab61-49ac-a709-d5daa290d889" providerId="ADAL" clId="{AE0BFE93-E342-4BFD-A65A-D09C4651ACDA}" dt="2024-04-13T15:32:22.772" v="379"/>
          <ac:spMkLst>
            <pc:docMk/>
            <pc:sldMk cId="2981208928" sldId="549"/>
            <ac:spMk id="3" creationId="{A29D2BEE-4DDE-2985-6FB4-9B3D8175B16F}"/>
          </ac:spMkLst>
        </pc:spChg>
      </pc:sldChg>
      <pc:sldChg chg="addSp delSp modSp mod">
        <pc:chgData name="Jolie LeBlanc" userId="c127c77e-ab61-49ac-a709-d5daa290d889" providerId="ADAL" clId="{AE0BFE93-E342-4BFD-A65A-D09C4651ACDA}" dt="2024-04-13T17:31:38.459" v="1634" actId="255"/>
        <pc:sldMkLst>
          <pc:docMk/>
          <pc:sldMk cId="3001580747" sldId="551"/>
        </pc:sldMkLst>
        <pc:spChg chg="add del mod">
          <ac:chgData name="Jolie LeBlanc" userId="c127c77e-ab61-49ac-a709-d5daa290d889" providerId="ADAL" clId="{AE0BFE93-E342-4BFD-A65A-D09C4651ACDA}" dt="2024-04-13T16:14:21.117" v="762" actId="22"/>
          <ac:spMkLst>
            <pc:docMk/>
            <pc:sldMk cId="3001580747" sldId="551"/>
            <ac:spMk id="2" creationId="{FB7B5F23-9523-E2BF-C993-C8018737290B}"/>
          </ac:spMkLst>
        </pc:spChg>
        <pc:spChg chg="mod">
          <ac:chgData name="Jolie LeBlanc" userId="c127c77e-ab61-49ac-a709-d5daa290d889" providerId="ADAL" clId="{AE0BFE93-E342-4BFD-A65A-D09C4651ACDA}" dt="2024-04-13T16:05:15.436" v="514" actId="255"/>
          <ac:spMkLst>
            <pc:docMk/>
            <pc:sldMk cId="3001580747" sldId="551"/>
            <ac:spMk id="5" creationId="{C72DBD14-664E-37CB-A8B6-EAD69570E825}"/>
          </ac:spMkLst>
        </pc:spChg>
        <pc:spChg chg="mod">
          <ac:chgData name="Jolie LeBlanc" userId="c127c77e-ab61-49ac-a709-d5daa290d889" providerId="ADAL" clId="{AE0BFE93-E342-4BFD-A65A-D09C4651ACDA}" dt="2024-04-13T16:10:59.592" v="760" actId="14100"/>
          <ac:spMkLst>
            <pc:docMk/>
            <pc:sldMk cId="3001580747" sldId="551"/>
            <ac:spMk id="6" creationId="{443A35A5-1288-52FE-CBB9-4987E752FB1D}"/>
          </ac:spMkLst>
        </pc:spChg>
        <pc:spChg chg="del">
          <ac:chgData name="Jolie LeBlanc" userId="c127c77e-ab61-49ac-a709-d5daa290d889" providerId="ADAL" clId="{AE0BFE93-E342-4BFD-A65A-D09C4651ACDA}" dt="2024-04-13T16:12:42.727" v="761"/>
          <ac:spMkLst>
            <pc:docMk/>
            <pc:sldMk cId="3001580747" sldId="551"/>
            <ac:spMk id="7" creationId="{0CBC3AB4-B787-084A-E6EB-58E5A19A361E}"/>
          </ac:spMkLst>
        </pc:spChg>
        <pc:spChg chg="mod">
          <ac:chgData name="Jolie LeBlanc" userId="c127c77e-ab61-49ac-a709-d5daa290d889" providerId="ADAL" clId="{AE0BFE93-E342-4BFD-A65A-D09C4651ACDA}" dt="2024-04-13T17:31:38.459" v="1634" actId="255"/>
          <ac:spMkLst>
            <pc:docMk/>
            <pc:sldMk cId="3001580747" sldId="551"/>
            <ac:spMk id="8" creationId="{527BCC4E-7DF0-2EA0-B941-D124D95368E8}"/>
          </ac:spMkLst>
        </pc:spChg>
        <pc:picChg chg="add mod ord">
          <ac:chgData name="Jolie LeBlanc" userId="c127c77e-ab61-49ac-a709-d5daa290d889" providerId="ADAL" clId="{AE0BFE93-E342-4BFD-A65A-D09C4651ACDA}" dt="2024-04-13T16:15:07.585" v="769" actId="1076"/>
          <ac:picMkLst>
            <pc:docMk/>
            <pc:sldMk cId="3001580747" sldId="551"/>
            <ac:picMk id="9" creationId="{57CE8E6C-F57F-32D6-A37F-AA80D173C2EF}"/>
          </ac:picMkLst>
        </pc:picChg>
      </pc:sldChg>
      <pc:sldChg chg="addSp delSp modSp mod modClrScheme chgLayout">
        <pc:chgData name="Jolie LeBlanc" userId="c127c77e-ab61-49ac-a709-d5daa290d889" providerId="ADAL" clId="{AE0BFE93-E342-4BFD-A65A-D09C4651ACDA}" dt="2024-04-13T17:28:14.354" v="1615" actId="1076"/>
        <pc:sldMkLst>
          <pc:docMk/>
          <pc:sldMk cId="1727331949" sldId="552"/>
        </pc:sldMkLst>
        <pc:spChg chg="add del mod ord">
          <ac:chgData name="Jolie LeBlanc" userId="c127c77e-ab61-49ac-a709-d5daa290d889" providerId="ADAL" clId="{AE0BFE93-E342-4BFD-A65A-D09C4651ACDA}" dt="2024-04-13T16:30:13.799" v="1420" actId="700"/>
          <ac:spMkLst>
            <pc:docMk/>
            <pc:sldMk cId="1727331949" sldId="552"/>
            <ac:spMk id="2" creationId="{0637D790-2C66-DC50-3597-8C52597C4A7B}"/>
          </ac:spMkLst>
        </pc:spChg>
        <pc:spChg chg="add mod ord">
          <ac:chgData name="Jolie LeBlanc" userId="c127c77e-ab61-49ac-a709-d5daa290d889" providerId="ADAL" clId="{AE0BFE93-E342-4BFD-A65A-D09C4651ACDA}" dt="2024-04-13T16:36:44.380" v="1473" actId="20577"/>
          <ac:spMkLst>
            <pc:docMk/>
            <pc:sldMk cId="1727331949" sldId="552"/>
            <ac:spMk id="3" creationId="{24E3A6CF-1CF2-FCA5-7230-6D7F411C9AD4}"/>
          </ac:spMkLst>
        </pc:spChg>
        <pc:spChg chg="add mod ord">
          <ac:chgData name="Jolie LeBlanc" userId="c127c77e-ab61-49ac-a709-d5daa290d889" providerId="ADAL" clId="{AE0BFE93-E342-4BFD-A65A-D09C4651ACDA}" dt="2024-04-13T17:10:00.971" v="1525" actId="20577"/>
          <ac:spMkLst>
            <pc:docMk/>
            <pc:sldMk cId="1727331949" sldId="552"/>
            <ac:spMk id="4" creationId="{2A276DF3-1E82-6341-1F4E-B3BAC7D10E0C}"/>
          </ac:spMkLst>
        </pc:spChg>
        <pc:spChg chg="mod ord">
          <ac:chgData name="Jolie LeBlanc" userId="c127c77e-ab61-49ac-a709-d5daa290d889" providerId="ADAL" clId="{AE0BFE93-E342-4BFD-A65A-D09C4651ACDA}" dt="2024-04-13T16:30:13.799" v="1420" actId="700"/>
          <ac:spMkLst>
            <pc:docMk/>
            <pc:sldMk cId="1727331949" sldId="552"/>
            <ac:spMk id="5" creationId="{C483E98F-FAF8-B21F-57CC-4CA89D5FEC7F}"/>
          </ac:spMkLst>
        </pc:spChg>
        <pc:spChg chg="mod ord">
          <ac:chgData name="Jolie LeBlanc" userId="c127c77e-ab61-49ac-a709-d5daa290d889" providerId="ADAL" clId="{AE0BFE93-E342-4BFD-A65A-D09C4651ACDA}" dt="2024-04-13T16:30:13.799" v="1420" actId="700"/>
          <ac:spMkLst>
            <pc:docMk/>
            <pc:sldMk cId="1727331949" sldId="552"/>
            <ac:spMk id="6" creationId="{B7F83D68-682A-0A9E-2D4E-68B1EDA167AE}"/>
          </ac:spMkLst>
        </pc:spChg>
        <pc:spChg chg="del mod ord">
          <ac:chgData name="Jolie LeBlanc" userId="c127c77e-ab61-49ac-a709-d5daa290d889" providerId="ADAL" clId="{AE0BFE93-E342-4BFD-A65A-D09C4651ACDA}" dt="2024-04-13T16:30:06.198" v="1419" actId="700"/>
          <ac:spMkLst>
            <pc:docMk/>
            <pc:sldMk cId="1727331949" sldId="552"/>
            <ac:spMk id="7" creationId="{4ADFF6B3-607D-E5E7-9872-F50B371B588C}"/>
          </ac:spMkLst>
        </pc:spChg>
        <pc:spChg chg="del">
          <ac:chgData name="Jolie LeBlanc" userId="c127c77e-ab61-49ac-a709-d5daa290d889" providerId="ADAL" clId="{AE0BFE93-E342-4BFD-A65A-D09C4651ACDA}" dt="2024-04-13T16:30:06.198" v="1419" actId="700"/>
          <ac:spMkLst>
            <pc:docMk/>
            <pc:sldMk cId="1727331949" sldId="552"/>
            <ac:spMk id="8" creationId="{DDD46144-421E-766B-BEDE-B06CB8767615}"/>
          </ac:spMkLst>
        </pc:spChg>
        <pc:spChg chg="del">
          <ac:chgData name="Jolie LeBlanc" userId="c127c77e-ab61-49ac-a709-d5daa290d889" providerId="ADAL" clId="{AE0BFE93-E342-4BFD-A65A-D09C4651ACDA}" dt="2024-04-13T16:30:06.198" v="1419" actId="700"/>
          <ac:spMkLst>
            <pc:docMk/>
            <pc:sldMk cId="1727331949" sldId="552"/>
            <ac:spMk id="9" creationId="{D4049B1E-C23F-35C8-9470-E56EE7830A10}"/>
          </ac:spMkLst>
        </pc:spChg>
        <pc:spChg chg="del">
          <ac:chgData name="Jolie LeBlanc" userId="c127c77e-ab61-49ac-a709-d5daa290d889" providerId="ADAL" clId="{AE0BFE93-E342-4BFD-A65A-D09C4651ACDA}" dt="2024-04-13T16:30:06.198" v="1419" actId="700"/>
          <ac:spMkLst>
            <pc:docMk/>
            <pc:sldMk cId="1727331949" sldId="552"/>
            <ac:spMk id="10" creationId="{58D77945-8557-AFB6-32A6-65D0471378E2}"/>
          </ac:spMkLst>
        </pc:spChg>
        <pc:spChg chg="mod">
          <ac:chgData name="Jolie LeBlanc" userId="c127c77e-ab61-49ac-a709-d5daa290d889" providerId="ADAL" clId="{AE0BFE93-E342-4BFD-A65A-D09C4651ACDA}" dt="2024-04-13T17:28:14.354" v="1615" actId="1076"/>
          <ac:spMkLst>
            <pc:docMk/>
            <pc:sldMk cId="1727331949" sldId="552"/>
            <ac:spMk id="11" creationId="{396B5A17-2045-313E-FABE-72CA7CF51BB6}"/>
          </ac:spMkLst>
        </pc:spChg>
      </pc:sldChg>
      <pc:sldChg chg="modSp mod">
        <pc:chgData name="Jolie LeBlanc" userId="c127c77e-ab61-49ac-a709-d5daa290d889" providerId="ADAL" clId="{AE0BFE93-E342-4BFD-A65A-D09C4651ACDA}" dt="2024-04-14T17:14:19.327" v="8688"/>
        <pc:sldMkLst>
          <pc:docMk/>
          <pc:sldMk cId="3126867146" sldId="553"/>
        </pc:sldMkLst>
        <pc:spChg chg="mod">
          <ac:chgData name="Jolie LeBlanc" userId="c127c77e-ab61-49ac-a709-d5daa290d889" providerId="ADAL" clId="{AE0BFE93-E342-4BFD-A65A-D09C4651ACDA}" dt="2024-04-14T17:14:19.327" v="8688"/>
          <ac:spMkLst>
            <pc:docMk/>
            <pc:sldMk cId="3126867146" sldId="553"/>
            <ac:spMk id="3" creationId="{59DC2E88-C403-F02B-1630-D2E49A77D433}"/>
          </ac:spMkLst>
        </pc:spChg>
      </pc:sldChg>
      <pc:sldChg chg="addSp modSp mod modClrScheme chgLayout">
        <pc:chgData name="Jolie LeBlanc" userId="c127c77e-ab61-49ac-a709-d5daa290d889" providerId="ADAL" clId="{AE0BFE93-E342-4BFD-A65A-D09C4651ACDA}" dt="2024-04-19T14:20:29.867" v="8868" actId="20577"/>
        <pc:sldMkLst>
          <pc:docMk/>
          <pc:sldMk cId="962163836" sldId="555"/>
        </pc:sldMkLst>
        <pc:spChg chg="mod ord">
          <ac:chgData name="Jolie LeBlanc" userId="c127c77e-ab61-49ac-a709-d5daa290d889" providerId="ADAL" clId="{AE0BFE93-E342-4BFD-A65A-D09C4651ACDA}" dt="2024-04-14T16:45:46.581" v="8364" actId="700"/>
          <ac:spMkLst>
            <pc:docMk/>
            <pc:sldMk cId="962163836" sldId="555"/>
            <ac:spMk id="2" creationId="{611030B6-5B31-30B1-BB4E-5EB9D5EDEF7C}"/>
          </ac:spMkLst>
        </pc:spChg>
        <pc:spChg chg="mod ord">
          <ac:chgData name="Jolie LeBlanc" userId="c127c77e-ab61-49ac-a709-d5daa290d889" providerId="ADAL" clId="{AE0BFE93-E342-4BFD-A65A-D09C4651ACDA}" dt="2024-04-19T14:20:29.867" v="8868" actId="20577"/>
          <ac:spMkLst>
            <pc:docMk/>
            <pc:sldMk cId="962163836" sldId="555"/>
            <ac:spMk id="3" creationId="{59DC2E88-C403-F02B-1630-D2E49A77D433}"/>
          </ac:spMkLst>
        </pc:spChg>
        <pc:spChg chg="mod ord">
          <ac:chgData name="Jolie LeBlanc" userId="c127c77e-ab61-49ac-a709-d5daa290d889" providerId="ADAL" clId="{AE0BFE93-E342-4BFD-A65A-D09C4651ACDA}" dt="2024-04-14T16:45:46.581" v="8364" actId="700"/>
          <ac:spMkLst>
            <pc:docMk/>
            <pc:sldMk cId="962163836" sldId="555"/>
            <ac:spMk id="4" creationId="{904CFE36-C684-B7B4-14C6-BA3DDF40112B}"/>
          </ac:spMkLst>
        </pc:spChg>
        <pc:spChg chg="add mod ord">
          <ac:chgData name="Jolie LeBlanc" userId="c127c77e-ab61-49ac-a709-d5daa290d889" providerId="ADAL" clId="{AE0BFE93-E342-4BFD-A65A-D09C4651ACDA}" dt="2024-04-14T16:52:57.759" v="8529" actId="20577"/>
          <ac:spMkLst>
            <pc:docMk/>
            <pc:sldMk cId="962163836" sldId="555"/>
            <ac:spMk id="5" creationId="{B87AE62D-51AD-8276-E7E0-D7938E6507DF}"/>
          </ac:spMkLst>
        </pc:spChg>
        <pc:spChg chg="add mod ord">
          <ac:chgData name="Jolie LeBlanc" userId="c127c77e-ab61-49ac-a709-d5daa290d889" providerId="ADAL" clId="{AE0BFE93-E342-4BFD-A65A-D09C4651ACDA}" dt="2024-04-14T16:45:53.287" v="8378" actId="20577"/>
          <ac:spMkLst>
            <pc:docMk/>
            <pc:sldMk cId="962163836" sldId="555"/>
            <ac:spMk id="6" creationId="{25E15893-6395-19B6-3049-8EF5113EAC05}"/>
          </ac:spMkLst>
        </pc:spChg>
        <pc:spChg chg="add mod ord">
          <ac:chgData name="Jolie LeBlanc" userId="c127c77e-ab61-49ac-a709-d5daa290d889" providerId="ADAL" clId="{AE0BFE93-E342-4BFD-A65A-D09C4651ACDA}" dt="2024-04-14T16:49:12.883" v="8499" actId="20577"/>
          <ac:spMkLst>
            <pc:docMk/>
            <pc:sldMk cId="962163836" sldId="555"/>
            <ac:spMk id="7" creationId="{D2B66D03-C436-2391-30AA-F96D3F22EE10}"/>
          </ac:spMkLst>
        </pc:spChg>
      </pc:sldChg>
      <pc:sldChg chg="addSp modSp new mod modNotesTx">
        <pc:chgData name="Jolie LeBlanc" userId="c127c77e-ab61-49ac-a709-d5daa290d889" providerId="ADAL" clId="{AE0BFE93-E342-4BFD-A65A-D09C4651ACDA}" dt="2024-04-19T14:08:21.823" v="8745" actId="20577"/>
        <pc:sldMkLst>
          <pc:docMk/>
          <pc:sldMk cId="3810021025" sldId="558"/>
        </pc:sldMkLst>
        <pc:spChg chg="mod">
          <ac:chgData name="Jolie LeBlanc" userId="c127c77e-ab61-49ac-a709-d5daa290d889" providerId="ADAL" clId="{AE0BFE93-E342-4BFD-A65A-D09C4651ACDA}" dt="2024-04-13T15:21:10.360" v="304" actId="20577"/>
          <ac:spMkLst>
            <pc:docMk/>
            <pc:sldMk cId="3810021025" sldId="558"/>
            <ac:spMk id="2" creationId="{1A3322D7-7A8D-BA60-5C71-E01E20BFEF0F}"/>
          </ac:spMkLst>
        </pc:spChg>
        <pc:spChg chg="mod">
          <ac:chgData name="Jolie LeBlanc" userId="c127c77e-ab61-49ac-a709-d5daa290d889" providerId="ADAL" clId="{AE0BFE93-E342-4BFD-A65A-D09C4651ACDA}" dt="2024-04-19T14:08:21.823" v="8745" actId="20577"/>
          <ac:spMkLst>
            <pc:docMk/>
            <pc:sldMk cId="3810021025" sldId="558"/>
            <ac:spMk id="3" creationId="{B7B4D971-6D14-49EC-A2F1-B7C4EB86609F}"/>
          </ac:spMkLst>
        </pc:spChg>
        <pc:spChg chg="add mod">
          <ac:chgData name="Jolie LeBlanc" userId="c127c77e-ab61-49ac-a709-d5daa290d889" providerId="ADAL" clId="{AE0BFE93-E342-4BFD-A65A-D09C4651ACDA}" dt="2024-04-19T14:07:52.441" v="8705" actId="1076"/>
          <ac:spMkLst>
            <pc:docMk/>
            <pc:sldMk cId="3810021025" sldId="558"/>
            <ac:spMk id="6" creationId="{99E726FF-5254-DEC1-1E12-0F3DAE36388D}"/>
          </ac:spMkLst>
        </pc:spChg>
      </pc:sldChg>
      <pc:sldChg chg="addSp delSp modSp new mod modClrScheme chgLayout modNotesTx">
        <pc:chgData name="Jolie LeBlanc" userId="c127c77e-ab61-49ac-a709-d5daa290d889" providerId="ADAL" clId="{AE0BFE93-E342-4BFD-A65A-D09C4651ACDA}" dt="2024-04-13T17:26:50.423" v="1606" actId="122"/>
        <pc:sldMkLst>
          <pc:docMk/>
          <pc:sldMk cId="609189426" sldId="559"/>
        </pc:sldMkLst>
        <pc:spChg chg="del mod ord">
          <ac:chgData name="Jolie LeBlanc" userId="c127c77e-ab61-49ac-a709-d5daa290d889" providerId="ADAL" clId="{AE0BFE93-E342-4BFD-A65A-D09C4651ACDA}" dt="2024-04-13T15:44:13.746" v="401" actId="700"/>
          <ac:spMkLst>
            <pc:docMk/>
            <pc:sldMk cId="609189426" sldId="559"/>
            <ac:spMk id="2" creationId="{3159EE71-1AA4-D201-028B-717E70258B04}"/>
          </ac:spMkLst>
        </pc:spChg>
        <pc:spChg chg="del">
          <ac:chgData name="Jolie LeBlanc" userId="c127c77e-ab61-49ac-a709-d5daa290d889" providerId="ADAL" clId="{AE0BFE93-E342-4BFD-A65A-D09C4651ACDA}" dt="2024-04-13T15:43:25.161" v="393" actId="22"/>
          <ac:spMkLst>
            <pc:docMk/>
            <pc:sldMk cId="609189426" sldId="559"/>
            <ac:spMk id="3" creationId="{36BB413D-D2E5-91E2-5135-720B0DCC8DBC}"/>
          </ac:spMkLst>
        </pc:spChg>
        <pc:spChg chg="mod ord">
          <ac:chgData name="Jolie LeBlanc" userId="c127c77e-ab61-49ac-a709-d5daa290d889" providerId="ADAL" clId="{AE0BFE93-E342-4BFD-A65A-D09C4651ACDA}" dt="2024-04-13T15:44:13.746" v="401" actId="700"/>
          <ac:spMkLst>
            <pc:docMk/>
            <pc:sldMk cId="609189426" sldId="559"/>
            <ac:spMk id="4" creationId="{40341BC7-772A-D607-40CD-9EA1194641EA}"/>
          </ac:spMkLst>
        </pc:spChg>
        <pc:spChg chg="add mod ord">
          <ac:chgData name="Jolie LeBlanc" userId="c127c77e-ab61-49ac-a709-d5daa290d889" providerId="ADAL" clId="{AE0BFE93-E342-4BFD-A65A-D09C4651ACDA}" dt="2024-04-13T15:49:13.733" v="436" actId="20577"/>
          <ac:spMkLst>
            <pc:docMk/>
            <pc:sldMk cId="609189426" sldId="559"/>
            <ac:spMk id="7" creationId="{03D409C0-5E83-E8FB-726F-D5F726A747D2}"/>
          </ac:spMkLst>
        </pc:spChg>
        <pc:spChg chg="add mod ord">
          <ac:chgData name="Jolie LeBlanc" userId="c127c77e-ab61-49ac-a709-d5daa290d889" providerId="ADAL" clId="{AE0BFE93-E342-4BFD-A65A-D09C4651ACDA}" dt="2024-04-13T15:46:08.597" v="434" actId="115"/>
          <ac:spMkLst>
            <pc:docMk/>
            <pc:sldMk cId="609189426" sldId="559"/>
            <ac:spMk id="8" creationId="{D8FAB721-396A-E48A-38EB-1180F80C7975}"/>
          </ac:spMkLst>
        </pc:spChg>
        <pc:spChg chg="add mod">
          <ac:chgData name="Jolie LeBlanc" userId="c127c77e-ab61-49ac-a709-d5daa290d889" providerId="ADAL" clId="{AE0BFE93-E342-4BFD-A65A-D09C4651ACDA}" dt="2024-04-13T17:26:50.423" v="1606" actId="122"/>
          <ac:spMkLst>
            <pc:docMk/>
            <pc:sldMk cId="609189426" sldId="559"/>
            <ac:spMk id="10" creationId="{9E4A200C-2657-8D49-3F6F-26E92F7137A7}"/>
          </ac:spMkLst>
        </pc:spChg>
        <pc:picChg chg="add mod ord modCrop">
          <ac:chgData name="Jolie LeBlanc" userId="c127c77e-ab61-49ac-a709-d5daa290d889" providerId="ADAL" clId="{AE0BFE93-E342-4BFD-A65A-D09C4651ACDA}" dt="2024-04-13T15:44:59.241" v="410" actId="1076"/>
          <ac:picMkLst>
            <pc:docMk/>
            <pc:sldMk cId="609189426" sldId="559"/>
            <ac:picMk id="6" creationId="{69712425-C071-0512-4375-1E74F330153D}"/>
          </ac:picMkLst>
        </pc:picChg>
      </pc:sldChg>
      <pc:sldChg chg="modSp add del mod ord">
        <pc:chgData name="Jolie LeBlanc" userId="c127c77e-ab61-49ac-a709-d5daa290d889" providerId="ADAL" clId="{AE0BFE93-E342-4BFD-A65A-D09C4651ACDA}" dt="2024-04-13T15:39:13.548" v="380" actId="2696"/>
        <pc:sldMkLst>
          <pc:docMk/>
          <pc:sldMk cId="844267813" sldId="559"/>
        </pc:sldMkLst>
        <pc:spChg chg="mod">
          <ac:chgData name="Jolie LeBlanc" userId="c127c77e-ab61-49ac-a709-d5daa290d889" providerId="ADAL" clId="{AE0BFE93-E342-4BFD-A65A-D09C4651ACDA}" dt="2024-04-13T15:31:25.524" v="374" actId="20577"/>
          <ac:spMkLst>
            <pc:docMk/>
            <pc:sldMk cId="844267813" sldId="559"/>
            <ac:spMk id="2" creationId="{D5698170-AEB7-DAE6-771D-7A4D23893045}"/>
          </ac:spMkLst>
        </pc:spChg>
      </pc:sldChg>
      <pc:sldChg chg="modSp new mod">
        <pc:chgData name="Jolie LeBlanc" userId="c127c77e-ab61-49ac-a709-d5daa290d889" providerId="ADAL" clId="{AE0BFE93-E342-4BFD-A65A-D09C4651ACDA}" dt="2024-04-13T16:20:48.664" v="1267" actId="20577"/>
        <pc:sldMkLst>
          <pc:docMk/>
          <pc:sldMk cId="4249963740" sldId="560"/>
        </pc:sldMkLst>
        <pc:spChg chg="mod">
          <ac:chgData name="Jolie LeBlanc" userId="c127c77e-ab61-49ac-a709-d5daa290d889" providerId="ADAL" clId="{AE0BFE93-E342-4BFD-A65A-D09C4651ACDA}" dt="2024-04-13T16:18:37.256" v="934" actId="20577"/>
          <ac:spMkLst>
            <pc:docMk/>
            <pc:sldMk cId="4249963740" sldId="560"/>
            <ac:spMk id="2" creationId="{2D5A67C5-4B63-FCC3-2C4C-279BE3CE64A0}"/>
          </ac:spMkLst>
        </pc:spChg>
        <pc:spChg chg="mod">
          <ac:chgData name="Jolie LeBlanc" userId="c127c77e-ab61-49ac-a709-d5daa290d889" providerId="ADAL" clId="{AE0BFE93-E342-4BFD-A65A-D09C4651ACDA}" dt="2024-04-13T16:20:48.664" v="1267" actId="20577"/>
          <ac:spMkLst>
            <pc:docMk/>
            <pc:sldMk cId="4249963740" sldId="560"/>
            <ac:spMk id="3" creationId="{C94059D1-8DF8-0539-2E79-8DE3F944E1ED}"/>
          </ac:spMkLst>
        </pc:spChg>
      </pc:sldChg>
      <pc:sldChg chg="addSp delSp modSp new mod modClrScheme chgLayout modNotesTx">
        <pc:chgData name="Jolie LeBlanc" userId="c127c77e-ab61-49ac-a709-d5daa290d889" providerId="ADAL" clId="{AE0BFE93-E342-4BFD-A65A-D09C4651ACDA}" dt="2024-04-13T17:28:55.275" v="1621" actId="1076"/>
        <pc:sldMkLst>
          <pc:docMk/>
          <pc:sldMk cId="2384103505" sldId="561"/>
        </pc:sldMkLst>
        <pc:spChg chg="del">
          <ac:chgData name="Jolie LeBlanc" userId="c127c77e-ab61-49ac-a709-d5daa290d889" providerId="ADAL" clId="{AE0BFE93-E342-4BFD-A65A-D09C4651ACDA}" dt="2024-04-13T17:21:44.071" v="1527"/>
          <ac:spMkLst>
            <pc:docMk/>
            <pc:sldMk cId="2384103505" sldId="561"/>
            <ac:spMk id="2" creationId="{69B70A2E-9202-0F5E-2A38-19FF513057F4}"/>
          </ac:spMkLst>
        </pc:spChg>
        <pc:spChg chg="add del">
          <ac:chgData name="Jolie LeBlanc" userId="c127c77e-ab61-49ac-a709-d5daa290d889" providerId="ADAL" clId="{AE0BFE93-E342-4BFD-A65A-D09C4651ACDA}" dt="2024-04-13T17:22:46.950" v="1533" actId="26606"/>
          <ac:spMkLst>
            <pc:docMk/>
            <pc:sldMk cId="2384103505" sldId="561"/>
            <ac:spMk id="3" creationId="{0F5EDF48-31FC-34CF-93CC-E387A0F4845F}"/>
          </ac:spMkLst>
        </pc:spChg>
        <pc:spChg chg="mod ord">
          <ac:chgData name="Jolie LeBlanc" userId="c127c77e-ab61-49ac-a709-d5daa290d889" providerId="ADAL" clId="{AE0BFE93-E342-4BFD-A65A-D09C4651ACDA}" dt="2024-04-13T17:23:45.875" v="1586" actId="26606"/>
          <ac:spMkLst>
            <pc:docMk/>
            <pc:sldMk cId="2384103505" sldId="561"/>
            <ac:spMk id="4" creationId="{65359FD0-1B4F-9623-A324-CECB0CD76416}"/>
          </ac:spMkLst>
        </pc:spChg>
        <pc:spChg chg="add del mod">
          <ac:chgData name="Jolie LeBlanc" userId="c127c77e-ab61-49ac-a709-d5daa290d889" providerId="ADAL" clId="{AE0BFE93-E342-4BFD-A65A-D09C4651ACDA}" dt="2024-04-13T17:22:46.950" v="1533" actId="26606"/>
          <ac:spMkLst>
            <pc:docMk/>
            <pc:sldMk cId="2384103505" sldId="561"/>
            <ac:spMk id="5" creationId="{FE377C6A-2F44-01B0-B05D-EB44F38DB736}"/>
          </ac:spMkLst>
        </pc:spChg>
        <pc:spChg chg="add mod">
          <ac:chgData name="Jolie LeBlanc" userId="c127c77e-ab61-49ac-a709-d5daa290d889" providerId="ADAL" clId="{AE0BFE93-E342-4BFD-A65A-D09C4651ACDA}" dt="2024-04-13T17:28:55.275" v="1621" actId="1076"/>
          <ac:spMkLst>
            <pc:docMk/>
            <pc:sldMk cId="2384103505" sldId="561"/>
            <ac:spMk id="8" creationId="{EEDA202F-B2E7-C778-D806-0BD4E24D3A76}"/>
          </ac:spMkLst>
        </pc:spChg>
        <pc:spChg chg="add del mod">
          <ac:chgData name="Jolie LeBlanc" userId="c127c77e-ab61-49ac-a709-d5daa290d889" providerId="ADAL" clId="{AE0BFE93-E342-4BFD-A65A-D09C4651ACDA}" dt="2024-04-13T17:22:43.438" v="1530" actId="26606"/>
          <ac:spMkLst>
            <pc:docMk/>
            <pc:sldMk cId="2384103505" sldId="561"/>
            <ac:spMk id="11" creationId="{9755B544-9165-E0CE-0DF8-9C6D152D25E4}"/>
          </ac:spMkLst>
        </pc:spChg>
        <pc:spChg chg="add del mod">
          <ac:chgData name="Jolie LeBlanc" userId="c127c77e-ab61-49ac-a709-d5daa290d889" providerId="ADAL" clId="{AE0BFE93-E342-4BFD-A65A-D09C4651ACDA}" dt="2024-04-13T17:22:43.438" v="1530" actId="26606"/>
          <ac:spMkLst>
            <pc:docMk/>
            <pc:sldMk cId="2384103505" sldId="561"/>
            <ac:spMk id="13" creationId="{C238BACF-485D-7E86-ECCA-51C181F1C6AC}"/>
          </ac:spMkLst>
        </pc:spChg>
        <pc:spChg chg="add del mod">
          <ac:chgData name="Jolie LeBlanc" userId="c127c77e-ab61-49ac-a709-d5daa290d889" providerId="ADAL" clId="{AE0BFE93-E342-4BFD-A65A-D09C4651ACDA}" dt="2024-04-13T17:22:43.438" v="1530" actId="26606"/>
          <ac:spMkLst>
            <pc:docMk/>
            <pc:sldMk cId="2384103505" sldId="561"/>
            <ac:spMk id="15" creationId="{A44B6A14-90CF-B1A8-8400-0F47132E1322}"/>
          </ac:spMkLst>
        </pc:spChg>
        <pc:spChg chg="add del mod">
          <ac:chgData name="Jolie LeBlanc" userId="c127c77e-ab61-49ac-a709-d5daa290d889" providerId="ADAL" clId="{AE0BFE93-E342-4BFD-A65A-D09C4651ACDA}" dt="2024-04-13T17:22:43.438" v="1530" actId="26606"/>
          <ac:spMkLst>
            <pc:docMk/>
            <pc:sldMk cId="2384103505" sldId="561"/>
            <ac:spMk id="17" creationId="{5A6A8ADE-7E73-1099-AB98-1CDD0DDC7791}"/>
          </ac:spMkLst>
        </pc:spChg>
        <pc:spChg chg="add del mod">
          <ac:chgData name="Jolie LeBlanc" userId="c127c77e-ab61-49ac-a709-d5daa290d889" providerId="ADAL" clId="{AE0BFE93-E342-4BFD-A65A-D09C4651ACDA}" dt="2024-04-13T17:22:46.942" v="1532" actId="26606"/>
          <ac:spMkLst>
            <pc:docMk/>
            <pc:sldMk cId="2384103505" sldId="561"/>
            <ac:spMk id="19" creationId="{70C4FA95-ECCA-ABB3-D6FF-062E6EF43254}"/>
          </ac:spMkLst>
        </pc:spChg>
        <pc:spChg chg="add del mod">
          <ac:chgData name="Jolie LeBlanc" userId="c127c77e-ab61-49ac-a709-d5daa290d889" providerId="ADAL" clId="{AE0BFE93-E342-4BFD-A65A-D09C4651ACDA}" dt="2024-04-13T17:22:46.942" v="1532" actId="26606"/>
          <ac:spMkLst>
            <pc:docMk/>
            <pc:sldMk cId="2384103505" sldId="561"/>
            <ac:spMk id="20" creationId="{6E83C04F-1908-69E3-BD1B-08A36C57391B}"/>
          </ac:spMkLst>
        </pc:spChg>
        <pc:spChg chg="add mod">
          <ac:chgData name="Jolie LeBlanc" userId="c127c77e-ab61-49ac-a709-d5daa290d889" providerId="ADAL" clId="{AE0BFE93-E342-4BFD-A65A-D09C4651ACDA}" dt="2024-04-13T17:23:51.830" v="1589" actId="962"/>
          <ac:spMkLst>
            <pc:docMk/>
            <pc:sldMk cId="2384103505" sldId="561"/>
            <ac:spMk id="22" creationId="{939BEDB8-3FC2-A8C7-3E1E-E2921674C37A}"/>
          </ac:spMkLst>
        </pc:spChg>
        <pc:spChg chg="add del mod">
          <ac:chgData name="Jolie LeBlanc" userId="c127c77e-ab61-49ac-a709-d5daa290d889" providerId="ADAL" clId="{AE0BFE93-E342-4BFD-A65A-D09C4651ACDA}" dt="2024-04-13T17:23:45.875" v="1586" actId="26606"/>
          <ac:spMkLst>
            <pc:docMk/>
            <pc:sldMk cId="2384103505" sldId="561"/>
            <ac:spMk id="23" creationId="{DEA3875B-2C84-7C6B-5F11-D2E23E49F419}"/>
          </ac:spMkLst>
        </pc:spChg>
        <pc:picChg chg="add mod">
          <ac:chgData name="Jolie LeBlanc" userId="c127c77e-ab61-49ac-a709-d5daa290d889" providerId="ADAL" clId="{AE0BFE93-E342-4BFD-A65A-D09C4651ACDA}" dt="2024-04-13T17:24:02.095" v="1592" actId="1076"/>
          <ac:picMkLst>
            <pc:docMk/>
            <pc:sldMk cId="2384103505" sldId="561"/>
            <ac:picMk id="6" creationId="{6C5EC467-C374-5A8F-83ED-203ED9FEA8E1}"/>
          </ac:picMkLst>
        </pc:picChg>
      </pc:sldChg>
      <pc:sldChg chg="addSp delSp modSp new mod modClrScheme chgLayout">
        <pc:chgData name="Jolie LeBlanc" userId="c127c77e-ab61-49ac-a709-d5daa290d889" providerId="ADAL" clId="{AE0BFE93-E342-4BFD-A65A-D09C4651ACDA}" dt="2024-04-13T18:19:07.787" v="2075" actId="1076"/>
        <pc:sldMkLst>
          <pc:docMk/>
          <pc:sldMk cId="1739359296" sldId="562"/>
        </pc:sldMkLst>
        <pc:spChg chg="del mod ord">
          <ac:chgData name="Jolie LeBlanc" userId="c127c77e-ab61-49ac-a709-d5daa290d889" providerId="ADAL" clId="{AE0BFE93-E342-4BFD-A65A-D09C4651ACDA}" dt="2024-04-13T17:56:18.237" v="1636" actId="700"/>
          <ac:spMkLst>
            <pc:docMk/>
            <pc:sldMk cId="1739359296" sldId="562"/>
            <ac:spMk id="2" creationId="{31359424-EA1C-F112-832A-EB2DD4C67122}"/>
          </ac:spMkLst>
        </pc:spChg>
        <pc:spChg chg="del mod ord">
          <ac:chgData name="Jolie LeBlanc" userId="c127c77e-ab61-49ac-a709-d5daa290d889" providerId="ADAL" clId="{AE0BFE93-E342-4BFD-A65A-D09C4651ACDA}" dt="2024-04-13T17:56:18.237" v="1636" actId="700"/>
          <ac:spMkLst>
            <pc:docMk/>
            <pc:sldMk cId="1739359296" sldId="562"/>
            <ac:spMk id="3" creationId="{CD699A58-891F-F8F1-527C-666E141ACC11}"/>
          </ac:spMkLst>
        </pc:spChg>
        <pc:spChg chg="mod ord">
          <ac:chgData name="Jolie LeBlanc" userId="c127c77e-ab61-49ac-a709-d5daa290d889" providerId="ADAL" clId="{AE0BFE93-E342-4BFD-A65A-D09C4651ACDA}" dt="2024-04-13T17:56:18.237" v="1636" actId="700"/>
          <ac:spMkLst>
            <pc:docMk/>
            <pc:sldMk cId="1739359296" sldId="562"/>
            <ac:spMk id="4" creationId="{87B59503-2DFC-C891-5CDA-BA60932279DF}"/>
          </ac:spMkLst>
        </pc:spChg>
        <pc:spChg chg="add mod ord">
          <ac:chgData name="Jolie LeBlanc" userId="c127c77e-ab61-49ac-a709-d5daa290d889" providerId="ADAL" clId="{AE0BFE93-E342-4BFD-A65A-D09C4651ACDA}" dt="2024-04-13T18:06:43.342" v="1826" actId="20577"/>
          <ac:spMkLst>
            <pc:docMk/>
            <pc:sldMk cId="1739359296" sldId="562"/>
            <ac:spMk id="5" creationId="{12E75F60-616C-06D5-3BFF-5288DC6195A7}"/>
          </ac:spMkLst>
        </pc:spChg>
        <pc:spChg chg="add mod ord">
          <ac:chgData name="Jolie LeBlanc" userId="c127c77e-ab61-49ac-a709-d5daa290d889" providerId="ADAL" clId="{AE0BFE93-E342-4BFD-A65A-D09C4651ACDA}" dt="2024-04-13T18:02:44.492" v="1790" actId="14100"/>
          <ac:spMkLst>
            <pc:docMk/>
            <pc:sldMk cId="1739359296" sldId="562"/>
            <ac:spMk id="6" creationId="{4819315F-CB76-F86B-6E7C-BB206EDF0370}"/>
          </ac:spMkLst>
        </pc:spChg>
        <pc:spChg chg="add mod ord">
          <ac:chgData name="Jolie LeBlanc" userId="c127c77e-ab61-49ac-a709-d5daa290d889" providerId="ADAL" clId="{AE0BFE93-E342-4BFD-A65A-D09C4651ACDA}" dt="2024-04-13T18:17:54.744" v="2025" actId="20577"/>
          <ac:spMkLst>
            <pc:docMk/>
            <pc:sldMk cId="1739359296" sldId="562"/>
            <ac:spMk id="7" creationId="{8ABCF4DF-8FA9-4DC3-A797-A95F2E922F5A}"/>
          </ac:spMkLst>
        </pc:spChg>
        <pc:spChg chg="add mod ord">
          <ac:chgData name="Jolie LeBlanc" userId="c127c77e-ab61-49ac-a709-d5daa290d889" providerId="ADAL" clId="{AE0BFE93-E342-4BFD-A65A-D09C4651ACDA}" dt="2024-04-13T18:09:50.623" v="1861" actId="1076"/>
          <ac:spMkLst>
            <pc:docMk/>
            <pc:sldMk cId="1739359296" sldId="562"/>
            <ac:spMk id="8" creationId="{8631C3DE-B186-8812-3C54-8794A4885B27}"/>
          </ac:spMkLst>
        </pc:spChg>
        <pc:spChg chg="add mod ord">
          <ac:chgData name="Jolie LeBlanc" userId="c127c77e-ab61-49ac-a709-d5daa290d889" providerId="ADAL" clId="{AE0BFE93-E342-4BFD-A65A-D09C4651ACDA}" dt="2024-04-13T18:18:08.066" v="2069" actId="20577"/>
          <ac:spMkLst>
            <pc:docMk/>
            <pc:sldMk cId="1739359296" sldId="562"/>
            <ac:spMk id="9" creationId="{5E3856E8-21A5-E457-1635-9BF106DFF9B9}"/>
          </ac:spMkLst>
        </pc:spChg>
        <pc:spChg chg="add mod">
          <ac:chgData name="Jolie LeBlanc" userId="c127c77e-ab61-49ac-a709-d5daa290d889" providerId="ADAL" clId="{AE0BFE93-E342-4BFD-A65A-D09C4651ACDA}" dt="2024-04-13T18:19:07.787" v="2075" actId="1076"/>
          <ac:spMkLst>
            <pc:docMk/>
            <pc:sldMk cId="1739359296" sldId="562"/>
            <ac:spMk id="11" creationId="{B178C1B7-6A2F-D149-A009-E4F48A956981}"/>
          </ac:spMkLst>
        </pc:spChg>
      </pc:sldChg>
      <pc:sldChg chg="addSp delSp modSp new mod ord modClrScheme chgLayout">
        <pc:chgData name="Jolie LeBlanc" userId="c127c77e-ab61-49ac-a709-d5daa290d889" providerId="ADAL" clId="{AE0BFE93-E342-4BFD-A65A-D09C4651ACDA}" dt="2024-04-13T21:48:55.695" v="5412" actId="20577"/>
        <pc:sldMkLst>
          <pc:docMk/>
          <pc:sldMk cId="2698840255" sldId="563"/>
        </pc:sldMkLst>
        <pc:spChg chg="mod ord">
          <ac:chgData name="Jolie LeBlanc" userId="c127c77e-ab61-49ac-a709-d5daa290d889" providerId="ADAL" clId="{AE0BFE93-E342-4BFD-A65A-D09C4651ACDA}" dt="2024-04-13T20:58:44.782" v="3679" actId="26606"/>
          <ac:spMkLst>
            <pc:docMk/>
            <pc:sldMk cId="2698840255" sldId="563"/>
            <ac:spMk id="2" creationId="{736E8F11-7C4E-CBAF-F389-F7186676EA50}"/>
          </ac:spMkLst>
        </pc:spChg>
        <pc:spChg chg="mod ord">
          <ac:chgData name="Jolie LeBlanc" userId="c127c77e-ab61-49ac-a709-d5daa290d889" providerId="ADAL" clId="{AE0BFE93-E342-4BFD-A65A-D09C4651ACDA}" dt="2024-04-13T21:48:55.695" v="5412" actId="20577"/>
          <ac:spMkLst>
            <pc:docMk/>
            <pc:sldMk cId="2698840255" sldId="563"/>
            <ac:spMk id="3" creationId="{30C92F39-E27B-A0B4-9833-EAD2C03137CA}"/>
          </ac:spMkLst>
        </pc:spChg>
        <pc:spChg chg="mod ord">
          <ac:chgData name="Jolie LeBlanc" userId="c127c77e-ab61-49ac-a709-d5daa290d889" providerId="ADAL" clId="{AE0BFE93-E342-4BFD-A65A-D09C4651ACDA}" dt="2024-04-13T20:58:44.782" v="3679" actId="26606"/>
          <ac:spMkLst>
            <pc:docMk/>
            <pc:sldMk cId="2698840255" sldId="563"/>
            <ac:spMk id="4" creationId="{1B89C89A-8CDE-160A-679B-4E7B128C8A61}"/>
          </ac:spMkLst>
        </pc:spChg>
        <pc:spChg chg="add del mod ord">
          <ac:chgData name="Jolie LeBlanc" userId="c127c77e-ab61-49ac-a709-d5daa290d889" providerId="ADAL" clId="{AE0BFE93-E342-4BFD-A65A-D09C4651ACDA}" dt="2024-04-13T20:58:36.256" v="3678" actId="931"/>
          <ac:spMkLst>
            <pc:docMk/>
            <pc:sldMk cId="2698840255" sldId="563"/>
            <ac:spMk id="5" creationId="{C9A17132-5954-D455-4D8F-78EAE3252A58}"/>
          </ac:spMkLst>
        </pc:spChg>
        <pc:picChg chg="add mod">
          <ac:chgData name="Jolie LeBlanc" userId="c127c77e-ab61-49ac-a709-d5daa290d889" providerId="ADAL" clId="{AE0BFE93-E342-4BFD-A65A-D09C4651ACDA}" dt="2024-04-13T20:58:44.782" v="3679" actId="26606"/>
          <ac:picMkLst>
            <pc:docMk/>
            <pc:sldMk cId="2698840255" sldId="563"/>
            <ac:picMk id="7" creationId="{495F5CB5-736D-4FE3-6A92-DCFBAF6D674F}"/>
          </ac:picMkLst>
        </pc:picChg>
      </pc:sldChg>
      <pc:sldChg chg="addSp delSp modSp new mod ord">
        <pc:chgData name="Jolie LeBlanc" userId="c127c77e-ab61-49ac-a709-d5daa290d889" providerId="ADAL" clId="{AE0BFE93-E342-4BFD-A65A-D09C4651ACDA}" dt="2024-04-13T20:54:50.251" v="3674"/>
        <pc:sldMkLst>
          <pc:docMk/>
          <pc:sldMk cId="3801768763" sldId="564"/>
        </pc:sldMkLst>
        <pc:spChg chg="mod">
          <ac:chgData name="Jolie LeBlanc" userId="c127c77e-ab61-49ac-a709-d5daa290d889" providerId="ADAL" clId="{AE0BFE93-E342-4BFD-A65A-D09C4651ACDA}" dt="2024-04-13T19:15:32.542" v="2305" actId="14100"/>
          <ac:spMkLst>
            <pc:docMk/>
            <pc:sldMk cId="3801768763" sldId="564"/>
            <ac:spMk id="2" creationId="{BD313F8F-7261-DE3A-9C7A-23E0AC5E32E4}"/>
          </ac:spMkLst>
        </pc:spChg>
        <pc:spChg chg="del">
          <ac:chgData name="Jolie LeBlanc" userId="c127c77e-ab61-49ac-a709-d5daa290d889" providerId="ADAL" clId="{AE0BFE93-E342-4BFD-A65A-D09C4651ACDA}" dt="2024-04-13T19:09:06.473" v="2214" actId="22"/>
          <ac:spMkLst>
            <pc:docMk/>
            <pc:sldMk cId="3801768763" sldId="564"/>
            <ac:spMk id="3" creationId="{75F8702A-F5AE-74E5-85C3-A50AC729A0F8}"/>
          </ac:spMkLst>
        </pc:spChg>
        <pc:spChg chg="add mod">
          <ac:chgData name="Jolie LeBlanc" userId="c127c77e-ab61-49ac-a709-d5daa290d889" providerId="ADAL" clId="{AE0BFE93-E342-4BFD-A65A-D09C4651ACDA}" dt="2024-04-13T19:14:16.453" v="2299" actId="114"/>
          <ac:spMkLst>
            <pc:docMk/>
            <pc:sldMk cId="3801768763" sldId="564"/>
            <ac:spMk id="8" creationId="{883044FA-D97A-79FC-E973-CF3B79FCBC73}"/>
          </ac:spMkLst>
        </pc:spChg>
        <pc:picChg chg="add mod ord modCrop">
          <ac:chgData name="Jolie LeBlanc" userId="c127c77e-ab61-49ac-a709-d5daa290d889" providerId="ADAL" clId="{AE0BFE93-E342-4BFD-A65A-D09C4651ACDA}" dt="2024-04-13T19:16:01.650" v="2308" actId="1076"/>
          <ac:picMkLst>
            <pc:docMk/>
            <pc:sldMk cId="3801768763" sldId="564"/>
            <ac:picMk id="6" creationId="{3571D091-96FF-AFB1-9CE9-D2B993A795C9}"/>
          </ac:picMkLst>
        </pc:picChg>
      </pc:sldChg>
      <pc:sldChg chg="addSp delSp modSp new mod ord chgLayout">
        <pc:chgData name="Jolie LeBlanc" userId="c127c77e-ab61-49ac-a709-d5daa290d889" providerId="ADAL" clId="{AE0BFE93-E342-4BFD-A65A-D09C4651ACDA}" dt="2024-04-13T20:54:39.200" v="3670"/>
        <pc:sldMkLst>
          <pc:docMk/>
          <pc:sldMk cId="1467857901" sldId="565"/>
        </pc:sldMkLst>
        <pc:spChg chg="del">
          <ac:chgData name="Jolie LeBlanc" userId="c127c77e-ab61-49ac-a709-d5daa290d889" providerId="ADAL" clId="{AE0BFE93-E342-4BFD-A65A-D09C4651ACDA}" dt="2024-04-13T19:18:28.866" v="2318" actId="478"/>
          <ac:spMkLst>
            <pc:docMk/>
            <pc:sldMk cId="1467857901" sldId="565"/>
            <ac:spMk id="2" creationId="{F1290A44-4CDA-B285-65E1-863F9D82D840}"/>
          </ac:spMkLst>
        </pc:spChg>
        <pc:spChg chg="del">
          <ac:chgData name="Jolie LeBlanc" userId="c127c77e-ab61-49ac-a709-d5daa290d889" providerId="ADAL" clId="{AE0BFE93-E342-4BFD-A65A-D09C4651ACDA}" dt="2024-04-13T19:17:18.713" v="2310"/>
          <ac:spMkLst>
            <pc:docMk/>
            <pc:sldMk cId="1467857901" sldId="565"/>
            <ac:spMk id="3" creationId="{6713758B-AFD6-5108-A1A8-82FA39FB9E70}"/>
          </ac:spMkLst>
        </pc:spChg>
        <pc:spChg chg="mod ord">
          <ac:chgData name="Jolie LeBlanc" userId="c127c77e-ab61-49ac-a709-d5daa290d889" providerId="ADAL" clId="{AE0BFE93-E342-4BFD-A65A-D09C4651ACDA}" dt="2024-04-13T20:52:14.695" v="3664" actId="700"/>
          <ac:spMkLst>
            <pc:docMk/>
            <pc:sldMk cId="1467857901" sldId="565"/>
            <ac:spMk id="4" creationId="{D4A750B0-6419-F248-7317-EA62D6683F3A}"/>
          </ac:spMkLst>
        </pc:spChg>
        <pc:spChg chg="add del mod">
          <ac:chgData name="Jolie LeBlanc" userId="c127c77e-ab61-49ac-a709-d5daa290d889" providerId="ADAL" clId="{AE0BFE93-E342-4BFD-A65A-D09C4651ACDA}" dt="2024-04-13T19:17:24.696" v="2311"/>
          <ac:spMkLst>
            <pc:docMk/>
            <pc:sldMk cId="1467857901" sldId="565"/>
            <ac:spMk id="5" creationId="{4489707D-1937-A31E-DBF0-364CF371C4C9}"/>
          </ac:spMkLst>
        </pc:spChg>
        <pc:spChg chg="add del mod">
          <ac:chgData name="Jolie LeBlanc" userId="c127c77e-ab61-49ac-a709-d5daa290d889" providerId="ADAL" clId="{AE0BFE93-E342-4BFD-A65A-D09C4651ACDA}" dt="2024-04-13T19:17:32.585" v="2312"/>
          <ac:spMkLst>
            <pc:docMk/>
            <pc:sldMk cId="1467857901" sldId="565"/>
            <ac:spMk id="6" creationId="{6643B9D5-E68B-BC44-6C1C-C95CB4E24BE1}"/>
          </ac:spMkLst>
        </pc:spChg>
        <pc:spChg chg="add del mod">
          <ac:chgData name="Jolie LeBlanc" userId="c127c77e-ab61-49ac-a709-d5daa290d889" providerId="ADAL" clId="{AE0BFE93-E342-4BFD-A65A-D09C4651ACDA}" dt="2024-04-13T19:18:21.733" v="2315" actId="931"/>
          <ac:spMkLst>
            <pc:docMk/>
            <pc:sldMk cId="1467857901" sldId="565"/>
            <ac:spMk id="7" creationId="{EC6B41D7-2C0C-77D4-F594-F9151997AA0F}"/>
          </ac:spMkLst>
        </pc:spChg>
        <pc:spChg chg="add del">
          <ac:chgData name="Jolie LeBlanc" userId="c127c77e-ab61-49ac-a709-d5daa290d889" providerId="ADAL" clId="{AE0BFE93-E342-4BFD-A65A-D09C4651ACDA}" dt="2024-04-13T19:17:57.035" v="2314" actId="478"/>
          <ac:spMkLst>
            <pc:docMk/>
            <pc:sldMk cId="1467857901" sldId="565"/>
            <ac:spMk id="8" creationId="{186231D6-AEF9-EBEF-76B8-1FA53D21F52D}"/>
          </ac:spMkLst>
        </pc:spChg>
        <pc:spChg chg="add mod">
          <ac:chgData name="Jolie LeBlanc" userId="c127c77e-ab61-49ac-a709-d5daa290d889" providerId="ADAL" clId="{AE0BFE93-E342-4BFD-A65A-D09C4651ACDA}" dt="2024-04-13T19:22:18.041" v="2324" actId="1076"/>
          <ac:spMkLst>
            <pc:docMk/>
            <pc:sldMk cId="1467857901" sldId="565"/>
            <ac:spMk id="12" creationId="{4CF0D0FA-045B-D351-D22E-489DAC8FC45F}"/>
          </ac:spMkLst>
        </pc:spChg>
        <pc:spChg chg="add del">
          <ac:chgData name="Jolie LeBlanc" userId="c127c77e-ab61-49ac-a709-d5daa290d889" providerId="ADAL" clId="{AE0BFE93-E342-4BFD-A65A-D09C4651ACDA}" dt="2024-04-13T19:23:32.236" v="2326" actId="22"/>
          <ac:spMkLst>
            <pc:docMk/>
            <pc:sldMk cId="1467857901" sldId="565"/>
            <ac:spMk id="14" creationId="{D1E360C3-2A03-769B-5FA9-B137FBB717AA}"/>
          </ac:spMkLst>
        </pc:spChg>
        <pc:spChg chg="add del mod ord">
          <ac:chgData name="Jolie LeBlanc" userId="c127c77e-ab61-49ac-a709-d5daa290d889" providerId="ADAL" clId="{AE0BFE93-E342-4BFD-A65A-D09C4651ACDA}" dt="2024-04-13T20:52:14.695" v="3664" actId="700"/>
          <ac:spMkLst>
            <pc:docMk/>
            <pc:sldMk cId="1467857901" sldId="565"/>
            <ac:spMk id="15" creationId="{4CC2DB07-E61F-4901-A0B1-FF6E4DC316C5}"/>
          </ac:spMkLst>
        </pc:spChg>
        <pc:picChg chg="add mod ord">
          <ac:chgData name="Jolie LeBlanc" userId="c127c77e-ab61-49ac-a709-d5daa290d889" providerId="ADAL" clId="{AE0BFE93-E342-4BFD-A65A-D09C4651ACDA}" dt="2024-04-13T20:52:27.105" v="3667" actId="1076"/>
          <ac:picMkLst>
            <pc:docMk/>
            <pc:sldMk cId="1467857901" sldId="565"/>
            <ac:picMk id="10" creationId="{5875D445-1B2D-1365-97AE-1397D0265EB3}"/>
          </ac:picMkLst>
        </pc:picChg>
      </pc:sldChg>
      <pc:sldChg chg="addSp delSp modSp add mod ord">
        <pc:chgData name="Jolie LeBlanc" userId="c127c77e-ab61-49ac-a709-d5daa290d889" providerId="ADAL" clId="{AE0BFE93-E342-4BFD-A65A-D09C4651ACDA}" dt="2024-04-13T20:54:52.218" v="3676"/>
        <pc:sldMkLst>
          <pc:docMk/>
          <pc:sldMk cId="285116960" sldId="566"/>
        </pc:sldMkLst>
        <pc:spChg chg="add del mod">
          <ac:chgData name="Jolie LeBlanc" userId="c127c77e-ab61-49ac-a709-d5daa290d889" providerId="ADAL" clId="{AE0BFE93-E342-4BFD-A65A-D09C4651ACDA}" dt="2024-04-13T19:23:54.425" v="2329" actId="931"/>
          <ac:spMkLst>
            <pc:docMk/>
            <pc:sldMk cId="285116960" sldId="566"/>
            <ac:spMk id="2" creationId="{9E953032-A658-F713-E51B-335FFB21BFF8}"/>
          </ac:spMkLst>
        </pc:spChg>
        <pc:picChg chg="add mod modCrop">
          <ac:chgData name="Jolie LeBlanc" userId="c127c77e-ab61-49ac-a709-d5daa290d889" providerId="ADAL" clId="{AE0BFE93-E342-4BFD-A65A-D09C4651ACDA}" dt="2024-04-13T20:52:32.124" v="3668" actId="1076"/>
          <ac:picMkLst>
            <pc:docMk/>
            <pc:sldMk cId="285116960" sldId="566"/>
            <ac:picMk id="5" creationId="{6BFA66BE-F7F9-A819-FA1D-761F67492DE1}"/>
          </ac:picMkLst>
        </pc:picChg>
        <pc:picChg chg="del">
          <ac:chgData name="Jolie LeBlanc" userId="c127c77e-ab61-49ac-a709-d5daa290d889" providerId="ADAL" clId="{AE0BFE93-E342-4BFD-A65A-D09C4651ACDA}" dt="2024-04-13T19:23:48.044" v="2328" actId="478"/>
          <ac:picMkLst>
            <pc:docMk/>
            <pc:sldMk cId="285116960" sldId="566"/>
            <ac:picMk id="10" creationId="{5875D445-1B2D-1365-97AE-1397D0265EB3}"/>
          </ac:picMkLst>
        </pc:picChg>
      </pc:sldChg>
      <pc:sldChg chg="addSp delSp modSp new mod ord modClrScheme chgLayout">
        <pc:chgData name="Jolie LeBlanc" userId="c127c77e-ab61-49ac-a709-d5daa290d889" providerId="ADAL" clId="{AE0BFE93-E342-4BFD-A65A-D09C4651ACDA}" dt="2024-04-13T21:21:22.514" v="4392"/>
        <pc:sldMkLst>
          <pc:docMk/>
          <pc:sldMk cId="1071740796" sldId="567"/>
        </pc:sldMkLst>
        <pc:spChg chg="mod ord">
          <ac:chgData name="Jolie LeBlanc" userId="c127c77e-ab61-49ac-a709-d5daa290d889" providerId="ADAL" clId="{AE0BFE93-E342-4BFD-A65A-D09C4651ACDA}" dt="2024-04-13T19:30:13.716" v="2446" actId="26606"/>
          <ac:spMkLst>
            <pc:docMk/>
            <pc:sldMk cId="1071740796" sldId="567"/>
            <ac:spMk id="2" creationId="{197A420C-73BC-1C86-EC6E-C771622E5AD3}"/>
          </ac:spMkLst>
        </pc:spChg>
        <pc:spChg chg="del mod ord">
          <ac:chgData name="Jolie LeBlanc" userId="c127c77e-ab61-49ac-a709-d5daa290d889" providerId="ADAL" clId="{AE0BFE93-E342-4BFD-A65A-D09C4651ACDA}" dt="2024-04-13T19:30:07.182" v="2445" actId="700"/>
          <ac:spMkLst>
            <pc:docMk/>
            <pc:sldMk cId="1071740796" sldId="567"/>
            <ac:spMk id="3" creationId="{6411F545-9FD8-4F5E-851B-B9207D84B4F6}"/>
          </ac:spMkLst>
        </pc:spChg>
        <pc:spChg chg="mod ord">
          <ac:chgData name="Jolie LeBlanc" userId="c127c77e-ab61-49ac-a709-d5daa290d889" providerId="ADAL" clId="{AE0BFE93-E342-4BFD-A65A-D09C4651ACDA}" dt="2024-04-13T19:30:13.716" v="2446" actId="26606"/>
          <ac:spMkLst>
            <pc:docMk/>
            <pc:sldMk cId="1071740796" sldId="567"/>
            <ac:spMk id="4" creationId="{D4DB31F8-0035-4A6E-A420-AB530F590A43}"/>
          </ac:spMkLst>
        </pc:spChg>
        <pc:spChg chg="add del mod ord">
          <ac:chgData name="Jolie LeBlanc" userId="c127c77e-ab61-49ac-a709-d5daa290d889" providerId="ADAL" clId="{AE0BFE93-E342-4BFD-A65A-D09C4651ACDA}" dt="2024-04-13T19:30:13.716" v="2446" actId="26606"/>
          <ac:spMkLst>
            <pc:docMk/>
            <pc:sldMk cId="1071740796" sldId="567"/>
            <ac:spMk id="6" creationId="{76E5BDB0-602D-504C-C44A-43C548E6FD3B}"/>
          </ac:spMkLst>
        </pc:spChg>
        <pc:spChg chg="add del mod ord">
          <ac:chgData name="Jolie LeBlanc" userId="c127c77e-ab61-49ac-a709-d5daa290d889" providerId="ADAL" clId="{AE0BFE93-E342-4BFD-A65A-D09C4651ACDA}" dt="2024-04-13T19:30:13.716" v="2446" actId="26606"/>
          <ac:spMkLst>
            <pc:docMk/>
            <pc:sldMk cId="1071740796" sldId="567"/>
            <ac:spMk id="7" creationId="{7A08A2B8-7C2E-9AF6-ABC8-0462B287E65D}"/>
          </ac:spMkLst>
        </pc:spChg>
        <pc:spChg chg="add mod">
          <ac:chgData name="Jolie LeBlanc" userId="c127c77e-ab61-49ac-a709-d5daa290d889" providerId="ADAL" clId="{AE0BFE93-E342-4BFD-A65A-D09C4651ACDA}" dt="2024-04-13T21:21:22.514" v="4392"/>
          <ac:spMkLst>
            <pc:docMk/>
            <pc:sldMk cId="1071740796" sldId="567"/>
            <ac:spMk id="8" creationId="{F8E0B2E6-35A1-5712-5D2A-DEAFBD781DC6}"/>
          </ac:spMkLst>
        </pc:spChg>
        <pc:spChg chg="add mod">
          <ac:chgData name="Jolie LeBlanc" userId="c127c77e-ab61-49ac-a709-d5daa290d889" providerId="ADAL" clId="{AE0BFE93-E342-4BFD-A65A-D09C4651ACDA}" dt="2024-04-13T19:36:53.850" v="2585" actId="20577"/>
          <ac:spMkLst>
            <pc:docMk/>
            <pc:sldMk cId="1071740796" sldId="567"/>
            <ac:spMk id="12" creationId="{3E066D0F-A7C4-E0C7-87DB-B21AD2FE7AAE}"/>
          </ac:spMkLst>
        </pc:spChg>
        <pc:graphicFrameChg chg="add mod modGraphic">
          <ac:chgData name="Jolie LeBlanc" userId="c127c77e-ab61-49ac-a709-d5daa290d889" providerId="ADAL" clId="{AE0BFE93-E342-4BFD-A65A-D09C4651ACDA}" dt="2024-04-13T19:37:02.983" v="2586" actId="1076"/>
          <ac:graphicFrameMkLst>
            <pc:docMk/>
            <pc:sldMk cId="1071740796" sldId="567"/>
            <ac:graphicFrameMk id="5" creationId="{FCE176F9-D54B-859C-4E45-DCB10852E174}"/>
          </ac:graphicFrameMkLst>
        </pc:graphicFrameChg>
      </pc:sldChg>
      <pc:sldChg chg="addSp modSp new mod">
        <pc:chgData name="Jolie LeBlanc" userId="c127c77e-ab61-49ac-a709-d5daa290d889" providerId="ADAL" clId="{AE0BFE93-E342-4BFD-A65A-D09C4651ACDA}" dt="2024-04-19T14:09:24.664" v="8765" actId="1036"/>
        <pc:sldMkLst>
          <pc:docMk/>
          <pc:sldMk cId="2759246118" sldId="568"/>
        </pc:sldMkLst>
        <pc:spChg chg="mod">
          <ac:chgData name="Jolie LeBlanc" userId="c127c77e-ab61-49ac-a709-d5daa290d889" providerId="ADAL" clId="{AE0BFE93-E342-4BFD-A65A-D09C4651ACDA}" dt="2024-04-13T20:17:29.804" v="2660" actId="20577"/>
          <ac:spMkLst>
            <pc:docMk/>
            <pc:sldMk cId="2759246118" sldId="568"/>
            <ac:spMk id="2" creationId="{D6CD05C0-7A37-FCB5-241E-BD1B7F07120A}"/>
          </ac:spMkLst>
        </pc:spChg>
        <pc:spChg chg="mod">
          <ac:chgData name="Jolie LeBlanc" userId="c127c77e-ab61-49ac-a709-d5daa290d889" providerId="ADAL" clId="{AE0BFE93-E342-4BFD-A65A-D09C4651ACDA}" dt="2024-04-19T14:09:24.664" v="8765" actId="1036"/>
          <ac:spMkLst>
            <pc:docMk/>
            <pc:sldMk cId="2759246118" sldId="568"/>
            <ac:spMk id="3" creationId="{16357436-FD81-9732-EF9C-EC7373D0127F}"/>
          </ac:spMkLst>
        </pc:spChg>
        <pc:spChg chg="add mod">
          <ac:chgData name="Jolie LeBlanc" userId="c127c77e-ab61-49ac-a709-d5daa290d889" providerId="ADAL" clId="{AE0BFE93-E342-4BFD-A65A-D09C4651ACDA}" dt="2024-04-13T20:10:13.917" v="2627" actId="1036"/>
          <ac:spMkLst>
            <pc:docMk/>
            <pc:sldMk cId="2759246118" sldId="568"/>
            <ac:spMk id="6" creationId="{7576B065-3182-A6C9-6EBC-036D99D0C5E5}"/>
          </ac:spMkLst>
        </pc:spChg>
      </pc:sldChg>
      <pc:sldChg chg="modSp new mod">
        <pc:chgData name="Jolie LeBlanc" userId="c127c77e-ab61-49ac-a709-d5daa290d889" providerId="ADAL" clId="{AE0BFE93-E342-4BFD-A65A-D09C4651ACDA}" dt="2024-04-13T20:47:59.582" v="3480" actId="20577"/>
        <pc:sldMkLst>
          <pc:docMk/>
          <pc:sldMk cId="48791438" sldId="569"/>
        </pc:sldMkLst>
        <pc:spChg chg="mod">
          <ac:chgData name="Jolie LeBlanc" userId="c127c77e-ab61-49ac-a709-d5daa290d889" providerId="ADAL" clId="{AE0BFE93-E342-4BFD-A65A-D09C4651ACDA}" dt="2024-04-13T20:47:59.582" v="3480" actId="20577"/>
          <ac:spMkLst>
            <pc:docMk/>
            <pc:sldMk cId="48791438" sldId="569"/>
            <ac:spMk id="2" creationId="{69F45FF2-5394-427A-A50C-73B626A710E7}"/>
          </ac:spMkLst>
        </pc:spChg>
        <pc:spChg chg="mod">
          <ac:chgData name="Jolie LeBlanc" userId="c127c77e-ab61-49ac-a709-d5daa290d889" providerId="ADAL" clId="{AE0BFE93-E342-4BFD-A65A-D09C4651ACDA}" dt="2024-04-13T20:47:52.918" v="3463"/>
          <ac:spMkLst>
            <pc:docMk/>
            <pc:sldMk cId="48791438" sldId="569"/>
            <ac:spMk id="3" creationId="{CFEE6ACD-1338-4073-D7E8-CF521514E19C}"/>
          </ac:spMkLst>
        </pc:spChg>
      </pc:sldChg>
      <pc:sldChg chg="modSp new mod ord">
        <pc:chgData name="Jolie LeBlanc" userId="c127c77e-ab61-49ac-a709-d5daa290d889" providerId="ADAL" clId="{AE0BFE93-E342-4BFD-A65A-D09C4651ACDA}" dt="2024-04-13T21:15:30.540" v="4381"/>
        <pc:sldMkLst>
          <pc:docMk/>
          <pc:sldMk cId="3023406773" sldId="570"/>
        </pc:sldMkLst>
        <pc:spChg chg="mod">
          <ac:chgData name="Jolie LeBlanc" userId="c127c77e-ab61-49ac-a709-d5daa290d889" providerId="ADAL" clId="{AE0BFE93-E342-4BFD-A65A-D09C4651ACDA}" dt="2024-04-13T20:49:22.773" v="3537" actId="20577"/>
          <ac:spMkLst>
            <pc:docMk/>
            <pc:sldMk cId="3023406773" sldId="570"/>
            <ac:spMk id="2" creationId="{20B396CF-A9AF-D796-C2CF-DE5C082CFABC}"/>
          </ac:spMkLst>
        </pc:spChg>
        <pc:spChg chg="mod">
          <ac:chgData name="Jolie LeBlanc" userId="c127c77e-ab61-49ac-a709-d5daa290d889" providerId="ADAL" clId="{AE0BFE93-E342-4BFD-A65A-D09C4651ACDA}" dt="2024-04-13T20:48:20.432" v="3482"/>
          <ac:spMkLst>
            <pc:docMk/>
            <pc:sldMk cId="3023406773" sldId="570"/>
            <ac:spMk id="3" creationId="{09BDF69D-9919-51C7-4FC7-75867BB04964}"/>
          </ac:spMkLst>
        </pc:spChg>
      </pc:sldChg>
      <pc:sldChg chg="modSp new mod">
        <pc:chgData name="Jolie LeBlanc" userId="c127c77e-ab61-49ac-a709-d5daa290d889" providerId="ADAL" clId="{AE0BFE93-E342-4BFD-A65A-D09C4651ACDA}" dt="2024-04-13T20:49:09.701" v="3523" actId="20577"/>
        <pc:sldMkLst>
          <pc:docMk/>
          <pc:sldMk cId="2222013253" sldId="571"/>
        </pc:sldMkLst>
        <pc:spChg chg="mod">
          <ac:chgData name="Jolie LeBlanc" userId="c127c77e-ab61-49ac-a709-d5daa290d889" providerId="ADAL" clId="{AE0BFE93-E342-4BFD-A65A-D09C4651ACDA}" dt="2024-04-13T20:49:09.701" v="3523" actId="20577"/>
          <ac:spMkLst>
            <pc:docMk/>
            <pc:sldMk cId="2222013253" sldId="571"/>
            <ac:spMk id="2" creationId="{5E44F8ED-02CB-8BDF-C12A-9E64CCCA8B32}"/>
          </ac:spMkLst>
        </pc:spChg>
        <pc:spChg chg="mod">
          <ac:chgData name="Jolie LeBlanc" userId="c127c77e-ab61-49ac-a709-d5daa290d889" providerId="ADAL" clId="{AE0BFE93-E342-4BFD-A65A-D09C4651ACDA}" dt="2024-04-13T20:48:49.012" v="3499"/>
          <ac:spMkLst>
            <pc:docMk/>
            <pc:sldMk cId="2222013253" sldId="571"/>
            <ac:spMk id="3" creationId="{4623E798-BB3E-4F1C-28F6-9220D717838A}"/>
          </ac:spMkLst>
        </pc:spChg>
      </pc:sldChg>
      <pc:sldChg chg="addSp modSp new mod modClrScheme chgLayout">
        <pc:chgData name="Jolie LeBlanc" userId="c127c77e-ab61-49ac-a709-d5daa290d889" providerId="ADAL" clId="{AE0BFE93-E342-4BFD-A65A-D09C4651ACDA}" dt="2024-04-13T21:21:25.085" v="4393"/>
        <pc:sldMkLst>
          <pc:docMk/>
          <pc:sldMk cId="1145135120" sldId="572"/>
        </pc:sldMkLst>
        <pc:spChg chg="mod ord">
          <ac:chgData name="Jolie LeBlanc" userId="c127c77e-ab61-49ac-a709-d5daa290d889" providerId="ADAL" clId="{AE0BFE93-E342-4BFD-A65A-D09C4651ACDA}" dt="2024-04-13T21:13:26.814" v="4338" actId="700"/>
          <ac:spMkLst>
            <pc:docMk/>
            <pc:sldMk cId="1145135120" sldId="572"/>
            <ac:spMk id="2" creationId="{DEB21334-553A-1574-97D9-BCADC9833290}"/>
          </ac:spMkLst>
        </pc:spChg>
        <pc:spChg chg="mod ord">
          <ac:chgData name="Jolie LeBlanc" userId="c127c77e-ab61-49ac-a709-d5daa290d889" providerId="ADAL" clId="{AE0BFE93-E342-4BFD-A65A-D09C4651ACDA}" dt="2024-04-13T21:14:02.230" v="4343" actId="1076"/>
          <ac:spMkLst>
            <pc:docMk/>
            <pc:sldMk cId="1145135120" sldId="572"/>
            <ac:spMk id="3" creationId="{2C5E4D61-837C-9027-90F2-904DDDFAA13B}"/>
          </ac:spMkLst>
        </pc:spChg>
        <pc:spChg chg="mod ord">
          <ac:chgData name="Jolie LeBlanc" userId="c127c77e-ab61-49ac-a709-d5daa290d889" providerId="ADAL" clId="{AE0BFE93-E342-4BFD-A65A-D09C4651ACDA}" dt="2024-04-13T21:13:26.814" v="4338" actId="700"/>
          <ac:spMkLst>
            <pc:docMk/>
            <pc:sldMk cId="1145135120" sldId="572"/>
            <ac:spMk id="4" creationId="{DD97DC66-A7D8-FABD-6BA2-B10EE7ACCAD0}"/>
          </ac:spMkLst>
        </pc:spChg>
        <pc:spChg chg="add mod ord">
          <ac:chgData name="Jolie LeBlanc" userId="c127c77e-ab61-49ac-a709-d5daa290d889" providerId="ADAL" clId="{AE0BFE93-E342-4BFD-A65A-D09C4651ACDA}" dt="2024-04-13T21:14:46.069" v="4377" actId="20577"/>
          <ac:spMkLst>
            <pc:docMk/>
            <pc:sldMk cId="1145135120" sldId="572"/>
            <ac:spMk id="5" creationId="{870BDDC3-144D-64A5-B3AD-E47A12A66C07}"/>
          </ac:spMkLst>
        </pc:spChg>
        <pc:spChg chg="add mod">
          <ac:chgData name="Jolie LeBlanc" userId="c127c77e-ab61-49ac-a709-d5daa290d889" providerId="ADAL" clId="{AE0BFE93-E342-4BFD-A65A-D09C4651ACDA}" dt="2024-04-13T21:21:25.085" v="4393"/>
          <ac:spMkLst>
            <pc:docMk/>
            <pc:sldMk cId="1145135120" sldId="572"/>
            <ac:spMk id="6" creationId="{8FCD5350-6C7F-6CA4-7C03-2D4CDB953AB6}"/>
          </ac:spMkLst>
        </pc:spChg>
      </pc:sldChg>
      <pc:sldChg chg="addSp modSp new mod">
        <pc:chgData name="Jolie LeBlanc" userId="c127c77e-ab61-49ac-a709-d5daa290d889" providerId="ADAL" clId="{AE0BFE93-E342-4BFD-A65A-D09C4651ACDA}" dt="2024-04-13T21:24:37.653" v="4401" actId="5793"/>
        <pc:sldMkLst>
          <pc:docMk/>
          <pc:sldMk cId="244159418" sldId="573"/>
        </pc:sldMkLst>
        <pc:spChg chg="mod">
          <ac:chgData name="Jolie LeBlanc" userId="c127c77e-ab61-49ac-a709-d5daa290d889" providerId="ADAL" clId="{AE0BFE93-E342-4BFD-A65A-D09C4651ACDA}" dt="2024-04-13T21:00:29.130" v="3724" actId="20577"/>
          <ac:spMkLst>
            <pc:docMk/>
            <pc:sldMk cId="244159418" sldId="573"/>
            <ac:spMk id="2" creationId="{27E2E89C-B6FA-A641-AFE9-FCE0EBE3BAD4}"/>
          </ac:spMkLst>
        </pc:spChg>
        <pc:spChg chg="mod">
          <ac:chgData name="Jolie LeBlanc" userId="c127c77e-ab61-49ac-a709-d5daa290d889" providerId="ADAL" clId="{AE0BFE93-E342-4BFD-A65A-D09C4651ACDA}" dt="2024-04-13T21:24:37.653" v="4401" actId="5793"/>
          <ac:spMkLst>
            <pc:docMk/>
            <pc:sldMk cId="244159418" sldId="573"/>
            <ac:spMk id="3" creationId="{8E3E4E1F-E95E-7329-620A-265582393E3D}"/>
          </ac:spMkLst>
        </pc:spChg>
        <pc:spChg chg="add mod">
          <ac:chgData name="Jolie LeBlanc" userId="c127c77e-ab61-49ac-a709-d5daa290d889" providerId="ADAL" clId="{AE0BFE93-E342-4BFD-A65A-D09C4651ACDA}" dt="2024-04-13T21:21:27.048" v="4394"/>
          <ac:spMkLst>
            <pc:docMk/>
            <pc:sldMk cId="244159418" sldId="573"/>
            <ac:spMk id="7" creationId="{A90C7D10-430E-3F17-2D3B-B04056A79811}"/>
          </ac:spMkLst>
        </pc:spChg>
        <pc:picChg chg="add mod modCrop">
          <ac:chgData name="Jolie LeBlanc" userId="c127c77e-ab61-49ac-a709-d5daa290d889" providerId="ADAL" clId="{AE0BFE93-E342-4BFD-A65A-D09C4651ACDA}" dt="2024-04-13T21:21:00.978" v="4391" actId="1076"/>
          <ac:picMkLst>
            <pc:docMk/>
            <pc:sldMk cId="244159418" sldId="573"/>
            <ac:picMk id="6" creationId="{2033A07D-2BFD-0853-3FD4-ABD0CACB56D9}"/>
          </ac:picMkLst>
        </pc:picChg>
      </pc:sldChg>
      <pc:sldChg chg="addSp modSp new mod">
        <pc:chgData name="Jolie LeBlanc" userId="c127c77e-ab61-49ac-a709-d5daa290d889" providerId="ADAL" clId="{AE0BFE93-E342-4BFD-A65A-D09C4651ACDA}" dt="2024-04-14T17:09:50.355" v="8665" actId="20577"/>
        <pc:sldMkLst>
          <pc:docMk/>
          <pc:sldMk cId="3818463347" sldId="574"/>
        </pc:sldMkLst>
        <pc:spChg chg="mod">
          <ac:chgData name="Jolie LeBlanc" userId="c127c77e-ab61-49ac-a709-d5daa290d889" providerId="ADAL" clId="{AE0BFE93-E342-4BFD-A65A-D09C4651ACDA}" dt="2024-04-13T21:00:51.103" v="3753" actId="20577"/>
          <ac:spMkLst>
            <pc:docMk/>
            <pc:sldMk cId="3818463347" sldId="574"/>
            <ac:spMk id="2" creationId="{DD9E0437-3BD8-4E76-4B89-777964990C4E}"/>
          </ac:spMkLst>
        </pc:spChg>
        <pc:spChg chg="mod">
          <ac:chgData name="Jolie LeBlanc" userId="c127c77e-ab61-49ac-a709-d5daa290d889" providerId="ADAL" clId="{AE0BFE93-E342-4BFD-A65A-D09C4651ACDA}" dt="2024-04-13T21:00:56.134" v="3761" actId="20577"/>
          <ac:spMkLst>
            <pc:docMk/>
            <pc:sldMk cId="3818463347" sldId="574"/>
            <ac:spMk id="3" creationId="{2986586C-6B0E-3F70-D167-666041EA66E9}"/>
          </ac:spMkLst>
        </pc:spChg>
        <pc:spChg chg="mod">
          <ac:chgData name="Jolie LeBlanc" userId="c127c77e-ab61-49ac-a709-d5daa290d889" providerId="ADAL" clId="{AE0BFE93-E342-4BFD-A65A-D09C4651ACDA}" dt="2024-04-14T17:09:04.339" v="8664" actId="20577"/>
          <ac:spMkLst>
            <pc:docMk/>
            <pc:sldMk cId="3818463347" sldId="574"/>
            <ac:spMk id="4" creationId="{C30DF173-4290-C076-C4FD-79358415278A}"/>
          </ac:spMkLst>
        </pc:spChg>
        <pc:spChg chg="mod">
          <ac:chgData name="Jolie LeBlanc" userId="c127c77e-ab61-49ac-a709-d5daa290d889" providerId="ADAL" clId="{AE0BFE93-E342-4BFD-A65A-D09C4651ACDA}" dt="2024-04-13T21:29:00.364" v="4553" actId="1076"/>
          <ac:spMkLst>
            <pc:docMk/>
            <pc:sldMk cId="3818463347" sldId="574"/>
            <ac:spMk id="5" creationId="{02842253-B7EC-0629-F6B8-27E4211F52C1}"/>
          </ac:spMkLst>
        </pc:spChg>
        <pc:spChg chg="mod">
          <ac:chgData name="Jolie LeBlanc" userId="c127c77e-ab61-49ac-a709-d5daa290d889" providerId="ADAL" clId="{AE0BFE93-E342-4BFD-A65A-D09C4651ACDA}" dt="2024-04-14T17:08:53.251" v="8658" actId="20577"/>
          <ac:spMkLst>
            <pc:docMk/>
            <pc:sldMk cId="3818463347" sldId="574"/>
            <ac:spMk id="6" creationId="{8CCA753E-C433-EF00-CC9C-F8C7571BD8C0}"/>
          </ac:spMkLst>
        </pc:spChg>
        <pc:spChg chg="add mod">
          <ac:chgData name="Jolie LeBlanc" userId="c127c77e-ab61-49ac-a709-d5daa290d889" providerId="ADAL" clId="{AE0BFE93-E342-4BFD-A65A-D09C4651ACDA}" dt="2024-04-14T17:09:50.355" v="8665" actId="20577"/>
          <ac:spMkLst>
            <pc:docMk/>
            <pc:sldMk cId="3818463347" sldId="574"/>
            <ac:spMk id="8" creationId="{E0EA6DD9-6999-2659-F8BA-E374E153B9DF}"/>
          </ac:spMkLst>
        </pc:spChg>
      </pc:sldChg>
      <pc:sldChg chg="modSp new del mod">
        <pc:chgData name="Jolie LeBlanc" userId="c127c77e-ab61-49ac-a709-d5daa290d889" providerId="ADAL" clId="{AE0BFE93-E342-4BFD-A65A-D09C4651ACDA}" dt="2024-04-13T21:02:01.007" v="3771" actId="2696"/>
        <pc:sldMkLst>
          <pc:docMk/>
          <pc:sldMk cId="3022005044" sldId="575"/>
        </pc:sldMkLst>
        <pc:spChg chg="mod">
          <ac:chgData name="Jolie LeBlanc" userId="c127c77e-ab61-49ac-a709-d5daa290d889" providerId="ADAL" clId="{AE0BFE93-E342-4BFD-A65A-D09C4651ACDA}" dt="2024-04-13T21:01:51.534" v="3770"/>
          <ac:spMkLst>
            <pc:docMk/>
            <pc:sldMk cId="3022005044" sldId="575"/>
            <ac:spMk id="3" creationId="{172D2EE8-2368-0D1B-B6DD-87AA89F75687}"/>
          </ac:spMkLst>
        </pc:spChg>
      </pc:sldChg>
      <pc:sldChg chg="addSp delSp modSp new mod ord modClrScheme chgLayout">
        <pc:chgData name="Jolie LeBlanc" userId="c127c77e-ab61-49ac-a709-d5daa290d889" providerId="ADAL" clId="{AE0BFE93-E342-4BFD-A65A-D09C4651ACDA}" dt="2024-04-14T15:44:04.823" v="7502" actId="20577"/>
        <pc:sldMkLst>
          <pc:docMk/>
          <pc:sldMk cId="3548832693" sldId="575"/>
        </pc:sldMkLst>
        <pc:spChg chg="mod ord">
          <ac:chgData name="Jolie LeBlanc" userId="c127c77e-ab61-49ac-a709-d5daa290d889" providerId="ADAL" clId="{AE0BFE93-E342-4BFD-A65A-D09C4651ACDA}" dt="2024-04-14T15:44:04.823" v="7502" actId="20577"/>
          <ac:spMkLst>
            <pc:docMk/>
            <pc:sldMk cId="3548832693" sldId="575"/>
            <ac:spMk id="2" creationId="{7345A4D3-8333-4E06-E222-3736975C7549}"/>
          </ac:spMkLst>
        </pc:spChg>
        <pc:spChg chg="del mod ord">
          <ac:chgData name="Jolie LeBlanc" userId="c127c77e-ab61-49ac-a709-d5daa290d889" providerId="ADAL" clId="{AE0BFE93-E342-4BFD-A65A-D09C4651ACDA}" dt="2024-04-13T21:03:46.682" v="3840" actId="700"/>
          <ac:spMkLst>
            <pc:docMk/>
            <pc:sldMk cId="3548832693" sldId="575"/>
            <ac:spMk id="3" creationId="{C6190DFF-B80B-F598-3F10-1F3491470F67}"/>
          </ac:spMkLst>
        </pc:spChg>
        <pc:spChg chg="mod ord">
          <ac:chgData name="Jolie LeBlanc" userId="c127c77e-ab61-49ac-a709-d5daa290d889" providerId="ADAL" clId="{AE0BFE93-E342-4BFD-A65A-D09C4651ACDA}" dt="2024-04-13T21:03:46.682" v="3840" actId="700"/>
          <ac:spMkLst>
            <pc:docMk/>
            <pc:sldMk cId="3548832693" sldId="575"/>
            <ac:spMk id="4" creationId="{2C403D5E-9BC6-9EDD-A5DC-9D7E0BA79E4C}"/>
          </ac:spMkLst>
        </pc:spChg>
        <pc:spChg chg="add del mod ord">
          <ac:chgData name="Jolie LeBlanc" userId="c127c77e-ab61-49ac-a709-d5daa290d889" providerId="ADAL" clId="{AE0BFE93-E342-4BFD-A65A-D09C4651ACDA}" dt="2024-04-13T21:06:16.606" v="3843" actId="931"/>
          <ac:spMkLst>
            <pc:docMk/>
            <pc:sldMk cId="3548832693" sldId="575"/>
            <ac:spMk id="5" creationId="{497F8CB5-D34B-B0C8-2AC0-98158DE5DA58}"/>
          </ac:spMkLst>
        </pc:spChg>
        <pc:spChg chg="add mod ord">
          <ac:chgData name="Jolie LeBlanc" userId="c127c77e-ab61-49ac-a709-d5daa290d889" providerId="ADAL" clId="{AE0BFE93-E342-4BFD-A65A-D09C4651ACDA}" dt="2024-04-14T15:14:45.798" v="6052" actId="20577"/>
          <ac:spMkLst>
            <pc:docMk/>
            <pc:sldMk cId="3548832693" sldId="575"/>
            <ac:spMk id="6" creationId="{31BD70ED-22E7-9628-7E2D-87844DFAC743}"/>
          </ac:spMkLst>
        </pc:spChg>
        <pc:picChg chg="add mod">
          <ac:chgData name="Jolie LeBlanc" userId="c127c77e-ab61-49ac-a709-d5daa290d889" providerId="ADAL" clId="{AE0BFE93-E342-4BFD-A65A-D09C4651ACDA}" dt="2024-04-13T21:05:41.970" v="3842" actId="931"/>
          <ac:picMkLst>
            <pc:docMk/>
            <pc:sldMk cId="3548832693" sldId="575"/>
            <ac:picMk id="8" creationId="{12F751AF-AC1E-5851-B6E0-46F75944FD00}"/>
          </ac:picMkLst>
        </pc:picChg>
        <pc:picChg chg="add mod">
          <ac:chgData name="Jolie LeBlanc" userId="c127c77e-ab61-49ac-a709-d5daa290d889" providerId="ADAL" clId="{AE0BFE93-E342-4BFD-A65A-D09C4651ACDA}" dt="2024-04-13T21:06:16.606" v="3843" actId="931"/>
          <ac:picMkLst>
            <pc:docMk/>
            <pc:sldMk cId="3548832693" sldId="575"/>
            <ac:picMk id="10" creationId="{1F534F00-D87A-B268-532B-A429DE470784}"/>
          </ac:picMkLst>
        </pc:picChg>
      </pc:sldChg>
      <pc:sldChg chg="new del">
        <pc:chgData name="Jolie LeBlanc" userId="c127c77e-ab61-49ac-a709-d5daa290d889" providerId="ADAL" clId="{AE0BFE93-E342-4BFD-A65A-D09C4651ACDA}" dt="2024-04-13T21:03:41.893" v="3839" actId="2696"/>
        <pc:sldMkLst>
          <pc:docMk/>
          <pc:sldMk cId="667847969" sldId="576"/>
        </pc:sldMkLst>
      </pc:sldChg>
      <pc:sldChg chg="modSp add mod ord">
        <pc:chgData name="Jolie LeBlanc" userId="c127c77e-ab61-49ac-a709-d5daa290d889" providerId="ADAL" clId="{AE0BFE93-E342-4BFD-A65A-D09C4651ACDA}" dt="2024-04-13T21:49:30.602" v="5430" actId="20577"/>
        <pc:sldMkLst>
          <pc:docMk/>
          <pc:sldMk cId="3765454034" sldId="576"/>
        </pc:sldMkLst>
        <pc:spChg chg="mod">
          <ac:chgData name="Jolie LeBlanc" userId="c127c77e-ab61-49ac-a709-d5daa290d889" providerId="ADAL" clId="{AE0BFE93-E342-4BFD-A65A-D09C4651ACDA}" dt="2024-04-13T21:40:46.672" v="5134" actId="14100"/>
          <ac:spMkLst>
            <pc:docMk/>
            <pc:sldMk cId="3765454034" sldId="576"/>
            <ac:spMk id="2" creationId="{736E8F11-7C4E-CBAF-F389-F7186676EA50}"/>
          </ac:spMkLst>
        </pc:spChg>
        <pc:spChg chg="mod">
          <ac:chgData name="Jolie LeBlanc" userId="c127c77e-ab61-49ac-a709-d5daa290d889" providerId="ADAL" clId="{AE0BFE93-E342-4BFD-A65A-D09C4651ACDA}" dt="2024-04-13T21:49:30.602" v="5430" actId="20577"/>
          <ac:spMkLst>
            <pc:docMk/>
            <pc:sldMk cId="3765454034" sldId="576"/>
            <ac:spMk id="3" creationId="{30C92F39-E27B-A0B4-9833-EAD2C03137CA}"/>
          </ac:spMkLst>
        </pc:spChg>
        <pc:picChg chg="mod">
          <ac:chgData name="Jolie LeBlanc" userId="c127c77e-ab61-49ac-a709-d5daa290d889" providerId="ADAL" clId="{AE0BFE93-E342-4BFD-A65A-D09C4651ACDA}" dt="2024-04-13T21:42:47.733" v="5261" actId="1076"/>
          <ac:picMkLst>
            <pc:docMk/>
            <pc:sldMk cId="3765454034" sldId="576"/>
            <ac:picMk id="7" creationId="{495F5CB5-736D-4FE3-6A92-DCFBAF6D674F}"/>
          </ac:picMkLst>
        </pc:picChg>
      </pc:sldChg>
      <pc:sldChg chg="modSp add mod">
        <pc:chgData name="Jolie LeBlanc" userId="c127c77e-ab61-49ac-a709-d5daa290d889" providerId="ADAL" clId="{AE0BFE93-E342-4BFD-A65A-D09C4651ACDA}" dt="2024-04-13T21:50:25.199" v="5485" actId="20577"/>
        <pc:sldMkLst>
          <pc:docMk/>
          <pc:sldMk cId="155259461" sldId="577"/>
        </pc:sldMkLst>
        <pc:spChg chg="mod">
          <ac:chgData name="Jolie LeBlanc" userId="c127c77e-ab61-49ac-a709-d5daa290d889" providerId="ADAL" clId="{AE0BFE93-E342-4BFD-A65A-D09C4651ACDA}" dt="2024-04-13T21:44:29.820" v="5396" actId="255"/>
          <ac:spMkLst>
            <pc:docMk/>
            <pc:sldMk cId="155259461" sldId="577"/>
            <ac:spMk id="2" creationId="{736E8F11-7C4E-CBAF-F389-F7186676EA50}"/>
          </ac:spMkLst>
        </pc:spChg>
        <pc:spChg chg="mod">
          <ac:chgData name="Jolie LeBlanc" userId="c127c77e-ab61-49ac-a709-d5daa290d889" providerId="ADAL" clId="{AE0BFE93-E342-4BFD-A65A-D09C4651ACDA}" dt="2024-04-13T21:50:25.199" v="5485" actId="20577"/>
          <ac:spMkLst>
            <pc:docMk/>
            <pc:sldMk cId="155259461" sldId="577"/>
            <ac:spMk id="3" creationId="{30C92F39-E27B-A0B4-9833-EAD2C03137CA}"/>
          </ac:spMkLst>
        </pc:spChg>
      </pc:sldChg>
      <pc:sldChg chg="modSp new mod">
        <pc:chgData name="Jolie LeBlanc" userId="c127c77e-ab61-49ac-a709-d5daa290d889" providerId="ADAL" clId="{AE0BFE93-E342-4BFD-A65A-D09C4651ACDA}" dt="2024-04-14T15:13:06.113" v="6020" actId="20577"/>
        <pc:sldMkLst>
          <pc:docMk/>
          <pc:sldMk cId="573220536" sldId="578"/>
        </pc:sldMkLst>
        <pc:spChg chg="mod">
          <ac:chgData name="Jolie LeBlanc" userId="c127c77e-ab61-49ac-a709-d5daa290d889" providerId="ADAL" clId="{AE0BFE93-E342-4BFD-A65A-D09C4651ACDA}" dt="2024-04-13T21:52:22.027" v="5502" actId="20577"/>
          <ac:spMkLst>
            <pc:docMk/>
            <pc:sldMk cId="573220536" sldId="578"/>
            <ac:spMk id="2" creationId="{5A7E5E9E-2C79-9373-E0DB-980D16B4610A}"/>
          </ac:spMkLst>
        </pc:spChg>
        <pc:spChg chg="mod">
          <ac:chgData name="Jolie LeBlanc" userId="c127c77e-ab61-49ac-a709-d5daa290d889" providerId="ADAL" clId="{AE0BFE93-E342-4BFD-A65A-D09C4651ACDA}" dt="2024-04-14T15:13:06.113" v="6020" actId="20577"/>
          <ac:spMkLst>
            <pc:docMk/>
            <pc:sldMk cId="573220536" sldId="578"/>
            <ac:spMk id="3" creationId="{4CA753A7-1A2A-D51D-EE66-CD24FCE9A3C4}"/>
          </ac:spMkLst>
        </pc:spChg>
      </pc:sldChg>
      <pc:sldChg chg="modSp new mod">
        <pc:chgData name="Jolie LeBlanc" userId="c127c77e-ab61-49ac-a709-d5daa290d889" providerId="ADAL" clId="{AE0BFE93-E342-4BFD-A65A-D09C4651ACDA}" dt="2024-04-14T15:33:55.613" v="6905" actId="20577"/>
        <pc:sldMkLst>
          <pc:docMk/>
          <pc:sldMk cId="3640043435" sldId="579"/>
        </pc:sldMkLst>
        <pc:spChg chg="mod">
          <ac:chgData name="Jolie LeBlanc" userId="c127c77e-ab61-49ac-a709-d5daa290d889" providerId="ADAL" clId="{AE0BFE93-E342-4BFD-A65A-D09C4651ACDA}" dt="2024-04-14T15:31:01.153" v="6544" actId="20577"/>
          <ac:spMkLst>
            <pc:docMk/>
            <pc:sldMk cId="3640043435" sldId="579"/>
            <ac:spMk id="2" creationId="{B0E51F3C-428A-9F97-4E51-52CC71F4C357}"/>
          </ac:spMkLst>
        </pc:spChg>
        <pc:spChg chg="mod">
          <ac:chgData name="Jolie LeBlanc" userId="c127c77e-ab61-49ac-a709-d5daa290d889" providerId="ADAL" clId="{AE0BFE93-E342-4BFD-A65A-D09C4651ACDA}" dt="2024-04-14T15:33:55.613" v="6905" actId="20577"/>
          <ac:spMkLst>
            <pc:docMk/>
            <pc:sldMk cId="3640043435" sldId="579"/>
            <ac:spMk id="3" creationId="{C1D046D8-C72A-D252-878F-A3F900C14CC4}"/>
          </ac:spMkLst>
        </pc:spChg>
      </pc:sldChg>
      <pc:sldChg chg="modSp add mod ord">
        <pc:chgData name="Jolie LeBlanc" userId="c127c77e-ab61-49ac-a709-d5daa290d889" providerId="ADAL" clId="{AE0BFE93-E342-4BFD-A65A-D09C4651ACDA}" dt="2024-04-14T15:07:52.206" v="5729" actId="20577"/>
        <pc:sldMkLst>
          <pc:docMk/>
          <pc:sldMk cId="2300359187" sldId="580"/>
        </pc:sldMkLst>
        <pc:spChg chg="mod">
          <ac:chgData name="Jolie LeBlanc" userId="c127c77e-ab61-49ac-a709-d5daa290d889" providerId="ADAL" clId="{AE0BFE93-E342-4BFD-A65A-D09C4651ACDA}" dt="2024-04-14T15:07:27.851" v="5646" actId="20577"/>
          <ac:spMkLst>
            <pc:docMk/>
            <pc:sldMk cId="2300359187" sldId="580"/>
            <ac:spMk id="5" creationId="{C72DBD14-664E-37CB-A8B6-EAD69570E825}"/>
          </ac:spMkLst>
        </pc:spChg>
        <pc:spChg chg="mod">
          <ac:chgData name="Jolie LeBlanc" userId="c127c77e-ab61-49ac-a709-d5daa290d889" providerId="ADAL" clId="{AE0BFE93-E342-4BFD-A65A-D09C4651ACDA}" dt="2024-04-14T15:07:52.206" v="5729" actId="20577"/>
          <ac:spMkLst>
            <pc:docMk/>
            <pc:sldMk cId="2300359187" sldId="580"/>
            <ac:spMk id="6" creationId="{443A35A5-1288-52FE-CBB9-4987E752FB1D}"/>
          </ac:spMkLst>
        </pc:spChg>
      </pc:sldChg>
      <pc:sldChg chg="addSp delSp modSp add mod">
        <pc:chgData name="Jolie LeBlanc" userId="c127c77e-ab61-49ac-a709-d5daa290d889" providerId="ADAL" clId="{AE0BFE93-E342-4BFD-A65A-D09C4651ACDA}" dt="2024-04-14T15:44:11.937" v="7505" actId="20577"/>
        <pc:sldMkLst>
          <pc:docMk/>
          <pc:sldMk cId="3132249408" sldId="581"/>
        </pc:sldMkLst>
        <pc:spChg chg="mod">
          <ac:chgData name="Jolie LeBlanc" userId="c127c77e-ab61-49ac-a709-d5daa290d889" providerId="ADAL" clId="{AE0BFE93-E342-4BFD-A65A-D09C4651ACDA}" dt="2024-04-14T15:44:11.937" v="7505" actId="20577"/>
          <ac:spMkLst>
            <pc:docMk/>
            <pc:sldMk cId="3132249408" sldId="581"/>
            <ac:spMk id="2" creationId="{7345A4D3-8333-4E06-E222-3736975C7549}"/>
          </ac:spMkLst>
        </pc:spChg>
        <pc:spChg chg="add del mod">
          <ac:chgData name="Jolie LeBlanc" userId="c127c77e-ab61-49ac-a709-d5daa290d889" providerId="ADAL" clId="{AE0BFE93-E342-4BFD-A65A-D09C4651ACDA}" dt="2024-04-14T15:20:46.007" v="6131" actId="22"/>
          <ac:spMkLst>
            <pc:docMk/>
            <pc:sldMk cId="3132249408" sldId="581"/>
            <ac:spMk id="5" creationId="{7D24F7D5-0906-F85A-7D5C-B2DFF8538C18}"/>
          </ac:spMkLst>
        </pc:spChg>
        <pc:spChg chg="mod">
          <ac:chgData name="Jolie LeBlanc" userId="c127c77e-ab61-49ac-a709-d5daa290d889" providerId="ADAL" clId="{AE0BFE93-E342-4BFD-A65A-D09C4651ACDA}" dt="2024-04-14T15:25:23.960" v="6311" actId="6549"/>
          <ac:spMkLst>
            <pc:docMk/>
            <pc:sldMk cId="3132249408" sldId="581"/>
            <ac:spMk id="6" creationId="{31BD70ED-22E7-9628-7E2D-87844DFAC743}"/>
          </ac:spMkLst>
        </pc:spChg>
        <pc:spChg chg="add mod">
          <ac:chgData name="Jolie LeBlanc" userId="c127c77e-ab61-49ac-a709-d5daa290d889" providerId="ADAL" clId="{AE0BFE93-E342-4BFD-A65A-D09C4651ACDA}" dt="2024-04-14T15:30:07.604" v="6526"/>
          <ac:spMkLst>
            <pc:docMk/>
            <pc:sldMk cId="3132249408" sldId="581"/>
            <ac:spMk id="9" creationId="{7233417B-1C6D-F06D-8F74-E897B69FC360}"/>
          </ac:spMkLst>
        </pc:spChg>
        <pc:picChg chg="add mod ord modCrop">
          <ac:chgData name="Jolie LeBlanc" userId="c127c77e-ab61-49ac-a709-d5daa290d889" providerId="ADAL" clId="{AE0BFE93-E342-4BFD-A65A-D09C4651ACDA}" dt="2024-04-14T15:21:40.366" v="6138" actId="14100"/>
          <ac:picMkLst>
            <pc:docMk/>
            <pc:sldMk cId="3132249408" sldId="581"/>
            <ac:picMk id="8" creationId="{492A11B6-57C5-C450-18DB-5ACA63291F02}"/>
          </ac:picMkLst>
        </pc:picChg>
        <pc:picChg chg="del">
          <ac:chgData name="Jolie LeBlanc" userId="c127c77e-ab61-49ac-a709-d5daa290d889" providerId="ADAL" clId="{AE0BFE93-E342-4BFD-A65A-D09C4651ACDA}" dt="2024-04-14T15:19:28.909" v="6130" actId="478"/>
          <ac:picMkLst>
            <pc:docMk/>
            <pc:sldMk cId="3132249408" sldId="581"/>
            <ac:picMk id="10" creationId="{1F534F00-D87A-B268-532B-A429DE470784}"/>
          </ac:picMkLst>
        </pc:picChg>
      </pc:sldChg>
      <pc:sldChg chg="addSp delSp modSp add mod ord">
        <pc:chgData name="Jolie LeBlanc" userId="c127c77e-ab61-49ac-a709-d5daa290d889" providerId="ADAL" clId="{AE0BFE93-E342-4BFD-A65A-D09C4651ACDA}" dt="2024-04-19T14:10:59.983" v="8781" actId="1036"/>
        <pc:sldMkLst>
          <pc:docMk/>
          <pc:sldMk cId="2518639782" sldId="582"/>
        </pc:sldMkLst>
        <pc:spChg chg="mod">
          <ac:chgData name="Jolie LeBlanc" userId="c127c77e-ab61-49ac-a709-d5daa290d889" providerId="ADAL" clId="{AE0BFE93-E342-4BFD-A65A-D09C4651ACDA}" dt="2024-04-14T15:44:18.818" v="7510" actId="20577"/>
          <ac:spMkLst>
            <pc:docMk/>
            <pc:sldMk cId="2518639782" sldId="582"/>
            <ac:spMk id="2" creationId="{7345A4D3-8333-4E06-E222-3736975C7549}"/>
          </ac:spMkLst>
        </pc:spChg>
        <pc:spChg chg="add del mod">
          <ac:chgData name="Jolie LeBlanc" userId="c127c77e-ab61-49ac-a709-d5daa290d889" providerId="ADAL" clId="{AE0BFE93-E342-4BFD-A65A-D09C4651ACDA}" dt="2024-04-14T15:30:04.213" v="6525" actId="21"/>
          <ac:spMkLst>
            <pc:docMk/>
            <pc:sldMk cId="2518639782" sldId="582"/>
            <ac:spMk id="5" creationId="{7233417B-1C6D-F06D-8F74-E897B69FC360}"/>
          </ac:spMkLst>
        </pc:spChg>
        <pc:spChg chg="mod">
          <ac:chgData name="Jolie LeBlanc" userId="c127c77e-ab61-49ac-a709-d5daa290d889" providerId="ADAL" clId="{AE0BFE93-E342-4BFD-A65A-D09C4651ACDA}" dt="2024-04-19T14:10:59.983" v="8781" actId="1036"/>
          <ac:spMkLst>
            <pc:docMk/>
            <pc:sldMk cId="2518639782" sldId="582"/>
            <ac:spMk id="6" creationId="{31BD70ED-22E7-9628-7E2D-87844DFAC743}"/>
          </ac:spMkLst>
        </pc:spChg>
      </pc:sldChg>
      <pc:sldChg chg="modSp add mod">
        <pc:chgData name="Jolie LeBlanc" userId="c127c77e-ab61-49ac-a709-d5daa290d889" providerId="ADAL" clId="{AE0BFE93-E342-4BFD-A65A-D09C4651ACDA}" dt="2024-04-14T15:44:41.284" v="7527" actId="20577"/>
        <pc:sldMkLst>
          <pc:docMk/>
          <pc:sldMk cId="1423485663" sldId="583"/>
        </pc:sldMkLst>
        <pc:spChg chg="mod">
          <ac:chgData name="Jolie LeBlanc" userId="c127c77e-ab61-49ac-a709-d5daa290d889" providerId="ADAL" clId="{AE0BFE93-E342-4BFD-A65A-D09C4651ACDA}" dt="2024-04-14T15:44:36.961" v="7524" actId="20577"/>
          <ac:spMkLst>
            <pc:docMk/>
            <pc:sldMk cId="1423485663" sldId="583"/>
            <ac:spMk id="2" creationId="{7345A4D3-8333-4E06-E222-3736975C7549}"/>
          </ac:spMkLst>
        </pc:spChg>
        <pc:spChg chg="mod">
          <ac:chgData name="Jolie LeBlanc" userId="c127c77e-ab61-49ac-a709-d5daa290d889" providerId="ADAL" clId="{AE0BFE93-E342-4BFD-A65A-D09C4651ACDA}" dt="2024-04-14T15:44:41.284" v="7527" actId="20577"/>
          <ac:spMkLst>
            <pc:docMk/>
            <pc:sldMk cId="1423485663" sldId="583"/>
            <ac:spMk id="6" creationId="{31BD70ED-22E7-9628-7E2D-87844DFAC743}"/>
          </ac:spMkLst>
        </pc:spChg>
      </pc:sldChg>
      <pc:sldChg chg="modSp add mod ord">
        <pc:chgData name="Jolie LeBlanc" userId="c127c77e-ab61-49ac-a709-d5daa290d889" providerId="ADAL" clId="{AE0BFE93-E342-4BFD-A65A-D09C4651ACDA}" dt="2024-04-19T14:11:36.125" v="8813" actId="20577"/>
        <pc:sldMkLst>
          <pc:docMk/>
          <pc:sldMk cId="3900782941" sldId="584"/>
        </pc:sldMkLst>
        <pc:spChg chg="mod">
          <ac:chgData name="Jolie LeBlanc" userId="c127c77e-ab61-49ac-a709-d5daa290d889" providerId="ADAL" clId="{AE0BFE93-E342-4BFD-A65A-D09C4651ACDA}" dt="2024-04-14T15:43:07.833" v="7452" actId="20577"/>
          <ac:spMkLst>
            <pc:docMk/>
            <pc:sldMk cId="3900782941" sldId="584"/>
            <ac:spMk id="2" creationId="{DD9E0437-3BD8-4E76-4B89-777964990C4E}"/>
          </ac:spMkLst>
        </pc:spChg>
        <pc:spChg chg="mod">
          <ac:chgData name="Jolie LeBlanc" userId="c127c77e-ab61-49ac-a709-d5daa290d889" providerId="ADAL" clId="{AE0BFE93-E342-4BFD-A65A-D09C4651ACDA}" dt="2024-04-19T14:11:36.125" v="8813" actId="20577"/>
          <ac:spMkLst>
            <pc:docMk/>
            <pc:sldMk cId="3900782941" sldId="584"/>
            <ac:spMk id="4" creationId="{C30DF173-4290-C076-C4FD-79358415278A}"/>
          </ac:spMkLst>
        </pc:spChg>
        <pc:spChg chg="mod">
          <ac:chgData name="Jolie LeBlanc" userId="c127c77e-ab61-49ac-a709-d5daa290d889" providerId="ADAL" clId="{AE0BFE93-E342-4BFD-A65A-D09C4651ACDA}" dt="2024-04-14T15:40:17.906" v="7255" actId="20577"/>
          <ac:spMkLst>
            <pc:docMk/>
            <pc:sldMk cId="3900782941" sldId="584"/>
            <ac:spMk id="6" creationId="{8CCA753E-C433-EF00-CC9C-F8C7571BD8C0}"/>
          </ac:spMkLst>
        </pc:spChg>
      </pc:sldChg>
      <pc:sldChg chg="new del">
        <pc:chgData name="Jolie LeBlanc" userId="c127c77e-ab61-49ac-a709-d5daa290d889" providerId="ADAL" clId="{AE0BFE93-E342-4BFD-A65A-D09C4651ACDA}" dt="2024-04-14T15:41:30.442" v="7261" actId="2696"/>
        <pc:sldMkLst>
          <pc:docMk/>
          <pc:sldMk cId="109874076" sldId="585"/>
        </pc:sldMkLst>
      </pc:sldChg>
      <pc:sldChg chg="addSp delSp modSp new mod modClrScheme chgLayout">
        <pc:chgData name="Jolie LeBlanc" userId="c127c77e-ab61-49ac-a709-d5daa290d889" providerId="ADAL" clId="{AE0BFE93-E342-4BFD-A65A-D09C4651ACDA}" dt="2024-04-14T15:45:23.508" v="7617" actId="313"/>
        <pc:sldMkLst>
          <pc:docMk/>
          <pc:sldMk cId="2587721891" sldId="586"/>
        </pc:sldMkLst>
        <pc:spChg chg="del mod ord">
          <ac:chgData name="Jolie LeBlanc" userId="c127c77e-ab61-49ac-a709-d5daa290d889" providerId="ADAL" clId="{AE0BFE93-E342-4BFD-A65A-D09C4651ACDA}" dt="2024-04-14T15:41:50.465" v="7276" actId="700"/>
          <ac:spMkLst>
            <pc:docMk/>
            <pc:sldMk cId="2587721891" sldId="586"/>
            <ac:spMk id="2" creationId="{8F1C1A80-F3BC-D7B8-B753-1C7074026CB8}"/>
          </ac:spMkLst>
        </pc:spChg>
        <pc:spChg chg="del mod ord">
          <ac:chgData name="Jolie LeBlanc" userId="c127c77e-ab61-49ac-a709-d5daa290d889" providerId="ADAL" clId="{AE0BFE93-E342-4BFD-A65A-D09C4651ACDA}" dt="2024-04-14T15:41:50.465" v="7276" actId="700"/>
          <ac:spMkLst>
            <pc:docMk/>
            <pc:sldMk cId="2587721891" sldId="586"/>
            <ac:spMk id="3" creationId="{FFC8BE6A-A9E4-3584-7A30-BDC07570D797}"/>
          </ac:spMkLst>
        </pc:spChg>
        <pc:spChg chg="mod ord">
          <ac:chgData name="Jolie LeBlanc" userId="c127c77e-ab61-49ac-a709-d5daa290d889" providerId="ADAL" clId="{AE0BFE93-E342-4BFD-A65A-D09C4651ACDA}" dt="2024-04-14T15:41:50.465" v="7276" actId="700"/>
          <ac:spMkLst>
            <pc:docMk/>
            <pc:sldMk cId="2587721891" sldId="586"/>
            <ac:spMk id="4" creationId="{97ED4220-EBBF-8DEB-EE49-EBDFFDDA2D9C}"/>
          </ac:spMkLst>
        </pc:spChg>
        <pc:spChg chg="add mod ord">
          <ac:chgData name="Jolie LeBlanc" userId="c127c77e-ab61-49ac-a709-d5daa290d889" providerId="ADAL" clId="{AE0BFE93-E342-4BFD-A65A-D09C4651ACDA}" dt="2024-04-14T15:42:00.135" v="7286" actId="20577"/>
          <ac:spMkLst>
            <pc:docMk/>
            <pc:sldMk cId="2587721891" sldId="586"/>
            <ac:spMk id="5" creationId="{C4C12BF3-C61D-256F-196D-AEB62C44FD5F}"/>
          </ac:spMkLst>
        </pc:spChg>
        <pc:spChg chg="add mod ord">
          <ac:chgData name="Jolie LeBlanc" userId="c127c77e-ab61-49ac-a709-d5daa290d889" providerId="ADAL" clId="{AE0BFE93-E342-4BFD-A65A-D09C4651ACDA}" dt="2024-04-14T15:45:23.508" v="7617" actId="313"/>
          <ac:spMkLst>
            <pc:docMk/>
            <pc:sldMk cId="2587721891" sldId="586"/>
            <ac:spMk id="6" creationId="{A3CA38CC-DE28-7178-F355-4E9CDDD41B50}"/>
          </ac:spMkLst>
        </pc:spChg>
      </pc:sldChg>
      <pc:sldChg chg="modSp add mod ord">
        <pc:chgData name="Jolie LeBlanc" userId="c127c77e-ab61-49ac-a709-d5daa290d889" providerId="ADAL" clId="{AE0BFE93-E342-4BFD-A65A-D09C4651ACDA}" dt="2024-04-14T15:41:36.998" v="7275" actId="20577"/>
        <pc:sldMkLst>
          <pc:docMk/>
          <pc:sldMk cId="2157330180" sldId="587"/>
        </pc:sldMkLst>
        <pc:spChg chg="mod">
          <ac:chgData name="Jolie LeBlanc" userId="c127c77e-ab61-49ac-a709-d5daa290d889" providerId="ADAL" clId="{AE0BFE93-E342-4BFD-A65A-D09C4651ACDA}" dt="2024-04-14T15:41:36.998" v="7275" actId="20577"/>
          <ac:spMkLst>
            <pc:docMk/>
            <pc:sldMk cId="2157330180" sldId="587"/>
            <ac:spMk id="2" creationId="{5E44F8ED-02CB-8BDF-C12A-9E64CCCA8B32}"/>
          </ac:spMkLst>
        </pc:spChg>
      </pc:sldChg>
      <pc:sldChg chg="addSp delSp modSp add mod">
        <pc:chgData name="Jolie LeBlanc" userId="c127c77e-ab61-49ac-a709-d5daa290d889" providerId="ADAL" clId="{AE0BFE93-E342-4BFD-A65A-D09C4651ACDA}" dt="2024-04-19T14:06:36.178" v="8697" actId="693"/>
        <pc:sldMkLst>
          <pc:docMk/>
          <pc:sldMk cId="4219254397" sldId="588"/>
        </pc:sldMkLst>
        <pc:spChg chg="mod">
          <ac:chgData name="Jolie LeBlanc" userId="c127c77e-ab61-49ac-a709-d5daa290d889" providerId="ADAL" clId="{AE0BFE93-E342-4BFD-A65A-D09C4651ACDA}" dt="2024-04-14T16:25:24.476" v="7640" actId="1076"/>
          <ac:spMkLst>
            <pc:docMk/>
            <pc:sldMk cId="4219254397" sldId="588"/>
            <ac:spMk id="2" creationId="{00000000-0000-0000-0000-000000000000}"/>
          </ac:spMkLst>
        </pc:spChg>
        <pc:spChg chg="add mod">
          <ac:chgData name="Jolie LeBlanc" userId="c127c77e-ab61-49ac-a709-d5daa290d889" providerId="ADAL" clId="{AE0BFE93-E342-4BFD-A65A-D09C4651ACDA}" dt="2024-04-19T14:06:36.178" v="8697" actId="693"/>
          <ac:spMkLst>
            <pc:docMk/>
            <pc:sldMk cId="4219254397" sldId="588"/>
            <ac:spMk id="3" creationId="{A399F5C8-FE58-DE2E-DAB6-3C33CDDF8AAE}"/>
          </ac:spMkLst>
        </pc:spChg>
        <pc:spChg chg="mod">
          <ac:chgData name="Jolie LeBlanc" userId="c127c77e-ab61-49ac-a709-d5daa290d889" providerId="ADAL" clId="{AE0BFE93-E342-4BFD-A65A-D09C4651ACDA}" dt="2024-04-14T16:25:49.207" v="7643" actId="1076"/>
          <ac:spMkLst>
            <pc:docMk/>
            <pc:sldMk cId="4219254397" sldId="588"/>
            <ac:spMk id="4" creationId="{00000000-0000-0000-0000-000000000000}"/>
          </ac:spMkLst>
        </pc:spChg>
        <pc:spChg chg="add del">
          <ac:chgData name="Jolie LeBlanc" userId="c127c77e-ab61-49ac-a709-d5daa290d889" providerId="ADAL" clId="{AE0BFE93-E342-4BFD-A65A-D09C4651ACDA}" dt="2024-04-14T16:17:16.624" v="7620" actId="478"/>
          <ac:spMkLst>
            <pc:docMk/>
            <pc:sldMk cId="4219254397" sldId="588"/>
            <ac:spMk id="5" creationId="{B6EA19E0-602C-7172-E7B9-7FC99836299E}"/>
          </ac:spMkLst>
        </pc:spChg>
        <pc:spChg chg="add mod">
          <ac:chgData name="Jolie LeBlanc" userId="c127c77e-ab61-49ac-a709-d5daa290d889" providerId="ADAL" clId="{AE0BFE93-E342-4BFD-A65A-D09C4651ACDA}" dt="2024-04-14T16:27:09.077" v="7741" actId="33524"/>
          <ac:spMkLst>
            <pc:docMk/>
            <pc:sldMk cId="4219254397" sldId="588"/>
            <ac:spMk id="11" creationId="{AE8AB08F-D963-F748-5CF9-4CF8A0F84500}"/>
          </ac:spMkLst>
        </pc:spChg>
        <pc:picChg chg="add mod modCrop">
          <ac:chgData name="Jolie LeBlanc" userId="c127c77e-ab61-49ac-a709-d5daa290d889" providerId="ADAL" clId="{AE0BFE93-E342-4BFD-A65A-D09C4651ACDA}" dt="2024-04-14T16:26:50.090" v="7737" actId="1076"/>
          <ac:picMkLst>
            <pc:docMk/>
            <pc:sldMk cId="4219254397" sldId="588"/>
            <ac:picMk id="8" creationId="{EC97A532-7765-1B42-55A5-4982320311B9}"/>
          </ac:picMkLst>
        </pc:picChg>
        <pc:picChg chg="add mod modCrop">
          <ac:chgData name="Jolie LeBlanc" userId="c127c77e-ab61-49ac-a709-d5daa290d889" providerId="ADAL" clId="{AE0BFE93-E342-4BFD-A65A-D09C4651ACDA}" dt="2024-04-14T16:25:53.321" v="7645" actId="1076"/>
          <ac:picMkLst>
            <pc:docMk/>
            <pc:sldMk cId="4219254397" sldId="588"/>
            <ac:picMk id="9" creationId="{CC5441D3-A8FE-D482-92F4-A20D496997CF}"/>
          </ac:picMkLst>
        </pc:picChg>
      </pc:sldChg>
      <pc:sldChg chg="modSp new mod">
        <pc:chgData name="Jolie LeBlanc" userId="c127c77e-ab61-49ac-a709-d5daa290d889" providerId="ADAL" clId="{AE0BFE93-E342-4BFD-A65A-D09C4651ACDA}" dt="2024-04-19T14:10:09.866" v="8767" actId="20577"/>
        <pc:sldMkLst>
          <pc:docMk/>
          <pc:sldMk cId="1810584351" sldId="589"/>
        </pc:sldMkLst>
        <pc:spChg chg="mod">
          <ac:chgData name="Jolie LeBlanc" userId="c127c77e-ab61-49ac-a709-d5daa290d889" providerId="ADAL" clId="{AE0BFE93-E342-4BFD-A65A-D09C4651ACDA}" dt="2024-04-14T16:29:13.785" v="7787" actId="20577"/>
          <ac:spMkLst>
            <pc:docMk/>
            <pc:sldMk cId="1810584351" sldId="589"/>
            <ac:spMk id="2" creationId="{97070F23-86D6-A465-F703-F763A16800D3}"/>
          </ac:spMkLst>
        </pc:spChg>
        <pc:spChg chg="mod">
          <ac:chgData name="Jolie LeBlanc" userId="c127c77e-ab61-49ac-a709-d5daa290d889" providerId="ADAL" clId="{AE0BFE93-E342-4BFD-A65A-D09C4651ACDA}" dt="2024-04-19T14:10:09.866" v="8767" actId="20577"/>
          <ac:spMkLst>
            <pc:docMk/>
            <pc:sldMk cId="1810584351" sldId="589"/>
            <ac:spMk id="3" creationId="{B5E85E90-0B90-B7E4-3122-9723D5A2FF2B}"/>
          </ac:spMkLst>
        </pc:spChg>
      </pc:sldChg>
      <pc:sldChg chg="modSp new mod">
        <pc:chgData name="Jolie LeBlanc" userId="c127c77e-ab61-49ac-a709-d5daa290d889" providerId="ADAL" clId="{AE0BFE93-E342-4BFD-A65A-D09C4651ACDA}" dt="2024-04-14T16:33:07.675" v="8320" actId="20577"/>
        <pc:sldMkLst>
          <pc:docMk/>
          <pc:sldMk cId="2418418757" sldId="590"/>
        </pc:sldMkLst>
        <pc:spChg chg="mod">
          <ac:chgData name="Jolie LeBlanc" userId="c127c77e-ab61-49ac-a709-d5daa290d889" providerId="ADAL" clId="{AE0BFE93-E342-4BFD-A65A-D09C4651ACDA}" dt="2024-04-14T16:32:07.161" v="8117" actId="20577"/>
          <ac:spMkLst>
            <pc:docMk/>
            <pc:sldMk cId="2418418757" sldId="590"/>
            <ac:spMk id="2" creationId="{6633B1FE-6F83-AC85-D6D8-ADB654DDE2B9}"/>
          </ac:spMkLst>
        </pc:spChg>
        <pc:spChg chg="mod">
          <ac:chgData name="Jolie LeBlanc" userId="c127c77e-ab61-49ac-a709-d5daa290d889" providerId="ADAL" clId="{AE0BFE93-E342-4BFD-A65A-D09C4651ACDA}" dt="2024-04-14T16:33:07.675" v="8320" actId="20577"/>
          <ac:spMkLst>
            <pc:docMk/>
            <pc:sldMk cId="2418418757" sldId="590"/>
            <ac:spMk id="3" creationId="{A05C360E-F623-4346-A5D6-C0E6D646E48A}"/>
          </ac:spMkLst>
        </pc:spChg>
      </pc:sldChg>
    </pc:docChg>
  </pc:docChgLst>
</pc:chgInfo>
</file>

<file path=ppt/comments/modernComment_233_A0DD08BF.xml><?xml version="1.0" encoding="utf-8"?>
<p188:cmLst xmlns:a="http://schemas.openxmlformats.org/drawingml/2006/main" xmlns:r="http://schemas.openxmlformats.org/officeDocument/2006/relationships" xmlns:p188="http://schemas.microsoft.com/office/powerpoint/2018/8/main">
  <p188:cm id="{AB5FD6E1-38E7-447C-A660-71B2FF18C614}" authorId="{A034EB0A-ADC1-89A1-2E72-66A3EE278167}" created="2024-05-01T18:50:26.351">
    <pc:sldMkLst xmlns:pc="http://schemas.microsoft.com/office/powerpoint/2013/main/command">
      <pc:docMk/>
      <pc:sldMk cId="2698840255" sldId="563"/>
    </pc:sldMkLst>
    <p188:txBody>
      <a:bodyPr/>
      <a:lstStyle/>
      <a:p>
        <a:r>
          <a:rPr lang="en-US"/>
          <a:t>Need Image Source Reference</a:t>
        </a:r>
      </a:p>
    </p188:txBody>
  </p188:cm>
</p188:cmLst>
</file>

<file path=ppt/comments/modernComment_240_E07044D2.xml><?xml version="1.0" encoding="utf-8"?>
<p188:cmLst xmlns:a="http://schemas.openxmlformats.org/drawingml/2006/main" xmlns:r="http://schemas.openxmlformats.org/officeDocument/2006/relationships" xmlns:p188="http://schemas.microsoft.com/office/powerpoint/2018/8/main">
  <p188:cm id="{87C93735-89DE-4F59-802E-A1A98E56AAA2}" authorId="{A034EB0A-ADC1-89A1-2E72-66A3EE278167}" created="2024-05-01T18:50:34.440">
    <pc:sldMkLst xmlns:pc="http://schemas.microsoft.com/office/powerpoint/2013/main/command">
      <pc:docMk/>
      <pc:sldMk cId="3765454034" sldId="576"/>
    </pc:sldMkLst>
    <p188:txBody>
      <a:bodyPr/>
      <a:lstStyle/>
      <a:p>
        <a:r>
          <a:rPr lang="en-US"/>
          <a:t>Need Image Source Reference</a:t>
        </a:r>
      </a:p>
    </p188:txBody>
  </p188:cm>
</p188:cmLst>
</file>

<file path=ppt/comments/modernComment_241_9411245.xml><?xml version="1.0" encoding="utf-8"?>
<p188:cmLst xmlns:a="http://schemas.openxmlformats.org/drawingml/2006/main" xmlns:r="http://schemas.openxmlformats.org/officeDocument/2006/relationships" xmlns:p188="http://schemas.microsoft.com/office/powerpoint/2018/8/main">
  <p188:cm id="{DDAD8705-826A-483A-808D-A02B3D3F2875}" authorId="{A034EB0A-ADC1-89A1-2E72-66A3EE278167}" created="2024-05-01T18:52:04.425">
    <pc:sldMkLst xmlns:pc="http://schemas.microsoft.com/office/powerpoint/2013/main/command">
      <pc:docMk/>
      <pc:sldMk cId="155259461" sldId="577"/>
    </pc:sldMkLst>
    <p188:txBody>
      <a:bodyPr/>
      <a:lstStyle/>
      <a:p>
        <a:r>
          <a:rPr lang="en-US"/>
          <a:t>Need Image Source Reference</a:t>
        </a:r>
      </a:p>
    </p188:txBody>
  </p188:cm>
</p188:cmLst>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5176AF-FCD0-4772-8139-663F8EF68128}" type="doc">
      <dgm:prSet loTypeId="urn:microsoft.com/office/officeart/2005/8/layout/cycle7" loCatId="cycle" qsTypeId="urn:microsoft.com/office/officeart/2005/8/quickstyle/3d2" qsCatId="3D" csTypeId="urn:microsoft.com/office/officeart/2005/8/colors/colorful1" csCatId="colorful" phldr="1"/>
      <dgm:spPr/>
      <dgm:t>
        <a:bodyPr/>
        <a:lstStyle/>
        <a:p>
          <a:endParaRPr lang="en-US"/>
        </a:p>
      </dgm:t>
    </dgm:pt>
    <dgm:pt modelId="{70F5E45A-7D5F-470E-B1D3-F85CDAC61B63}">
      <dgm:prSet phldrT="[Text]"/>
      <dgm:spPr/>
      <dgm:t>
        <a:bodyPr/>
        <a:lstStyle/>
        <a:p>
          <a:r>
            <a:rPr lang="en-US" dirty="0"/>
            <a:t>Ob/gyn</a:t>
          </a:r>
        </a:p>
      </dgm:t>
    </dgm:pt>
    <dgm:pt modelId="{DC91D206-88E2-4793-8090-D11CFE0DC45F}" type="parTrans" cxnId="{44377C25-7302-4261-B94B-F6EA702EFB8E}">
      <dgm:prSet/>
      <dgm:spPr/>
      <dgm:t>
        <a:bodyPr/>
        <a:lstStyle/>
        <a:p>
          <a:endParaRPr lang="en-US"/>
        </a:p>
      </dgm:t>
    </dgm:pt>
    <dgm:pt modelId="{BE9B53B3-D551-4B49-8C8C-8A7F4B3E933D}" type="sibTrans" cxnId="{44377C25-7302-4261-B94B-F6EA702EFB8E}">
      <dgm:prSet/>
      <dgm:spPr/>
      <dgm:t>
        <a:bodyPr/>
        <a:lstStyle/>
        <a:p>
          <a:endParaRPr lang="en-US"/>
        </a:p>
      </dgm:t>
    </dgm:pt>
    <dgm:pt modelId="{C4EA15D0-AD3D-43D2-8B5D-8D8A682DDF5D}">
      <dgm:prSet phldrT="[Text]"/>
      <dgm:spPr/>
      <dgm:t>
        <a:bodyPr/>
        <a:lstStyle/>
        <a:p>
          <a:r>
            <a:rPr lang="en-US" dirty="0"/>
            <a:t>Adult ID</a:t>
          </a:r>
        </a:p>
      </dgm:t>
    </dgm:pt>
    <dgm:pt modelId="{77EFF9DE-1919-4E65-9DDD-E3694E259539}" type="parTrans" cxnId="{4EFEFEC5-FE11-4EF9-B854-9F8FA6D8EDEB}">
      <dgm:prSet/>
      <dgm:spPr/>
      <dgm:t>
        <a:bodyPr/>
        <a:lstStyle/>
        <a:p>
          <a:endParaRPr lang="en-US"/>
        </a:p>
      </dgm:t>
    </dgm:pt>
    <dgm:pt modelId="{124E7814-9EE0-4EF7-833C-D6D2AE24F929}" type="sibTrans" cxnId="{4EFEFEC5-FE11-4EF9-B854-9F8FA6D8EDEB}">
      <dgm:prSet/>
      <dgm:spPr/>
      <dgm:t>
        <a:bodyPr/>
        <a:lstStyle/>
        <a:p>
          <a:endParaRPr lang="en-US"/>
        </a:p>
      </dgm:t>
    </dgm:pt>
    <dgm:pt modelId="{FCD3A30A-738D-4D36-A802-060AEDFA6BC8}">
      <dgm:prSet phldrT="[Text]"/>
      <dgm:spPr/>
      <dgm:t>
        <a:bodyPr/>
        <a:lstStyle/>
        <a:p>
          <a:r>
            <a:rPr lang="en-US" dirty="0"/>
            <a:t>Peds ID</a:t>
          </a:r>
        </a:p>
      </dgm:t>
    </dgm:pt>
    <dgm:pt modelId="{2A6C9FD5-805E-4052-9E2F-E58208B7AC23}" type="parTrans" cxnId="{529AC105-29D1-49D2-AD83-B4FCBD9D0067}">
      <dgm:prSet/>
      <dgm:spPr/>
      <dgm:t>
        <a:bodyPr/>
        <a:lstStyle/>
        <a:p>
          <a:endParaRPr lang="en-US"/>
        </a:p>
      </dgm:t>
    </dgm:pt>
    <dgm:pt modelId="{B1B079F2-C0F9-4DC2-9BC9-F36E46560DAD}" type="sibTrans" cxnId="{529AC105-29D1-49D2-AD83-B4FCBD9D0067}">
      <dgm:prSet/>
      <dgm:spPr/>
      <dgm:t>
        <a:bodyPr/>
        <a:lstStyle/>
        <a:p>
          <a:endParaRPr lang="en-US"/>
        </a:p>
      </dgm:t>
    </dgm:pt>
    <dgm:pt modelId="{36DD2198-DB92-4A32-B8B7-C46E2C9777B8}" type="pres">
      <dgm:prSet presAssocID="{225176AF-FCD0-4772-8139-663F8EF68128}" presName="Name0" presStyleCnt="0">
        <dgm:presLayoutVars>
          <dgm:dir/>
          <dgm:resizeHandles val="exact"/>
        </dgm:presLayoutVars>
      </dgm:prSet>
      <dgm:spPr/>
    </dgm:pt>
    <dgm:pt modelId="{AC3A95E5-F034-46BD-A55C-C3765184C70D}" type="pres">
      <dgm:prSet presAssocID="{70F5E45A-7D5F-470E-B1D3-F85CDAC61B63}" presName="node" presStyleLbl="node1" presStyleIdx="0" presStyleCnt="3">
        <dgm:presLayoutVars>
          <dgm:bulletEnabled val="1"/>
        </dgm:presLayoutVars>
      </dgm:prSet>
      <dgm:spPr/>
    </dgm:pt>
    <dgm:pt modelId="{7B97C211-D38F-41CB-A1C0-11F05F701EFF}" type="pres">
      <dgm:prSet presAssocID="{BE9B53B3-D551-4B49-8C8C-8A7F4B3E933D}" presName="sibTrans" presStyleLbl="sibTrans2D1" presStyleIdx="0" presStyleCnt="3"/>
      <dgm:spPr/>
    </dgm:pt>
    <dgm:pt modelId="{6B324DFC-7AAD-4269-A29E-57E60877BE3A}" type="pres">
      <dgm:prSet presAssocID="{BE9B53B3-D551-4B49-8C8C-8A7F4B3E933D}" presName="connectorText" presStyleLbl="sibTrans2D1" presStyleIdx="0" presStyleCnt="3"/>
      <dgm:spPr/>
    </dgm:pt>
    <dgm:pt modelId="{717BCDF7-8848-4D9F-8EB6-DDAFE4D1D778}" type="pres">
      <dgm:prSet presAssocID="{C4EA15D0-AD3D-43D2-8B5D-8D8A682DDF5D}" presName="node" presStyleLbl="node1" presStyleIdx="1" presStyleCnt="3">
        <dgm:presLayoutVars>
          <dgm:bulletEnabled val="1"/>
        </dgm:presLayoutVars>
      </dgm:prSet>
      <dgm:spPr/>
    </dgm:pt>
    <dgm:pt modelId="{8EF8B9A8-2673-42F3-842E-AE4BD418D071}" type="pres">
      <dgm:prSet presAssocID="{124E7814-9EE0-4EF7-833C-D6D2AE24F929}" presName="sibTrans" presStyleLbl="sibTrans2D1" presStyleIdx="1" presStyleCnt="3"/>
      <dgm:spPr/>
    </dgm:pt>
    <dgm:pt modelId="{D49D60AF-CD37-4B5C-A699-E65B90FB2C73}" type="pres">
      <dgm:prSet presAssocID="{124E7814-9EE0-4EF7-833C-D6D2AE24F929}" presName="connectorText" presStyleLbl="sibTrans2D1" presStyleIdx="1" presStyleCnt="3"/>
      <dgm:spPr/>
    </dgm:pt>
    <dgm:pt modelId="{F45C6DA9-5C24-4723-81DD-D7E4C5CD241D}" type="pres">
      <dgm:prSet presAssocID="{FCD3A30A-738D-4D36-A802-060AEDFA6BC8}" presName="node" presStyleLbl="node1" presStyleIdx="2" presStyleCnt="3">
        <dgm:presLayoutVars>
          <dgm:bulletEnabled val="1"/>
        </dgm:presLayoutVars>
      </dgm:prSet>
      <dgm:spPr/>
    </dgm:pt>
    <dgm:pt modelId="{3ED25D5E-6C3F-4D8E-A369-F9788501F729}" type="pres">
      <dgm:prSet presAssocID="{B1B079F2-C0F9-4DC2-9BC9-F36E46560DAD}" presName="sibTrans" presStyleLbl="sibTrans2D1" presStyleIdx="2" presStyleCnt="3"/>
      <dgm:spPr/>
    </dgm:pt>
    <dgm:pt modelId="{38D20FB4-078B-4114-8FFF-408988AF2B92}" type="pres">
      <dgm:prSet presAssocID="{B1B079F2-C0F9-4DC2-9BC9-F36E46560DAD}" presName="connectorText" presStyleLbl="sibTrans2D1" presStyleIdx="2" presStyleCnt="3"/>
      <dgm:spPr/>
    </dgm:pt>
  </dgm:ptLst>
  <dgm:cxnLst>
    <dgm:cxn modelId="{529AC105-29D1-49D2-AD83-B4FCBD9D0067}" srcId="{225176AF-FCD0-4772-8139-663F8EF68128}" destId="{FCD3A30A-738D-4D36-A802-060AEDFA6BC8}" srcOrd="2" destOrd="0" parTransId="{2A6C9FD5-805E-4052-9E2F-E58208B7AC23}" sibTransId="{B1B079F2-C0F9-4DC2-9BC9-F36E46560DAD}"/>
    <dgm:cxn modelId="{A3613C17-A361-4633-8EBF-9C8B11DBEA4D}" type="presOf" srcId="{C4EA15D0-AD3D-43D2-8B5D-8D8A682DDF5D}" destId="{717BCDF7-8848-4D9F-8EB6-DDAFE4D1D778}" srcOrd="0" destOrd="0" presId="urn:microsoft.com/office/officeart/2005/8/layout/cycle7"/>
    <dgm:cxn modelId="{9FBF0218-6CFE-4A69-8625-5BD88B452C6B}" type="presOf" srcId="{124E7814-9EE0-4EF7-833C-D6D2AE24F929}" destId="{D49D60AF-CD37-4B5C-A699-E65B90FB2C73}" srcOrd="1" destOrd="0" presId="urn:microsoft.com/office/officeart/2005/8/layout/cycle7"/>
    <dgm:cxn modelId="{6D910918-D802-4B28-87DF-113B3827122C}" type="presOf" srcId="{FCD3A30A-738D-4D36-A802-060AEDFA6BC8}" destId="{F45C6DA9-5C24-4723-81DD-D7E4C5CD241D}" srcOrd="0" destOrd="0" presId="urn:microsoft.com/office/officeart/2005/8/layout/cycle7"/>
    <dgm:cxn modelId="{44377C25-7302-4261-B94B-F6EA702EFB8E}" srcId="{225176AF-FCD0-4772-8139-663F8EF68128}" destId="{70F5E45A-7D5F-470E-B1D3-F85CDAC61B63}" srcOrd="0" destOrd="0" parTransId="{DC91D206-88E2-4793-8090-D11CFE0DC45F}" sibTransId="{BE9B53B3-D551-4B49-8C8C-8A7F4B3E933D}"/>
    <dgm:cxn modelId="{90E9462C-BBA5-46F0-8DCF-56FB7E4ECC69}" type="presOf" srcId="{225176AF-FCD0-4772-8139-663F8EF68128}" destId="{36DD2198-DB92-4A32-B8B7-C46E2C9777B8}" srcOrd="0" destOrd="0" presId="urn:microsoft.com/office/officeart/2005/8/layout/cycle7"/>
    <dgm:cxn modelId="{D9224891-484A-49EF-A18B-F82955D10E9E}" type="presOf" srcId="{B1B079F2-C0F9-4DC2-9BC9-F36E46560DAD}" destId="{3ED25D5E-6C3F-4D8E-A369-F9788501F729}" srcOrd="0" destOrd="0" presId="urn:microsoft.com/office/officeart/2005/8/layout/cycle7"/>
    <dgm:cxn modelId="{651F9699-A813-4720-832E-A39B6D075148}" type="presOf" srcId="{70F5E45A-7D5F-470E-B1D3-F85CDAC61B63}" destId="{AC3A95E5-F034-46BD-A55C-C3765184C70D}" srcOrd="0" destOrd="0" presId="urn:microsoft.com/office/officeart/2005/8/layout/cycle7"/>
    <dgm:cxn modelId="{36E9F799-853A-449E-8D89-718A033034BA}" type="presOf" srcId="{BE9B53B3-D551-4B49-8C8C-8A7F4B3E933D}" destId="{6B324DFC-7AAD-4269-A29E-57E60877BE3A}" srcOrd="1" destOrd="0" presId="urn:microsoft.com/office/officeart/2005/8/layout/cycle7"/>
    <dgm:cxn modelId="{4EFEFEC5-FE11-4EF9-B854-9F8FA6D8EDEB}" srcId="{225176AF-FCD0-4772-8139-663F8EF68128}" destId="{C4EA15D0-AD3D-43D2-8B5D-8D8A682DDF5D}" srcOrd="1" destOrd="0" parTransId="{77EFF9DE-1919-4E65-9DDD-E3694E259539}" sibTransId="{124E7814-9EE0-4EF7-833C-D6D2AE24F929}"/>
    <dgm:cxn modelId="{89A702C6-3D18-4454-9CB6-74BC479363FD}" type="presOf" srcId="{124E7814-9EE0-4EF7-833C-D6D2AE24F929}" destId="{8EF8B9A8-2673-42F3-842E-AE4BD418D071}" srcOrd="0" destOrd="0" presId="urn:microsoft.com/office/officeart/2005/8/layout/cycle7"/>
    <dgm:cxn modelId="{E3A800F3-D04A-413B-81D6-DC20705720E3}" type="presOf" srcId="{B1B079F2-C0F9-4DC2-9BC9-F36E46560DAD}" destId="{38D20FB4-078B-4114-8FFF-408988AF2B92}" srcOrd="1" destOrd="0" presId="urn:microsoft.com/office/officeart/2005/8/layout/cycle7"/>
    <dgm:cxn modelId="{7D88CFF4-BE88-468C-8A42-F7079F2DECA1}" type="presOf" srcId="{BE9B53B3-D551-4B49-8C8C-8A7F4B3E933D}" destId="{7B97C211-D38F-41CB-A1C0-11F05F701EFF}" srcOrd="0" destOrd="0" presId="urn:microsoft.com/office/officeart/2005/8/layout/cycle7"/>
    <dgm:cxn modelId="{3DA7D581-43B5-4636-8DAA-9FA9077A9CA4}" type="presParOf" srcId="{36DD2198-DB92-4A32-B8B7-C46E2C9777B8}" destId="{AC3A95E5-F034-46BD-A55C-C3765184C70D}" srcOrd="0" destOrd="0" presId="urn:microsoft.com/office/officeart/2005/8/layout/cycle7"/>
    <dgm:cxn modelId="{5DB303D9-7CA8-424F-A1CC-04886BAE1163}" type="presParOf" srcId="{36DD2198-DB92-4A32-B8B7-C46E2C9777B8}" destId="{7B97C211-D38F-41CB-A1C0-11F05F701EFF}" srcOrd="1" destOrd="0" presId="urn:microsoft.com/office/officeart/2005/8/layout/cycle7"/>
    <dgm:cxn modelId="{D4A50792-EBB7-40D0-89A0-A3C577C0F42D}" type="presParOf" srcId="{7B97C211-D38F-41CB-A1C0-11F05F701EFF}" destId="{6B324DFC-7AAD-4269-A29E-57E60877BE3A}" srcOrd="0" destOrd="0" presId="urn:microsoft.com/office/officeart/2005/8/layout/cycle7"/>
    <dgm:cxn modelId="{F67F4E5D-B328-46E8-B189-3A9631D10634}" type="presParOf" srcId="{36DD2198-DB92-4A32-B8B7-C46E2C9777B8}" destId="{717BCDF7-8848-4D9F-8EB6-DDAFE4D1D778}" srcOrd="2" destOrd="0" presId="urn:microsoft.com/office/officeart/2005/8/layout/cycle7"/>
    <dgm:cxn modelId="{0046778E-4DDF-42E4-91C1-B158AE059F53}" type="presParOf" srcId="{36DD2198-DB92-4A32-B8B7-C46E2C9777B8}" destId="{8EF8B9A8-2673-42F3-842E-AE4BD418D071}" srcOrd="3" destOrd="0" presId="urn:microsoft.com/office/officeart/2005/8/layout/cycle7"/>
    <dgm:cxn modelId="{C09653A5-09C9-416C-8AFA-3A725A597878}" type="presParOf" srcId="{8EF8B9A8-2673-42F3-842E-AE4BD418D071}" destId="{D49D60AF-CD37-4B5C-A699-E65B90FB2C73}" srcOrd="0" destOrd="0" presId="urn:microsoft.com/office/officeart/2005/8/layout/cycle7"/>
    <dgm:cxn modelId="{9EEB754B-EA8B-4061-97DE-67A3F8311B67}" type="presParOf" srcId="{36DD2198-DB92-4A32-B8B7-C46E2C9777B8}" destId="{F45C6DA9-5C24-4723-81DD-D7E4C5CD241D}" srcOrd="4" destOrd="0" presId="urn:microsoft.com/office/officeart/2005/8/layout/cycle7"/>
    <dgm:cxn modelId="{22927AB3-988A-43F5-A3DA-E5A0433FEC1F}" type="presParOf" srcId="{36DD2198-DB92-4A32-B8B7-C46E2C9777B8}" destId="{3ED25D5E-6C3F-4D8E-A369-F9788501F729}" srcOrd="5" destOrd="0" presId="urn:microsoft.com/office/officeart/2005/8/layout/cycle7"/>
    <dgm:cxn modelId="{B74E6289-71E7-4B79-8916-D69034578797}" type="presParOf" srcId="{3ED25D5E-6C3F-4D8E-A369-F9788501F729}" destId="{38D20FB4-078B-4114-8FFF-408988AF2B92}"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3A95E5-F034-46BD-A55C-C3765184C70D}">
      <dsp:nvSpPr>
        <dsp:cNvPr id="0" name=""/>
        <dsp:cNvSpPr/>
      </dsp:nvSpPr>
      <dsp:spPr>
        <a:xfrm>
          <a:off x="1139428" y="330291"/>
          <a:ext cx="1378743" cy="689371"/>
        </a:xfrm>
        <a:prstGeom prst="roundRect">
          <a:avLst>
            <a:gd name="adj" fmla="val 10000"/>
          </a:avLst>
        </a:prstGeom>
        <a:solidFill>
          <a:schemeClr val="accent2">
            <a:hueOff val="0"/>
            <a:satOff val="0"/>
            <a:lumOff val="0"/>
            <a:alphaOff val="0"/>
          </a:schemeClr>
        </a:solidFill>
        <a:ln>
          <a:noFill/>
        </a:ln>
        <a:effectLst>
          <a:outerShdw blurRad="50800" dist="25400" algn="bl"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Ob/gyn</a:t>
          </a:r>
        </a:p>
      </dsp:txBody>
      <dsp:txXfrm>
        <a:off x="1159619" y="350482"/>
        <a:ext cx="1338361" cy="648989"/>
      </dsp:txXfrm>
    </dsp:sp>
    <dsp:sp modelId="{7B97C211-D38F-41CB-A1C0-11F05F701EFF}">
      <dsp:nvSpPr>
        <dsp:cNvPr id="0" name=""/>
        <dsp:cNvSpPr/>
      </dsp:nvSpPr>
      <dsp:spPr>
        <a:xfrm rot="3600000">
          <a:off x="2038472" y="1541099"/>
          <a:ext cx="720069" cy="241280"/>
        </a:xfrm>
        <a:prstGeom prst="leftRightArrow">
          <a:avLst>
            <a:gd name="adj1" fmla="val 60000"/>
            <a:gd name="adj2" fmla="val 50000"/>
          </a:avLst>
        </a:prstGeom>
        <a:solidFill>
          <a:schemeClr val="accent2">
            <a:hueOff val="0"/>
            <a:satOff val="0"/>
            <a:lumOff val="0"/>
            <a:alphaOff val="0"/>
          </a:schemeClr>
        </a:solidFill>
        <a:ln>
          <a:noFill/>
        </a:ln>
        <a:effectLst>
          <a:outerShdw blurRad="50800" dist="25400" algn="bl" rotWithShape="0">
            <a:srgbClr val="000000">
              <a:alpha val="60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2110856" y="1589355"/>
        <a:ext cx="575301" cy="144768"/>
      </dsp:txXfrm>
    </dsp:sp>
    <dsp:sp modelId="{717BCDF7-8848-4D9F-8EB6-DDAFE4D1D778}">
      <dsp:nvSpPr>
        <dsp:cNvPr id="0" name=""/>
        <dsp:cNvSpPr/>
      </dsp:nvSpPr>
      <dsp:spPr>
        <a:xfrm>
          <a:off x="2278843" y="2303816"/>
          <a:ext cx="1378743" cy="689371"/>
        </a:xfrm>
        <a:prstGeom prst="roundRect">
          <a:avLst>
            <a:gd name="adj" fmla="val 10000"/>
          </a:avLst>
        </a:prstGeom>
        <a:solidFill>
          <a:schemeClr val="accent3">
            <a:hueOff val="0"/>
            <a:satOff val="0"/>
            <a:lumOff val="0"/>
            <a:alphaOff val="0"/>
          </a:schemeClr>
        </a:solidFill>
        <a:ln>
          <a:noFill/>
        </a:ln>
        <a:effectLst>
          <a:outerShdw blurRad="50800" dist="25400" algn="bl"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Adult ID</a:t>
          </a:r>
        </a:p>
      </dsp:txBody>
      <dsp:txXfrm>
        <a:off x="2299034" y="2324007"/>
        <a:ext cx="1338361" cy="648989"/>
      </dsp:txXfrm>
    </dsp:sp>
    <dsp:sp modelId="{8EF8B9A8-2673-42F3-842E-AE4BD418D071}">
      <dsp:nvSpPr>
        <dsp:cNvPr id="0" name=""/>
        <dsp:cNvSpPr/>
      </dsp:nvSpPr>
      <dsp:spPr>
        <a:xfrm rot="10800000">
          <a:off x="1468765" y="2527862"/>
          <a:ext cx="720069" cy="241280"/>
        </a:xfrm>
        <a:prstGeom prst="leftRightArrow">
          <a:avLst>
            <a:gd name="adj1" fmla="val 60000"/>
            <a:gd name="adj2" fmla="val 50000"/>
          </a:avLst>
        </a:prstGeom>
        <a:solidFill>
          <a:schemeClr val="accent3">
            <a:hueOff val="0"/>
            <a:satOff val="0"/>
            <a:lumOff val="0"/>
            <a:alphaOff val="0"/>
          </a:schemeClr>
        </a:solidFill>
        <a:ln>
          <a:noFill/>
        </a:ln>
        <a:effectLst>
          <a:outerShdw blurRad="50800" dist="25400" algn="bl" rotWithShape="0">
            <a:srgbClr val="000000">
              <a:alpha val="60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rot="10800000">
        <a:off x="1541149" y="2576118"/>
        <a:ext cx="575301" cy="144768"/>
      </dsp:txXfrm>
    </dsp:sp>
    <dsp:sp modelId="{F45C6DA9-5C24-4723-81DD-D7E4C5CD241D}">
      <dsp:nvSpPr>
        <dsp:cNvPr id="0" name=""/>
        <dsp:cNvSpPr/>
      </dsp:nvSpPr>
      <dsp:spPr>
        <a:xfrm>
          <a:off x="12" y="2303816"/>
          <a:ext cx="1378743" cy="689371"/>
        </a:xfrm>
        <a:prstGeom prst="roundRect">
          <a:avLst>
            <a:gd name="adj" fmla="val 10000"/>
          </a:avLst>
        </a:prstGeom>
        <a:solidFill>
          <a:schemeClr val="accent4">
            <a:hueOff val="0"/>
            <a:satOff val="0"/>
            <a:lumOff val="0"/>
            <a:alphaOff val="0"/>
          </a:schemeClr>
        </a:solidFill>
        <a:ln>
          <a:noFill/>
        </a:ln>
        <a:effectLst>
          <a:outerShdw blurRad="50800" dist="25400" algn="bl"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Peds ID</a:t>
          </a:r>
        </a:p>
      </dsp:txBody>
      <dsp:txXfrm>
        <a:off x="20203" y="2324007"/>
        <a:ext cx="1338361" cy="648989"/>
      </dsp:txXfrm>
    </dsp:sp>
    <dsp:sp modelId="{3ED25D5E-6C3F-4D8E-A369-F9788501F729}">
      <dsp:nvSpPr>
        <dsp:cNvPr id="0" name=""/>
        <dsp:cNvSpPr/>
      </dsp:nvSpPr>
      <dsp:spPr>
        <a:xfrm rot="18000000">
          <a:off x="899057" y="1541099"/>
          <a:ext cx="720069" cy="241280"/>
        </a:xfrm>
        <a:prstGeom prst="leftRightArrow">
          <a:avLst>
            <a:gd name="adj1" fmla="val 60000"/>
            <a:gd name="adj2" fmla="val 50000"/>
          </a:avLst>
        </a:prstGeom>
        <a:solidFill>
          <a:schemeClr val="accent4">
            <a:hueOff val="0"/>
            <a:satOff val="0"/>
            <a:lumOff val="0"/>
            <a:alphaOff val="0"/>
          </a:schemeClr>
        </a:solidFill>
        <a:ln>
          <a:noFill/>
        </a:ln>
        <a:effectLst>
          <a:outerShdw blurRad="50800" dist="25400" algn="bl" rotWithShape="0">
            <a:srgbClr val="000000">
              <a:alpha val="60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971441" y="1589355"/>
        <a:ext cx="575301" cy="144768"/>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A3EF21F7-98FD-41A7-A4CE-714FDED71D4E}" type="datetimeFigureOut">
              <a:rPr lang="en-US" smtClean="0"/>
              <a:t>5/6/2024</a:t>
            </a:fld>
            <a:endParaRPr lang="en-US"/>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85959707-24D2-46CE-984F-5B71E66ECA7D}" type="slidenum">
              <a:rPr lang="en-US" smtClean="0"/>
              <a:t>‹#›</a:t>
            </a:fld>
            <a:endParaRPr lang="en-US"/>
          </a:p>
        </p:txBody>
      </p:sp>
    </p:spTree>
    <p:extLst>
      <p:ext uri="{BB962C8B-B14F-4D97-AF65-F5344CB8AC3E}">
        <p14:creationId xmlns:p14="http://schemas.microsoft.com/office/powerpoint/2010/main" val="31606767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F16BC46E-AFF4-4598-8970-9842EB7E8193}" type="datetimeFigureOut">
              <a:rPr lang="en-US" smtClean="0"/>
              <a:t>5/6/2024</a:t>
            </a:fld>
            <a:endParaRPr lang="en-US"/>
          </a:p>
        </p:txBody>
      </p:sp>
      <p:sp>
        <p:nvSpPr>
          <p:cNvPr id="4" name="Slide Image Placeholder 3"/>
          <p:cNvSpPr>
            <a:spLocks noGrp="1" noRot="1" noChangeAspect="1"/>
          </p:cNvSpPr>
          <p:nvPr>
            <p:ph type="sldImg" idx="2"/>
          </p:nvPr>
        </p:nvSpPr>
        <p:spPr>
          <a:xfrm>
            <a:off x="409575" y="698500"/>
            <a:ext cx="6203950"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F264BA1E-6AC7-4534-AA62-D6AA5C834DC4}" type="slidenum">
              <a:rPr lang="en-US" smtClean="0"/>
              <a:t>‹#›</a:t>
            </a:fld>
            <a:endParaRPr lang="en-US"/>
          </a:p>
        </p:txBody>
      </p:sp>
    </p:spTree>
    <p:extLst>
      <p:ext uri="{BB962C8B-B14F-4D97-AF65-F5344CB8AC3E}">
        <p14:creationId xmlns:p14="http://schemas.microsoft.com/office/powerpoint/2010/main" val="153154721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r>
              <a:rPr lang="en-US" dirty="0"/>
              <a:t>Version date_05 2024</a:t>
            </a:r>
          </a:p>
          <a:p>
            <a:r>
              <a:rPr lang="en-US" dirty="0"/>
              <a:t>Target participants: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5331D5-CC8E-5542-9972-4FCE376784B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066626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14</a:t>
            </a:fld>
            <a:endParaRPr lang="en-US"/>
          </a:p>
        </p:txBody>
      </p:sp>
    </p:spTree>
    <p:extLst>
      <p:ext uri="{BB962C8B-B14F-4D97-AF65-F5344CB8AC3E}">
        <p14:creationId xmlns:p14="http://schemas.microsoft.com/office/powerpoint/2010/main" val="34054092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16</a:t>
            </a:fld>
            <a:endParaRPr lang="en-US"/>
          </a:p>
        </p:txBody>
      </p:sp>
    </p:spTree>
    <p:extLst>
      <p:ext uri="{BB962C8B-B14F-4D97-AF65-F5344CB8AC3E}">
        <p14:creationId xmlns:p14="http://schemas.microsoft.com/office/powerpoint/2010/main" val="37347910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26</a:t>
            </a:fld>
            <a:endParaRPr lang="en-US"/>
          </a:p>
        </p:txBody>
      </p:sp>
    </p:spTree>
    <p:extLst>
      <p:ext uri="{BB962C8B-B14F-4D97-AF65-F5344CB8AC3E}">
        <p14:creationId xmlns:p14="http://schemas.microsoft.com/office/powerpoint/2010/main" val="24459889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34</a:t>
            </a:fld>
            <a:endParaRPr lang="en-US"/>
          </a:p>
        </p:txBody>
      </p:sp>
    </p:spTree>
    <p:extLst>
      <p:ext uri="{BB962C8B-B14F-4D97-AF65-F5344CB8AC3E}">
        <p14:creationId xmlns:p14="http://schemas.microsoft.com/office/powerpoint/2010/main" val="19760515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WIC = women, infant, children = Supplemental Nutrition Program</a:t>
            </a:r>
          </a:p>
        </p:txBody>
      </p:sp>
      <p:sp>
        <p:nvSpPr>
          <p:cNvPr id="4" name="Slide Number Placeholder 3"/>
          <p:cNvSpPr>
            <a:spLocks noGrp="1"/>
          </p:cNvSpPr>
          <p:nvPr>
            <p:ph type="sldNum" sz="quarter" idx="5"/>
          </p:nvPr>
        </p:nvSpPr>
        <p:spPr/>
        <p:txBody>
          <a:bodyPr/>
          <a:lstStyle/>
          <a:p>
            <a:fld id="{F264BA1E-6AC7-4534-AA62-D6AA5C834DC4}" type="slidenum">
              <a:rPr lang="en-US" smtClean="0"/>
              <a:t>35</a:t>
            </a:fld>
            <a:endParaRPr lang="en-US"/>
          </a:p>
        </p:txBody>
      </p:sp>
    </p:spTree>
    <p:extLst>
      <p:ext uri="{BB962C8B-B14F-4D97-AF65-F5344CB8AC3E}">
        <p14:creationId xmlns:p14="http://schemas.microsoft.com/office/powerpoint/2010/main" val="568159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36</a:t>
            </a:fld>
            <a:endParaRPr lang="en-US"/>
          </a:p>
        </p:txBody>
      </p:sp>
    </p:spTree>
    <p:extLst>
      <p:ext uri="{BB962C8B-B14F-4D97-AF65-F5344CB8AC3E}">
        <p14:creationId xmlns:p14="http://schemas.microsoft.com/office/powerpoint/2010/main" val="42095489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CBC=complete blood count</a:t>
            </a:r>
          </a:p>
          <a:p>
            <a:r>
              <a:rPr lang="en-US" dirty="0"/>
              <a:t>CMP=complete metabolic panel</a:t>
            </a:r>
          </a:p>
          <a:p>
            <a:r>
              <a:rPr lang="en-US" dirty="0"/>
              <a:t>HIV RNA is a serum test</a:t>
            </a:r>
          </a:p>
          <a:p>
            <a:r>
              <a:rPr lang="en-US" dirty="0"/>
              <a:t>HIV DNA is a whole blood test</a:t>
            </a:r>
          </a:p>
        </p:txBody>
      </p:sp>
      <p:sp>
        <p:nvSpPr>
          <p:cNvPr id="4" name="Slide Number Placeholder 3"/>
          <p:cNvSpPr>
            <a:spLocks noGrp="1"/>
          </p:cNvSpPr>
          <p:nvPr>
            <p:ph type="sldNum" sz="quarter" idx="5"/>
          </p:nvPr>
        </p:nvSpPr>
        <p:spPr/>
        <p:txBody>
          <a:bodyPr/>
          <a:lstStyle/>
          <a:p>
            <a:fld id="{F264BA1E-6AC7-4534-AA62-D6AA5C834DC4}" type="slidenum">
              <a:rPr lang="en-US" smtClean="0"/>
              <a:t>37</a:t>
            </a:fld>
            <a:endParaRPr lang="en-US"/>
          </a:p>
        </p:txBody>
      </p:sp>
    </p:spTree>
    <p:extLst>
      <p:ext uri="{BB962C8B-B14F-4D97-AF65-F5344CB8AC3E}">
        <p14:creationId xmlns:p14="http://schemas.microsoft.com/office/powerpoint/2010/main" val="20442429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40</a:t>
            </a:fld>
            <a:endParaRPr lang="en-US"/>
          </a:p>
        </p:txBody>
      </p:sp>
    </p:spTree>
    <p:extLst>
      <p:ext uri="{BB962C8B-B14F-4D97-AF65-F5344CB8AC3E}">
        <p14:creationId xmlns:p14="http://schemas.microsoft.com/office/powerpoint/2010/main" val="19759197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41</a:t>
            </a:fld>
            <a:endParaRPr lang="en-US"/>
          </a:p>
        </p:txBody>
      </p:sp>
    </p:spTree>
    <p:extLst>
      <p:ext uri="{BB962C8B-B14F-4D97-AF65-F5344CB8AC3E}">
        <p14:creationId xmlns:p14="http://schemas.microsoft.com/office/powerpoint/2010/main" val="9278302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42</a:t>
            </a:fld>
            <a:endParaRPr lang="en-US" dirty="0"/>
          </a:p>
        </p:txBody>
      </p:sp>
    </p:spTree>
    <p:extLst>
      <p:ext uri="{BB962C8B-B14F-4D97-AF65-F5344CB8AC3E}">
        <p14:creationId xmlns:p14="http://schemas.microsoft.com/office/powerpoint/2010/main" val="3484009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5331D5-CC8E-5542-9972-4FCE376784B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813583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IDEA Platform: Infectious Diseases Education &amp; Assessment. https://idea.medicine.uw.edu/</a:t>
            </a:r>
          </a:p>
          <a:p>
            <a:r>
              <a:rPr lang="en-US" sz="1000" dirty="0"/>
              <a:t>AETC National HIV Curriculum: 6 core modules for self study; regularly updated; CME, CNE</a:t>
            </a:r>
          </a:p>
          <a:p>
            <a:r>
              <a:rPr lang="en-US" sz="1000" dirty="0"/>
              <a:t>Hepatitis C Online Curriculum: https://www.hepatitisc.uw.edu/</a:t>
            </a:r>
          </a:p>
          <a:p>
            <a:r>
              <a:rPr lang="en-US" sz="1000" dirty="0"/>
              <a:t>Hepatitis B Online Curriculum: https://www.hepatitisb.uw.edu/</a:t>
            </a:r>
          </a:p>
          <a:p>
            <a:r>
              <a:rPr lang="en-US" sz="1000" dirty="0"/>
              <a:t>National STD Curriculum: https://www.std.uw.edu/</a:t>
            </a:r>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43</a:t>
            </a:fld>
            <a:endParaRPr lang="en-US" dirty="0"/>
          </a:p>
        </p:txBody>
      </p:sp>
    </p:spTree>
    <p:extLst>
      <p:ext uri="{BB962C8B-B14F-4D97-AF65-F5344CB8AC3E}">
        <p14:creationId xmlns:p14="http://schemas.microsoft.com/office/powerpoint/2010/main" val="2532559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p:txBody>
      </p:sp>
      <p:sp>
        <p:nvSpPr>
          <p:cNvPr id="4" name="Slide Number Placeholder 3"/>
          <p:cNvSpPr>
            <a:spLocks noGrp="1"/>
          </p:cNvSpPr>
          <p:nvPr>
            <p:ph type="sldNum" sz="quarter" idx="10"/>
          </p:nvPr>
        </p:nvSpPr>
        <p:spPr/>
        <p:txBody>
          <a:bodyPr/>
          <a:lstStyle/>
          <a:p>
            <a:fld id="{F264BA1E-6AC7-4534-AA62-D6AA5C834DC4}" type="slidenum">
              <a:rPr lang="en-US" smtClean="0"/>
              <a:t>3</a:t>
            </a:fld>
            <a:endParaRPr lang="en-US" dirty="0"/>
          </a:p>
        </p:txBody>
      </p:sp>
    </p:spTree>
    <p:extLst>
      <p:ext uri="{BB962C8B-B14F-4D97-AF65-F5344CB8AC3E}">
        <p14:creationId xmlns:p14="http://schemas.microsoft.com/office/powerpoint/2010/main" val="39185709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rgbClr val="FF0000"/>
                </a:solidFill>
                <a:effectLst/>
                <a:latin typeface="+mn-lt"/>
                <a:ea typeface="+mn-ea"/>
                <a:cs typeface="+mn-cs"/>
              </a:rPr>
              <a:t>NOTE</a:t>
            </a:r>
            <a:r>
              <a:rPr lang="en-US" sz="1200" i="1" kern="1200" dirty="0">
                <a:solidFill>
                  <a:schemeClr val="tx1"/>
                </a:solidFill>
                <a:effectLst/>
                <a:latin typeface="+mn-lt"/>
                <a:ea typeface="+mn-ea"/>
                <a:cs typeface="+mn-cs"/>
              </a:rPr>
              <a:t>: THIS SLIDE </a:t>
            </a:r>
            <a:r>
              <a:rPr lang="en-US" sz="1200" b="1" i="1" kern="1200" dirty="0">
                <a:solidFill>
                  <a:schemeClr val="tx1"/>
                </a:solidFill>
                <a:effectLst/>
                <a:latin typeface="+mn-lt"/>
                <a:ea typeface="+mn-ea"/>
                <a:cs typeface="+mn-cs"/>
              </a:rPr>
              <a:t>MUST BE INCLUDED IF TRADE AND/OR BRAND NAMES FOR MEDICATIONS ARE USED </a:t>
            </a:r>
            <a:r>
              <a:rPr lang="en-US" sz="1200" i="1" kern="1200" dirty="0">
                <a:solidFill>
                  <a:schemeClr val="tx1"/>
                </a:solidFill>
                <a:effectLst/>
                <a:latin typeface="+mn-lt"/>
                <a:ea typeface="+mn-ea"/>
                <a:cs typeface="+mn-cs"/>
              </a:rPr>
              <a:t>IN THE PRESENTATION.</a:t>
            </a:r>
          </a:p>
          <a:p>
            <a:r>
              <a:rPr lang="en-US" sz="1200" b="1" i="1" kern="1200" dirty="0">
                <a:solidFill>
                  <a:schemeClr val="tx1"/>
                </a:solidFill>
                <a:effectLst/>
                <a:latin typeface="+mn-lt"/>
                <a:ea typeface="+mn-ea"/>
                <a:cs typeface="+mn-cs"/>
              </a:rPr>
              <a:t>IT MAY BE DELETED IF THERE IS NO REFERENCE TO TRADE NAMES, </a:t>
            </a:r>
            <a:r>
              <a:rPr lang="en-US" sz="1200" i="1" kern="1200" dirty="0">
                <a:solidFill>
                  <a:schemeClr val="tx1"/>
                </a:solidFill>
                <a:effectLst/>
                <a:latin typeface="+mn-lt"/>
                <a:ea typeface="+mn-ea"/>
                <a:cs typeface="+mn-cs"/>
              </a:rPr>
              <a:t>INCLUDING PRESENTATIONS IN WHICH ONLY GENERIC MEDICATION NAMES ARE MENTIONED. </a:t>
            </a:r>
          </a:p>
          <a:p>
            <a:r>
              <a:rPr lang="en-US" sz="1200" b="1" i="1" kern="1200" dirty="0">
                <a:solidFill>
                  <a:schemeClr val="tx1"/>
                </a:solidFill>
                <a:effectLst/>
                <a:latin typeface="+mn-lt"/>
                <a:ea typeface="+mn-ea"/>
                <a:cs typeface="+mn-cs"/>
              </a:rPr>
              <a:t>TRADE NAMES MUST BE PUT IN PARENTHESES AFTER THE GENERIC NAME THE FIRST TIME IT IS MENTIONED</a:t>
            </a:r>
            <a:r>
              <a:rPr lang="en-US" sz="1200" i="1" kern="1200" dirty="0">
                <a:solidFill>
                  <a:schemeClr val="tx1"/>
                </a:solidFill>
                <a:effectLst/>
                <a:latin typeface="+mn-lt"/>
                <a:ea typeface="+mn-ea"/>
                <a:cs typeface="+mn-cs"/>
              </a:rPr>
              <a:t> - E.G., FLUOXETINE (PROZAC). </a:t>
            </a:r>
            <a:r>
              <a:rPr lang="en-US" sz="1200" b="1" i="1" kern="1200" dirty="0">
                <a:solidFill>
                  <a:schemeClr val="tx1"/>
                </a:solidFill>
                <a:effectLst/>
                <a:latin typeface="+mn-lt"/>
                <a:ea typeface="+mn-ea"/>
                <a:cs typeface="+mn-cs"/>
              </a:rPr>
              <a:t>TRADE NAMES SHOULD ONLY BE MENTIONED FOR THE INITIAL REFERENCE AND THE GENERIC NAME ONLY SHOULD BE USED AFTER THAT. </a:t>
            </a:r>
            <a:r>
              <a:rPr lang="en-US" sz="1200" i="1" kern="1200" dirty="0">
                <a:solidFill>
                  <a:schemeClr val="tx1"/>
                </a:solidFill>
                <a:effectLst/>
                <a:latin typeface="+mn-lt"/>
                <a:ea typeface="+mn-ea"/>
                <a:cs typeface="+mn-cs"/>
              </a:rPr>
              <a:t>THIS APPLIES EQUALLY TO ALL MEDICATIONS OR PRODUCTS MENTIONED IN THIS PRESENTATION.</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64BA1E-6AC7-4534-AA62-D6AA5C834DC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589282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effectLst/>
              </a:rPr>
              <a:t>Inclusive and gender-neutral language</a:t>
            </a:r>
            <a:r>
              <a:rPr lang="en-US" dirty="0">
                <a:effectLst/>
              </a:rPr>
              <a:t> (2024) </a:t>
            </a:r>
            <a:r>
              <a:rPr lang="en-US" i="1" dirty="0">
                <a:effectLst/>
              </a:rPr>
              <a:t>National Institutes of Health</a:t>
            </a:r>
            <a:r>
              <a:rPr lang="en-US" dirty="0">
                <a:effectLst/>
              </a:rPr>
              <a:t>. Available at: https://www.nih.gov/nih-style-guide/inclusive-gender-neutral-language (Accessed: 13 April 2024). </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6</a:t>
            </a:fld>
            <a:endParaRPr lang="en-US"/>
          </a:p>
        </p:txBody>
      </p:sp>
    </p:spTree>
    <p:extLst>
      <p:ext uri="{BB962C8B-B14F-4D97-AF65-F5344CB8AC3E}">
        <p14:creationId xmlns:p14="http://schemas.microsoft.com/office/powerpoint/2010/main" val="31729508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a:t>
            </a:r>
          </a:p>
        </p:txBody>
      </p:sp>
      <p:sp>
        <p:nvSpPr>
          <p:cNvPr id="4" name="Slide Number Placeholder 3"/>
          <p:cNvSpPr>
            <a:spLocks noGrp="1"/>
          </p:cNvSpPr>
          <p:nvPr>
            <p:ph type="sldNum" sz="quarter" idx="5"/>
          </p:nvPr>
        </p:nvSpPr>
        <p:spPr/>
        <p:txBody>
          <a:bodyPr/>
          <a:lstStyle/>
          <a:p>
            <a:fld id="{F264BA1E-6AC7-4534-AA62-D6AA5C834DC4}" type="slidenum">
              <a:rPr lang="en-US" smtClean="0"/>
              <a:t>7</a:t>
            </a:fld>
            <a:endParaRPr lang="en-US"/>
          </a:p>
        </p:txBody>
      </p:sp>
    </p:spTree>
    <p:extLst>
      <p:ext uri="{BB962C8B-B14F-4D97-AF65-F5344CB8AC3E}">
        <p14:creationId xmlns:p14="http://schemas.microsoft.com/office/powerpoint/2010/main" val="11806529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effectLst/>
              </a:rPr>
              <a:t>Infant feeding for individuals with HIV in the United State</a:t>
            </a:r>
            <a:r>
              <a:rPr lang="en-US" dirty="0">
                <a:effectLst/>
              </a:rPr>
              <a:t> (2023) </a:t>
            </a:r>
            <a:r>
              <a:rPr lang="en-US" i="1" dirty="0">
                <a:effectLst/>
              </a:rPr>
              <a:t>Infant Feeding for Individuals with HIV in the United States</a:t>
            </a:r>
            <a:r>
              <a:rPr lang="en-US" dirty="0">
                <a:effectLst/>
              </a:rPr>
              <a:t>. Available at: https://clinicalinfo.hiv.gov/en/guidelines/perinatal/infant-feeding-individuals-hiv-united-states?view=full (Accessed: 13 April 2024). </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8</a:t>
            </a:fld>
            <a:endParaRPr lang="en-US"/>
          </a:p>
        </p:txBody>
      </p:sp>
    </p:spTree>
    <p:extLst>
      <p:ext uri="{BB962C8B-B14F-4D97-AF65-F5344CB8AC3E}">
        <p14:creationId xmlns:p14="http://schemas.microsoft.com/office/powerpoint/2010/main" val="33168756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G3P2 = 3 pregnancies, 2 live births</a:t>
            </a:r>
          </a:p>
        </p:txBody>
      </p:sp>
      <p:sp>
        <p:nvSpPr>
          <p:cNvPr id="4" name="Slide Number Placeholder 3"/>
          <p:cNvSpPr>
            <a:spLocks noGrp="1"/>
          </p:cNvSpPr>
          <p:nvPr>
            <p:ph type="sldNum" sz="quarter" idx="5"/>
          </p:nvPr>
        </p:nvSpPr>
        <p:spPr/>
        <p:txBody>
          <a:bodyPr/>
          <a:lstStyle/>
          <a:p>
            <a:fld id="{F264BA1E-6AC7-4534-AA62-D6AA5C834DC4}" type="slidenum">
              <a:rPr lang="en-US" smtClean="0"/>
              <a:t>9</a:t>
            </a:fld>
            <a:endParaRPr lang="en-US"/>
          </a:p>
        </p:txBody>
      </p:sp>
    </p:spTree>
    <p:extLst>
      <p:ext uri="{BB962C8B-B14F-4D97-AF65-F5344CB8AC3E}">
        <p14:creationId xmlns:p14="http://schemas.microsoft.com/office/powerpoint/2010/main" val="29843101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008C99"/>
                </a:solidFill>
              </a:rPr>
              <a:t>Cell-associated HIV</a:t>
            </a:r>
            <a:r>
              <a:rPr lang="en-US" dirty="0">
                <a:solidFill>
                  <a:schemeClr val="tx1"/>
                </a:solidFill>
              </a:rPr>
              <a:t>: transmission via latent reservoir</a:t>
            </a:r>
          </a:p>
          <a:p>
            <a:pPr lvl="1"/>
            <a:r>
              <a:rPr lang="en-US" dirty="0">
                <a:solidFill>
                  <a:schemeClr val="tx1"/>
                </a:solidFill>
              </a:rPr>
              <a:t>Typically measured by HIV DNA</a:t>
            </a:r>
          </a:p>
          <a:p>
            <a:r>
              <a:rPr lang="en-US" dirty="0">
                <a:solidFill>
                  <a:schemeClr val="tx1"/>
                </a:solidFill>
              </a:rPr>
              <a:t>Cells become activated via extravasation or transepithelial migration</a:t>
            </a:r>
          </a:p>
          <a:p>
            <a:r>
              <a:rPr lang="en-US" dirty="0"/>
              <a:t>Source: </a:t>
            </a:r>
          </a:p>
        </p:txBody>
      </p:sp>
      <p:sp>
        <p:nvSpPr>
          <p:cNvPr id="4" name="Slide Number Placeholder 3"/>
          <p:cNvSpPr>
            <a:spLocks noGrp="1"/>
          </p:cNvSpPr>
          <p:nvPr>
            <p:ph type="sldNum" sz="quarter" idx="5"/>
          </p:nvPr>
        </p:nvSpPr>
        <p:spPr/>
        <p:txBody>
          <a:bodyPr/>
          <a:lstStyle/>
          <a:p>
            <a:fld id="{F264BA1E-6AC7-4534-AA62-D6AA5C834DC4}" type="slidenum">
              <a:rPr lang="en-US" smtClean="0"/>
              <a:t>13</a:t>
            </a:fld>
            <a:endParaRPr lang="en-US"/>
          </a:p>
        </p:txBody>
      </p:sp>
    </p:spTree>
    <p:extLst>
      <p:ext uri="{BB962C8B-B14F-4D97-AF65-F5344CB8AC3E}">
        <p14:creationId xmlns:p14="http://schemas.microsoft.com/office/powerpoint/2010/main" val="42140397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13" y="1519148"/>
            <a:ext cx="7772399" cy="1909859"/>
          </a:xfrm>
        </p:spPr>
        <p:txBody>
          <a:bodyPr anchor="t"/>
          <a:lstStyle>
            <a:lvl1pPr>
              <a:defRPr sz="4200">
                <a:ln>
                  <a:noFill/>
                </a:ln>
                <a:solidFill>
                  <a:schemeClr val="tx2"/>
                </a:solidFill>
              </a:defRPr>
            </a:lvl1pPr>
          </a:lstStyle>
          <a:p>
            <a:r>
              <a:rPr lang="en-US"/>
              <a:t>Click to edit Master title style</a:t>
            </a:r>
          </a:p>
        </p:txBody>
      </p:sp>
      <p:sp>
        <p:nvSpPr>
          <p:cNvPr id="3" name="Subtitle 2"/>
          <p:cNvSpPr>
            <a:spLocks noGrp="1"/>
          </p:cNvSpPr>
          <p:nvPr>
            <p:ph type="subTitle" idx="1" hasCustomPrompt="1"/>
          </p:nvPr>
        </p:nvSpPr>
        <p:spPr>
          <a:xfrm>
            <a:off x="685800" y="3511263"/>
            <a:ext cx="7772398" cy="800100"/>
          </a:xfrm>
        </p:spPr>
        <p:txBody>
          <a:bodyPr anchor="t">
            <a:normAutofit/>
          </a:bodyPr>
          <a:lstStyle>
            <a:lvl1pPr marL="0" indent="0" algn="l">
              <a:buNone/>
              <a:defRPr sz="2000">
                <a:solidFill>
                  <a:srgbClr val="22222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2 style</a:t>
            </a:r>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6E2D2B3B-882E-40F3-A32F-6DD516915044}" type="slidenum">
              <a:rPr lang="en-US" smtClean="0"/>
              <a:pPr/>
              <a:t>‹#›</a:t>
            </a:fld>
            <a:endParaRPr lang="en-US"/>
          </a:p>
        </p:txBody>
      </p:sp>
      <p:sp>
        <p:nvSpPr>
          <p:cNvPr id="8" name="Date Placeholder 3"/>
          <p:cNvSpPr>
            <a:spLocks noGrp="1"/>
          </p:cNvSpPr>
          <p:nvPr>
            <p:ph type="dt" sz="half" idx="11"/>
          </p:nvPr>
        </p:nvSpPr>
        <p:spPr>
          <a:xfrm>
            <a:off x="7719762" y="4764530"/>
            <a:ext cx="738443" cy="274320"/>
          </a:xfrm>
        </p:spPr>
        <p:txBody>
          <a:bodyPr/>
          <a:lstStyle/>
          <a:p>
            <a:pPr fontAlgn="base">
              <a:spcBef>
                <a:spcPct val="0"/>
              </a:spcBef>
              <a:spcAft>
                <a:spcPct val="0"/>
              </a:spcAft>
              <a:defRPr/>
            </a:pPr>
            <a:endParaRPr lang="en-US" altLang="en-US">
              <a:solidFill>
                <a:srgbClr val="FFFFFF"/>
              </a:solidFill>
            </a:endParaRPr>
          </a:p>
        </p:txBody>
      </p:sp>
      <p:sp>
        <p:nvSpPr>
          <p:cNvPr id="9" name="Footer Placeholder 4"/>
          <p:cNvSpPr>
            <a:spLocks noGrp="1"/>
          </p:cNvSpPr>
          <p:nvPr>
            <p:ph type="ftr" sz="quarter" idx="14"/>
          </p:nvPr>
        </p:nvSpPr>
        <p:spPr>
          <a:xfrm>
            <a:off x="3352459" y="4764530"/>
            <a:ext cx="4367298" cy="274320"/>
          </a:xfrm>
        </p:spPr>
        <p:txBody>
          <a:bodyPr/>
          <a:lstStyle/>
          <a:p>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9155" y="114301"/>
            <a:ext cx="2935230" cy="981458"/>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3755121"/>
            <a:ext cx="8588248" cy="391918"/>
          </a:xfrm>
        </p:spPr>
        <p:txBody>
          <a:bodyPr anchor="b"/>
          <a:lstStyle>
            <a:lvl1pPr algn="ctr">
              <a:defRPr sz="2200" b="0">
                <a:ln>
                  <a:noFill/>
                </a:ln>
                <a:solidFill>
                  <a:schemeClr val="accent6"/>
                </a:solidFill>
              </a:defRPr>
            </a:lvl1pPr>
          </a:lstStyle>
          <a:p>
            <a:r>
              <a:rPr lang="en-US"/>
              <a:t>Click to edit Master title style</a:t>
            </a:r>
          </a:p>
        </p:txBody>
      </p:sp>
      <p:sp>
        <p:nvSpPr>
          <p:cNvPr id="3" name="Picture Placeholder 2"/>
          <p:cNvSpPr>
            <a:spLocks noGrp="1"/>
          </p:cNvSpPr>
          <p:nvPr>
            <p:ph type="pic" idx="1"/>
          </p:nvPr>
        </p:nvSpPr>
        <p:spPr>
          <a:xfrm>
            <a:off x="0" y="7744"/>
            <a:ext cx="9144000" cy="368544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301752" y="4205665"/>
            <a:ext cx="8588248" cy="40379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Slide Number Placeholder 8"/>
          <p:cNvSpPr>
            <a:spLocks noGrp="1"/>
          </p:cNvSpPr>
          <p:nvPr>
            <p:ph type="sldNum" sz="quarter" idx="11"/>
          </p:nvPr>
        </p:nvSpPr>
        <p:spPr/>
        <p:txBody>
          <a:bodyPr/>
          <a:lstStyle/>
          <a:p>
            <a:fld id="{AB159995-A1BE-BF4E-BC5F-5A773C9D0009}" type="slidenum">
              <a:rPr lang="en-US" smtClean="0">
                <a:solidFill>
                  <a:srgbClr val="FFFFFF"/>
                </a:solidFill>
              </a:rPr>
              <a:pPr/>
              <a:t>‹#›</a:t>
            </a:fld>
            <a:endParaRPr lang="en-US">
              <a:solidFill>
                <a:srgbClr val="FFFFFF"/>
              </a:solidFill>
            </a:endParaRPr>
          </a:p>
        </p:txBody>
      </p:sp>
      <p:sp>
        <p:nvSpPr>
          <p:cNvPr id="10" name="Date Placeholder 3"/>
          <p:cNvSpPr>
            <a:spLocks noGrp="1"/>
          </p:cNvSpPr>
          <p:nvPr>
            <p:ph type="dt" sz="half" idx="12"/>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11"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
        <p:nvSpPr>
          <p:cNvPr id="8" name="Date Placeholder 3"/>
          <p:cNvSpPr>
            <a:spLocks noGrp="1"/>
          </p:cNvSpPr>
          <p:nvPr>
            <p:ph type="dt" sz="half" idx="2"/>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28" y="2390378"/>
            <a:ext cx="7659687" cy="876300"/>
          </a:xfrm>
        </p:spPr>
        <p:txBody>
          <a:bodyPr anchor="t"/>
          <a:lstStyle>
            <a:lvl1pPr algn="l">
              <a:defRPr sz="3600" b="0" cap="all"/>
            </a:lvl1pPr>
          </a:lstStyle>
          <a:p>
            <a:r>
              <a:rPr lang="en-US"/>
              <a:t>Click to edit Master title style</a:t>
            </a:r>
          </a:p>
        </p:txBody>
      </p:sp>
      <p:sp>
        <p:nvSpPr>
          <p:cNvPr id="3" name="Text Placeholder 2"/>
          <p:cNvSpPr>
            <a:spLocks noGrp="1"/>
          </p:cNvSpPr>
          <p:nvPr>
            <p:ph type="body" idx="1"/>
          </p:nvPr>
        </p:nvSpPr>
        <p:spPr>
          <a:xfrm>
            <a:off x="722325" y="1165225"/>
            <a:ext cx="6135687" cy="1225154"/>
          </a:xfrm>
        </p:spPr>
        <p:txBody>
          <a:bodyPr anchor="b"/>
          <a:lstStyle>
            <a:lvl1pPr marL="0" indent="0">
              <a:buNone/>
              <a:defRPr sz="2000">
                <a:solidFill>
                  <a:srgbClr val="22222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3D987DAA-A896-1841-BC8A-D645CCE33E3D}" type="slidenum">
              <a:rPr lang="en-US" smtClean="0">
                <a:solidFill>
                  <a:srgbClr val="FFFFFF"/>
                </a:solidFill>
              </a:rPr>
              <a:pPr/>
              <a:t>‹#›</a:t>
            </a:fld>
            <a:endParaRPr lang="en-US">
              <a:solidFill>
                <a:srgbClr val="FFFFFF"/>
              </a:solidFill>
            </a:endParaRPr>
          </a:p>
        </p:txBody>
      </p:sp>
      <p:sp>
        <p:nvSpPr>
          <p:cNvPr id="8" name="Date Placeholder 3"/>
          <p:cNvSpPr>
            <a:spLocks noGrp="1"/>
          </p:cNvSpPr>
          <p:nvPr>
            <p:ph type="dt" sz="half" idx="2"/>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9"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152144"/>
            <a:ext cx="3657600"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419614" y="1152144"/>
            <a:ext cx="4038599"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
        <p:nvSpPr>
          <p:cNvPr id="9" name="Date Placeholder 3"/>
          <p:cNvSpPr>
            <a:spLocks noGrp="1"/>
          </p:cNvSpPr>
          <p:nvPr>
            <p:ph type="dt" sz="half" idx="13"/>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233454"/>
            <a:ext cx="3890108"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06543"/>
            <a:ext cx="3890108"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32211" y="1233454"/>
            <a:ext cx="4038599"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32211" y="1806543"/>
            <a:ext cx="4038599"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9F49499B-0A11-F941-988B-5A98BBA90756}" type="slidenum">
              <a:rPr lang="en-US" smtClean="0">
                <a:solidFill>
                  <a:srgbClr val="FFFFFF"/>
                </a:solidFill>
              </a:rPr>
              <a:pPr/>
              <a:t>‹#›</a:t>
            </a:fld>
            <a:endParaRPr lang="en-US">
              <a:solidFill>
                <a:srgbClr val="FFFFFF"/>
              </a:solidFill>
            </a:endParaRPr>
          </a:p>
        </p:txBody>
      </p:sp>
      <p:sp>
        <p:nvSpPr>
          <p:cNvPr id="11" name="Date Placeholder 3"/>
          <p:cNvSpPr>
            <a:spLocks noGrp="1"/>
          </p:cNvSpPr>
          <p:nvPr>
            <p:ph type="dt" sz="half" idx="13"/>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12" name="Footer Placeholder 4"/>
          <p:cNvSpPr>
            <a:spLocks noGrp="1"/>
          </p:cNvSpPr>
          <p:nvPr>
            <p:ph type="ftr" sz="quarter" idx="14"/>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SmartArt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DB0A249C-C385-6343-9E2D-0B8524CBBFBC}" type="slidenum">
              <a:rPr lang="en-US" smtClean="0">
                <a:solidFill>
                  <a:srgbClr val="FFFFFF"/>
                </a:solidFill>
              </a:rPr>
              <a:pPr/>
              <a:t>‹#›</a:t>
            </a:fld>
            <a:endParaRPr lang="en-US">
              <a:solidFill>
                <a:srgbClr val="FFFFFF"/>
              </a:solidFill>
            </a:endParaRPr>
          </a:p>
        </p:txBody>
      </p:sp>
      <p:sp>
        <p:nvSpPr>
          <p:cNvPr id="7" name="Date Placeholder 3"/>
          <p:cNvSpPr>
            <a:spLocks noGrp="1"/>
          </p:cNvSpPr>
          <p:nvPr>
            <p:ph type="dt" sz="half" idx="2"/>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8"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10" name="SmartArt Placeholder 9"/>
          <p:cNvSpPr>
            <a:spLocks noGrp="1"/>
          </p:cNvSpPr>
          <p:nvPr>
            <p:ph type="dgm" sz="quarter" idx="13"/>
          </p:nvPr>
        </p:nvSpPr>
        <p:spPr>
          <a:xfrm>
            <a:off x="457200" y="1143000"/>
            <a:ext cx="8305800" cy="3371850"/>
          </a:xfrm>
        </p:spPr>
        <p:txBody>
          <a:bodyPr/>
          <a:lstStyle/>
          <a:p>
            <a:r>
              <a:rPr lang="en-US"/>
              <a:t>Click icon to add SmartArt graphic</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DD1BA20-3B1F-8544-ADC7-70EC2EFB7AE2}" type="slidenum">
              <a:rPr lang="en-US" smtClean="0">
                <a:solidFill>
                  <a:srgbClr val="FFFFFF"/>
                </a:solidFill>
              </a:rPr>
              <a:pPr/>
              <a:t>‹#›</a:t>
            </a:fld>
            <a:endParaRPr lang="en-US">
              <a:solidFill>
                <a:srgbClr val="FFFFFF"/>
              </a:solidFill>
            </a:endParaRPr>
          </a:p>
        </p:txBody>
      </p:sp>
      <p:sp>
        <p:nvSpPr>
          <p:cNvPr id="6" name="Date Placeholder 3"/>
          <p:cNvSpPr>
            <a:spLocks noGrp="1"/>
          </p:cNvSpPr>
          <p:nvPr>
            <p:ph type="dt" sz="half" idx="2"/>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7"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2" name="Title 1"/>
          <p:cNvSpPr>
            <a:spLocks noGrp="1"/>
          </p:cNvSpPr>
          <p:nvPr>
            <p:ph type="title"/>
          </p:nvPr>
        </p:nvSpPr>
        <p:spPr/>
        <p:txBody>
          <a:bodyPr/>
          <a:lstStyle/>
          <a:p>
            <a:r>
              <a:rPr lang="en-US"/>
              <a:t>Click to edit Master title style</a:t>
            </a:r>
          </a:p>
        </p:txBody>
      </p:sp>
      <p:sp>
        <p:nvSpPr>
          <p:cNvPr id="5" name="Table Placeholder 4"/>
          <p:cNvSpPr>
            <a:spLocks noGrp="1"/>
          </p:cNvSpPr>
          <p:nvPr>
            <p:ph type="tbl" sz="quarter" idx="13"/>
          </p:nvPr>
        </p:nvSpPr>
        <p:spPr>
          <a:xfrm>
            <a:off x="457200" y="1143000"/>
            <a:ext cx="8305800" cy="3371850"/>
          </a:xfrm>
        </p:spPr>
        <p:txBody>
          <a:bodyPr/>
          <a:lstStyle/>
          <a:p>
            <a:r>
              <a:rPr lang="en-US"/>
              <a:t>Click icon to add table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Medi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a:solidFill>
                <a:srgbClr val="FFFFFF"/>
              </a:solidFill>
              <a:ea typeface="ＭＳ Ｐゴシック" charset="0"/>
            </a:endParaRPr>
          </a:p>
        </p:txBody>
      </p:sp>
      <p:sp>
        <p:nvSpPr>
          <p:cNvPr id="4" name="Date Placeholder 3"/>
          <p:cNvSpPr>
            <a:spLocks noGrp="1"/>
          </p:cNvSpPr>
          <p:nvPr>
            <p:ph type="dt" sz="half" idx="11"/>
          </p:nvPr>
        </p:nvSpPr>
        <p:spPr/>
        <p:txBody>
          <a:bodyPr/>
          <a:lstStyle/>
          <a:p>
            <a:pPr fontAlgn="base">
              <a:spcBef>
                <a:spcPct val="0"/>
              </a:spcBef>
              <a:spcAft>
                <a:spcPct val="0"/>
              </a:spcAft>
              <a:defRPr/>
            </a:pPr>
            <a:endParaRPr lang="en-US" altLang="en-US">
              <a:solidFill>
                <a:srgbClr val="FFFFFF"/>
              </a:solidFill>
            </a:endParaRPr>
          </a:p>
        </p:txBody>
      </p:sp>
      <p:sp>
        <p:nvSpPr>
          <p:cNvPr id="5" name="Footer Placeholder 4"/>
          <p:cNvSpPr>
            <a:spLocks noGrp="1"/>
          </p:cNvSpPr>
          <p:nvPr>
            <p:ph type="ftr" sz="quarter" idx="12"/>
          </p:nvPr>
        </p:nvSpPr>
        <p:spPr/>
        <p:txBody>
          <a:bodyPr/>
          <a:lstStyle/>
          <a:p>
            <a:endParaRPr lang="en-US"/>
          </a:p>
        </p:txBody>
      </p:sp>
      <p:sp>
        <p:nvSpPr>
          <p:cNvPr id="15" name="Media Placeholder 14"/>
          <p:cNvSpPr>
            <a:spLocks noGrp="1"/>
          </p:cNvSpPr>
          <p:nvPr>
            <p:ph type="media" sz="quarter" idx="13"/>
          </p:nvPr>
        </p:nvSpPr>
        <p:spPr>
          <a:xfrm>
            <a:off x="457200" y="1085850"/>
            <a:ext cx="8305800" cy="3371850"/>
          </a:xfrm>
        </p:spPr>
        <p:txBody>
          <a:bodyPr/>
          <a:lstStyle/>
          <a:p>
            <a:r>
              <a:rPr lang="en-US"/>
              <a:t>Click icon to add media</a:t>
            </a:r>
          </a:p>
        </p:txBody>
      </p:sp>
      <p:sp>
        <p:nvSpPr>
          <p:cNvPr id="16" name="Title 15"/>
          <p:cNvSpPr>
            <a:spLocks noGrp="1"/>
          </p:cNvSpPr>
          <p:nvPr>
            <p:ph type="title"/>
          </p:nvPr>
        </p:nvSpPr>
        <p:spPr/>
        <p:txBody>
          <a:bodyPr/>
          <a:lstStyle/>
          <a:p>
            <a:r>
              <a:rPr lang="en-US"/>
              <a:t>Click to edit Master 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extLst>
      <p:ext uri="{BB962C8B-B14F-4D97-AF65-F5344CB8AC3E}">
        <p14:creationId xmlns:p14="http://schemas.microsoft.com/office/powerpoint/2010/main" val="1333701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15" y="4121658"/>
            <a:ext cx="8516815" cy="445770"/>
          </a:xfrm>
        </p:spPr>
        <p:txBody>
          <a:bodyPr anchor="b"/>
          <a:lstStyle>
            <a:lvl1pPr algn="ctr">
              <a:defRPr sz="2200" b="0"/>
            </a:lvl1pPr>
          </a:lstStyle>
          <a:p>
            <a:r>
              <a:rPr lang="en-US"/>
              <a:t>Click to edit Master title style</a:t>
            </a:r>
          </a:p>
        </p:txBody>
      </p:sp>
      <p:sp>
        <p:nvSpPr>
          <p:cNvPr id="7" name="Slide Number Placeholder 6"/>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a:solidFill>
                <a:srgbClr val="FFFFFF"/>
              </a:solidFill>
              <a:ea typeface="ＭＳ Ｐゴシック" charset="0"/>
            </a:endParaRPr>
          </a:p>
        </p:txBody>
      </p:sp>
      <p:sp>
        <p:nvSpPr>
          <p:cNvPr id="9" name="Content Placeholder 8"/>
          <p:cNvSpPr>
            <a:spLocks noGrp="1"/>
          </p:cNvSpPr>
          <p:nvPr>
            <p:ph sz="quarter" idx="13"/>
          </p:nvPr>
        </p:nvSpPr>
        <p:spPr>
          <a:xfrm>
            <a:off x="304814" y="285750"/>
            <a:ext cx="8516815" cy="37071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p:cNvSpPr>
            <a:spLocks noGrp="1"/>
          </p:cNvSpPr>
          <p:nvPr>
            <p:ph type="dt" sz="half" idx="2"/>
          </p:nvPr>
        </p:nvSpPr>
        <p:spPr>
          <a:xfrm>
            <a:off x="7719762"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17" name="Picture 16" descr="AETC_2016_ribbon.png"/>
          <p:cNvPicPr>
            <a:picLocks noChangeAspect="1"/>
          </p:cNvPicPr>
          <p:nvPr/>
        </p:nvPicPr>
        <p:blipFill rotWithShape="1">
          <a:blip r:embed="rId12" cstate="print">
            <a:alphaModFix amt="5000"/>
            <a:extLst>
              <a:ext uri="{28A0092B-C50C-407E-A947-70E740481C1C}">
                <a14:useLocalDpi xmlns:a14="http://schemas.microsoft.com/office/drawing/2010/main" val="0"/>
              </a:ext>
            </a:extLst>
          </a:blip>
          <a:srcRect l="35150" t="21563" r="9715" b="1014"/>
          <a:stretch/>
        </p:blipFill>
        <p:spPr>
          <a:xfrm>
            <a:off x="1" y="1"/>
            <a:ext cx="9144000" cy="5143500"/>
          </a:xfrm>
          <a:prstGeom prst="rect">
            <a:avLst/>
          </a:prstGeom>
          <a:effectLst/>
        </p:spPr>
      </p:pic>
      <p:sp>
        <p:nvSpPr>
          <p:cNvPr id="7" name="Rectangle 6"/>
          <p:cNvSpPr/>
          <p:nvPr/>
        </p:nvSpPr>
        <p:spPr>
          <a:xfrm>
            <a:off x="13"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13" y="205979"/>
            <a:ext cx="8315569" cy="85725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457213" y="1200151"/>
            <a:ext cx="8315569" cy="327547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p:nvSpPr>
        <p:spPr>
          <a:xfrm>
            <a:off x="8458200"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6" name="Slide Number Placeholder 5"/>
          <p:cNvSpPr>
            <a:spLocks noGrp="1"/>
          </p:cNvSpPr>
          <p:nvPr>
            <p:ph type="sldNum" sz="quarter" idx="4"/>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a:solidFill>
                <a:srgbClr val="FFFFFF"/>
              </a:solidFill>
              <a:ea typeface="ＭＳ Ｐゴシック" charset="0"/>
            </a:endParaRPr>
          </a:p>
        </p:txBody>
      </p:sp>
      <p:sp>
        <p:nvSpPr>
          <p:cNvPr id="15" name="Date Placeholder 3"/>
          <p:cNvSpPr>
            <a:spLocks noGrp="1"/>
          </p:cNvSpPr>
          <p:nvPr>
            <p:ph type="dt" sz="half" idx="2"/>
          </p:nvPr>
        </p:nvSpPr>
        <p:spPr>
          <a:xfrm>
            <a:off x="7719762"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a:solidFill>
                <a:srgbClr val="FFFFFF"/>
              </a:solidFill>
            </a:endParaRPr>
          </a:p>
        </p:txBody>
      </p:sp>
      <p:sp>
        <p:nvSpPr>
          <p:cNvPr id="16"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9" r:id="rId8"/>
    <p:sldLayoutId id="2147483807" r:id="rId9"/>
    <p:sldLayoutId id="2147483808" r:id="rId10"/>
  </p:sldLayoutIdLst>
  <p:hf hdr="0" ftr="0" dt="0"/>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microsoft.com/office/2018/10/relationships/comments" Target="../comments/modernComment_233_A0DD08BF.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eg"/><Relationship Id="rId2" Type="http://schemas.microsoft.com/office/2018/10/relationships/comments" Target="../comments/modernComment_240_E07044D2.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1.jpeg"/><Relationship Id="rId2" Type="http://schemas.microsoft.com/office/2018/10/relationships/comments" Target="../comments/modernComment_241_9411245.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nccc.ucsf.edu/" TargetMode="External"/><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hyperlink" Target="http://links.lww.com/QAI/C57" TargetMode="External"/><Relationship Id="rId3" Type="http://schemas.openxmlformats.org/officeDocument/2006/relationships/hyperlink" Target="https://www.thewellproject.org/hiv-information/breastfeeding-chestfeeding-and-hiv-supporting-informed-choices" TargetMode="External"/><Relationship Id="rId7" Type="http://schemas.openxmlformats.org/officeDocument/2006/relationships/hyperlink" Target="https://www.bhiva.org/file/5bfd308d5e189/BF-Leaflet-2.pdf" TargetMode="External"/><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hyperlink" Target="https://www.bhiva.org/file/5bfd3080d2027/BF-Leaflet-1.pdf" TargetMode="External"/><Relationship Id="rId11" Type="http://schemas.openxmlformats.org/officeDocument/2006/relationships/hyperlink" Target="http://links.lww.com/QAI/C60" TargetMode="External"/><Relationship Id="rId5" Type="http://schemas.openxmlformats.org/officeDocument/2006/relationships/hyperlink" Target="https://www.uhsussex.nhs.uk/resources/hiv-and-feeding-your-baby/" TargetMode="External"/><Relationship Id="rId10" Type="http://schemas.openxmlformats.org/officeDocument/2006/relationships/hyperlink" Target="http://links.lww.com/QAI/C59" TargetMode="External"/><Relationship Id="rId4" Type="http://schemas.openxmlformats.org/officeDocument/2006/relationships/hyperlink" Target="http://nccc.ucsf.edu/" TargetMode="External"/><Relationship Id="rId9" Type="http://schemas.openxmlformats.org/officeDocument/2006/relationships/hyperlink" Target="http://links.lww.com/QAI/C58"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mailto:dgray@lsuhsc.edu"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hyperlink" Target="https://sph.lsuhsc.edu/service/south-central-aetc/scaetc-events/" TargetMode="External"/><Relationship Id="rId4" Type="http://schemas.openxmlformats.org/officeDocument/2006/relationships/hyperlink" Target="https://hsc.unm.edu/scaetc/" TargetMode="External"/></Relationships>
</file>

<file path=ppt/slides/_rels/slide43.xml.rels><?xml version="1.0" encoding="UTF-8" standalone="yes"?>
<Relationships xmlns="http://schemas.openxmlformats.org/package/2006/relationships"><Relationship Id="rId8" Type="http://schemas.openxmlformats.org/officeDocument/2006/relationships/hyperlink" Target="mailto:scaetcecho@salud.unm.edu" TargetMode="External"/><Relationship Id="rId3" Type="http://schemas.openxmlformats.org/officeDocument/2006/relationships/hyperlink" Target="http://nccc.ucsf.edu/" TargetMode="External"/><Relationship Id="rId7" Type="http://schemas.openxmlformats.org/officeDocument/2006/relationships/hyperlink" Target="https://www.hivma.org/globalassets/ektron-import/hivma/hivma-resource-directory.pdf"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hyperlink" Target="https://targethiv.org/library/aetc-national-coordinating-resource-center-0" TargetMode="External"/><Relationship Id="rId5" Type="http://schemas.openxmlformats.org/officeDocument/2006/relationships/hyperlink" Target="https://aidsetc.org/nhc" TargetMode="External"/><Relationship Id="rId4" Type="http://schemas.openxmlformats.org/officeDocument/2006/relationships/hyperlink" Target="https://hsc.unm.edu/scaetc/programs-services/echo.html" TargetMode="External"/><Relationship Id="rId9" Type="http://schemas.openxmlformats.org/officeDocument/2006/relationships/hyperlink" Target="http://www.scaetc.org/" TargetMode="External"/></Relationships>
</file>

<file path=ppt/slides/_rels/slide4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9"/>
          <p:cNvSpPr>
            <a:spLocks noGrp="1"/>
          </p:cNvSpPr>
          <p:nvPr>
            <p:ph type="subTitle" idx="1"/>
          </p:nvPr>
        </p:nvSpPr>
        <p:spPr>
          <a:xfrm>
            <a:off x="686814" y="1152936"/>
            <a:ext cx="7770374" cy="1990017"/>
          </a:xfrm>
        </p:spPr>
        <p:txBody>
          <a:bodyPr>
            <a:normAutofit/>
          </a:bodyPr>
          <a:lstStyle/>
          <a:p>
            <a:pPr algn="ctr"/>
            <a:endParaRPr lang="en-US"/>
          </a:p>
          <a:p>
            <a:pPr algn="ctr"/>
            <a:endParaRPr lang="en-US"/>
          </a:p>
          <a:p>
            <a:pPr algn="ctr"/>
            <a:endParaRPr lang="en-US"/>
          </a:p>
        </p:txBody>
      </p:sp>
      <p:sp>
        <p:nvSpPr>
          <p:cNvPr id="6" name="Slide Number Placeholder 5"/>
          <p:cNvSpPr>
            <a:spLocks noGrp="1"/>
          </p:cNvSpPr>
          <p:nvPr>
            <p:ph type="sldNum" sz="quarter" idx="12"/>
          </p:nvPr>
        </p:nvSpPr>
        <p:spPr/>
        <p:txBody>
          <a:bodyPr/>
          <a:lstStyle/>
          <a:p>
            <a:pPr defTabSz="914150"/>
            <a:fld id="{6E2D2B3B-882E-40F3-A32F-6DD516915044}" type="slidenum">
              <a:rPr lang="en-US">
                <a:solidFill>
                  <a:srgbClr val="FFFFFF"/>
                </a:solidFill>
              </a:rPr>
              <a:pPr defTabSz="914150"/>
              <a:t>1</a:t>
            </a:fld>
            <a:endParaRPr lang="en-US">
              <a:solidFill>
                <a:srgbClr val="FFFFFF"/>
              </a:solidFill>
            </a:endParaRPr>
          </a:p>
        </p:txBody>
      </p:sp>
      <p:sp>
        <p:nvSpPr>
          <p:cNvPr id="4" name="Rectangle 3"/>
          <p:cNvSpPr/>
          <p:nvPr/>
        </p:nvSpPr>
        <p:spPr>
          <a:xfrm>
            <a:off x="1220090" y="3292552"/>
            <a:ext cx="6553104" cy="966418"/>
          </a:xfrm>
          <a:prstGeom prst="rect">
            <a:avLst/>
          </a:prstGeom>
        </p:spPr>
        <p:txBody>
          <a:bodyPr wrap="square">
            <a:spAutoFit/>
          </a:bodyPr>
          <a:lstStyle/>
          <a:p>
            <a:pPr algn="ctr" defTabSz="914150" fontAlgn="base">
              <a:spcBef>
                <a:spcPct val="20000"/>
              </a:spcBef>
              <a:spcAft>
                <a:spcPct val="0"/>
              </a:spcAft>
            </a:pPr>
            <a:r>
              <a:rPr lang="en-US" sz="2800" dirty="0">
                <a:latin typeface="Calibri"/>
                <a:ea typeface="ＭＳ Ｐゴシック" charset="0"/>
              </a:rPr>
              <a:t>Jolie LeBlanc, MD</a:t>
            </a:r>
          </a:p>
          <a:p>
            <a:pPr algn="ctr" defTabSz="914150" fontAlgn="base">
              <a:spcBef>
                <a:spcPct val="20000"/>
              </a:spcBef>
              <a:spcAft>
                <a:spcPct val="0"/>
              </a:spcAft>
            </a:pPr>
            <a:r>
              <a:rPr lang="en-US" sz="2400" dirty="0" err="1">
                <a:latin typeface="Calibri"/>
                <a:ea typeface="ＭＳ Ｐゴシック" charset="0"/>
              </a:rPr>
              <a:t>CrescentCare</a:t>
            </a:r>
            <a:r>
              <a:rPr lang="en-US" sz="2400" dirty="0">
                <a:latin typeface="Calibri"/>
                <a:ea typeface="ＭＳ Ｐゴシック" charset="0"/>
              </a:rPr>
              <a:t> </a:t>
            </a:r>
          </a:p>
        </p:txBody>
      </p:sp>
      <p:sp>
        <p:nvSpPr>
          <p:cNvPr id="2" name="Title 1"/>
          <p:cNvSpPr>
            <a:spLocks noGrp="1"/>
          </p:cNvSpPr>
          <p:nvPr>
            <p:ph type="ctrTitle"/>
          </p:nvPr>
        </p:nvSpPr>
        <p:spPr>
          <a:xfrm>
            <a:off x="282819" y="1744717"/>
            <a:ext cx="8580119" cy="987974"/>
          </a:xfrm>
        </p:spPr>
        <p:txBody>
          <a:bodyPr/>
          <a:lstStyle/>
          <a:p>
            <a:pPr algn="ctr"/>
            <a:r>
              <a:rPr lang="en-US" sz="4000" dirty="0"/>
              <a:t>Breastfeeding While Living with HIV: </a:t>
            </a:r>
            <a:br>
              <a:rPr lang="en-US" sz="4000" dirty="0"/>
            </a:br>
            <a:r>
              <a:rPr lang="en-US" sz="4000" dirty="0"/>
              <a:t>Moving from Science to Practice</a:t>
            </a:r>
          </a:p>
        </p:txBody>
      </p:sp>
    </p:spTree>
    <p:extLst>
      <p:ext uri="{BB962C8B-B14F-4D97-AF65-F5344CB8AC3E}">
        <p14:creationId xmlns:p14="http://schemas.microsoft.com/office/powerpoint/2010/main" val="26694157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A67C5-4B63-FCC3-2C4C-279BE3CE64A0}"/>
              </a:ext>
            </a:extLst>
          </p:cNvPr>
          <p:cNvSpPr>
            <a:spLocks noGrp="1"/>
          </p:cNvSpPr>
          <p:nvPr>
            <p:ph type="title"/>
          </p:nvPr>
        </p:nvSpPr>
        <p:spPr/>
        <p:txBody>
          <a:bodyPr/>
          <a:lstStyle/>
          <a:p>
            <a:r>
              <a:rPr lang="en-US" dirty="0"/>
              <a:t>What would you have told Clara?</a:t>
            </a:r>
          </a:p>
        </p:txBody>
      </p:sp>
      <p:sp>
        <p:nvSpPr>
          <p:cNvPr id="3" name="Content Placeholder 2">
            <a:extLst>
              <a:ext uri="{FF2B5EF4-FFF2-40B4-BE49-F238E27FC236}">
                <a16:creationId xmlns:a16="http://schemas.microsoft.com/office/drawing/2014/main" id="{C94059D1-8DF8-0539-2E79-8DE3F944E1ED}"/>
              </a:ext>
            </a:extLst>
          </p:cNvPr>
          <p:cNvSpPr>
            <a:spLocks noGrp="1"/>
          </p:cNvSpPr>
          <p:nvPr>
            <p:ph idx="1"/>
          </p:nvPr>
        </p:nvSpPr>
        <p:spPr/>
        <p:txBody>
          <a:bodyPr>
            <a:normAutofit fontScale="92500" lnSpcReduction="20000"/>
          </a:bodyPr>
          <a:lstStyle/>
          <a:p>
            <a:pPr marL="114300" indent="0">
              <a:buNone/>
            </a:pPr>
            <a:r>
              <a:rPr lang="en-US" dirty="0"/>
              <a:t>A. I’m sorry I don’t know enough to help you breastfeed.</a:t>
            </a:r>
          </a:p>
          <a:p>
            <a:pPr marL="114300" indent="0">
              <a:buNone/>
            </a:pPr>
            <a:endParaRPr lang="en-US" dirty="0"/>
          </a:p>
          <a:p>
            <a:pPr marL="114300" indent="0">
              <a:buNone/>
            </a:pPr>
            <a:r>
              <a:rPr lang="en-US" dirty="0"/>
              <a:t>B. The guidelines just changed, let me give you more information so we can discuss this more.</a:t>
            </a:r>
          </a:p>
          <a:p>
            <a:pPr marL="114300" indent="0">
              <a:buNone/>
            </a:pPr>
            <a:endParaRPr lang="en-US" dirty="0"/>
          </a:p>
          <a:p>
            <a:pPr marL="114300" indent="0">
              <a:buNone/>
            </a:pPr>
            <a:r>
              <a:rPr lang="en-US" dirty="0"/>
              <a:t>C. Given your multidrug resistant virus, it’s not safe for you to breastfeed.</a:t>
            </a:r>
          </a:p>
          <a:p>
            <a:pPr marL="114300" indent="0">
              <a:buNone/>
            </a:pPr>
            <a:endParaRPr lang="en-US" dirty="0"/>
          </a:p>
          <a:p>
            <a:pPr marL="114300" indent="0">
              <a:buNone/>
            </a:pPr>
            <a:r>
              <a:rPr lang="en-US" dirty="0"/>
              <a:t>D. It’s too late to make this decision, maybe this would be possible in your next pregnancy.</a:t>
            </a:r>
          </a:p>
        </p:txBody>
      </p:sp>
      <p:sp>
        <p:nvSpPr>
          <p:cNvPr id="4" name="Slide Number Placeholder 3">
            <a:extLst>
              <a:ext uri="{FF2B5EF4-FFF2-40B4-BE49-F238E27FC236}">
                <a16:creationId xmlns:a16="http://schemas.microsoft.com/office/drawing/2014/main" id="{EE6E1543-A105-5BCD-5BD8-FA848A494A23}"/>
              </a:ext>
            </a:extLst>
          </p:cNvPr>
          <p:cNvSpPr>
            <a:spLocks noGrp="1"/>
          </p:cNvSpPr>
          <p:nvPr>
            <p:ph type="sldNum" sz="quarter" idx="12"/>
          </p:nvPr>
        </p:nvSpPr>
        <p:spPr/>
        <p:txBody>
          <a:bodyPr/>
          <a:lstStyle/>
          <a:p>
            <a:fld id="{6E2D2B3B-882E-40F3-A32F-6DD516915044}" type="slidenum">
              <a:rPr lang="en-US" smtClean="0"/>
              <a:pPr/>
              <a:t>10</a:t>
            </a:fld>
            <a:endParaRPr lang="en-US"/>
          </a:p>
        </p:txBody>
      </p:sp>
    </p:spTree>
    <p:extLst>
      <p:ext uri="{BB962C8B-B14F-4D97-AF65-F5344CB8AC3E}">
        <p14:creationId xmlns:p14="http://schemas.microsoft.com/office/powerpoint/2010/main" val="42499637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45FF2-5394-427A-A50C-73B626A710E7}"/>
              </a:ext>
            </a:extLst>
          </p:cNvPr>
          <p:cNvSpPr>
            <a:spLocks noGrp="1"/>
          </p:cNvSpPr>
          <p:nvPr>
            <p:ph type="title"/>
          </p:nvPr>
        </p:nvSpPr>
        <p:spPr/>
        <p:txBody>
          <a:bodyPr/>
          <a:lstStyle/>
          <a:p>
            <a:r>
              <a:rPr lang="en-US" dirty="0"/>
              <a:t>The Science</a:t>
            </a:r>
          </a:p>
        </p:txBody>
      </p:sp>
      <p:sp>
        <p:nvSpPr>
          <p:cNvPr id="3" name="Text Placeholder 2">
            <a:extLst>
              <a:ext uri="{FF2B5EF4-FFF2-40B4-BE49-F238E27FC236}">
                <a16:creationId xmlns:a16="http://schemas.microsoft.com/office/drawing/2014/main" id="{CFEE6ACD-1338-4073-D7E8-CF521514E19C}"/>
              </a:ext>
            </a:extLst>
          </p:cNvPr>
          <p:cNvSpPr>
            <a:spLocks noGrp="1"/>
          </p:cNvSpPr>
          <p:nvPr>
            <p:ph type="body" idx="1"/>
          </p:nvPr>
        </p:nvSpPr>
        <p:spPr/>
        <p:txBody>
          <a:bodyPr>
            <a:normAutofit/>
          </a:bodyPr>
          <a:lstStyle/>
          <a:p>
            <a:r>
              <a:rPr lang="en-US" sz="2400" dirty="0"/>
              <a:t>Breastfeeding While Living with HIV: </a:t>
            </a:r>
            <a:br>
              <a:rPr lang="en-US" sz="2400" dirty="0"/>
            </a:br>
            <a:r>
              <a:rPr lang="en-US" sz="2400" dirty="0"/>
              <a:t>Moving from Science to Practice</a:t>
            </a:r>
          </a:p>
        </p:txBody>
      </p:sp>
      <p:sp>
        <p:nvSpPr>
          <p:cNvPr id="4" name="Slide Number Placeholder 3">
            <a:extLst>
              <a:ext uri="{FF2B5EF4-FFF2-40B4-BE49-F238E27FC236}">
                <a16:creationId xmlns:a16="http://schemas.microsoft.com/office/drawing/2014/main" id="{6F7CABBC-0D2D-F24D-1D75-F86D10244E91}"/>
              </a:ext>
            </a:extLst>
          </p:cNvPr>
          <p:cNvSpPr>
            <a:spLocks noGrp="1"/>
          </p:cNvSpPr>
          <p:nvPr>
            <p:ph type="sldNum" sz="quarter" idx="12"/>
          </p:nvPr>
        </p:nvSpPr>
        <p:spPr/>
        <p:txBody>
          <a:bodyPr/>
          <a:lstStyle/>
          <a:p>
            <a:fld id="{3D987DAA-A896-1841-BC8A-D645CCE33E3D}" type="slidenum">
              <a:rPr lang="en-US" smtClean="0">
                <a:solidFill>
                  <a:srgbClr val="FFFFFF"/>
                </a:solidFill>
              </a:rPr>
              <a:pPr/>
              <a:t>11</a:t>
            </a:fld>
            <a:endParaRPr lang="en-US">
              <a:solidFill>
                <a:srgbClr val="FFFFFF"/>
              </a:solidFill>
            </a:endParaRPr>
          </a:p>
        </p:txBody>
      </p:sp>
    </p:spTree>
    <p:extLst>
      <p:ext uri="{BB962C8B-B14F-4D97-AF65-F5344CB8AC3E}">
        <p14:creationId xmlns:p14="http://schemas.microsoft.com/office/powerpoint/2010/main" val="487914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7F83D68-682A-0A9E-2D4E-68B1EDA167AE}"/>
              </a:ext>
            </a:extLst>
          </p:cNvPr>
          <p:cNvSpPr>
            <a:spLocks noGrp="1"/>
          </p:cNvSpPr>
          <p:nvPr>
            <p:ph type="title"/>
          </p:nvPr>
        </p:nvSpPr>
        <p:spPr/>
        <p:txBody>
          <a:bodyPr/>
          <a:lstStyle/>
          <a:p>
            <a:r>
              <a:rPr lang="en-US" dirty="0"/>
              <a:t>PROMISE Trial</a:t>
            </a:r>
          </a:p>
        </p:txBody>
      </p:sp>
      <p:sp>
        <p:nvSpPr>
          <p:cNvPr id="3" name="Content Placeholder 2">
            <a:extLst>
              <a:ext uri="{FF2B5EF4-FFF2-40B4-BE49-F238E27FC236}">
                <a16:creationId xmlns:a16="http://schemas.microsoft.com/office/drawing/2014/main" id="{24E3A6CF-1CF2-FCA5-7230-6D7F411C9AD4}"/>
              </a:ext>
            </a:extLst>
          </p:cNvPr>
          <p:cNvSpPr>
            <a:spLocks noGrp="1"/>
          </p:cNvSpPr>
          <p:nvPr>
            <p:ph sz="half" idx="1"/>
          </p:nvPr>
        </p:nvSpPr>
        <p:spPr>
          <a:xfrm>
            <a:off x="143301" y="1063229"/>
            <a:ext cx="4050657" cy="3549714"/>
          </a:xfrm>
        </p:spPr>
        <p:txBody>
          <a:bodyPr>
            <a:normAutofit fontScale="92500" lnSpcReduction="10000"/>
          </a:bodyPr>
          <a:lstStyle/>
          <a:p>
            <a:r>
              <a:rPr lang="en-US" sz="2400" dirty="0">
                <a:solidFill>
                  <a:schemeClr val="tx1"/>
                </a:solidFill>
              </a:rPr>
              <a:t>Randomized, open-label strategy trial WLHIV (not on ART) with CD4 counts ≥350 cells/mm</a:t>
            </a:r>
            <a:r>
              <a:rPr lang="en-US" sz="2400" baseline="30000" dirty="0">
                <a:solidFill>
                  <a:schemeClr val="tx1"/>
                </a:solidFill>
              </a:rPr>
              <a:t>3</a:t>
            </a:r>
            <a:r>
              <a:rPr lang="en-US" sz="2400" dirty="0">
                <a:solidFill>
                  <a:schemeClr val="tx1"/>
                </a:solidFill>
              </a:rPr>
              <a:t> and their HIV-1 uninfected newborns in 7 countries</a:t>
            </a:r>
          </a:p>
          <a:p>
            <a:r>
              <a:rPr lang="en-US" sz="2400" dirty="0">
                <a:solidFill>
                  <a:schemeClr val="tx1"/>
                </a:solidFill>
              </a:rPr>
              <a:t>2431 mother-infant pairs randomized at 6-14 days postpartum to maternal ART (</a:t>
            </a:r>
            <a:r>
              <a:rPr lang="en-US" sz="2400" dirty="0" err="1">
                <a:solidFill>
                  <a:schemeClr val="tx1"/>
                </a:solidFill>
              </a:rPr>
              <a:t>mART</a:t>
            </a:r>
            <a:r>
              <a:rPr lang="en-US" sz="2400" dirty="0">
                <a:solidFill>
                  <a:schemeClr val="tx1"/>
                </a:solidFill>
              </a:rPr>
              <a:t>) or infant nevirapine (</a:t>
            </a:r>
            <a:r>
              <a:rPr lang="en-US" sz="2400" dirty="0" err="1">
                <a:solidFill>
                  <a:schemeClr val="tx1"/>
                </a:solidFill>
              </a:rPr>
              <a:t>iNVP</a:t>
            </a:r>
            <a:r>
              <a:rPr lang="en-US" sz="2400" dirty="0">
                <a:solidFill>
                  <a:schemeClr val="tx1"/>
                </a:solidFill>
              </a:rPr>
              <a:t>) prophylaxis</a:t>
            </a:r>
          </a:p>
          <a:p>
            <a:endParaRPr lang="en-US" sz="2800" dirty="0">
              <a:solidFill>
                <a:schemeClr val="tx1"/>
              </a:solidFill>
            </a:endParaRPr>
          </a:p>
          <a:p>
            <a:endParaRPr lang="en-US" dirty="0"/>
          </a:p>
        </p:txBody>
      </p:sp>
      <p:sp>
        <p:nvSpPr>
          <p:cNvPr id="4" name="Content Placeholder 3">
            <a:extLst>
              <a:ext uri="{FF2B5EF4-FFF2-40B4-BE49-F238E27FC236}">
                <a16:creationId xmlns:a16="http://schemas.microsoft.com/office/drawing/2014/main" id="{2A276DF3-1E82-6341-1F4E-B3BAC7D10E0C}"/>
              </a:ext>
            </a:extLst>
          </p:cNvPr>
          <p:cNvSpPr>
            <a:spLocks noGrp="1"/>
          </p:cNvSpPr>
          <p:nvPr>
            <p:ph sz="half" idx="2"/>
          </p:nvPr>
        </p:nvSpPr>
        <p:spPr>
          <a:xfrm>
            <a:off x="4273617" y="562929"/>
            <a:ext cx="4727082" cy="4050014"/>
          </a:xfrm>
        </p:spPr>
        <p:txBody>
          <a:bodyPr>
            <a:noAutofit/>
          </a:bodyPr>
          <a:lstStyle/>
          <a:p>
            <a:r>
              <a:rPr lang="en-US" sz="2200" dirty="0">
                <a:solidFill>
                  <a:schemeClr val="tx1"/>
                </a:solidFill>
              </a:rPr>
              <a:t>Infant HIV-infection: </a:t>
            </a:r>
          </a:p>
          <a:p>
            <a:pPr lvl="1"/>
            <a:r>
              <a:rPr lang="en-US" sz="2200" dirty="0">
                <a:solidFill>
                  <a:schemeClr val="tx1"/>
                </a:solidFill>
              </a:rPr>
              <a:t>7/1219 (0.57%) in </a:t>
            </a:r>
            <a:r>
              <a:rPr lang="en-US" sz="2200" dirty="0" err="1">
                <a:solidFill>
                  <a:schemeClr val="tx1"/>
                </a:solidFill>
              </a:rPr>
              <a:t>mART</a:t>
            </a:r>
            <a:endParaRPr lang="en-US" sz="2200" dirty="0"/>
          </a:p>
          <a:p>
            <a:pPr lvl="1"/>
            <a:r>
              <a:rPr lang="en-US" sz="2200" dirty="0">
                <a:solidFill>
                  <a:schemeClr val="tx1"/>
                </a:solidFill>
              </a:rPr>
              <a:t>7/1211 (0.58%) </a:t>
            </a:r>
            <a:r>
              <a:rPr lang="en-US" sz="2200" dirty="0" err="1">
                <a:solidFill>
                  <a:schemeClr val="tx1"/>
                </a:solidFill>
              </a:rPr>
              <a:t>iNVP</a:t>
            </a:r>
            <a:r>
              <a:rPr lang="en-US" sz="2200" dirty="0">
                <a:solidFill>
                  <a:schemeClr val="tx1"/>
                </a:solidFill>
              </a:rPr>
              <a:t> group</a:t>
            </a:r>
          </a:p>
          <a:p>
            <a:pPr lvl="1"/>
            <a:r>
              <a:rPr lang="en-US" sz="2200" dirty="0">
                <a:solidFill>
                  <a:schemeClr val="tx1"/>
                </a:solidFill>
              </a:rPr>
              <a:t>Median maternal viral load (MVL): </a:t>
            </a:r>
            <a:r>
              <a:rPr lang="en-US" sz="2200" dirty="0" err="1">
                <a:solidFill>
                  <a:schemeClr val="tx1"/>
                </a:solidFill>
              </a:rPr>
              <a:t>mART</a:t>
            </a:r>
            <a:r>
              <a:rPr lang="en-US" sz="2200" dirty="0">
                <a:solidFill>
                  <a:schemeClr val="tx1"/>
                </a:solidFill>
              </a:rPr>
              <a:t> 6,627 copies/mL vs. </a:t>
            </a:r>
            <a:r>
              <a:rPr lang="en-US" sz="2200" dirty="0" err="1">
                <a:solidFill>
                  <a:schemeClr val="tx1"/>
                </a:solidFill>
              </a:rPr>
              <a:t>iNVP</a:t>
            </a:r>
            <a:r>
              <a:rPr lang="en-US" sz="2200" dirty="0">
                <a:solidFill>
                  <a:schemeClr val="tx1"/>
                </a:solidFill>
              </a:rPr>
              <a:t> 59,816 copies/mL </a:t>
            </a:r>
          </a:p>
          <a:p>
            <a:pPr lvl="1"/>
            <a:r>
              <a:rPr lang="en-US" sz="2200" dirty="0">
                <a:solidFill>
                  <a:schemeClr val="tx1"/>
                </a:solidFill>
              </a:rPr>
              <a:t>Two notable cases of </a:t>
            </a:r>
            <a:r>
              <a:rPr lang="en-US" sz="2200" u="sng" dirty="0">
                <a:solidFill>
                  <a:schemeClr val="tx1"/>
                </a:solidFill>
              </a:rPr>
              <a:t>MVL “non-detected” or “detected but below 40 copies/mL” on same date of infant’s first positive HIV RNA </a:t>
            </a:r>
            <a:r>
              <a:rPr lang="en-US" sz="2200" dirty="0">
                <a:solidFill>
                  <a:schemeClr val="tx1"/>
                </a:solidFill>
              </a:rPr>
              <a:t>in </a:t>
            </a:r>
            <a:r>
              <a:rPr lang="en-US" sz="2200" dirty="0" err="1">
                <a:solidFill>
                  <a:schemeClr val="tx1"/>
                </a:solidFill>
              </a:rPr>
              <a:t>mART</a:t>
            </a:r>
            <a:r>
              <a:rPr lang="en-US" sz="2200" dirty="0">
                <a:solidFill>
                  <a:schemeClr val="tx1"/>
                </a:solidFill>
              </a:rPr>
              <a:t> arm</a:t>
            </a:r>
            <a:endParaRPr lang="en-US" sz="2200" u="sng" dirty="0">
              <a:solidFill>
                <a:schemeClr val="tx1"/>
              </a:solidFill>
            </a:endParaRPr>
          </a:p>
        </p:txBody>
      </p:sp>
      <p:sp>
        <p:nvSpPr>
          <p:cNvPr id="5" name="Slide Number Placeholder 4">
            <a:extLst>
              <a:ext uri="{FF2B5EF4-FFF2-40B4-BE49-F238E27FC236}">
                <a16:creationId xmlns:a16="http://schemas.microsoft.com/office/drawing/2014/main" id="{C483E98F-FAF8-B21F-57CC-4CA89D5FEC7F}"/>
              </a:ext>
            </a:extLst>
          </p:cNvPr>
          <p:cNvSpPr>
            <a:spLocks noGrp="1"/>
          </p:cNvSpPr>
          <p:nvPr>
            <p:ph type="sldNum" sz="quarter" idx="12"/>
          </p:nvPr>
        </p:nvSpPr>
        <p:spPr/>
        <p:txBody>
          <a:bodyPr/>
          <a:lstStyle/>
          <a:p>
            <a:fld id="{6E2D2B3B-882E-40F3-A32F-6DD516915044}" type="slidenum">
              <a:rPr lang="en-US" smtClean="0"/>
              <a:pPr/>
              <a:t>12</a:t>
            </a:fld>
            <a:endParaRPr lang="en-US"/>
          </a:p>
        </p:txBody>
      </p:sp>
      <p:sp>
        <p:nvSpPr>
          <p:cNvPr id="11" name="TextBox 10">
            <a:extLst>
              <a:ext uri="{FF2B5EF4-FFF2-40B4-BE49-F238E27FC236}">
                <a16:creationId xmlns:a16="http://schemas.microsoft.com/office/drawing/2014/main" id="{396B5A17-2045-313E-FABE-72CA7CF51BB6}"/>
              </a:ext>
            </a:extLst>
          </p:cNvPr>
          <p:cNvSpPr txBox="1"/>
          <p:nvPr/>
        </p:nvSpPr>
        <p:spPr>
          <a:xfrm>
            <a:off x="1830175" y="4749593"/>
            <a:ext cx="5178877" cy="276999"/>
          </a:xfrm>
          <a:prstGeom prst="rect">
            <a:avLst/>
          </a:prstGeom>
          <a:noFill/>
        </p:spPr>
        <p:txBody>
          <a:bodyPr wrap="square" rtlCol="0">
            <a:spAutoFit/>
          </a:bodyPr>
          <a:lstStyle/>
          <a:p>
            <a:r>
              <a:rPr lang="en-US" sz="1200">
                <a:solidFill>
                  <a:schemeClr val="bg1"/>
                </a:solidFill>
              </a:rPr>
              <a:t>PROMISE: Flynn PM. </a:t>
            </a:r>
            <a:r>
              <a:rPr lang="en-US" sz="1200" i="1">
                <a:solidFill>
                  <a:schemeClr val="bg1"/>
                </a:solidFill>
              </a:rPr>
              <a:t>J Acquir Immune Defic Syndr. </a:t>
            </a:r>
            <a:r>
              <a:rPr lang="en-US" sz="1200">
                <a:solidFill>
                  <a:schemeClr val="bg1"/>
                </a:solidFill>
              </a:rPr>
              <a:t>2021; 88(2):206-213. </a:t>
            </a:r>
            <a:endParaRPr lang="en-US" sz="1200" dirty="0">
              <a:solidFill>
                <a:schemeClr val="bg1"/>
              </a:solidFill>
            </a:endParaRPr>
          </a:p>
        </p:txBody>
      </p:sp>
    </p:spTree>
    <p:extLst>
      <p:ext uri="{BB962C8B-B14F-4D97-AF65-F5344CB8AC3E}">
        <p14:creationId xmlns:p14="http://schemas.microsoft.com/office/powerpoint/2010/main" val="17273319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939BEDB8-3FC2-A8C7-3E1E-E2921674C37A}"/>
              </a:ext>
            </a:extLst>
          </p:cNvPr>
          <p:cNvSpPr>
            <a:spLocks noGrp="1"/>
          </p:cNvSpPr>
          <p:nvPr>
            <p:ph type="title"/>
          </p:nvPr>
        </p:nvSpPr>
        <p:spPr>
          <a:xfrm>
            <a:off x="457213" y="205979"/>
            <a:ext cx="8315569" cy="857250"/>
          </a:xfrm>
        </p:spPr>
        <p:txBody>
          <a:bodyPr anchor="ctr">
            <a:normAutofit/>
          </a:bodyPr>
          <a:lstStyle/>
          <a:p>
            <a:pPr algn="ctr"/>
            <a:r>
              <a:rPr lang="en-US" dirty="0"/>
              <a:t>Cell-associated HIV Transmission</a:t>
            </a:r>
          </a:p>
        </p:txBody>
      </p:sp>
      <p:pic>
        <p:nvPicPr>
          <p:cNvPr id="6" name="Picture 5" descr="Diagram of a diagram of breast cancer&#10;&#10;Description automatically generated">
            <a:extLst>
              <a:ext uri="{FF2B5EF4-FFF2-40B4-BE49-F238E27FC236}">
                <a16:creationId xmlns:a16="http://schemas.microsoft.com/office/drawing/2014/main" id="{6C5EC467-C374-5A8F-83ED-203ED9FEA8E1}"/>
              </a:ext>
            </a:extLst>
          </p:cNvPr>
          <p:cNvPicPr>
            <a:picLocks noChangeAspect="1"/>
          </p:cNvPicPr>
          <p:nvPr/>
        </p:nvPicPr>
        <p:blipFill>
          <a:blip r:embed="rId3"/>
          <a:stretch>
            <a:fillRect/>
          </a:stretch>
        </p:blipFill>
        <p:spPr>
          <a:xfrm>
            <a:off x="1178217" y="938922"/>
            <a:ext cx="6787565" cy="3648317"/>
          </a:xfrm>
          <a:prstGeom prst="rect">
            <a:avLst/>
          </a:prstGeom>
          <a:noFill/>
        </p:spPr>
      </p:pic>
      <p:sp>
        <p:nvSpPr>
          <p:cNvPr id="4" name="Slide Number Placeholder 3">
            <a:extLst>
              <a:ext uri="{FF2B5EF4-FFF2-40B4-BE49-F238E27FC236}">
                <a16:creationId xmlns:a16="http://schemas.microsoft.com/office/drawing/2014/main" id="{65359FD0-1B4F-9623-A324-CECB0CD76416}"/>
              </a:ext>
            </a:extLst>
          </p:cNvPr>
          <p:cNvSpPr>
            <a:spLocks noGrp="1"/>
          </p:cNvSpPr>
          <p:nvPr>
            <p:ph type="sldNum" sz="quarter" idx="12"/>
          </p:nvPr>
        </p:nvSpPr>
        <p:spPr>
          <a:xfrm>
            <a:off x="8531788" y="4729412"/>
            <a:ext cx="548640" cy="297180"/>
          </a:xfrm>
        </p:spPr>
        <p:txBody>
          <a:bodyPr anchor="ctr">
            <a:normAutofit/>
          </a:bodyPr>
          <a:lstStyle/>
          <a:p>
            <a:pPr>
              <a:lnSpc>
                <a:spcPct val="90000"/>
              </a:lnSpc>
              <a:spcAft>
                <a:spcPts val="600"/>
              </a:spcAft>
            </a:pPr>
            <a:fld id="{6E2D2B3B-882E-40F3-A32F-6DD516915044}" type="slidenum">
              <a:rPr lang="en-US" smtClean="0"/>
              <a:pPr>
                <a:lnSpc>
                  <a:spcPct val="90000"/>
                </a:lnSpc>
                <a:spcAft>
                  <a:spcPts val="600"/>
                </a:spcAft>
              </a:pPr>
              <a:t>13</a:t>
            </a:fld>
            <a:endParaRPr lang="en-US"/>
          </a:p>
        </p:txBody>
      </p:sp>
      <p:sp>
        <p:nvSpPr>
          <p:cNvPr id="8" name="TextBox 7">
            <a:extLst>
              <a:ext uri="{FF2B5EF4-FFF2-40B4-BE49-F238E27FC236}">
                <a16:creationId xmlns:a16="http://schemas.microsoft.com/office/drawing/2014/main" id="{EEDA202F-B2E7-C778-D806-0BD4E24D3A76}"/>
              </a:ext>
            </a:extLst>
          </p:cNvPr>
          <p:cNvSpPr txBox="1"/>
          <p:nvPr/>
        </p:nvSpPr>
        <p:spPr>
          <a:xfrm>
            <a:off x="2328997" y="4749593"/>
            <a:ext cx="4572000" cy="276999"/>
          </a:xfrm>
          <a:prstGeom prst="rect">
            <a:avLst/>
          </a:prstGeom>
          <a:noFill/>
        </p:spPr>
        <p:txBody>
          <a:bodyPr wrap="square">
            <a:spAutoFit/>
          </a:bodyPr>
          <a:lstStyle/>
          <a:p>
            <a:pPr algn="ctr"/>
            <a:r>
              <a:rPr lang="en-US" sz="1200" dirty="0" err="1">
                <a:solidFill>
                  <a:schemeClr val="bg1"/>
                </a:solidFill>
              </a:rPr>
              <a:t>Moseholm</a:t>
            </a:r>
            <a:r>
              <a:rPr lang="en-US" sz="1200" dirty="0">
                <a:solidFill>
                  <a:schemeClr val="bg1"/>
                </a:solidFill>
              </a:rPr>
              <a:t> E. </a:t>
            </a:r>
            <a:r>
              <a:rPr lang="en-US" sz="1200" i="1" dirty="0">
                <a:solidFill>
                  <a:schemeClr val="bg1"/>
                </a:solidFill>
              </a:rPr>
              <a:t>J Intern Med. </a:t>
            </a:r>
            <a:r>
              <a:rPr lang="en-US" sz="1200" dirty="0">
                <a:solidFill>
                  <a:schemeClr val="bg1"/>
                </a:solidFill>
              </a:rPr>
              <a:t>2020; 287:19-31</a:t>
            </a:r>
          </a:p>
        </p:txBody>
      </p:sp>
    </p:spTree>
    <p:extLst>
      <p:ext uri="{BB962C8B-B14F-4D97-AF65-F5344CB8AC3E}">
        <p14:creationId xmlns:p14="http://schemas.microsoft.com/office/powerpoint/2010/main" val="23841035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2E75F60-616C-06D5-3BFF-5288DC6195A7}"/>
              </a:ext>
            </a:extLst>
          </p:cNvPr>
          <p:cNvSpPr>
            <a:spLocks noGrp="1"/>
          </p:cNvSpPr>
          <p:nvPr>
            <p:ph type="title"/>
          </p:nvPr>
        </p:nvSpPr>
        <p:spPr/>
        <p:txBody>
          <a:bodyPr/>
          <a:lstStyle/>
          <a:p>
            <a:pPr algn="ctr"/>
            <a:r>
              <a:rPr lang="en-US" dirty="0"/>
              <a:t>More Baseline Trials</a:t>
            </a:r>
          </a:p>
        </p:txBody>
      </p:sp>
      <p:sp>
        <p:nvSpPr>
          <p:cNvPr id="6" name="Text Placeholder 5">
            <a:extLst>
              <a:ext uri="{FF2B5EF4-FFF2-40B4-BE49-F238E27FC236}">
                <a16:creationId xmlns:a16="http://schemas.microsoft.com/office/drawing/2014/main" id="{4819315F-CB76-F86B-6E7C-BB206EDF0370}"/>
              </a:ext>
            </a:extLst>
          </p:cNvPr>
          <p:cNvSpPr>
            <a:spLocks noGrp="1"/>
          </p:cNvSpPr>
          <p:nvPr>
            <p:ph type="body" idx="1"/>
          </p:nvPr>
        </p:nvSpPr>
        <p:spPr>
          <a:xfrm>
            <a:off x="243840" y="1233454"/>
            <a:ext cx="4103468" cy="479822"/>
          </a:xfrm>
        </p:spPr>
        <p:txBody>
          <a:bodyPr/>
          <a:lstStyle/>
          <a:p>
            <a:r>
              <a:rPr lang="en-US" dirty="0"/>
              <a:t>BAN Study: </a:t>
            </a:r>
            <a:r>
              <a:rPr lang="en-US" sz="2400" dirty="0"/>
              <a:t>Malawi ‘04-‘10</a:t>
            </a:r>
          </a:p>
        </p:txBody>
      </p:sp>
      <p:sp>
        <p:nvSpPr>
          <p:cNvPr id="7" name="Content Placeholder 6">
            <a:extLst>
              <a:ext uri="{FF2B5EF4-FFF2-40B4-BE49-F238E27FC236}">
                <a16:creationId xmlns:a16="http://schemas.microsoft.com/office/drawing/2014/main" id="{8ABCF4DF-8FA9-4DC3-A797-A95F2E922F5A}"/>
              </a:ext>
            </a:extLst>
          </p:cNvPr>
          <p:cNvSpPr>
            <a:spLocks noGrp="1"/>
          </p:cNvSpPr>
          <p:nvPr>
            <p:ph sz="half" idx="2"/>
          </p:nvPr>
        </p:nvSpPr>
        <p:spPr>
          <a:xfrm>
            <a:off x="19147" y="1806543"/>
            <a:ext cx="4552853" cy="2669087"/>
          </a:xfrm>
        </p:spPr>
        <p:txBody>
          <a:bodyPr>
            <a:noAutofit/>
          </a:bodyPr>
          <a:lstStyle/>
          <a:p>
            <a:r>
              <a:rPr lang="en-US" sz="1800" dirty="0"/>
              <a:t>3 groups x 28wk:</a:t>
            </a:r>
          </a:p>
          <a:p>
            <a:pPr lvl="1"/>
            <a:r>
              <a:rPr lang="en-US" sz="1800" dirty="0"/>
              <a:t>Stop breastfeeding @6m</a:t>
            </a:r>
          </a:p>
          <a:p>
            <a:pPr lvl="1"/>
            <a:r>
              <a:rPr lang="en-US" sz="1800" dirty="0"/>
              <a:t>Mother Anti-retroviral Therapy (</a:t>
            </a:r>
            <a:r>
              <a:rPr lang="en-US" sz="1800" dirty="0" err="1"/>
              <a:t>mART</a:t>
            </a:r>
            <a:r>
              <a:rPr lang="en-US" sz="1800" dirty="0"/>
              <a:t>): 30/676 </a:t>
            </a:r>
            <a:r>
              <a:rPr lang="en-US" sz="1800" b="0" i="0" dirty="0">
                <a:solidFill>
                  <a:srgbClr val="212121"/>
                </a:solidFill>
                <a:effectLst/>
              </a:rPr>
              <a:t>(4%, 3–6; p=0.0273)</a:t>
            </a:r>
          </a:p>
          <a:p>
            <a:pPr lvl="1"/>
            <a:r>
              <a:rPr lang="en-US" sz="1800" dirty="0">
                <a:solidFill>
                  <a:srgbClr val="212121"/>
                </a:solidFill>
              </a:rPr>
              <a:t>Infant Nevirapine Prophylaxis (</a:t>
            </a:r>
            <a:r>
              <a:rPr lang="en-US" sz="1800" dirty="0" err="1">
                <a:solidFill>
                  <a:srgbClr val="212121"/>
                </a:solidFill>
              </a:rPr>
              <a:t>iNVP</a:t>
            </a:r>
            <a:r>
              <a:rPr lang="en-US" sz="1800" dirty="0">
                <a:solidFill>
                  <a:srgbClr val="212121"/>
                </a:solidFill>
              </a:rPr>
              <a:t>): 25/680 (4%, 2–5; p=0.0027)</a:t>
            </a:r>
          </a:p>
          <a:p>
            <a:pPr lvl="1"/>
            <a:r>
              <a:rPr lang="en-US" sz="1800" dirty="0">
                <a:solidFill>
                  <a:srgbClr val="212121"/>
                </a:solidFill>
              </a:rPr>
              <a:t>Control: 38/542 (7%, 95% CI 5–9)</a:t>
            </a:r>
            <a:endParaRPr lang="en-US" sz="1800" dirty="0"/>
          </a:p>
        </p:txBody>
      </p:sp>
      <p:sp>
        <p:nvSpPr>
          <p:cNvPr id="8" name="Text Placeholder 7">
            <a:extLst>
              <a:ext uri="{FF2B5EF4-FFF2-40B4-BE49-F238E27FC236}">
                <a16:creationId xmlns:a16="http://schemas.microsoft.com/office/drawing/2014/main" id="{8631C3DE-B186-8812-3C54-8794A4885B27}"/>
              </a:ext>
            </a:extLst>
          </p:cNvPr>
          <p:cNvSpPr>
            <a:spLocks noGrp="1"/>
          </p:cNvSpPr>
          <p:nvPr>
            <p:ph type="body" sz="quarter" idx="3"/>
          </p:nvPr>
        </p:nvSpPr>
        <p:spPr>
          <a:xfrm>
            <a:off x="4475083" y="1246897"/>
            <a:ext cx="4552853" cy="479822"/>
          </a:xfrm>
        </p:spPr>
        <p:txBody>
          <a:bodyPr/>
          <a:lstStyle/>
          <a:p>
            <a:r>
              <a:rPr lang="en-US" dirty="0"/>
              <a:t>HPTN 046: </a:t>
            </a:r>
            <a:r>
              <a:rPr lang="en-US" sz="2400" dirty="0"/>
              <a:t>4 countries ‘08-‘10</a:t>
            </a:r>
          </a:p>
        </p:txBody>
      </p:sp>
      <p:sp>
        <p:nvSpPr>
          <p:cNvPr id="9" name="Content Placeholder 8">
            <a:extLst>
              <a:ext uri="{FF2B5EF4-FFF2-40B4-BE49-F238E27FC236}">
                <a16:creationId xmlns:a16="http://schemas.microsoft.com/office/drawing/2014/main" id="{5E3856E8-21A5-E457-1635-9BF106DFF9B9}"/>
              </a:ext>
            </a:extLst>
          </p:cNvPr>
          <p:cNvSpPr>
            <a:spLocks noGrp="1"/>
          </p:cNvSpPr>
          <p:nvPr>
            <p:ph sz="quarter" idx="4"/>
          </p:nvPr>
        </p:nvSpPr>
        <p:spPr>
          <a:xfrm>
            <a:off x="4572000" y="1806543"/>
            <a:ext cx="4343399" cy="2669087"/>
          </a:xfrm>
        </p:spPr>
        <p:txBody>
          <a:bodyPr/>
          <a:lstStyle/>
          <a:p>
            <a:r>
              <a:rPr lang="en-US" dirty="0" err="1"/>
              <a:t>iNVP</a:t>
            </a:r>
            <a:r>
              <a:rPr lang="en-US" dirty="0"/>
              <a:t> x6 weeks vs. 6 months</a:t>
            </a:r>
          </a:p>
          <a:p>
            <a:pPr lvl="1"/>
            <a:r>
              <a:rPr lang="en-US" dirty="0"/>
              <a:t>Exclusive breastfeeding x 6m</a:t>
            </a:r>
          </a:p>
          <a:p>
            <a:pPr lvl="1"/>
            <a:r>
              <a:rPr lang="en-US" dirty="0" err="1"/>
              <a:t>iNPV</a:t>
            </a:r>
            <a:r>
              <a:rPr lang="en-US" dirty="0"/>
              <a:t> x6 months: 1.1% (95% CI 0.3-1.8)</a:t>
            </a:r>
          </a:p>
          <a:p>
            <a:pPr lvl="1"/>
            <a:r>
              <a:rPr lang="en-US" dirty="0" err="1"/>
              <a:t>iNPV</a:t>
            </a:r>
            <a:r>
              <a:rPr lang="en-US" dirty="0"/>
              <a:t> x6 weeks: 2.4% (95% CI 1.3-3.6)</a:t>
            </a:r>
          </a:p>
          <a:p>
            <a:pPr lvl="1"/>
            <a:endParaRPr lang="en-US" dirty="0"/>
          </a:p>
        </p:txBody>
      </p:sp>
      <p:sp>
        <p:nvSpPr>
          <p:cNvPr id="4" name="Slide Number Placeholder 3">
            <a:extLst>
              <a:ext uri="{FF2B5EF4-FFF2-40B4-BE49-F238E27FC236}">
                <a16:creationId xmlns:a16="http://schemas.microsoft.com/office/drawing/2014/main" id="{87B59503-2DFC-C891-5CDA-BA60932279DF}"/>
              </a:ext>
            </a:extLst>
          </p:cNvPr>
          <p:cNvSpPr>
            <a:spLocks noGrp="1"/>
          </p:cNvSpPr>
          <p:nvPr>
            <p:ph type="sldNum" sz="quarter" idx="12"/>
          </p:nvPr>
        </p:nvSpPr>
        <p:spPr/>
        <p:txBody>
          <a:bodyPr/>
          <a:lstStyle/>
          <a:p>
            <a:fld id="{6E2D2B3B-882E-40F3-A32F-6DD516915044}" type="slidenum">
              <a:rPr lang="en-US" smtClean="0"/>
              <a:pPr/>
              <a:t>14</a:t>
            </a:fld>
            <a:endParaRPr lang="en-US"/>
          </a:p>
        </p:txBody>
      </p:sp>
      <p:sp>
        <p:nvSpPr>
          <p:cNvPr id="11" name="TextBox 10">
            <a:extLst>
              <a:ext uri="{FF2B5EF4-FFF2-40B4-BE49-F238E27FC236}">
                <a16:creationId xmlns:a16="http://schemas.microsoft.com/office/drawing/2014/main" id="{B178C1B7-6A2F-D149-A009-E4F48A956981}"/>
              </a:ext>
            </a:extLst>
          </p:cNvPr>
          <p:cNvSpPr txBox="1"/>
          <p:nvPr/>
        </p:nvSpPr>
        <p:spPr>
          <a:xfrm>
            <a:off x="2286000" y="4681835"/>
            <a:ext cx="4572000" cy="461665"/>
          </a:xfrm>
          <a:prstGeom prst="rect">
            <a:avLst/>
          </a:prstGeom>
          <a:noFill/>
        </p:spPr>
        <p:txBody>
          <a:bodyPr wrap="square">
            <a:spAutoFit/>
          </a:bodyPr>
          <a:lstStyle/>
          <a:p>
            <a:pPr algn="ctr"/>
            <a:r>
              <a:rPr lang="en-US" sz="1200" dirty="0">
                <a:solidFill>
                  <a:schemeClr val="bg1"/>
                </a:solidFill>
              </a:rPr>
              <a:t>Jamieson DJ. </a:t>
            </a:r>
            <a:r>
              <a:rPr lang="en-US" sz="1200" i="1" dirty="0">
                <a:solidFill>
                  <a:schemeClr val="bg1"/>
                </a:solidFill>
              </a:rPr>
              <a:t>Lancet</a:t>
            </a:r>
            <a:r>
              <a:rPr lang="en-US" sz="1200" dirty="0">
                <a:solidFill>
                  <a:schemeClr val="bg1"/>
                </a:solidFill>
              </a:rPr>
              <a:t>. 2012; 379(9835): 2449–2458.</a:t>
            </a:r>
          </a:p>
          <a:p>
            <a:pPr algn="ctr"/>
            <a:r>
              <a:rPr lang="pt-BR" sz="1200" dirty="0" err="1">
                <a:solidFill>
                  <a:schemeClr val="bg1"/>
                </a:solidFill>
              </a:rPr>
              <a:t>Coovadia</a:t>
            </a:r>
            <a:r>
              <a:rPr lang="pt-BR" sz="1200" dirty="0">
                <a:solidFill>
                  <a:schemeClr val="bg1"/>
                </a:solidFill>
              </a:rPr>
              <a:t> HM. Lancet. 2012; 379:221-8</a:t>
            </a:r>
          </a:p>
        </p:txBody>
      </p:sp>
    </p:spTree>
    <p:extLst>
      <p:ext uri="{BB962C8B-B14F-4D97-AF65-F5344CB8AC3E}">
        <p14:creationId xmlns:p14="http://schemas.microsoft.com/office/powerpoint/2010/main" val="17393592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D05C0-7A37-FCB5-241E-BD1B7F07120A}"/>
              </a:ext>
            </a:extLst>
          </p:cNvPr>
          <p:cNvSpPr>
            <a:spLocks noGrp="1"/>
          </p:cNvSpPr>
          <p:nvPr>
            <p:ph type="title"/>
          </p:nvPr>
        </p:nvSpPr>
        <p:spPr>
          <a:xfrm>
            <a:off x="0" y="205979"/>
            <a:ext cx="9143999" cy="679545"/>
          </a:xfrm>
        </p:spPr>
        <p:txBody>
          <a:bodyPr/>
          <a:lstStyle/>
          <a:p>
            <a:pPr algn="ctr"/>
            <a:r>
              <a:rPr lang="en-US" sz="2800" dirty="0"/>
              <a:t>Five Small Case Series in Higher-Resource Countries</a:t>
            </a:r>
          </a:p>
        </p:txBody>
      </p:sp>
      <p:sp>
        <p:nvSpPr>
          <p:cNvPr id="3" name="Content Placeholder 2">
            <a:extLst>
              <a:ext uri="{FF2B5EF4-FFF2-40B4-BE49-F238E27FC236}">
                <a16:creationId xmlns:a16="http://schemas.microsoft.com/office/drawing/2014/main" id="{16357436-FD81-9732-EF9C-EC7373D0127F}"/>
              </a:ext>
            </a:extLst>
          </p:cNvPr>
          <p:cNvSpPr>
            <a:spLocks noGrp="1"/>
          </p:cNvSpPr>
          <p:nvPr>
            <p:ph idx="1"/>
          </p:nvPr>
        </p:nvSpPr>
        <p:spPr>
          <a:xfrm>
            <a:off x="192505" y="904774"/>
            <a:ext cx="8887923" cy="3722621"/>
          </a:xfrm>
        </p:spPr>
        <p:txBody>
          <a:bodyPr>
            <a:noAutofit/>
          </a:bodyPr>
          <a:lstStyle/>
          <a:p>
            <a:r>
              <a:rPr lang="en-US" sz="2000" b="1" i="0" dirty="0">
                <a:solidFill>
                  <a:srgbClr val="000000"/>
                </a:solidFill>
                <a:effectLst/>
              </a:rPr>
              <a:t>Toronto</a:t>
            </a:r>
            <a:r>
              <a:rPr lang="en-US" sz="2000" b="0" i="0" dirty="0">
                <a:solidFill>
                  <a:srgbClr val="000000"/>
                </a:solidFill>
                <a:effectLst/>
              </a:rPr>
              <a:t>: 3 breastfed infants on AZT/3TC/NVP until 2-3 weeks after breastfeeding, 2/3 infants were mixed feeding &gt; no transmissions</a:t>
            </a:r>
          </a:p>
          <a:p>
            <a:r>
              <a:rPr lang="en-US" sz="2000" b="1" dirty="0">
                <a:solidFill>
                  <a:srgbClr val="000000"/>
                </a:solidFill>
              </a:rPr>
              <a:t>Baltimore</a:t>
            </a:r>
            <a:r>
              <a:rPr lang="en-US" sz="2000" dirty="0">
                <a:solidFill>
                  <a:srgbClr val="000000"/>
                </a:solidFill>
              </a:rPr>
              <a:t>: 9 women (10 pregnancies)</a:t>
            </a:r>
            <a:r>
              <a:rPr lang="en-US" sz="2000" b="0" i="0" dirty="0">
                <a:solidFill>
                  <a:srgbClr val="000000"/>
                </a:solidFill>
                <a:effectLst/>
              </a:rPr>
              <a:t> – infants on AZT/3TC/NVP for 4-6 weeks + </a:t>
            </a:r>
            <a:r>
              <a:rPr lang="en-US" sz="2000" b="0" i="0" dirty="0" err="1">
                <a:solidFill>
                  <a:srgbClr val="000000"/>
                </a:solidFill>
                <a:effectLst/>
              </a:rPr>
              <a:t>iNVP</a:t>
            </a:r>
            <a:r>
              <a:rPr lang="en-US" sz="2000" b="0" i="0" dirty="0">
                <a:solidFill>
                  <a:srgbClr val="000000"/>
                </a:solidFill>
                <a:effectLst/>
              </a:rPr>
              <a:t> until 6wks after breastfeeding cessation &gt; no transmissions</a:t>
            </a:r>
          </a:p>
          <a:p>
            <a:r>
              <a:rPr lang="en-US" sz="2000" b="1" i="0" dirty="0">
                <a:solidFill>
                  <a:srgbClr val="000000"/>
                </a:solidFill>
                <a:effectLst/>
              </a:rPr>
              <a:t>Washington DC</a:t>
            </a:r>
            <a:r>
              <a:rPr lang="en-US" sz="2000" b="0" i="0" dirty="0">
                <a:solidFill>
                  <a:srgbClr val="000000"/>
                </a:solidFill>
                <a:effectLst/>
              </a:rPr>
              <a:t>: 7 breastfed infants, varied infant prophylaxis x6 weeks, all but one had mixed feeding &gt; no transmissions</a:t>
            </a:r>
          </a:p>
          <a:p>
            <a:r>
              <a:rPr lang="en-US" sz="2000" b="1" dirty="0">
                <a:solidFill>
                  <a:srgbClr val="000000"/>
                </a:solidFill>
              </a:rPr>
              <a:t>Italy</a:t>
            </a:r>
            <a:r>
              <a:rPr lang="en-US" sz="2000" dirty="0">
                <a:solidFill>
                  <a:srgbClr val="000000"/>
                </a:solidFill>
              </a:rPr>
              <a:t>: 13 women – infants on AZT x 4 weeks, mean breastfeeding 5.4 months &gt; no transmissions</a:t>
            </a:r>
            <a:endParaRPr lang="en-US" sz="2000" b="0" i="0" dirty="0">
              <a:solidFill>
                <a:srgbClr val="000000"/>
              </a:solidFill>
              <a:effectLst/>
            </a:endParaRPr>
          </a:p>
          <a:p>
            <a:r>
              <a:rPr lang="en-US" sz="2000" b="1" i="0" dirty="0">
                <a:solidFill>
                  <a:srgbClr val="000000"/>
                </a:solidFill>
                <a:effectLst/>
              </a:rPr>
              <a:t>Germany</a:t>
            </a:r>
            <a:r>
              <a:rPr lang="en-US" sz="2000" b="0" i="0" dirty="0">
                <a:solidFill>
                  <a:srgbClr val="000000"/>
                </a:solidFill>
                <a:effectLst/>
              </a:rPr>
              <a:t>: 30 women; only 25 women fully suppressed, 5 had VL 50-70 postpartum or in pregnancy; </a:t>
            </a:r>
            <a:r>
              <a:rPr lang="en-US" sz="2000" dirty="0">
                <a:solidFill>
                  <a:srgbClr val="000000"/>
                </a:solidFill>
              </a:rPr>
              <a:t>Infants received AZT x 0-8 weeks; No transmissions</a:t>
            </a:r>
            <a:endParaRPr lang="en-US" sz="2000" dirty="0"/>
          </a:p>
        </p:txBody>
      </p:sp>
      <p:sp>
        <p:nvSpPr>
          <p:cNvPr id="4" name="Slide Number Placeholder 3">
            <a:extLst>
              <a:ext uri="{FF2B5EF4-FFF2-40B4-BE49-F238E27FC236}">
                <a16:creationId xmlns:a16="http://schemas.microsoft.com/office/drawing/2014/main" id="{CA47AFDA-9D36-448E-A810-5C43B81B0331}"/>
              </a:ext>
            </a:extLst>
          </p:cNvPr>
          <p:cNvSpPr>
            <a:spLocks noGrp="1"/>
          </p:cNvSpPr>
          <p:nvPr>
            <p:ph type="sldNum" sz="quarter" idx="12"/>
          </p:nvPr>
        </p:nvSpPr>
        <p:spPr/>
        <p:txBody>
          <a:bodyPr/>
          <a:lstStyle/>
          <a:p>
            <a:fld id="{6E2D2B3B-882E-40F3-A32F-6DD516915044}" type="slidenum">
              <a:rPr lang="en-US" smtClean="0"/>
              <a:pPr/>
              <a:t>15</a:t>
            </a:fld>
            <a:endParaRPr lang="en-US"/>
          </a:p>
        </p:txBody>
      </p:sp>
      <p:sp>
        <p:nvSpPr>
          <p:cNvPr id="6" name="TextBox 5">
            <a:extLst>
              <a:ext uri="{FF2B5EF4-FFF2-40B4-BE49-F238E27FC236}">
                <a16:creationId xmlns:a16="http://schemas.microsoft.com/office/drawing/2014/main" id="{7576B065-3182-A6C9-6EBC-036D99D0C5E5}"/>
              </a:ext>
            </a:extLst>
          </p:cNvPr>
          <p:cNvSpPr txBox="1"/>
          <p:nvPr/>
        </p:nvSpPr>
        <p:spPr>
          <a:xfrm>
            <a:off x="2328997" y="4736772"/>
            <a:ext cx="4572000" cy="307777"/>
          </a:xfrm>
          <a:prstGeom prst="rect">
            <a:avLst/>
          </a:prstGeom>
          <a:noFill/>
        </p:spPr>
        <p:txBody>
          <a:bodyPr wrap="square">
            <a:spAutoFit/>
          </a:bodyPr>
          <a:lstStyle/>
          <a:p>
            <a:pPr algn="ctr"/>
            <a:r>
              <a:rPr lang="en-US" sz="1400" dirty="0">
                <a:solidFill>
                  <a:schemeClr val="bg1"/>
                </a:solidFill>
              </a:rPr>
              <a:t>DHHS HIV Perinatal Guidelines 2024</a:t>
            </a:r>
          </a:p>
        </p:txBody>
      </p:sp>
    </p:spTree>
    <p:extLst>
      <p:ext uri="{BB962C8B-B14F-4D97-AF65-F5344CB8AC3E}">
        <p14:creationId xmlns:p14="http://schemas.microsoft.com/office/powerpoint/2010/main" val="27592461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72DBD14-664E-37CB-A8B6-EAD69570E825}"/>
              </a:ext>
            </a:extLst>
          </p:cNvPr>
          <p:cNvSpPr>
            <a:spLocks noGrp="1"/>
          </p:cNvSpPr>
          <p:nvPr>
            <p:ph type="title"/>
          </p:nvPr>
        </p:nvSpPr>
        <p:spPr/>
        <p:txBody>
          <a:bodyPr/>
          <a:lstStyle/>
          <a:p>
            <a:r>
              <a:rPr lang="en-US" sz="3600" dirty="0"/>
              <a:t>Case 1: Clara – “Could I still breastfeed?”</a:t>
            </a:r>
          </a:p>
        </p:txBody>
      </p:sp>
      <p:sp>
        <p:nvSpPr>
          <p:cNvPr id="6" name="Content Placeholder 5">
            <a:extLst>
              <a:ext uri="{FF2B5EF4-FFF2-40B4-BE49-F238E27FC236}">
                <a16:creationId xmlns:a16="http://schemas.microsoft.com/office/drawing/2014/main" id="{443A35A5-1288-52FE-CBB9-4987E752FB1D}"/>
              </a:ext>
            </a:extLst>
          </p:cNvPr>
          <p:cNvSpPr>
            <a:spLocks noGrp="1"/>
          </p:cNvSpPr>
          <p:nvPr>
            <p:ph sz="half" idx="1"/>
          </p:nvPr>
        </p:nvSpPr>
        <p:spPr>
          <a:xfrm>
            <a:off x="457200" y="1152144"/>
            <a:ext cx="3962414" cy="3323480"/>
          </a:xfrm>
        </p:spPr>
        <p:txBody>
          <a:bodyPr>
            <a:normAutofit/>
          </a:bodyPr>
          <a:lstStyle/>
          <a:p>
            <a:r>
              <a:rPr lang="en-US" sz="2400" dirty="0"/>
              <a:t>3/27/23</a:t>
            </a:r>
          </a:p>
          <a:p>
            <a:r>
              <a:rPr lang="en-US" sz="2400" dirty="0"/>
              <a:t>33y G3P3 2 weeks postpartum, baby born at 35 weeks</a:t>
            </a:r>
          </a:p>
          <a:p>
            <a:r>
              <a:rPr lang="en-US" sz="2400" dirty="0"/>
              <a:t>Decided not to breastfeed</a:t>
            </a:r>
          </a:p>
          <a:p>
            <a:r>
              <a:rPr lang="en-US" sz="2400" dirty="0"/>
              <a:t>Still making milk</a:t>
            </a:r>
          </a:p>
        </p:txBody>
      </p:sp>
      <p:sp>
        <p:nvSpPr>
          <p:cNvPr id="4" name="Slide Number Placeholder 3">
            <a:extLst>
              <a:ext uri="{FF2B5EF4-FFF2-40B4-BE49-F238E27FC236}">
                <a16:creationId xmlns:a16="http://schemas.microsoft.com/office/drawing/2014/main" id="{8572E47D-B879-4608-1B2B-C776733F809E}"/>
              </a:ext>
            </a:extLst>
          </p:cNvPr>
          <p:cNvSpPr>
            <a:spLocks noGrp="1"/>
          </p:cNvSpPr>
          <p:nvPr>
            <p:ph type="sldNum" sz="quarter" idx="12"/>
          </p:nvPr>
        </p:nvSpPr>
        <p:spPr/>
        <p:txBody>
          <a:bodyPr/>
          <a:lstStyle/>
          <a:p>
            <a:fld id="{6E2D2B3B-882E-40F3-A32F-6DD516915044}" type="slidenum">
              <a:rPr lang="en-US" smtClean="0"/>
              <a:pPr/>
              <a:t>16</a:t>
            </a:fld>
            <a:endParaRPr lang="en-US"/>
          </a:p>
        </p:txBody>
      </p:sp>
      <p:sp>
        <p:nvSpPr>
          <p:cNvPr id="8" name="TextBox 7">
            <a:extLst>
              <a:ext uri="{FF2B5EF4-FFF2-40B4-BE49-F238E27FC236}">
                <a16:creationId xmlns:a16="http://schemas.microsoft.com/office/drawing/2014/main" id="{527BCC4E-7DF0-2EA0-B941-D124D95368E8}"/>
              </a:ext>
            </a:extLst>
          </p:cNvPr>
          <p:cNvSpPr txBox="1"/>
          <p:nvPr/>
        </p:nvSpPr>
        <p:spPr>
          <a:xfrm>
            <a:off x="1463040" y="4749593"/>
            <a:ext cx="6659880" cy="338554"/>
          </a:xfrm>
          <a:prstGeom prst="rect">
            <a:avLst/>
          </a:prstGeom>
          <a:noFill/>
        </p:spPr>
        <p:txBody>
          <a:bodyPr wrap="square" rtlCol="0">
            <a:spAutoFit/>
          </a:bodyPr>
          <a:lstStyle/>
          <a:p>
            <a:r>
              <a:rPr lang="en-US" sz="800" i="1" dirty="0">
                <a:solidFill>
                  <a:schemeClr val="bg1"/>
                </a:solidFill>
                <a:effectLst/>
              </a:rPr>
              <a:t>¿</a:t>
            </a:r>
            <a:r>
              <a:rPr lang="en-US" sz="800" i="1" dirty="0" err="1">
                <a:solidFill>
                  <a:schemeClr val="bg1"/>
                </a:solidFill>
                <a:effectLst/>
              </a:rPr>
              <a:t>Puedo</a:t>
            </a:r>
            <a:r>
              <a:rPr lang="en-US" sz="800" i="1" dirty="0">
                <a:solidFill>
                  <a:schemeClr val="bg1"/>
                </a:solidFill>
                <a:effectLst/>
              </a:rPr>
              <a:t> Dar </a:t>
            </a:r>
            <a:r>
              <a:rPr lang="en-US" sz="800" i="1" dirty="0" err="1">
                <a:solidFill>
                  <a:schemeClr val="bg1"/>
                </a:solidFill>
                <a:effectLst/>
              </a:rPr>
              <a:t>pecho</a:t>
            </a:r>
            <a:r>
              <a:rPr lang="en-US" sz="800" i="1" dirty="0">
                <a:solidFill>
                  <a:schemeClr val="bg1"/>
                </a:solidFill>
                <a:effectLst/>
              </a:rPr>
              <a:t> </a:t>
            </a:r>
            <a:r>
              <a:rPr lang="en-US" sz="800" i="1" dirty="0" err="1">
                <a:solidFill>
                  <a:schemeClr val="bg1"/>
                </a:solidFill>
                <a:effectLst/>
              </a:rPr>
              <a:t>mientras</a:t>
            </a:r>
            <a:r>
              <a:rPr lang="en-US" sz="800" i="1" dirty="0">
                <a:solidFill>
                  <a:schemeClr val="bg1"/>
                </a:solidFill>
                <a:effectLst/>
              </a:rPr>
              <a:t> vivo con </a:t>
            </a:r>
            <a:r>
              <a:rPr lang="en-US" sz="800" i="1" dirty="0" err="1">
                <a:solidFill>
                  <a:schemeClr val="bg1"/>
                </a:solidFill>
                <a:effectLst/>
              </a:rPr>
              <a:t>vih?The</a:t>
            </a:r>
            <a:r>
              <a:rPr lang="en-US" sz="800" i="1" dirty="0">
                <a:solidFill>
                  <a:schemeClr val="bg1"/>
                </a:solidFill>
                <a:effectLst/>
              </a:rPr>
              <a:t> Well Project</a:t>
            </a:r>
            <a:r>
              <a:rPr lang="en-US" sz="800" dirty="0">
                <a:solidFill>
                  <a:schemeClr val="bg1"/>
                </a:solidFill>
                <a:effectLst/>
              </a:rPr>
              <a:t>. Available at: https://www.thewellproject.org/hiv-information/puedo-dar-pecho-mientras-vivo-con-vih (Accessed: 13 April 2024). </a:t>
            </a:r>
          </a:p>
        </p:txBody>
      </p:sp>
      <p:pic>
        <p:nvPicPr>
          <p:cNvPr id="9" name="Content Placeholder 8">
            <a:extLst>
              <a:ext uri="{FF2B5EF4-FFF2-40B4-BE49-F238E27FC236}">
                <a16:creationId xmlns:a16="http://schemas.microsoft.com/office/drawing/2014/main" id="{57CE8E6C-F57F-32D6-A37F-AA80D173C2EF}"/>
              </a:ext>
            </a:extLst>
          </p:cNvPr>
          <p:cNvPicPr>
            <a:picLocks noGrp="1" noChangeAspect="1"/>
          </p:cNvPicPr>
          <p:nvPr>
            <p:ph sz="half" idx="2"/>
          </p:nvPr>
        </p:nvPicPr>
        <p:blipFill rotWithShape="1">
          <a:blip r:embed="rId3"/>
          <a:srcRect l="22830" t="9768" r="23774" b="4194"/>
          <a:stretch/>
        </p:blipFill>
        <p:spPr bwMode="auto">
          <a:xfrm>
            <a:off x="4838700" y="991695"/>
            <a:ext cx="3459480" cy="34839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03591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E8F11-7C4E-CBAF-F389-F7186676EA50}"/>
              </a:ext>
            </a:extLst>
          </p:cNvPr>
          <p:cNvSpPr>
            <a:spLocks noGrp="1"/>
          </p:cNvSpPr>
          <p:nvPr>
            <p:ph type="title"/>
          </p:nvPr>
        </p:nvSpPr>
        <p:spPr>
          <a:xfrm>
            <a:off x="457213" y="205979"/>
            <a:ext cx="8315569" cy="857250"/>
          </a:xfrm>
        </p:spPr>
        <p:txBody>
          <a:bodyPr anchor="ctr">
            <a:normAutofit/>
          </a:bodyPr>
          <a:lstStyle/>
          <a:p>
            <a:r>
              <a:rPr lang="en-US" sz="3700"/>
              <a:t>Case 2: Sarah – “I want to breastfeed”</a:t>
            </a:r>
          </a:p>
        </p:txBody>
      </p:sp>
      <p:pic>
        <p:nvPicPr>
          <p:cNvPr id="7" name="Content Placeholder 6" descr="Couple sitting together">
            <a:extLst>
              <a:ext uri="{FF2B5EF4-FFF2-40B4-BE49-F238E27FC236}">
                <a16:creationId xmlns:a16="http://schemas.microsoft.com/office/drawing/2014/main" id="{495F5CB5-736D-4FE3-6A92-DCFBAF6D674F}"/>
              </a:ext>
            </a:extLst>
          </p:cNvPr>
          <p:cNvPicPr>
            <a:picLocks noGrp="1" noChangeAspect="1"/>
          </p:cNvPicPr>
          <p:nvPr>
            <p:ph sz="half" idx="1"/>
          </p:nvPr>
        </p:nvPicPr>
        <p:blipFill rotWithShape="1">
          <a:blip r:embed="rId3" cstate="print">
            <a:extLst>
              <a:ext uri="{28A0092B-C50C-407E-A947-70E740481C1C}">
                <a14:useLocalDpi xmlns:a14="http://schemas.microsoft.com/office/drawing/2010/main" val="0"/>
              </a:ext>
            </a:extLst>
          </a:blip>
          <a:srcRect l="6521" r="20016" b="-4"/>
          <a:stretch/>
        </p:blipFill>
        <p:spPr>
          <a:xfrm>
            <a:off x="457200" y="1152144"/>
            <a:ext cx="3657600" cy="3323480"/>
          </a:xfrm>
          <a:noFill/>
        </p:spPr>
      </p:pic>
      <p:sp>
        <p:nvSpPr>
          <p:cNvPr id="3" name="Content Placeholder 2">
            <a:extLst>
              <a:ext uri="{FF2B5EF4-FFF2-40B4-BE49-F238E27FC236}">
                <a16:creationId xmlns:a16="http://schemas.microsoft.com/office/drawing/2014/main" id="{30C92F39-E27B-A0B4-9833-EAD2C03137CA}"/>
              </a:ext>
            </a:extLst>
          </p:cNvPr>
          <p:cNvSpPr>
            <a:spLocks noGrp="1"/>
          </p:cNvSpPr>
          <p:nvPr>
            <p:ph sz="half" idx="2"/>
          </p:nvPr>
        </p:nvSpPr>
        <p:spPr>
          <a:xfrm>
            <a:off x="4419614" y="1152144"/>
            <a:ext cx="4038599" cy="3323480"/>
          </a:xfrm>
        </p:spPr>
        <p:txBody>
          <a:bodyPr>
            <a:normAutofit/>
          </a:bodyPr>
          <a:lstStyle/>
          <a:p>
            <a:r>
              <a:rPr lang="en-US" dirty="0"/>
              <a:t>7/17/23</a:t>
            </a:r>
          </a:p>
          <a:p>
            <a:r>
              <a:rPr lang="en-US" dirty="0"/>
              <a:t>29y G2P1 @ 11wk0d</a:t>
            </a:r>
          </a:p>
          <a:p>
            <a:r>
              <a:rPr lang="en-US" dirty="0"/>
              <a:t>Moved from Atlanta</a:t>
            </a:r>
          </a:p>
          <a:p>
            <a:r>
              <a:rPr lang="en-US" dirty="0"/>
              <a:t>Viral Load (VL) &lt;20 on BIC/F/TAF</a:t>
            </a:r>
          </a:p>
        </p:txBody>
      </p:sp>
      <p:sp>
        <p:nvSpPr>
          <p:cNvPr id="4" name="Slide Number Placeholder 3">
            <a:extLst>
              <a:ext uri="{FF2B5EF4-FFF2-40B4-BE49-F238E27FC236}">
                <a16:creationId xmlns:a16="http://schemas.microsoft.com/office/drawing/2014/main" id="{1B89C89A-8CDE-160A-679B-4E7B128C8A61}"/>
              </a:ext>
            </a:extLst>
          </p:cNvPr>
          <p:cNvSpPr>
            <a:spLocks noGrp="1"/>
          </p:cNvSpPr>
          <p:nvPr>
            <p:ph type="sldNum" sz="quarter" idx="12"/>
          </p:nvPr>
        </p:nvSpPr>
        <p:spPr>
          <a:xfrm>
            <a:off x="8531788" y="4729412"/>
            <a:ext cx="548640" cy="297180"/>
          </a:xfrm>
        </p:spPr>
        <p:txBody>
          <a:bodyPr anchor="ctr">
            <a:normAutofit/>
          </a:bodyPr>
          <a:lstStyle/>
          <a:p>
            <a:pPr>
              <a:lnSpc>
                <a:spcPct val="90000"/>
              </a:lnSpc>
              <a:spcAft>
                <a:spcPts val="600"/>
              </a:spcAft>
            </a:pPr>
            <a:fld id="{6E2D2B3B-882E-40F3-A32F-6DD516915044}" type="slidenum">
              <a:rPr lang="en-US" smtClean="0"/>
              <a:pPr>
                <a:lnSpc>
                  <a:spcPct val="90000"/>
                </a:lnSpc>
                <a:spcAft>
                  <a:spcPts val="600"/>
                </a:spcAft>
              </a:pPr>
              <a:t>17</a:t>
            </a:fld>
            <a:endParaRPr lang="en-US"/>
          </a:p>
        </p:txBody>
      </p:sp>
      <p:sp>
        <p:nvSpPr>
          <p:cNvPr id="5" name="TextBox 4">
            <a:extLst>
              <a:ext uri="{FF2B5EF4-FFF2-40B4-BE49-F238E27FC236}">
                <a16:creationId xmlns:a16="http://schemas.microsoft.com/office/drawing/2014/main" id="{E760B2DA-93F8-FFF5-DF9E-4214BEEDCD62}"/>
              </a:ext>
            </a:extLst>
          </p:cNvPr>
          <p:cNvSpPr txBox="1"/>
          <p:nvPr/>
        </p:nvSpPr>
        <p:spPr>
          <a:xfrm>
            <a:off x="4114800" y="4050849"/>
            <a:ext cx="5029200" cy="461665"/>
          </a:xfrm>
          <a:prstGeom prst="rect">
            <a:avLst/>
          </a:prstGeom>
          <a:noFill/>
        </p:spPr>
        <p:txBody>
          <a:bodyPr wrap="square" rtlCol="0">
            <a:spAutoFit/>
          </a:bodyPr>
          <a:lstStyle/>
          <a:p>
            <a:r>
              <a:rPr lang="en-US" sz="1200" dirty="0"/>
              <a:t>G2P1 = Female pregnant twice miscarriage 8 weeks, one live birth term</a:t>
            </a:r>
          </a:p>
          <a:p>
            <a:r>
              <a:rPr lang="en-US" sz="1200" dirty="0"/>
              <a:t>BIC = </a:t>
            </a:r>
            <a:r>
              <a:rPr lang="en-US" sz="1200" dirty="0" err="1"/>
              <a:t>Bictegravir</a:t>
            </a:r>
            <a:r>
              <a:rPr lang="en-US" sz="1200" dirty="0"/>
              <a:t>, TAF = Tenofovir Alafenamide</a:t>
            </a:r>
          </a:p>
        </p:txBody>
      </p:sp>
    </p:spTree>
    <p:extLst>
      <p:ext uri="{BB962C8B-B14F-4D97-AF65-F5344CB8AC3E}">
        <p14:creationId xmlns:p14="http://schemas.microsoft.com/office/powerpoint/2010/main" val="2698840255"/>
      </p:ext>
    </p:extLst>
  </p:cSld>
  <p:clrMapOvr>
    <a:masterClrMapping/>
  </p:clrMapOvr>
  <p:extLst>
    <p:ext uri="{6950BFC3-D8DA-4A85-94F7-54DA5524770B}">
      <p188:commentRel xmlns:p188="http://schemas.microsoft.com/office/powerpoint/2018/8/main" r:id="rId2"/>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396CF-A9AF-D796-C2CF-DE5C082CFABC}"/>
              </a:ext>
            </a:extLst>
          </p:cNvPr>
          <p:cNvSpPr>
            <a:spLocks noGrp="1"/>
          </p:cNvSpPr>
          <p:nvPr>
            <p:ph type="title"/>
          </p:nvPr>
        </p:nvSpPr>
        <p:spPr/>
        <p:txBody>
          <a:bodyPr/>
          <a:lstStyle/>
          <a:p>
            <a:r>
              <a:rPr lang="en-US" dirty="0"/>
              <a:t>The theoretical practice</a:t>
            </a:r>
          </a:p>
        </p:txBody>
      </p:sp>
      <p:sp>
        <p:nvSpPr>
          <p:cNvPr id="3" name="Text Placeholder 2">
            <a:extLst>
              <a:ext uri="{FF2B5EF4-FFF2-40B4-BE49-F238E27FC236}">
                <a16:creationId xmlns:a16="http://schemas.microsoft.com/office/drawing/2014/main" id="{09BDF69D-9919-51C7-4FC7-75867BB04964}"/>
              </a:ext>
            </a:extLst>
          </p:cNvPr>
          <p:cNvSpPr>
            <a:spLocks noGrp="1"/>
          </p:cNvSpPr>
          <p:nvPr>
            <p:ph type="body" idx="1"/>
          </p:nvPr>
        </p:nvSpPr>
        <p:spPr/>
        <p:txBody>
          <a:bodyPr/>
          <a:lstStyle/>
          <a:p>
            <a:r>
              <a:rPr lang="en-US" sz="2000" dirty="0"/>
              <a:t>Breastfeeding While Living with HIV: </a:t>
            </a:r>
            <a:br>
              <a:rPr lang="en-US" sz="2000" dirty="0"/>
            </a:br>
            <a:r>
              <a:rPr lang="en-US" sz="2000" dirty="0"/>
              <a:t>Moving from Science to Practice</a:t>
            </a:r>
            <a:endParaRPr lang="en-US" dirty="0"/>
          </a:p>
        </p:txBody>
      </p:sp>
      <p:sp>
        <p:nvSpPr>
          <p:cNvPr id="4" name="Slide Number Placeholder 3">
            <a:extLst>
              <a:ext uri="{FF2B5EF4-FFF2-40B4-BE49-F238E27FC236}">
                <a16:creationId xmlns:a16="http://schemas.microsoft.com/office/drawing/2014/main" id="{83598670-900F-664E-82C4-752F4BC013F8}"/>
              </a:ext>
            </a:extLst>
          </p:cNvPr>
          <p:cNvSpPr>
            <a:spLocks noGrp="1"/>
          </p:cNvSpPr>
          <p:nvPr>
            <p:ph type="sldNum" sz="quarter" idx="12"/>
          </p:nvPr>
        </p:nvSpPr>
        <p:spPr/>
        <p:txBody>
          <a:bodyPr/>
          <a:lstStyle/>
          <a:p>
            <a:fld id="{3D987DAA-A896-1841-BC8A-D645CCE33E3D}" type="slidenum">
              <a:rPr lang="en-US" smtClean="0">
                <a:solidFill>
                  <a:srgbClr val="FFFFFF"/>
                </a:solidFill>
              </a:rPr>
              <a:pPr/>
              <a:t>18</a:t>
            </a:fld>
            <a:endParaRPr lang="en-US">
              <a:solidFill>
                <a:srgbClr val="FFFFFF"/>
              </a:solidFill>
            </a:endParaRPr>
          </a:p>
        </p:txBody>
      </p:sp>
    </p:spTree>
    <p:extLst>
      <p:ext uri="{BB962C8B-B14F-4D97-AF65-F5344CB8AC3E}">
        <p14:creationId xmlns:p14="http://schemas.microsoft.com/office/powerpoint/2010/main" val="30234067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A420C-73BC-1C86-EC6E-C771622E5AD3}"/>
              </a:ext>
            </a:extLst>
          </p:cNvPr>
          <p:cNvSpPr>
            <a:spLocks noGrp="1"/>
          </p:cNvSpPr>
          <p:nvPr>
            <p:ph type="title"/>
          </p:nvPr>
        </p:nvSpPr>
        <p:spPr>
          <a:xfrm>
            <a:off x="457213" y="205979"/>
            <a:ext cx="8315569" cy="857250"/>
          </a:xfrm>
        </p:spPr>
        <p:txBody>
          <a:bodyPr anchor="ctr">
            <a:normAutofit/>
          </a:bodyPr>
          <a:lstStyle/>
          <a:p>
            <a:pPr>
              <a:lnSpc>
                <a:spcPct val="90000"/>
              </a:lnSpc>
            </a:pPr>
            <a:r>
              <a:rPr lang="en-US" sz="3100"/>
              <a:t>Communication, Communication, Communication</a:t>
            </a:r>
          </a:p>
        </p:txBody>
      </p:sp>
      <p:sp>
        <p:nvSpPr>
          <p:cNvPr id="12" name="Content Placeholder 3">
            <a:extLst>
              <a:ext uri="{FF2B5EF4-FFF2-40B4-BE49-F238E27FC236}">
                <a16:creationId xmlns:a16="http://schemas.microsoft.com/office/drawing/2014/main" id="{3E066D0F-A7C4-E0C7-87DB-B21AD2FE7AAE}"/>
              </a:ext>
            </a:extLst>
          </p:cNvPr>
          <p:cNvSpPr>
            <a:spLocks noGrp="1"/>
          </p:cNvSpPr>
          <p:nvPr>
            <p:ph sz="half" idx="2"/>
          </p:nvPr>
        </p:nvSpPr>
        <p:spPr>
          <a:xfrm>
            <a:off x="4419613" y="1152144"/>
            <a:ext cx="4571999" cy="3323480"/>
          </a:xfrm>
        </p:spPr>
        <p:txBody>
          <a:bodyPr>
            <a:normAutofit fontScale="92500"/>
          </a:bodyPr>
          <a:lstStyle/>
          <a:p>
            <a:pPr marL="114300" indent="0">
              <a:buNone/>
            </a:pPr>
            <a:r>
              <a:rPr lang="en-US" dirty="0"/>
              <a:t>Other partners:</a:t>
            </a:r>
          </a:p>
          <a:p>
            <a:r>
              <a:rPr lang="en-US" dirty="0"/>
              <a:t>Inpatient obstetric provider</a:t>
            </a:r>
          </a:p>
          <a:p>
            <a:r>
              <a:rPr lang="en-US" dirty="0"/>
              <a:t>Inpatient pediatric provider </a:t>
            </a:r>
          </a:p>
          <a:p>
            <a:r>
              <a:rPr lang="en-US" dirty="0"/>
              <a:t>Lactation consultant</a:t>
            </a:r>
          </a:p>
          <a:p>
            <a:r>
              <a:rPr lang="en-US" dirty="0"/>
              <a:t>Social worker/case manager</a:t>
            </a:r>
          </a:p>
          <a:p>
            <a:endParaRPr lang="en-US" dirty="0"/>
          </a:p>
        </p:txBody>
      </p:sp>
      <p:sp>
        <p:nvSpPr>
          <p:cNvPr id="4" name="Slide Number Placeholder 3">
            <a:extLst>
              <a:ext uri="{FF2B5EF4-FFF2-40B4-BE49-F238E27FC236}">
                <a16:creationId xmlns:a16="http://schemas.microsoft.com/office/drawing/2014/main" id="{D4DB31F8-0035-4A6E-A420-AB530F590A43}"/>
              </a:ext>
            </a:extLst>
          </p:cNvPr>
          <p:cNvSpPr>
            <a:spLocks noGrp="1"/>
          </p:cNvSpPr>
          <p:nvPr>
            <p:ph type="sldNum" sz="quarter" idx="12"/>
          </p:nvPr>
        </p:nvSpPr>
        <p:spPr>
          <a:xfrm>
            <a:off x="8531788" y="4729412"/>
            <a:ext cx="548640" cy="297180"/>
          </a:xfrm>
        </p:spPr>
        <p:txBody>
          <a:bodyPr anchor="ctr">
            <a:normAutofit/>
          </a:bodyPr>
          <a:lstStyle/>
          <a:p>
            <a:pPr>
              <a:lnSpc>
                <a:spcPct val="90000"/>
              </a:lnSpc>
              <a:spcAft>
                <a:spcPts val="600"/>
              </a:spcAft>
            </a:pPr>
            <a:fld id="{6E2D2B3B-882E-40F3-A32F-6DD516915044}" type="slidenum">
              <a:rPr lang="en-US" smtClean="0"/>
              <a:pPr>
                <a:lnSpc>
                  <a:spcPct val="90000"/>
                </a:lnSpc>
                <a:spcAft>
                  <a:spcPts val="600"/>
                </a:spcAft>
              </a:pPr>
              <a:t>19</a:t>
            </a:fld>
            <a:endParaRPr lang="en-US"/>
          </a:p>
        </p:txBody>
      </p:sp>
      <p:graphicFrame>
        <p:nvGraphicFramePr>
          <p:cNvPr id="5" name="Diagram 4">
            <a:extLst>
              <a:ext uri="{FF2B5EF4-FFF2-40B4-BE49-F238E27FC236}">
                <a16:creationId xmlns:a16="http://schemas.microsoft.com/office/drawing/2014/main" id="{FCE176F9-D54B-859C-4E45-DCB10852E174}"/>
              </a:ext>
            </a:extLst>
          </p:cNvPr>
          <p:cNvGraphicFramePr/>
          <p:nvPr>
            <p:extLst>
              <p:ext uri="{D42A27DB-BD31-4B8C-83A1-F6EECF244321}">
                <p14:modId xmlns:p14="http://schemas.microsoft.com/office/powerpoint/2010/main" val="2796272184"/>
              </p:ext>
            </p:extLst>
          </p:nvPr>
        </p:nvGraphicFramePr>
        <p:xfrm>
          <a:off x="457213" y="1152144"/>
          <a:ext cx="3657600" cy="3323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a:extLst>
              <a:ext uri="{FF2B5EF4-FFF2-40B4-BE49-F238E27FC236}">
                <a16:creationId xmlns:a16="http://schemas.microsoft.com/office/drawing/2014/main" id="{F8E0B2E6-35A1-5712-5D2A-DEAFBD781DC6}"/>
              </a:ext>
            </a:extLst>
          </p:cNvPr>
          <p:cNvSpPr txBox="1"/>
          <p:nvPr/>
        </p:nvSpPr>
        <p:spPr>
          <a:xfrm>
            <a:off x="2328997" y="4736772"/>
            <a:ext cx="4572000" cy="307777"/>
          </a:xfrm>
          <a:prstGeom prst="rect">
            <a:avLst/>
          </a:prstGeom>
          <a:noFill/>
        </p:spPr>
        <p:txBody>
          <a:bodyPr wrap="square">
            <a:spAutoFit/>
          </a:bodyPr>
          <a:lstStyle/>
          <a:p>
            <a:pPr algn="ctr"/>
            <a:r>
              <a:rPr lang="en-US" sz="1400" dirty="0">
                <a:solidFill>
                  <a:schemeClr val="bg1"/>
                </a:solidFill>
              </a:rPr>
              <a:t>DHHS HIV Perinatal Guidelines 2024</a:t>
            </a:r>
          </a:p>
        </p:txBody>
      </p:sp>
    </p:spTree>
    <p:extLst>
      <p:ext uri="{BB962C8B-B14F-4D97-AF65-F5344CB8AC3E}">
        <p14:creationId xmlns:p14="http://schemas.microsoft.com/office/powerpoint/2010/main" val="10717407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9"/>
          <p:cNvSpPr>
            <a:spLocks noGrp="1"/>
          </p:cNvSpPr>
          <p:nvPr>
            <p:ph type="subTitle" idx="1"/>
          </p:nvPr>
        </p:nvSpPr>
        <p:spPr>
          <a:xfrm>
            <a:off x="686814" y="1152936"/>
            <a:ext cx="7770374" cy="1990017"/>
          </a:xfrm>
        </p:spPr>
        <p:txBody>
          <a:bodyPr>
            <a:normAutofit/>
          </a:bodyPr>
          <a:lstStyle/>
          <a:p>
            <a:pPr algn="ctr"/>
            <a:endParaRPr lang="en-US"/>
          </a:p>
          <a:p>
            <a:pPr algn="ctr"/>
            <a:endParaRPr lang="en-US"/>
          </a:p>
          <a:p>
            <a:pPr algn="ctr"/>
            <a:endParaRPr lang="en-US"/>
          </a:p>
        </p:txBody>
      </p:sp>
      <p:sp>
        <p:nvSpPr>
          <p:cNvPr id="6" name="Slide Number Placeholder 5"/>
          <p:cNvSpPr>
            <a:spLocks noGrp="1"/>
          </p:cNvSpPr>
          <p:nvPr>
            <p:ph type="sldNum" sz="quarter" idx="12"/>
          </p:nvPr>
        </p:nvSpPr>
        <p:spPr/>
        <p:txBody>
          <a:bodyPr/>
          <a:lstStyle/>
          <a:p>
            <a:pPr defTabSz="914150"/>
            <a:fld id="{6E2D2B3B-882E-40F3-A32F-6DD516915044}" type="slidenum">
              <a:rPr lang="en-US">
                <a:solidFill>
                  <a:srgbClr val="FFFFFF"/>
                </a:solidFill>
              </a:rPr>
              <a:pPr defTabSz="914150"/>
              <a:t>2</a:t>
            </a:fld>
            <a:endParaRPr lang="en-US">
              <a:solidFill>
                <a:srgbClr val="FFFFFF"/>
              </a:solidFill>
            </a:endParaRPr>
          </a:p>
        </p:txBody>
      </p:sp>
      <p:sp>
        <p:nvSpPr>
          <p:cNvPr id="4" name="Rectangle 3"/>
          <p:cNvSpPr/>
          <p:nvPr/>
        </p:nvSpPr>
        <p:spPr>
          <a:xfrm>
            <a:off x="6845960" y="1430703"/>
            <a:ext cx="1989614" cy="634020"/>
          </a:xfrm>
          <a:prstGeom prst="rect">
            <a:avLst/>
          </a:prstGeom>
        </p:spPr>
        <p:txBody>
          <a:bodyPr wrap="square">
            <a:spAutoFit/>
          </a:bodyPr>
          <a:lstStyle/>
          <a:p>
            <a:pPr algn="ctr" defTabSz="914150" fontAlgn="base">
              <a:spcBef>
                <a:spcPct val="20000"/>
              </a:spcBef>
              <a:spcAft>
                <a:spcPct val="0"/>
              </a:spcAft>
            </a:pPr>
            <a:r>
              <a:rPr lang="en-US" sz="1600" dirty="0">
                <a:latin typeface="Calibri"/>
                <a:ea typeface="ＭＳ Ｐゴシック" charset="0"/>
              </a:rPr>
              <a:t>Jolie LeBlanc, MD</a:t>
            </a:r>
          </a:p>
          <a:p>
            <a:pPr algn="ctr" defTabSz="914150" fontAlgn="base">
              <a:spcBef>
                <a:spcPct val="20000"/>
              </a:spcBef>
              <a:spcAft>
                <a:spcPct val="0"/>
              </a:spcAft>
            </a:pPr>
            <a:r>
              <a:rPr lang="en-US" sz="1600" dirty="0" err="1">
                <a:latin typeface="Calibri"/>
                <a:ea typeface="ＭＳ Ｐゴシック" charset="0"/>
              </a:rPr>
              <a:t>CrescentCare</a:t>
            </a:r>
            <a:r>
              <a:rPr lang="en-US" sz="1600" dirty="0">
                <a:latin typeface="Calibri"/>
                <a:ea typeface="ＭＳ Ｐゴシック" charset="0"/>
              </a:rPr>
              <a:t> </a:t>
            </a:r>
          </a:p>
        </p:txBody>
      </p:sp>
      <p:sp>
        <p:nvSpPr>
          <p:cNvPr id="2" name="Title 1"/>
          <p:cNvSpPr>
            <a:spLocks noGrp="1"/>
          </p:cNvSpPr>
          <p:nvPr>
            <p:ph type="ctrTitle"/>
          </p:nvPr>
        </p:nvSpPr>
        <p:spPr>
          <a:xfrm>
            <a:off x="2844872" y="341863"/>
            <a:ext cx="6299128" cy="1103587"/>
          </a:xfrm>
        </p:spPr>
        <p:txBody>
          <a:bodyPr/>
          <a:lstStyle/>
          <a:p>
            <a:pPr algn="ctr"/>
            <a:r>
              <a:rPr lang="en-US" sz="3200" dirty="0"/>
              <a:t>Breastfeeding While Living with HIV: </a:t>
            </a:r>
            <a:br>
              <a:rPr lang="en-US" sz="3200" dirty="0"/>
            </a:br>
            <a:r>
              <a:rPr lang="en-US" sz="3200" dirty="0"/>
              <a:t>Moving from Science to Practice</a:t>
            </a:r>
          </a:p>
        </p:txBody>
      </p:sp>
      <p:pic>
        <p:nvPicPr>
          <p:cNvPr id="8" name="Picture 7">
            <a:extLst>
              <a:ext uri="{FF2B5EF4-FFF2-40B4-BE49-F238E27FC236}">
                <a16:creationId xmlns:a16="http://schemas.microsoft.com/office/drawing/2014/main" id="{EC97A532-7765-1B42-55A5-4982320311B9}"/>
              </a:ext>
            </a:extLst>
          </p:cNvPr>
          <p:cNvPicPr>
            <a:picLocks noChangeAspect="1"/>
          </p:cNvPicPr>
          <p:nvPr/>
        </p:nvPicPr>
        <p:blipFill rotWithShape="1">
          <a:blip r:embed="rId3"/>
          <a:srcRect l="8333" t="50000" r="63426" b="29481"/>
          <a:stretch/>
        </p:blipFill>
        <p:spPr>
          <a:xfrm>
            <a:off x="549474" y="2555409"/>
            <a:ext cx="3885188" cy="1764257"/>
          </a:xfrm>
          <a:prstGeom prst="rect">
            <a:avLst/>
          </a:prstGeom>
        </p:spPr>
      </p:pic>
      <p:pic>
        <p:nvPicPr>
          <p:cNvPr id="9" name="Picture 8">
            <a:extLst>
              <a:ext uri="{FF2B5EF4-FFF2-40B4-BE49-F238E27FC236}">
                <a16:creationId xmlns:a16="http://schemas.microsoft.com/office/drawing/2014/main" id="{CC5441D3-A8FE-D482-92F4-A20D496997CF}"/>
              </a:ext>
            </a:extLst>
          </p:cNvPr>
          <p:cNvPicPr>
            <a:picLocks noChangeAspect="1"/>
          </p:cNvPicPr>
          <p:nvPr/>
        </p:nvPicPr>
        <p:blipFill rotWithShape="1">
          <a:blip r:embed="rId3"/>
          <a:srcRect l="48240" t="39704" r="28334" b="19852"/>
          <a:stretch/>
        </p:blipFill>
        <p:spPr>
          <a:xfrm>
            <a:off x="4804412" y="1899651"/>
            <a:ext cx="2324100" cy="2507823"/>
          </a:xfrm>
          <a:prstGeom prst="rect">
            <a:avLst/>
          </a:prstGeom>
        </p:spPr>
      </p:pic>
      <p:sp>
        <p:nvSpPr>
          <p:cNvPr id="11" name="TextBox 10">
            <a:extLst>
              <a:ext uri="{FF2B5EF4-FFF2-40B4-BE49-F238E27FC236}">
                <a16:creationId xmlns:a16="http://schemas.microsoft.com/office/drawing/2014/main" id="{AE8AB08F-D963-F748-5CF9-4CF8A0F84500}"/>
              </a:ext>
            </a:extLst>
          </p:cNvPr>
          <p:cNvSpPr txBox="1"/>
          <p:nvPr/>
        </p:nvSpPr>
        <p:spPr>
          <a:xfrm>
            <a:off x="261481" y="1538764"/>
            <a:ext cx="4335780" cy="923330"/>
          </a:xfrm>
          <a:prstGeom prst="rect">
            <a:avLst/>
          </a:prstGeom>
          <a:noFill/>
        </p:spPr>
        <p:txBody>
          <a:bodyPr wrap="square" rtlCol="0">
            <a:spAutoFit/>
          </a:bodyPr>
          <a:lstStyle/>
          <a:p>
            <a:r>
              <a:rPr lang="en-US" dirty="0">
                <a:solidFill>
                  <a:schemeClr val="accent6">
                    <a:lumMod val="75000"/>
                  </a:schemeClr>
                </a:solidFill>
              </a:rPr>
              <a:t>While we wait, what concerns do you have about mothers with HIV breastfeeding?</a:t>
            </a:r>
          </a:p>
        </p:txBody>
      </p:sp>
      <p:sp>
        <p:nvSpPr>
          <p:cNvPr id="3" name="Rectangle 2">
            <a:extLst>
              <a:ext uri="{FF2B5EF4-FFF2-40B4-BE49-F238E27FC236}">
                <a16:creationId xmlns:a16="http://schemas.microsoft.com/office/drawing/2014/main" id="{A399F5C8-FE58-DE2E-DAB6-3C33CDDF8AAE}"/>
              </a:ext>
            </a:extLst>
          </p:cNvPr>
          <p:cNvSpPr/>
          <p:nvPr/>
        </p:nvSpPr>
        <p:spPr>
          <a:xfrm>
            <a:off x="229612" y="1378695"/>
            <a:ext cx="6794040" cy="3120417"/>
          </a:xfrm>
          <a:prstGeom prst="rect">
            <a:avLst/>
          </a:prstGeom>
          <a:noFill/>
          <a:ln>
            <a:solidFill>
              <a:schemeClr val="accent6"/>
            </a:solidFill>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192543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4A750B0-6419-F248-7317-EA62D6683F3A}"/>
              </a:ext>
            </a:extLst>
          </p:cNvPr>
          <p:cNvSpPr>
            <a:spLocks noGrp="1"/>
          </p:cNvSpPr>
          <p:nvPr>
            <p:ph type="sldNum" sz="quarter" idx="12"/>
          </p:nvPr>
        </p:nvSpPr>
        <p:spPr/>
        <p:txBody>
          <a:bodyPr/>
          <a:lstStyle/>
          <a:p>
            <a:fld id="{6E2D2B3B-882E-40F3-A32F-6DD516915044}" type="slidenum">
              <a:rPr lang="en-US" smtClean="0"/>
              <a:pPr/>
              <a:t>20</a:t>
            </a:fld>
            <a:endParaRPr lang="en-US"/>
          </a:p>
        </p:txBody>
      </p:sp>
      <p:pic>
        <p:nvPicPr>
          <p:cNvPr id="10" name="Content Placeholder 9" descr="A poster for a health project&#10;&#10;Description automatically generated">
            <a:extLst>
              <a:ext uri="{FF2B5EF4-FFF2-40B4-BE49-F238E27FC236}">
                <a16:creationId xmlns:a16="http://schemas.microsoft.com/office/drawing/2014/main" id="{5875D445-1B2D-1365-97AE-1397D0265EB3}"/>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b="10061"/>
          <a:stretch/>
        </p:blipFill>
        <p:spPr bwMode="auto">
          <a:xfrm>
            <a:off x="2046424" y="106203"/>
            <a:ext cx="5051152" cy="4540966"/>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4CF0D0FA-045B-D351-D22E-489DAC8FC45F}"/>
              </a:ext>
            </a:extLst>
          </p:cNvPr>
          <p:cNvSpPr txBox="1"/>
          <p:nvPr/>
        </p:nvSpPr>
        <p:spPr>
          <a:xfrm>
            <a:off x="2286000" y="4647169"/>
            <a:ext cx="4572000" cy="461665"/>
          </a:xfrm>
          <a:prstGeom prst="rect">
            <a:avLst/>
          </a:prstGeom>
          <a:noFill/>
        </p:spPr>
        <p:txBody>
          <a:bodyPr wrap="square">
            <a:spAutoFit/>
          </a:bodyPr>
          <a:lstStyle/>
          <a:p>
            <a:r>
              <a:rPr lang="en-US" sz="800" i="1" dirty="0">
                <a:solidFill>
                  <a:schemeClr val="bg1"/>
                </a:solidFill>
                <a:effectLst/>
              </a:rPr>
              <a:t>Breastfeeding, </a:t>
            </a:r>
            <a:r>
              <a:rPr lang="en-US" sz="800" i="1" dirty="0" err="1">
                <a:solidFill>
                  <a:schemeClr val="bg1"/>
                </a:solidFill>
                <a:effectLst/>
              </a:rPr>
              <a:t>chestfeeding</a:t>
            </a:r>
            <a:r>
              <a:rPr lang="en-US" sz="800" i="1" dirty="0">
                <a:solidFill>
                  <a:schemeClr val="bg1"/>
                </a:solidFill>
                <a:effectLst/>
              </a:rPr>
              <a:t> and HIV: Supporting informed choices</a:t>
            </a:r>
            <a:r>
              <a:rPr lang="en-US" sz="800" dirty="0">
                <a:solidFill>
                  <a:schemeClr val="bg1"/>
                </a:solidFill>
                <a:effectLst/>
              </a:rPr>
              <a:t> (2024) </a:t>
            </a:r>
            <a:r>
              <a:rPr lang="en-US" sz="800" i="1" dirty="0">
                <a:solidFill>
                  <a:schemeClr val="bg1"/>
                </a:solidFill>
                <a:effectLst/>
              </a:rPr>
              <a:t>The Well Project</a:t>
            </a:r>
            <a:r>
              <a:rPr lang="en-US" sz="800" dirty="0">
                <a:solidFill>
                  <a:schemeClr val="bg1"/>
                </a:solidFill>
                <a:effectLst/>
              </a:rPr>
              <a:t>. Available at: https://www.thewellproject.org/hiv-information/breastfeeding-chestfeeding-and-hiv-supporting-informed-choices (Accessed: 13 April 2024). </a:t>
            </a:r>
          </a:p>
        </p:txBody>
      </p:sp>
    </p:spTree>
    <p:extLst>
      <p:ext uri="{BB962C8B-B14F-4D97-AF65-F5344CB8AC3E}">
        <p14:creationId xmlns:p14="http://schemas.microsoft.com/office/powerpoint/2010/main" val="14678579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E8F11-7C4E-CBAF-F389-F7186676EA50}"/>
              </a:ext>
            </a:extLst>
          </p:cNvPr>
          <p:cNvSpPr>
            <a:spLocks noGrp="1"/>
          </p:cNvSpPr>
          <p:nvPr>
            <p:ph type="title"/>
          </p:nvPr>
        </p:nvSpPr>
        <p:spPr>
          <a:xfrm>
            <a:off x="190500" y="205979"/>
            <a:ext cx="8889927" cy="857250"/>
          </a:xfrm>
        </p:spPr>
        <p:txBody>
          <a:bodyPr anchor="ctr">
            <a:noAutofit/>
          </a:bodyPr>
          <a:lstStyle/>
          <a:p>
            <a:r>
              <a:rPr lang="en-US" sz="3000" dirty="0"/>
              <a:t>Case 2: Sarah – “My </a:t>
            </a:r>
            <a:r>
              <a:rPr lang="en-US" sz="3000" dirty="0" err="1"/>
              <a:t>ob</a:t>
            </a:r>
            <a:r>
              <a:rPr lang="en-US" sz="3000" dirty="0"/>
              <a:t> doesn’t want me to breastfeed”</a:t>
            </a:r>
          </a:p>
        </p:txBody>
      </p:sp>
      <p:pic>
        <p:nvPicPr>
          <p:cNvPr id="7" name="Content Placeholder 6" descr="Couple sitting together">
            <a:extLst>
              <a:ext uri="{FF2B5EF4-FFF2-40B4-BE49-F238E27FC236}">
                <a16:creationId xmlns:a16="http://schemas.microsoft.com/office/drawing/2014/main" id="{495F5CB5-736D-4FE3-6A92-DCFBAF6D674F}"/>
              </a:ext>
            </a:extLst>
          </p:cNvPr>
          <p:cNvPicPr>
            <a:picLocks noGrp="1" noChangeAspect="1"/>
          </p:cNvPicPr>
          <p:nvPr>
            <p:ph sz="half" idx="1"/>
          </p:nvPr>
        </p:nvPicPr>
        <p:blipFill rotWithShape="1">
          <a:blip r:embed="rId3" cstate="print">
            <a:extLst>
              <a:ext uri="{28A0092B-C50C-407E-A947-70E740481C1C}">
                <a14:useLocalDpi xmlns:a14="http://schemas.microsoft.com/office/drawing/2010/main" val="0"/>
              </a:ext>
            </a:extLst>
          </a:blip>
          <a:srcRect l="6521" r="20016" b="-4"/>
          <a:stretch/>
        </p:blipFill>
        <p:spPr>
          <a:xfrm>
            <a:off x="426720" y="1327404"/>
            <a:ext cx="3025691" cy="2749296"/>
          </a:xfrm>
          <a:noFill/>
        </p:spPr>
      </p:pic>
      <p:sp>
        <p:nvSpPr>
          <p:cNvPr id="3" name="Content Placeholder 2">
            <a:extLst>
              <a:ext uri="{FF2B5EF4-FFF2-40B4-BE49-F238E27FC236}">
                <a16:creationId xmlns:a16="http://schemas.microsoft.com/office/drawing/2014/main" id="{30C92F39-E27B-A0B4-9833-EAD2C03137CA}"/>
              </a:ext>
            </a:extLst>
          </p:cNvPr>
          <p:cNvSpPr>
            <a:spLocks noGrp="1"/>
          </p:cNvSpPr>
          <p:nvPr>
            <p:ph sz="half" idx="2"/>
          </p:nvPr>
        </p:nvSpPr>
        <p:spPr>
          <a:xfrm>
            <a:off x="3550920" y="1152144"/>
            <a:ext cx="4907293" cy="3323480"/>
          </a:xfrm>
        </p:spPr>
        <p:txBody>
          <a:bodyPr>
            <a:normAutofit fontScale="92500" lnSpcReduction="20000"/>
          </a:bodyPr>
          <a:lstStyle/>
          <a:p>
            <a:r>
              <a:rPr lang="en-US" dirty="0"/>
              <a:t>10/17/23</a:t>
            </a:r>
          </a:p>
          <a:p>
            <a:r>
              <a:rPr lang="en-US" dirty="0"/>
              <a:t>29y G2P1 @ 24w0d</a:t>
            </a:r>
          </a:p>
          <a:p>
            <a:r>
              <a:rPr lang="en-US" dirty="0"/>
              <a:t>Maternal-fetal medicine (MFM) concerned about breastfeeding, says Sarah would be her first patient to breastfeed</a:t>
            </a:r>
          </a:p>
          <a:p>
            <a:r>
              <a:rPr lang="en-US" dirty="0"/>
              <a:t>“Maybe I’ll just pretend not to breastfeed at the hospital”</a:t>
            </a:r>
          </a:p>
          <a:p>
            <a:endParaRPr lang="en-US" dirty="0"/>
          </a:p>
          <a:p>
            <a:endParaRPr lang="en-US" dirty="0"/>
          </a:p>
        </p:txBody>
      </p:sp>
      <p:sp>
        <p:nvSpPr>
          <p:cNvPr id="4" name="Slide Number Placeholder 3">
            <a:extLst>
              <a:ext uri="{FF2B5EF4-FFF2-40B4-BE49-F238E27FC236}">
                <a16:creationId xmlns:a16="http://schemas.microsoft.com/office/drawing/2014/main" id="{1B89C89A-8CDE-160A-679B-4E7B128C8A61}"/>
              </a:ext>
            </a:extLst>
          </p:cNvPr>
          <p:cNvSpPr>
            <a:spLocks noGrp="1"/>
          </p:cNvSpPr>
          <p:nvPr>
            <p:ph type="sldNum" sz="quarter" idx="12"/>
          </p:nvPr>
        </p:nvSpPr>
        <p:spPr>
          <a:xfrm>
            <a:off x="8531788" y="4729412"/>
            <a:ext cx="548640" cy="297180"/>
          </a:xfrm>
        </p:spPr>
        <p:txBody>
          <a:bodyPr anchor="ctr">
            <a:normAutofit/>
          </a:bodyPr>
          <a:lstStyle/>
          <a:p>
            <a:pPr>
              <a:lnSpc>
                <a:spcPct val="90000"/>
              </a:lnSpc>
              <a:spcAft>
                <a:spcPts val="600"/>
              </a:spcAft>
            </a:pPr>
            <a:fld id="{6E2D2B3B-882E-40F3-A32F-6DD516915044}" type="slidenum">
              <a:rPr lang="en-US" smtClean="0"/>
              <a:pPr>
                <a:lnSpc>
                  <a:spcPct val="90000"/>
                </a:lnSpc>
                <a:spcAft>
                  <a:spcPts val="600"/>
                </a:spcAft>
              </a:pPr>
              <a:t>21</a:t>
            </a:fld>
            <a:endParaRPr lang="en-US"/>
          </a:p>
        </p:txBody>
      </p:sp>
    </p:spTree>
    <p:extLst>
      <p:ext uri="{BB962C8B-B14F-4D97-AF65-F5344CB8AC3E}">
        <p14:creationId xmlns:p14="http://schemas.microsoft.com/office/powerpoint/2010/main" val="3765454034"/>
      </p:ext>
    </p:extLst>
  </p:cSld>
  <p:clrMapOvr>
    <a:masterClrMapping/>
  </p:clrMapOvr>
  <p:extLst>
    <p:ext uri="{6950BFC3-D8DA-4A85-94F7-54DA5524770B}">
      <p188:commentRel xmlns:p188="http://schemas.microsoft.com/office/powerpoint/2018/8/main" r:id="rId2"/>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70F23-86D6-A465-F703-F763A16800D3}"/>
              </a:ext>
            </a:extLst>
          </p:cNvPr>
          <p:cNvSpPr>
            <a:spLocks noGrp="1"/>
          </p:cNvSpPr>
          <p:nvPr>
            <p:ph type="title"/>
          </p:nvPr>
        </p:nvSpPr>
        <p:spPr/>
        <p:txBody>
          <a:bodyPr/>
          <a:lstStyle/>
          <a:p>
            <a:r>
              <a:rPr lang="en-US" dirty="0"/>
              <a:t>How do you respond to Sarah’s statement?</a:t>
            </a:r>
          </a:p>
        </p:txBody>
      </p:sp>
      <p:sp>
        <p:nvSpPr>
          <p:cNvPr id="3" name="Content Placeholder 2">
            <a:extLst>
              <a:ext uri="{FF2B5EF4-FFF2-40B4-BE49-F238E27FC236}">
                <a16:creationId xmlns:a16="http://schemas.microsoft.com/office/drawing/2014/main" id="{B5E85E90-0B90-B7E4-3122-9723D5A2FF2B}"/>
              </a:ext>
            </a:extLst>
          </p:cNvPr>
          <p:cNvSpPr>
            <a:spLocks noGrp="1"/>
          </p:cNvSpPr>
          <p:nvPr>
            <p:ph idx="1"/>
          </p:nvPr>
        </p:nvSpPr>
        <p:spPr>
          <a:xfrm>
            <a:off x="457213" y="1436371"/>
            <a:ext cx="8315569" cy="2990849"/>
          </a:xfrm>
        </p:spPr>
        <p:txBody>
          <a:bodyPr/>
          <a:lstStyle/>
          <a:p>
            <a:pPr marL="571500" indent="-457200">
              <a:buAutoNum type="alphaUcPeriod"/>
            </a:pPr>
            <a:r>
              <a:rPr lang="en-US" dirty="0"/>
              <a:t>Your </a:t>
            </a:r>
            <a:r>
              <a:rPr lang="en-US" dirty="0" err="1"/>
              <a:t>ob</a:t>
            </a:r>
            <a:r>
              <a:rPr lang="en-US" dirty="0"/>
              <a:t> is right, the safest option for your baby is not to breastfeed.</a:t>
            </a:r>
          </a:p>
          <a:p>
            <a:pPr marL="571500" indent="-457200">
              <a:buAutoNum type="alphaUcPeriod"/>
            </a:pPr>
            <a:r>
              <a:rPr lang="en-US" dirty="0"/>
              <a:t>Your </a:t>
            </a:r>
            <a:r>
              <a:rPr lang="en-US" dirty="0" err="1"/>
              <a:t>ob</a:t>
            </a:r>
            <a:r>
              <a:rPr lang="en-US" dirty="0"/>
              <a:t> doesn’t know what she’s talking about.</a:t>
            </a:r>
          </a:p>
          <a:p>
            <a:pPr marL="571500" indent="-457200">
              <a:buAutoNum type="alphaUcPeriod"/>
            </a:pPr>
            <a:r>
              <a:rPr lang="en-US" dirty="0"/>
              <a:t>How did it feel to hear you shouldn’t breastfeed?</a:t>
            </a:r>
          </a:p>
          <a:p>
            <a:pPr marL="571500" indent="-457200">
              <a:buAutoNum type="alphaUcPeriod"/>
            </a:pPr>
            <a:r>
              <a:rPr lang="en-US" dirty="0"/>
              <a:t>How can we make a safe plan for you to feed your baby?</a:t>
            </a:r>
          </a:p>
        </p:txBody>
      </p:sp>
      <p:sp>
        <p:nvSpPr>
          <p:cNvPr id="4" name="Slide Number Placeholder 3">
            <a:extLst>
              <a:ext uri="{FF2B5EF4-FFF2-40B4-BE49-F238E27FC236}">
                <a16:creationId xmlns:a16="http://schemas.microsoft.com/office/drawing/2014/main" id="{EE40E192-851F-924E-5704-F48322861561}"/>
              </a:ext>
            </a:extLst>
          </p:cNvPr>
          <p:cNvSpPr>
            <a:spLocks noGrp="1"/>
          </p:cNvSpPr>
          <p:nvPr>
            <p:ph type="sldNum" sz="quarter" idx="12"/>
          </p:nvPr>
        </p:nvSpPr>
        <p:spPr/>
        <p:txBody>
          <a:bodyPr/>
          <a:lstStyle/>
          <a:p>
            <a:fld id="{6E2D2B3B-882E-40F3-A32F-6DD516915044}" type="slidenum">
              <a:rPr lang="en-US" smtClean="0"/>
              <a:pPr/>
              <a:t>22</a:t>
            </a:fld>
            <a:endParaRPr lang="en-US"/>
          </a:p>
        </p:txBody>
      </p:sp>
    </p:spTree>
    <p:extLst>
      <p:ext uri="{BB962C8B-B14F-4D97-AF65-F5344CB8AC3E}">
        <p14:creationId xmlns:p14="http://schemas.microsoft.com/office/powerpoint/2010/main" val="18105843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21334-553A-1574-97D9-BCADC9833290}"/>
              </a:ext>
            </a:extLst>
          </p:cNvPr>
          <p:cNvSpPr>
            <a:spLocks noGrp="1"/>
          </p:cNvSpPr>
          <p:nvPr>
            <p:ph type="title"/>
          </p:nvPr>
        </p:nvSpPr>
        <p:spPr/>
        <p:txBody>
          <a:bodyPr/>
          <a:lstStyle/>
          <a:p>
            <a:r>
              <a:rPr lang="en-US" dirty="0"/>
              <a:t>Maternal Suppression</a:t>
            </a:r>
          </a:p>
        </p:txBody>
      </p:sp>
      <p:sp>
        <p:nvSpPr>
          <p:cNvPr id="3" name="Content Placeholder 2">
            <a:extLst>
              <a:ext uri="{FF2B5EF4-FFF2-40B4-BE49-F238E27FC236}">
                <a16:creationId xmlns:a16="http://schemas.microsoft.com/office/drawing/2014/main" id="{2C5E4D61-837C-9027-90F2-904DDDFAA13B}"/>
              </a:ext>
            </a:extLst>
          </p:cNvPr>
          <p:cNvSpPr>
            <a:spLocks noGrp="1"/>
          </p:cNvSpPr>
          <p:nvPr>
            <p:ph sz="half" idx="1"/>
          </p:nvPr>
        </p:nvSpPr>
        <p:spPr>
          <a:xfrm>
            <a:off x="4874188" y="1063229"/>
            <a:ext cx="3657600" cy="3323480"/>
          </a:xfrm>
        </p:spPr>
        <p:txBody>
          <a:bodyPr>
            <a:normAutofit fontScale="70000" lnSpcReduction="20000"/>
          </a:bodyPr>
          <a:lstStyle/>
          <a:p>
            <a:r>
              <a:rPr lang="en-US" dirty="0"/>
              <a:t>Monitor VL during breast feeding – every 1-2 months?</a:t>
            </a:r>
          </a:p>
          <a:p>
            <a:r>
              <a:rPr lang="en-US" dirty="0"/>
              <a:t>Decide who monitors maternal VL postpartum – Obstetric (Ob) vs. Infectious Disease (ID) provider?</a:t>
            </a:r>
          </a:p>
          <a:p>
            <a:r>
              <a:rPr lang="en-US" dirty="0"/>
              <a:t>Recommend exclusive breastfeeding x 6 months, then consider weaning and/or solids introduction</a:t>
            </a:r>
          </a:p>
        </p:txBody>
      </p:sp>
      <p:sp>
        <p:nvSpPr>
          <p:cNvPr id="5" name="Content Placeholder 4">
            <a:extLst>
              <a:ext uri="{FF2B5EF4-FFF2-40B4-BE49-F238E27FC236}">
                <a16:creationId xmlns:a16="http://schemas.microsoft.com/office/drawing/2014/main" id="{870BDDC3-144D-64A5-B3AD-E47A12A66C07}"/>
              </a:ext>
            </a:extLst>
          </p:cNvPr>
          <p:cNvSpPr>
            <a:spLocks noGrp="1"/>
          </p:cNvSpPr>
          <p:nvPr>
            <p:ph sz="half" idx="2"/>
          </p:nvPr>
        </p:nvSpPr>
        <p:spPr>
          <a:xfrm>
            <a:off x="646401" y="1063369"/>
            <a:ext cx="4038599" cy="3323480"/>
          </a:xfrm>
        </p:spPr>
        <p:txBody>
          <a:bodyPr>
            <a:normAutofit fontScale="92500"/>
          </a:bodyPr>
          <a:lstStyle/>
          <a:p>
            <a:r>
              <a:rPr lang="en-US" dirty="0"/>
              <a:t>Monitor VL during pregnancy – low risk =</a:t>
            </a:r>
          </a:p>
          <a:p>
            <a:pPr lvl="1"/>
            <a:r>
              <a:rPr lang="en-US" dirty="0"/>
              <a:t>VL &lt;50 at or after 36wk,</a:t>
            </a:r>
          </a:p>
          <a:p>
            <a:pPr lvl="1"/>
            <a:r>
              <a:rPr lang="en-US" dirty="0"/>
              <a:t>10+ weeks of ART,</a:t>
            </a:r>
          </a:p>
          <a:p>
            <a:pPr lvl="1"/>
            <a:r>
              <a:rPr lang="en-US" dirty="0"/>
              <a:t>Maintains suppression</a:t>
            </a:r>
          </a:p>
          <a:p>
            <a:pPr lvl="1"/>
            <a:r>
              <a:rPr lang="en-US" dirty="0"/>
              <a:t>No issues with adherence</a:t>
            </a:r>
          </a:p>
          <a:p>
            <a:pPr lvl="1"/>
            <a:r>
              <a:rPr lang="en-US" dirty="0"/>
              <a:t>No acute HIV during pregnancy</a:t>
            </a:r>
          </a:p>
          <a:p>
            <a:endParaRPr lang="en-US" dirty="0"/>
          </a:p>
        </p:txBody>
      </p:sp>
      <p:sp>
        <p:nvSpPr>
          <p:cNvPr id="4" name="Slide Number Placeholder 3">
            <a:extLst>
              <a:ext uri="{FF2B5EF4-FFF2-40B4-BE49-F238E27FC236}">
                <a16:creationId xmlns:a16="http://schemas.microsoft.com/office/drawing/2014/main" id="{DD97DC66-A7D8-FABD-6BA2-B10EE7ACCAD0}"/>
              </a:ext>
            </a:extLst>
          </p:cNvPr>
          <p:cNvSpPr>
            <a:spLocks noGrp="1"/>
          </p:cNvSpPr>
          <p:nvPr>
            <p:ph type="sldNum" sz="quarter" idx="12"/>
          </p:nvPr>
        </p:nvSpPr>
        <p:spPr/>
        <p:txBody>
          <a:bodyPr/>
          <a:lstStyle/>
          <a:p>
            <a:fld id="{6E2D2B3B-882E-40F3-A32F-6DD516915044}" type="slidenum">
              <a:rPr lang="en-US" smtClean="0"/>
              <a:pPr/>
              <a:t>23</a:t>
            </a:fld>
            <a:endParaRPr lang="en-US"/>
          </a:p>
        </p:txBody>
      </p:sp>
      <p:sp>
        <p:nvSpPr>
          <p:cNvPr id="6" name="TextBox 5">
            <a:extLst>
              <a:ext uri="{FF2B5EF4-FFF2-40B4-BE49-F238E27FC236}">
                <a16:creationId xmlns:a16="http://schemas.microsoft.com/office/drawing/2014/main" id="{8FCD5350-6C7F-6CA4-7C03-2D4CDB953AB6}"/>
              </a:ext>
            </a:extLst>
          </p:cNvPr>
          <p:cNvSpPr txBox="1"/>
          <p:nvPr/>
        </p:nvSpPr>
        <p:spPr>
          <a:xfrm>
            <a:off x="2328997" y="4736772"/>
            <a:ext cx="4572000" cy="307777"/>
          </a:xfrm>
          <a:prstGeom prst="rect">
            <a:avLst/>
          </a:prstGeom>
          <a:noFill/>
        </p:spPr>
        <p:txBody>
          <a:bodyPr wrap="square">
            <a:spAutoFit/>
          </a:bodyPr>
          <a:lstStyle/>
          <a:p>
            <a:pPr algn="ctr"/>
            <a:r>
              <a:rPr lang="en-US" sz="1400" dirty="0">
                <a:solidFill>
                  <a:schemeClr val="bg1"/>
                </a:solidFill>
              </a:rPr>
              <a:t>DHHS HIV Perinatal Guidelines 2024</a:t>
            </a:r>
          </a:p>
        </p:txBody>
      </p:sp>
    </p:spTree>
    <p:extLst>
      <p:ext uri="{BB962C8B-B14F-4D97-AF65-F5344CB8AC3E}">
        <p14:creationId xmlns:p14="http://schemas.microsoft.com/office/powerpoint/2010/main" val="11451351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2E89C-B6FA-A641-AFE9-FCE0EBE3BAD4}"/>
              </a:ext>
            </a:extLst>
          </p:cNvPr>
          <p:cNvSpPr>
            <a:spLocks noGrp="1"/>
          </p:cNvSpPr>
          <p:nvPr>
            <p:ph type="title"/>
          </p:nvPr>
        </p:nvSpPr>
        <p:spPr/>
        <p:txBody>
          <a:bodyPr/>
          <a:lstStyle/>
          <a:p>
            <a:r>
              <a:rPr lang="en-US" dirty="0"/>
              <a:t>Infant Prophylaxis</a:t>
            </a:r>
          </a:p>
        </p:txBody>
      </p:sp>
      <p:sp>
        <p:nvSpPr>
          <p:cNvPr id="3" name="Content Placeholder 2">
            <a:extLst>
              <a:ext uri="{FF2B5EF4-FFF2-40B4-BE49-F238E27FC236}">
                <a16:creationId xmlns:a16="http://schemas.microsoft.com/office/drawing/2014/main" id="{8E3E4E1F-E95E-7329-620A-265582393E3D}"/>
              </a:ext>
            </a:extLst>
          </p:cNvPr>
          <p:cNvSpPr>
            <a:spLocks noGrp="1"/>
          </p:cNvSpPr>
          <p:nvPr>
            <p:ph idx="1"/>
          </p:nvPr>
        </p:nvSpPr>
        <p:spPr>
          <a:xfrm>
            <a:off x="457214" y="1200151"/>
            <a:ext cx="3882874" cy="3275474"/>
          </a:xfrm>
        </p:spPr>
        <p:txBody>
          <a:bodyPr/>
          <a:lstStyle/>
          <a:p>
            <a:pPr marL="114300" indent="0">
              <a:buNone/>
            </a:pPr>
            <a:r>
              <a:rPr lang="en-US" dirty="0"/>
              <a:t>“</a:t>
            </a:r>
            <a:r>
              <a:rPr lang="en-US" b="0" i="0" dirty="0">
                <a:solidFill>
                  <a:srgbClr val="000000"/>
                </a:solidFill>
                <a:effectLst/>
              </a:rPr>
              <a:t>The Panels could not reach a consensus on recommendations for infant prophylaxis while breastfeeding.</a:t>
            </a:r>
            <a:r>
              <a:rPr lang="en-US" dirty="0"/>
              <a:t>”</a:t>
            </a:r>
          </a:p>
        </p:txBody>
      </p:sp>
      <p:sp>
        <p:nvSpPr>
          <p:cNvPr id="4" name="Slide Number Placeholder 3">
            <a:extLst>
              <a:ext uri="{FF2B5EF4-FFF2-40B4-BE49-F238E27FC236}">
                <a16:creationId xmlns:a16="http://schemas.microsoft.com/office/drawing/2014/main" id="{88814E69-9EA6-6B95-2AD3-E2F656F09D55}"/>
              </a:ext>
            </a:extLst>
          </p:cNvPr>
          <p:cNvSpPr>
            <a:spLocks noGrp="1"/>
          </p:cNvSpPr>
          <p:nvPr>
            <p:ph type="sldNum" sz="quarter" idx="12"/>
          </p:nvPr>
        </p:nvSpPr>
        <p:spPr/>
        <p:txBody>
          <a:bodyPr/>
          <a:lstStyle/>
          <a:p>
            <a:fld id="{6E2D2B3B-882E-40F3-A32F-6DD516915044}" type="slidenum">
              <a:rPr lang="en-US" smtClean="0"/>
              <a:pPr/>
              <a:t>24</a:t>
            </a:fld>
            <a:endParaRPr lang="en-US"/>
          </a:p>
        </p:txBody>
      </p:sp>
      <p:pic>
        <p:nvPicPr>
          <p:cNvPr id="6" name="Picture 5">
            <a:extLst>
              <a:ext uri="{FF2B5EF4-FFF2-40B4-BE49-F238E27FC236}">
                <a16:creationId xmlns:a16="http://schemas.microsoft.com/office/drawing/2014/main" id="{2033A07D-2BFD-0853-3FD4-ABD0CACB56D9}"/>
              </a:ext>
            </a:extLst>
          </p:cNvPr>
          <p:cNvPicPr>
            <a:picLocks noChangeAspect="1"/>
          </p:cNvPicPr>
          <p:nvPr/>
        </p:nvPicPr>
        <p:blipFill rotWithShape="1">
          <a:blip r:embed="rId2"/>
          <a:srcRect l="34571" t="10667" r="21403" b="14396"/>
          <a:stretch/>
        </p:blipFill>
        <p:spPr>
          <a:xfrm>
            <a:off x="4571999" y="63567"/>
            <a:ext cx="4321743" cy="4597589"/>
          </a:xfrm>
          <a:prstGeom prst="rect">
            <a:avLst/>
          </a:prstGeom>
        </p:spPr>
      </p:pic>
      <p:sp>
        <p:nvSpPr>
          <p:cNvPr id="7" name="TextBox 6">
            <a:extLst>
              <a:ext uri="{FF2B5EF4-FFF2-40B4-BE49-F238E27FC236}">
                <a16:creationId xmlns:a16="http://schemas.microsoft.com/office/drawing/2014/main" id="{A90C7D10-430E-3F17-2D3B-B04056A79811}"/>
              </a:ext>
            </a:extLst>
          </p:cNvPr>
          <p:cNvSpPr txBox="1"/>
          <p:nvPr/>
        </p:nvSpPr>
        <p:spPr>
          <a:xfrm>
            <a:off x="2328997" y="4736772"/>
            <a:ext cx="4572000" cy="307777"/>
          </a:xfrm>
          <a:prstGeom prst="rect">
            <a:avLst/>
          </a:prstGeom>
          <a:noFill/>
        </p:spPr>
        <p:txBody>
          <a:bodyPr wrap="square">
            <a:spAutoFit/>
          </a:bodyPr>
          <a:lstStyle/>
          <a:p>
            <a:pPr algn="ctr"/>
            <a:r>
              <a:rPr lang="en-US" sz="1400" dirty="0">
                <a:solidFill>
                  <a:schemeClr val="bg1"/>
                </a:solidFill>
              </a:rPr>
              <a:t>DHHS HIV Perinatal Guidelines 2024</a:t>
            </a:r>
          </a:p>
        </p:txBody>
      </p:sp>
    </p:spTree>
    <p:extLst>
      <p:ext uri="{BB962C8B-B14F-4D97-AF65-F5344CB8AC3E}">
        <p14:creationId xmlns:p14="http://schemas.microsoft.com/office/powerpoint/2010/main" val="2441594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3B1FE-6F83-AC85-D6D8-ADB654DDE2B9}"/>
              </a:ext>
            </a:extLst>
          </p:cNvPr>
          <p:cNvSpPr>
            <a:spLocks noGrp="1"/>
          </p:cNvSpPr>
          <p:nvPr>
            <p:ph type="title"/>
          </p:nvPr>
        </p:nvSpPr>
        <p:spPr/>
        <p:txBody>
          <a:bodyPr/>
          <a:lstStyle/>
          <a:p>
            <a:r>
              <a:rPr lang="en-US" dirty="0"/>
              <a:t>Which option would you pick for infant prophylaxis?</a:t>
            </a:r>
          </a:p>
        </p:txBody>
      </p:sp>
      <p:sp>
        <p:nvSpPr>
          <p:cNvPr id="3" name="Content Placeholder 2">
            <a:extLst>
              <a:ext uri="{FF2B5EF4-FFF2-40B4-BE49-F238E27FC236}">
                <a16:creationId xmlns:a16="http://schemas.microsoft.com/office/drawing/2014/main" id="{A05C360E-F623-4346-A5D6-C0E6D646E48A}"/>
              </a:ext>
            </a:extLst>
          </p:cNvPr>
          <p:cNvSpPr>
            <a:spLocks noGrp="1"/>
          </p:cNvSpPr>
          <p:nvPr>
            <p:ph idx="1"/>
          </p:nvPr>
        </p:nvSpPr>
        <p:spPr/>
        <p:txBody>
          <a:bodyPr/>
          <a:lstStyle/>
          <a:p>
            <a:pPr marL="114300" indent="0">
              <a:buNone/>
            </a:pPr>
            <a:endParaRPr lang="en-US" dirty="0"/>
          </a:p>
          <a:p>
            <a:pPr marL="571500" indent="-457200">
              <a:buAutoNum type="alphaUcPeriod"/>
            </a:pPr>
            <a:r>
              <a:rPr lang="en-US" dirty="0"/>
              <a:t>Nevirapine daily until 4 weeks after stopping breastfeeding</a:t>
            </a:r>
          </a:p>
          <a:p>
            <a:pPr marL="571500" indent="-457200">
              <a:buAutoNum type="alphaUcPeriod"/>
            </a:pPr>
            <a:r>
              <a:rPr lang="en-US" dirty="0"/>
              <a:t>Zidovudine x 2 weeks</a:t>
            </a:r>
          </a:p>
          <a:p>
            <a:pPr marL="571500" indent="-457200">
              <a:buAutoNum type="alphaUcPeriod"/>
            </a:pPr>
            <a:r>
              <a:rPr lang="en-US" dirty="0"/>
              <a:t>Triple therapy until 4 weeks after stopping breastfeeding</a:t>
            </a:r>
          </a:p>
          <a:p>
            <a:pPr marL="571500" indent="-457200">
              <a:buAutoNum type="alphaUcPeriod"/>
            </a:pPr>
            <a:r>
              <a:rPr lang="en-US" dirty="0"/>
              <a:t>Zidovudine x 6 weeks</a:t>
            </a:r>
          </a:p>
        </p:txBody>
      </p:sp>
      <p:sp>
        <p:nvSpPr>
          <p:cNvPr id="4" name="Slide Number Placeholder 3">
            <a:extLst>
              <a:ext uri="{FF2B5EF4-FFF2-40B4-BE49-F238E27FC236}">
                <a16:creationId xmlns:a16="http://schemas.microsoft.com/office/drawing/2014/main" id="{6FCE40FA-62EB-F0C9-2484-C51C88B1C648}"/>
              </a:ext>
            </a:extLst>
          </p:cNvPr>
          <p:cNvSpPr>
            <a:spLocks noGrp="1"/>
          </p:cNvSpPr>
          <p:nvPr>
            <p:ph type="sldNum" sz="quarter" idx="12"/>
          </p:nvPr>
        </p:nvSpPr>
        <p:spPr/>
        <p:txBody>
          <a:bodyPr/>
          <a:lstStyle/>
          <a:p>
            <a:fld id="{6E2D2B3B-882E-40F3-A32F-6DD516915044}" type="slidenum">
              <a:rPr lang="en-US" smtClean="0"/>
              <a:pPr/>
              <a:t>25</a:t>
            </a:fld>
            <a:endParaRPr lang="en-US"/>
          </a:p>
        </p:txBody>
      </p:sp>
    </p:spTree>
    <p:extLst>
      <p:ext uri="{BB962C8B-B14F-4D97-AF65-F5344CB8AC3E}">
        <p14:creationId xmlns:p14="http://schemas.microsoft.com/office/powerpoint/2010/main" val="24184187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E0437-3BD8-4E76-4B89-777964990C4E}"/>
              </a:ext>
            </a:extLst>
          </p:cNvPr>
          <p:cNvSpPr>
            <a:spLocks noGrp="1"/>
          </p:cNvSpPr>
          <p:nvPr>
            <p:ph type="title"/>
          </p:nvPr>
        </p:nvSpPr>
        <p:spPr/>
        <p:txBody>
          <a:bodyPr/>
          <a:lstStyle/>
          <a:p>
            <a:pPr algn="ctr"/>
            <a:r>
              <a:rPr lang="en-US" dirty="0"/>
              <a:t>Ongoing Monitoring</a:t>
            </a:r>
          </a:p>
        </p:txBody>
      </p:sp>
      <p:sp>
        <p:nvSpPr>
          <p:cNvPr id="3" name="Text Placeholder 2">
            <a:extLst>
              <a:ext uri="{FF2B5EF4-FFF2-40B4-BE49-F238E27FC236}">
                <a16:creationId xmlns:a16="http://schemas.microsoft.com/office/drawing/2014/main" id="{2986586C-6B0E-3F70-D167-666041EA66E9}"/>
              </a:ext>
            </a:extLst>
          </p:cNvPr>
          <p:cNvSpPr>
            <a:spLocks noGrp="1"/>
          </p:cNvSpPr>
          <p:nvPr>
            <p:ph type="body" idx="1"/>
          </p:nvPr>
        </p:nvSpPr>
        <p:spPr/>
        <p:txBody>
          <a:bodyPr/>
          <a:lstStyle/>
          <a:p>
            <a:r>
              <a:rPr lang="en-US" dirty="0"/>
              <a:t>Maternal</a:t>
            </a:r>
          </a:p>
        </p:txBody>
      </p:sp>
      <p:sp>
        <p:nvSpPr>
          <p:cNvPr id="4" name="Content Placeholder 3">
            <a:extLst>
              <a:ext uri="{FF2B5EF4-FFF2-40B4-BE49-F238E27FC236}">
                <a16:creationId xmlns:a16="http://schemas.microsoft.com/office/drawing/2014/main" id="{C30DF173-4290-C076-C4FD-79358415278A}"/>
              </a:ext>
            </a:extLst>
          </p:cNvPr>
          <p:cNvSpPr>
            <a:spLocks noGrp="1"/>
          </p:cNvSpPr>
          <p:nvPr>
            <p:ph sz="half" idx="2"/>
          </p:nvPr>
        </p:nvSpPr>
        <p:spPr/>
        <p:txBody>
          <a:bodyPr/>
          <a:lstStyle/>
          <a:p>
            <a:r>
              <a:rPr lang="en-US" dirty="0"/>
              <a:t>Medication adherence</a:t>
            </a:r>
          </a:p>
          <a:p>
            <a:r>
              <a:rPr lang="en-US" dirty="0"/>
              <a:t>Viral load q1-2m</a:t>
            </a:r>
          </a:p>
          <a:p>
            <a:r>
              <a:rPr lang="en-US" dirty="0"/>
              <a:t>Breast &amp; nipple health</a:t>
            </a:r>
          </a:p>
          <a:p>
            <a:r>
              <a:rPr lang="en-US" dirty="0"/>
              <a:t>Mental Health</a:t>
            </a:r>
          </a:p>
        </p:txBody>
      </p:sp>
      <p:sp>
        <p:nvSpPr>
          <p:cNvPr id="5" name="Text Placeholder 4">
            <a:extLst>
              <a:ext uri="{FF2B5EF4-FFF2-40B4-BE49-F238E27FC236}">
                <a16:creationId xmlns:a16="http://schemas.microsoft.com/office/drawing/2014/main" id="{02842253-B7EC-0629-F6B8-27E4211F52C1}"/>
              </a:ext>
            </a:extLst>
          </p:cNvPr>
          <p:cNvSpPr>
            <a:spLocks noGrp="1"/>
          </p:cNvSpPr>
          <p:nvPr>
            <p:ph type="body" sz="quarter" idx="3"/>
          </p:nvPr>
        </p:nvSpPr>
        <p:spPr>
          <a:xfrm>
            <a:off x="4347308" y="1232230"/>
            <a:ext cx="4038599" cy="479822"/>
          </a:xfrm>
        </p:spPr>
        <p:txBody>
          <a:bodyPr/>
          <a:lstStyle/>
          <a:p>
            <a:r>
              <a:rPr lang="en-US" dirty="0"/>
              <a:t>Infant</a:t>
            </a:r>
          </a:p>
        </p:txBody>
      </p:sp>
      <p:sp>
        <p:nvSpPr>
          <p:cNvPr id="6" name="Content Placeholder 5">
            <a:extLst>
              <a:ext uri="{FF2B5EF4-FFF2-40B4-BE49-F238E27FC236}">
                <a16:creationId xmlns:a16="http://schemas.microsoft.com/office/drawing/2014/main" id="{8CCA753E-C433-EF00-CC9C-F8C7571BD8C0}"/>
              </a:ext>
            </a:extLst>
          </p:cNvPr>
          <p:cNvSpPr>
            <a:spLocks noGrp="1"/>
          </p:cNvSpPr>
          <p:nvPr>
            <p:ph sz="quarter" idx="4"/>
          </p:nvPr>
        </p:nvSpPr>
        <p:spPr>
          <a:xfrm>
            <a:off x="4347308" y="1806543"/>
            <a:ext cx="4733119" cy="2669087"/>
          </a:xfrm>
        </p:spPr>
        <p:txBody>
          <a:bodyPr>
            <a:normAutofit fontScale="85000" lnSpcReduction="10000"/>
          </a:bodyPr>
          <a:lstStyle/>
          <a:p>
            <a:r>
              <a:rPr lang="en-US" dirty="0"/>
              <a:t>Medication adherence (if given)</a:t>
            </a:r>
          </a:p>
          <a:p>
            <a:r>
              <a:rPr lang="en-US" dirty="0"/>
              <a:t>HIV screening (RNA/DNA)</a:t>
            </a:r>
          </a:p>
          <a:p>
            <a:pPr lvl="1"/>
            <a:r>
              <a:rPr lang="en-US" sz="2100" dirty="0"/>
              <a:t>Birth, 14-21d, 1-2m, 4-6m, q3m if continues to breastfeed</a:t>
            </a:r>
          </a:p>
          <a:p>
            <a:pPr lvl="1"/>
            <a:r>
              <a:rPr lang="en-US" sz="2100" dirty="0"/>
              <a:t>After stopping: 4-6w, 3m, 6m</a:t>
            </a:r>
          </a:p>
          <a:p>
            <a:r>
              <a:rPr lang="en-US" dirty="0"/>
              <a:t>Drug toxicity screening? (CBC/CMP?)</a:t>
            </a:r>
          </a:p>
          <a:p>
            <a:r>
              <a:rPr lang="en-US" dirty="0"/>
              <a:t>Exclusive breastfeeding/Gut health</a:t>
            </a:r>
          </a:p>
          <a:p>
            <a:endParaRPr lang="en-US" dirty="0"/>
          </a:p>
        </p:txBody>
      </p:sp>
      <p:sp>
        <p:nvSpPr>
          <p:cNvPr id="7" name="Slide Number Placeholder 6">
            <a:extLst>
              <a:ext uri="{FF2B5EF4-FFF2-40B4-BE49-F238E27FC236}">
                <a16:creationId xmlns:a16="http://schemas.microsoft.com/office/drawing/2014/main" id="{FDDA2F3F-65AB-176C-9342-E41A1F711E66}"/>
              </a:ext>
            </a:extLst>
          </p:cNvPr>
          <p:cNvSpPr>
            <a:spLocks noGrp="1"/>
          </p:cNvSpPr>
          <p:nvPr>
            <p:ph type="sldNum" sz="quarter" idx="12"/>
          </p:nvPr>
        </p:nvSpPr>
        <p:spPr/>
        <p:txBody>
          <a:bodyPr/>
          <a:lstStyle/>
          <a:p>
            <a:fld id="{9F49499B-0A11-F941-988B-5A98BBA90756}" type="slidenum">
              <a:rPr lang="en-US" smtClean="0">
                <a:solidFill>
                  <a:srgbClr val="FFFFFF"/>
                </a:solidFill>
              </a:rPr>
              <a:pPr/>
              <a:t>26</a:t>
            </a:fld>
            <a:endParaRPr lang="en-US">
              <a:solidFill>
                <a:srgbClr val="FFFFFF"/>
              </a:solidFill>
            </a:endParaRPr>
          </a:p>
        </p:txBody>
      </p:sp>
      <p:sp>
        <p:nvSpPr>
          <p:cNvPr id="8" name="TextBox 7">
            <a:extLst>
              <a:ext uri="{FF2B5EF4-FFF2-40B4-BE49-F238E27FC236}">
                <a16:creationId xmlns:a16="http://schemas.microsoft.com/office/drawing/2014/main" id="{E0EA6DD9-6999-2659-F8BA-E374E153B9DF}"/>
              </a:ext>
            </a:extLst>
          </p:cNvPr>
          <p:cNvSpPr txBox="1"/>
          <p:nvPr/>
        </p:nvSpPr>
        <p:spPr>
          <a:xfrm>
            <a:off x="1414597" y="4679227"/>
            <a:ext cx="6400800" cy="461665"/>
          </a:xfrm>
          <a:prstGeom prst="rect">
            <a:avLst/>
          </a:prstGeom>
          <a:noFill/>
        </p:spPr>
        <p:txBody>
          <a:bodyPr wrap="square">
            <a:spAutoFit/>
          </a:bodyPr>
          <a:lstStyle/>
          <a:p>
            <a:pPr algn="ctr"/>
            <a:r>
              <a:rPr lang="en-US" sz="1200" dirty="0">
                <a:solidFill>
                  <a:schemeClr val="bg1"/>
                </a:solidFill>
              </a:rPr>
              <a:t>DHHS HIV Guidelines 2024</a:t>
            </a:r>
          </a:p>
          <a:p>
            <a:pPr algn="ctr"/>
            <a:r>
              <a:rPr lang="en-US" sz="1200" dirty="0">
                <a:solidFill>
                  <a:schemeClr val="bg1"/>
                </a:solidFill>
              </a:rPr>
              <a:t>BHIVA guidelines for the management of HIV in pregnancy and postpartum 2020</a:t>
            </a:r>
          </a:p>
        </p:txBody>
      </p:sp>
    </p:spTree>
    <p:extLst>
      <p:ext uri="{BB962C8B-B14F-4D97-AF65-F5344CB8AC3E}">
        <p14:creationId xmlns:p14="http://schemas.microsoft.com/office/powerpoint/2010/main" val="38184633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13F8F-7261-DE3A-9C7A-23E0AC5E32E4}"/>
              </a:ext>
            </a:extLst>
          </p:cNvPr>
          <p:cNvSpPr>
            <a:spLocks noGrp="1"/>
          </p:cNvSpPr>
          <p:nvPr>
            <p:ph type="title"/>
          </p:nvPr>
        </p:nvSpPr>
        <p:spPr>
          <a:xfrm>
            <a:off x="115503" y="66176"/>
            <a:ext cx="2170497" cy="2956157"/>
          </a:xfrm>
        </p:spPr>
        <p:txBody>
          <a:bodyPr/>
          <a:lstStyle/>
          <a:p>
            <a:pPr algn="ctr"/>
            <a:r>
              <a:rPr lang="en-US" dirty="0"/>
              <a:t>BHIVA: The Safer Triangle</a:t>
            </a:r>
          </a:p>
        </p:txBody>
      </p:sp>
      <p:pic>
        <p:nvPicPr>
          <p:cNvPr id="6" name="Content Placeholder 5">
            <a:extLst>
              <a:ext uri="{FF2B5EF4-FFF2-40B4-BE49-F238E27FC236}">
                <a16:creationId xmlns:a16="http://schemas.microsoft.com/office/drawing/2014/main" id="{3571D091-96FF-AFB1-9CE9-D2B993A795C9}"/>
              </a:ext>
            </a:extLst>
          </p:cNvPr>
          <p:cNvPicPr>
            <a:picLocks noGrp="1" noChangeAspect="1"/>
          </p:cNvPicPr>
          <p:nvPr>
            <p:ph idx="1"/>
          </p:nvPr>
        </p:nvPicPr>
        <p:blipFill rotWithShape="1">
          <a:blip r:embed="rId2"/>
          <a:srcRect l="29114" t="24548" r="14172" b="11168"/>
          <a:stretch/>
        </p:blipFill>
        <p:spPr>
          <a:xfrm>
            <a:off x="2213811" y="41752"/>
            <a:ext cx="6549656" cy="4640084"/>
          </a:xfrm>
        </p:spPr>
      </p:pic>
      <p:sp>
        <p:nvSpPr>
          <p:cNvPr id="4" name="Slide Number Placeholder 3">
            <a:extLst>
              <a:ext uri="{FF2B5EF4-FFF2-40B4-BE49-F238E27FC236}">
                <a16:creationId xmlns:a16="http://schemas.microsoft.com/office/drawing/2014/main" id="{B0ABD215-96F0-8474-6805-5BE13058DC39}"/>
              </a:ext>
            </a:extLst>
          </p:cNvPr>
          <p:cNvSpPr>
            <a:spLocks noGrp="1"/>
          </p:cNvSpPr>
          <p:nvPr>
            <p:ph type="sldNum" sz="quarter" idx="12"/>
          </p:nvPr>
        </p:nvSpPr>
        <p:spPr/>
        <p:txBody>
          <a:bodyPr/>
          <a:lstStyle/>
          <a:p>
            <a:fld id="{6E2D2B3B-882E-40F3-A32F-6DD516915044}" type="slidenum">
              <a:rPr lang="en-US" smtClean="0"/>
              <a:pPr/>
              <a:t>27</a:t>
            </a:fld>
            <a:endParaRPr lang="en-US"/>
          </a:p>
        </p:txBody>
      </p:sp>
      <p:sp>
        <p:nvSpPr>
          <p:cNvPr id="8" name="TextBox 7">
            <a:extLst>
              <a:ext uri="{FF2B5EF4-FFF2-40B4-BE49-F238E27FC236}">
                <a16:creationId xmlns:a16="http://schemas.microsoft.com/office/drawing/2014/main" id="{883044FA-D97A-79FC-E973-CF3B79FCBC73}"/>
              </a:ext>
            </a:extLst>
          </p:cNvPr>
          <p:cNvSpPr txBox="1"/>
          <p:nvPr/>
        </p:nvSpPr>
        <p:spPr>
          <a:xfrm>
            <a:off x="2285999" y="4681835"/>
            <a:ext cx="4572000" cy="461665"/>
          </a:xfrm>
          <a:prstGeom prst="rect">
            <a:avLst/>
          </a:prstGeom>
          <a:noFill/>
        </p:spPr>
        <p:txBody>
          <a:bodyPr wrap="square">
            <a:spAutoFit/>
          </a:bodyPr>
          <a:lstStyle/>
          <a:p>
            <a:r>
              <a:rPr lang="en-US" sz="800" i="1" dirty="0">
                <a:solidFill>
                  <a:schemeClr val="bg1"/>
                </a:solidFill>
                <a:effectLst/>
              </a:rPr>
              <a:t>HIV and breastfeeding your baby</a:t>
            </a:r>
            <a:r>
              <a:rPr lang="en-US" sz="800" i="1" dirty="0">
                <a:solidFill>
                  <a:schemeClr val="bg1"/>
                </a:solidFill>
              </a:rPr>
              <a:t>. </a:t>
            </a:r>
            <a:r>
              <a:rPr lang="en-US" sz="800" dirty="0">
                <a:solidFill>
                  <a:schemeClr val="bg1"/>
                </a:solidFill>
              </a:rPr>
              <a:t>NHS:</a:t>
            </a:r>
            <a:r>
              <a:rPr lang="en-US" sz="800" dirty="0">
                <a:solidFill>
                  <a:schemeClr val="bg1"/>
                </a:solidFill>
                <a:effectLst/>
              </a:rPr>
              <a:t> St Mary’s Hospital’s family clinic. Available at: https://www.imperial.nhs.uk/-/media/website/patient-information-leaflets/maternity-services/postanatal-care/hiv-and-breastfeeding-your-baby.pdf (Accessed: 13 April 2024). </a:t>
            </a:r>
          </a:p>
        </p:txBody>
      </p:sp>
    </p:spTree>
    <p:extLst>
      <p:ext uri="{BB962C8B-B14F-4D97-AF65-F5344CB8AC3E}">
        <p14:creationId xmlns:p14="http://schemas.microsoft.com/office/powerpoint/2010/main" val="38017687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4A750B0-6419-F248-7317-EA62D6683F3A}"/>
              </a:ext>
            </a:extLst>
          </p:cNvPr>
          <p:cNvSpPr>
            <a:spLocks noGrp="1"/>
          </p:cNvSpPr>
          <p:nvPr>
            <p:ph type="sldNum" sz="quarter" idx="12"/>
          </p:nvPr>
        </p:nvSpPr>
        <p:spPr/>
        <p:txBody>
          <a:bodyPr/>
          <a:lstStyle/>
          <a:p>
            <a:fld id="{6E2D2B3B-882E-40F3-A32F-6DD516915044}" type="slidenum">
              <a:rPr lang="en-US" smtClean="0"/>
              <a:pPr/>
              <a:t>28</a:t>
            </a:fld>
            <a:endParaRPr lang="en-US"/>
          </a:p>
        </p:txBody>
      </p:sp>
      <p:sp>
        <p:nvSpPr>
          <p:cNvPr id="12" name="TextBox 11">
            <a:extLst>
              <a:ext uri="{FF2B5EF4-FFF2-40B4-BE49-F238E27FC236}">
                <a16:creationId xmlns:a16="http://schemas.microsoft.com/office/drawing/2014/main" id="{4CF0D0FA-045B-D351-D22E-489DAC8FC45F}"/>
              </a:ext>
            </a:extLst>
          </p:cNvPr>
          <p:cNvSpPr txBox="1"/>
          <p:nvPr/>
        </p:nvSpPr>
        <p:spPr>
          <a:xfrm>
            <a:off x="2286000" y="4647169"/>
            <a:ext cx="4572000" cy="461665"/>
          </a:xfrm>
          <a:prstGeom prst="rect">
            <a:avLst/>
          </a:prstGeom>
          <a:noFill/>
        </p:spPr>
        <p:txBody>
          <a:bodyPr wrap="square">
            <a:spAutoFit/>
          </a:bodyPr>
          <a:lstStyle/>
          <a:p>
            <a:r>
              <a:rPr lang="en-US" sz="800" i="1" dirty="0">
                <a:solidFill>
                  <a:schemeClr val="bg1"/>
                </a:solidFill>
                <a:effectLst/>
              </a:rPr>
              <a:t>Breastfeeding, </a:t>
            </a:r>
            <a:r>
              <a:rPr lang="en-US" sz="800" i="1" dirty="0" err="1">
                <a:solidFill>
                  <a:schemeClr val="bg1"/>
                </a:solidFill>
                <a:effectLst/>
              </a:rPr>
              <a:t>chestfeeding</a:t>
            </a:r>
            <a:r>
              <a:rPr lang="en-US" sz="800" i="1" dirty="0">
                <a:solidFill>
                  <a:schemeClr val="bg1"/>
                </a:solidFill>
                <a:effectLst/>
              </a:rPr>
              <a:t> and HIV: Supporting informed choices</a:t>
            </a:r>
            <a:r>
              <a:rPr lang="en-US" sz="800" dirty="0">
                <a:solidFill>
                  <a:schemeClr val="bg1"/>
                </a:solidFill>
                <a:effectLst/>
              </a:rPr>
              <a:t> (2024) </a:t>
            </a:r>
            <a:r>
              <a:rPr lang="en-US" sz="800" i="1" dirty="0">
                <a:solidFill>
                  <a:schemeClr val="bg1"/>
                </a:solidFill>
                <a:effectLst/>
              </a:rPr>
              <a:t>The Well Project</a:t>
            </a:r>
            <a:r>
              <a:rPr lang="en-US" sz="800" dirty="0">
                <a:solidFill>
                  <a:schemeClr val="bg1"/>
                </a:solidFill>
                <a:effectLst/>
              </a:rPr>
              <a:t>. Available at: https://www.thewellproject.org/hiv-information/breastfeeding-chestfeeding-and-hiv-supporting-informed-choices (Accessed: 13 April 2024). </a:t>
            </a:r>
          </a:p>
        </p:txBody>
      </p:sp>
      <p:pic>
        <p:nvPicPr>
          <p:cNvPr id="5" name="Content Placeholder 4" descr="A poster for a breastfeeding campaign&#10;&#10;Description automatically generated">
            <a:extLst>
              <a:ext uri="{FF2B5EF4-FFF2-40B4-BE49-F238E27FC236}">
                <a16:creationId xmlns:a16="http://schemas.microsoft.com/office/drawing/2014/main" id="{6BFA66BE-F7F9-A819-FA1D-761F67492DE1}"/>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b="10385"/>
          <a:stretch/>
        </p:blipFill>
        <p:spPr>
          <a:xfrm>
            <a:off x="1997334" y="34667"/>
            <a:ext cx="5149332" cy="4612502"/>
          </a:xfrm>
        </p:spPr>
      </p:pic>
    </p:spTree>
    <p:extLst>
      <p:ext uri="{BB962C8B-B14F-4D97-AF65-F5344CB8AC3E}">
        <p14:creationId xmlns:p14="http://schemas.microsoft.com/office/powerpoint/2010/main" val="2851169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E8F11-7C4E-CBAF-F389-F7186676EA50}"/>
              </a:ext>
            </a:extLst>
          </p:cNvPr>
          <p:cNvSpPr>
            <a:spLocks noGrp="1"/>
          </p:cNvSpPr>
          <p:nvPr>
            <p:ph type="title"/>
          </p:nvPr>
        </p:nvSpPr>
        <p:spPr>
          <a:xfrm>
            <a:off x="190500" y="205979"/>
            <a:ext cx="8889927" cy="857250"/>
          </a:xfrm>
        </p:spPr>
        <p:txBody>
          <a:bodyPr anchor="ctr">
            <a:noAutofit/>
          </a:bodyPr>
          <a:lstStyle/>
          <a:p>
            <a:r>
              <a:rPr lang="en-US" sz="3600" dirty="0"/>
              <a:t>Case 2: Sarah – “I’m not going to breastfeed”</a:t>
            </a:r>
          </a:p>
        </p:txBody>
      </p:sp>
      <p:pic>
        <p:nvPicPr>
          <p:cNvPr id="7" name="Content Placeholder 6" descr="Couple sitting together">
            <a:extLst>
              <a:ext uri="{FF2B5EF4-FFF2-40B4-BE49-F238E27FC236}">
                <a16:creationId xmlns:a16="http://schemas.microsoft.com/office/drawing/2014/main" id="{495F5CB5-736D-4FE3-6A92-DCFBAF6D674F}"/>
              </a:ext>
            </a:extLst>
          </p:cNvPr>
          <p:cNvPicPr>
            <a:picLocks noGrp="1" noChangeAspect="1"/>
          </p:cNvPicPr>
          <p:nvPr>
            <p:ph sz="half" idx="1"/>
          </p:nvPr>
        </p:nvPicPr>
        <p:blipFill rotWithShape="1">
          <a:blip r:embed="rId3" cstate="print">
            <a:extLst>
              <a:ext uri="{28A0092B-C50C-407E-A947-70E740481C1C}">
                <a14:useLocalDpi xmlns:a14="http://schemas.microsoft.com/office/drawing/2010/main" val="0"/>
              </a:ext>
            </a:extLst>
          </a:blip>
          <a:srcRect l="6521" r="20016" b="-4"/>
          <a:stretch/>
        </p:blipFill>
        <p:spPr>
          <a:xfrm>
            <a:off x="426720" y="1327404"/>
            <a:ext cx="3025691" cy="2749296"/>
          </a:xfrm>
          <a:noFill/>
        </p:spPr>
      </p:pic>
      <p:sp>
        <p:nvSpPr>
          <p:cNvPr id="3" name="Content Placeholder 2">
            <a:extLst>
              <a:ext uri="{FF2B5EF4-FFF2-40B4-BE49-F238E27FC236}">
                <a16:creationId xmlns:a16="http://schemas.microsoft.com/office/drawing/2014/main" id="{30C92F39-E27B-A0B4-9833-EAD2C03137CA}"/>
              </a:ext>
            </a:extLst>
          </p:cNvPr>
          <p:cNvSpPr>
            <a:spLocks noGrp="1"/>
          </p:cNvSpPr>
          <p:nvPr>
            <p:ph sz="half" idx="2"/>
          </p:nvPr>
        </p:nvSpPr>
        <p:spPr>
          <a:xfrm>
            <a:off x="3550920" y="1152144"/>
            <a:ext cx="4907293" cy="3323480"/>
          </a:xfrm>
        </p:spPr>
        <p:txBody>
          <a:bodyPr>
            <a:normAutofit/>
          </a:bodyPr>
          <a:lstStyle/>
          <a:p>
            <a:r>
              <a:rPr lang="en-US" dirty="0"/>
              <a:t>1/11/24</a:t>
            </a:r>
          </a:p>
          <a:p>
            <a:r>
              <a:rPr lang="en-US" dirty="0"/>
              <a:t>29y G2P1 @ 36w2d</a:t>
            </a:r>
          </a:p>
          <a:p>
            <a:r>
              <a:rPr lang="en-US" dirty="0"/>
              <a:t>“I’d like my life back after pregnancy”</a:t>
            </a:r>
          </a:p>
          <a:p>
            <a:endParaRPr lang="en-US" dirty="0"/>
          </a:p>
        </p:txBody>
      </p:sp>
      <p:sp>
        <p:nvSpPr>
          <p:cNvPr id="4" name="Slide Number Placeholder 3">
            <a:extLst>
              <a:ext uri="{FF2B5EF4-FFF2-40B4-BE49-F238E27FC236}">
                <a16:creationId xmlns:a16="http://schemas.microsoft.com/office/drawing/2014/main" id="{1B89C89A-8CDE-160A-679B-4E7B128C8A61}"/>
              </a:ext>
            </a:extLst>
          </p:cNvPr>
          <p:cNvSpPr>
            <a:spLocks noGrp="1"/>
          </p:cNvSpPr>
          <p:nvPr>
            <p:ph type="sldNum" sz="quarter" idx="12"/>
          </p:nvPr>
        </p:nvSpPr>
        <p:spPr>
          <a:xfrm>
            <a:off x="8531788" y="4729412"/>
            <a:ext cx="548640" cy="297180"/>
          </a:xfrm>
        </p:spPr>
        <p:txBody>
          <a:bodyPr anchor="ctr">
            <a:normAutofit/>
          </a:bodyPr>
          <a:lstStyle/>
          <a:p>
            <a:pPr>
              <a:lnSpc>
                <a:spcPct val="90000"/>
              </a:lnSpc>
              <a:spcAft>
                <a:spcPts val="600"/>
              </a:spcAft>
            </a:pPr>
            <a:fld id="{6E2D2B3B-882E-40F3-A32F-6DD516915044}" type="slidenum">
              <a:rPr lang="en-US" smtClean="0"/>
              <a:pPr>
                <a:lnSpc>
                  <a:spcPct val="90000"/>
                </a:lnSpc>
                <a:spcAft>
                  <a:spcPts val="600"/>
                </a:spcAft>
              </a:pPr>
              <a:t>29</a:t>
            </a:fld>
            <a:endParaRPr lang="en-US"/>
          </a:p>
        </p:txBody>
      </p:sp>
    </p:spTree>
    <p:extLst>
      <p:ext uri="{BB962C8B-B14F-4D97-AF65-F5344CB8AC3E}">
        <p14:creationId xmlns:p14="http://schemas.microsoft.com/office/powerpoint/2010/main" val="155259461"/>
      </p:ext>
    </p:extLst>
  </p:cSld>
  <p:clrMapOvr>
    <a:masterClrMapping/>
  </p:clrMapOvr>
  <p:extLst>
    <p:ext uri="{6950BFC3-D8DA-4A85-94F7-54DA5524770B}">
      <p188:commentRel xmlns:p188="http://schemas.microsoft.com/office/powerpoint/2018/8/main" r:id="rId2"/>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215" y="250080"/>
            <a:ext cx="8315569" cy="857250"/>
          </a:xfrm>
        </p:spPr>
        <p:txBody>
          <a:bodyPr/>
          <a:lstStyle/>
          <a:p>
            <a:pPr algn="ctr"/>
            <a:r>
              <a:rPr lang="en-US" sz="3600" dirty="0"/>
              <a:t>Conflict of Interest Disclosure Statement</a:t>
            </a:r>
          </a:p>
        </p:txBody>
      </p:sp>
      <p:sp>
        <p:nvSpPr>
          <p:cNvPr id="3" name="Content Placeholder 2"/>
          <p:cNvSpPr>
            <a:spLocks noGrp="1"/>
          </p:cNvSpPr>
          <p:nvPr>
            <p:ph idx="1"/>
          </p:nvPr>
        </p:nvSpPr>
        <p:spPr>
          <a:xfrm>
            <a:off x="414214" y="1162051"/>
            <a:ext cx="8315569" cy="495300"/>
          </a:xfrm>
        </p:spPr>
        <p:txBody>
          <a:bodyPr>
            <a:normAutofit/>
          </a:bodyPr>
          <a:lstStyle/>
          <a:p>
            <a:pPr indent="-342900"/>
            <a:r>
              <a:rPr lang="en-US" dirty="0"/>
              <a:t>Speaker has nothing to disclose</a:t>
            </a:r>
          </a:p>
          <a:p>
            <a:pPr marL="114300" indent="0">
              <a:buNone/>
            </a:pP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3</a:t>
            </a:fld>
            <a:endParaRPr lang="en-US"/>
          </a:p>
        </p:txBody>
      </p:sp>
      <p:sp>
        <p:nvSpPr>
          <p:cNvPr id="6" name="TextBox 5"/>
          <p:cNvSpPr txBox="1"/>
          <p:nvPr/>
        </p:nvSpPr>
        <p:spPr>
          <a:xfrm>
            <a:off x="457200" y="3714750"/>
            <a:ext cx="8229600" cy="938719"/>
          </a:xfrm>
          <a:prstGeom prst="rect">
            <a:avLst/>
          </a:prstGeom>
          <a:noFill/>
        </p:spPr>
        <p:txBody>
          <a:bodyPr wrap="square" lIns="91440" tIns="45720" rIns="91440" bIns="45720" rtlCol="0" anchor="t">
            <a:spAutoFit/>
          </a:bodyPr>
          <a:lstStyle/>
          <a:p>
            <a:r>
              <a:rPr lang="en-US" sz="1100" dirty="0">
                <a:solidFill>
                  <a:srgbClr val="222222"/>
                </a:solidFill>
                <a:latin typeface="Calibri"/>
                <a:ea typeface="Calibri" panose="020F0502020204030204" pitchFamily="34" charset="0"/>
                <a:cs typeface="Times New Roman"/>
              </a:rPr>
              <a:t>This program is supported by the Health Resources and Services Administration (HRSA) of the U.S. Department of Health and Human Services (HHS) as part of an award totaling $4,205,743 with 0% financed with non-governmental sources. The contents are those of the author(s) and do not necessarily represent the official views of, nor</a:t>
            </a:r>
            <a:r>
              <a:rPr lang="en-US" sz="1100" dirty="0">
                <a:ea typeface="Calibri" panose="020F0502020204030204" pitchFamily="34" charset="0"/>
                <a:cs typeface="Times New Roman"/>
              </a:rPr>
              <a:t> does mention of trade names, commercial practices, or organizations imply </a:t>
            </a:r>
            <a:r>
              <a:rPr lang="en-US" sz="1100" dirty="0">
                <a:solidFill>
                  <a:srgbClr val="222222"/>
                </a:solidFill>
                <a:latin typeface="Calibri"/>
                <a:ea typeface="Calibri" panose="020F0502020204030204" pitchFamily="34" charset="0"/>
                <a:cs typeface="Times New Roman"/>
              </a:rPr>
              <a:t>an endorsement by HRSA, HHS, or the U.S. Government. For more information, please visit HRSA.gov. </a:t>
            </a:r>
            <a:r>
              <a:rPr lang="en-US" sz="1100" i="1" dirty="0">
                <a:latin typeface="Calibri"/>
                <a:ea typeface="Calibri" panose="020F0502020204030204" pitchFamily="34" charset="0"/>
                <a:cs typeface="Calibri"/>
              </a:rPr>
              <a:t>Any trade/brand names for products mentioned during this presentation are for training and identification purposes only.</a:t>
            </a:r>
            <a:endParaRPr lang="en-US" sz="1100" dirty="0">
              <a:latin typeface="Calibri"/>
              <a:ea typeface="Calibri" panose="020F0502020204030204" pitchFamily="34" charset="0"/>
              <a:cs typeface="Calibri"/>
            </a:endParaRPr>
          </a:p>
        </p:txBody>
      </p:sp>
    </p:spTree>
    <p:extLst>
      <p:ext uri="{BB962C8B-B14F-4D97-AF65-F5344CB8AC3E}">
        <p14:creationId xmlns:p14="http://schemas.microsoft.com/office/powerpoint/2010/main" val="34366013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4F8ED-02CB-8BDF-C12A-9E64CCCA8B32}"/>
              </a:ext>
            </a:extLst>
          </p:cNvPr>
          <p:cNvSpPr>
            <a:spLocks noGrp="1"/>
          </p:cNvSpPr>
          <p:nvPr>
            <p:ph type="title"/>
          </p:nvPr>
        </p:nvSpPr>
        <p:spPr/>
        <p:txBody>
          <a:bodyPr/>
          <a:lstStyle/>
          <a:p>
            <a:r>
              <a:rPr lang="en-US" dirty="0"/>
              <a:t>The practical practice</a:t>
            </a:r>
          </a:p>
        </p:txBody>
      </p:sp>
      <p:sp>
        <p:nvSpPr>
          <p:cNvPr id="3" name="Text Placeholder 2">
            <a:extLst>
              <a:ext uri="{FF2B5EF4-FFF2-40B4-BE49-F238E27FC236}">
                <a16:creationId xmlns:a16="http://schemas.microsoft.com/office/drawing/2014/main" id="{4623E798-BB3E-4F1C-28F6-9220D717838A}"/>
              </a:ext>
            </a:extLst>
          </p:cNvPr>
          <p:cNvSpPr>
            <a:spLocks noGrp="1"/>
          </p:cNvSpPr>
          <p:nvPr>
            <p:ph type="body" idx="1"/>
          </p:nvPr>
        </p:nvSpPr>
        <p:spPr/>
        <p:txBody>
          <a:bodyPr/>
          <a:lstStyle/>
          <a:p>
            <a:r>
              <a:rPr lang="en-US" sz="2000" dirty="0"/>
              <a:t>Breastfeeding While Living with HIV: </a:t>
            </a:r>
            <a:br>
              <a:rPr lang="en-US" sz="2000" dirty="0"/>
            </a:br>
            <a:r>
              <a:rPr lang="en-US" sz="2000" dirty="0"/>
              <a:t>Moving from Science to Practice</a:t>
            </a:r>
            <a:endParaRPr lang="en-US" dirty="0"/>
          </a:p>
        </p:txBody>
      </p:sp>
      <p:sp>
        <p:nvSpPr>
          <p:cNvPr id="4" name="Slide Number Placeholder 3">
            <a:extLst>
              <a:ext uri="{FF2B5EF4-FFF2-40B4-BE49-F238E27FC236}">
                <a16:creationId xmlns:a16="http://schemas.microsoft.com/office/drawing/2014/main" id="{F13DFB16-A4CE-78CF-DB1E-916AB37B6192}"/>
              </a:ext>
            </a:extLst>
          </p:cNvPr>
          <p:cNvSpPr>
            <a:spLocks noGrp="1"/>
          </p:cNvSpPr>
          <p:nvPr>
            <p:ph type="sldNum" sz="quarter" idx="12"/>
          </p:nvPr>
        </p:nvSpPr>
        <p:spPr/>
        <p:txBody>
          <a:bodyPr/>
          <a:lstStyle/>
          <a:p>
            <a:fld id="{3D987DAA-A896-1841-BC8A-D645CCE33E3D}" type="slidenum">
              <a:rPr lang="en-US" smtClean="0">
                <a:solidFill>
                  <a:srgbClr val="FFFFFF"/>
                </a:solidFill>
              </a:rPr>
              <a:pPr/>
              <a:t>30</a:t>
            </a:fld>
            <a:endParaRPr lang="en-US">
              <a:solidFill>
                <a:srgbClr val="FFFFFF"/>
              </a:solidFill>
            </a:endParaRPr>
          </a:p>
        </p:txBody>
      </p:sp>
    </p:spTree>
    <p:extLst>
      <p:ext uri="{BB962C8B-B14F-4D97-AF65-F5344CB8AC3E}">
        <p14:creationId xmlns:p14="http://schemas.microsoft.com/office/powerpoint/2010/main" val="22220132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5A4D3-8333-4E06-E222-3736975C7549}"/>
              </a:ext>
            </a:extLst>
          </p:cNvPr>
          <p:cNvSpPr>
            <a:spLocks noGrp="1"/>
          </p:cNvSpPr>
          <p:nvPr>
            <p:ph type="title"/>
          </p:nvPr>
        </p:nvSpPr>
        <p:spPr/>
        <p:txBody>
          <a:bodyPr/>
          <a:lstStyle/>
          <a:p>
            <a:r>
              <a:rPr lang="en-US" sz="3600" dirty="0"/>
              <a:t>Case 3: Kim &amp; Neo – “I’m breastfeeding”</a:t>
            </a:r>
          </a:p>
        </p:txBody>
      </p:sp>
      <p:pic>
        <p:nvPicPr>
          <p:cNvPr id="10" name="Content Placeholder 9" descr="Woman playing with baby on floor">
            <a:extLst>
              <a:ext uri="{FF2B5EF4-FFF2-40B4-BE49-F238E27FC236}">
                <a16:creationId xmlns:a16="http://schemas.microsoft.com/office/drawing/2014/main" id="{1F534F00-D87A-B268-532B-A429DE470784}"/>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57200" y="1594763"/>
            <a:ext cx="3657600" cy="2438161"/>
          </a:xfrm>
        </p:spPr>
      </p:pic>
      <p:sp>
        <p:nvSpPr>
          <p:cNvPr id="6" name="Content Placeholder 5">
            <a:extLst>
              <a:ext uri="{FF2B5EF4-FFF2-40B4-BE49-F238E27FC236}">
                <a16:creationId xmlns:a16="http://schemas.microsoft.com/office/drawing/2014/main" id="{31BD70ED-22E7-9628-7E2D-87844DFAC743}"/>
              </a:ext>
            </a:extLst>
          </p:cNvPr>
          <p:cNvSpPr>
            <a:spLocks noGrp="1"/>
          </p:cNvSpPr>
          <p:nvPr>
            <p:ph sz="half" idx="2"/>
          </p:nvPr>
        </p:nvSpPr>
        <p:spPr>
          <a:xfrm>
            <a:off x="4215865" y="1152144"/>
            <a:ext cx="4556917" cy="3577268"/>
          </a:xfrm>
        </p:spPr>
        <p:txBody>
          <a:bodyPr>
            <a:normAutofit fontScale="62500" lnSpcReduction="20000"/>
          </a:bodyPr>
          <a:lstStyle/>
          <a:p>
            <a:r>
              <a:rPr lang="en-US" dirty="0"/>
              <a:t>1/11/24</a:t>
            </a:r>
          </a:p>
          <a:p>
            <a:r>
              <a:rPr lang="en-US" dirty="0"/>
              <a:t>33y G2P2 &amp; 8-week-old son moved from Florida</a:t>
            </a:r>
          </a:p>
          <a:p>
            <a:r>
              <a:rPr lang="en-US" dirty="0"/>
              <a:t>Homeless</a:t>
            </a:r>
          </a:p>
          <a:p>
            <a:r>
              <a:rPr lang="en-US" dirty="0"/>
              <a:t>Mom – on </a:t>
            </a:r>
            <a:r>
              <a:rPr lang="en-US" dirty="0" err="1"/>
              <a:t>bictegravir</a:t>
            </a:r>
            <a:r>
              <a:rPr lang="en-US" dirty="0"/>
              <a:t>/emtricitabine/tenofovir AF w/ undetectable viral load antepartum &amp; post partum (on MyChart app)</a:t>
            </a:r>
          </a:p>
          <a:p>
            <a:r>
              <a:rPr lang="en-US" dirty="0"/>
              <a:t>Baby – on nevirapine 2.3ml daily with negative HIV DNA at birth &amp; RNA x2 since</a:t>
            </a:r>
          </a:p>
          <a:p>
            <a:r>
              <a:rPr lang="en-US" dirty="0"/>
              <a:t>Inconsistent w both meds last week as sleeping on the bus</a:t>
            </a:r>
          </a:p>
          <a:p>
            <a:endParaRPr lang="en-US" dirty="0"/>
          </a:p>
        </p:txBody>
      </p:sp>
      <p:sp>
        <p:nvSpPr>
          <p:cNvPr id="4" name="Slide Number Placeholder 3">
            <a:extLst>
              <a:ext uri="{FF2B5EF4-FFF2-40B4-BE49-F238E27FC236}">
                <a16:creationId xmlns:a16="http://schemas.microsoft.com/office/drawing/2014/main" id="{2C403D5E-9BC6-9EDD-A5DC-9D7E0BA79E4C}"/>
              </a:ext>
            </a:extLst>
          </p:cNvPr>
          <p:cNvSpPr>
            <a:spLocks noGrp="1"/>
          </p:cNvSpPr>
          <p:nvPr>
            <p:ph type="sldNum" sz="quarter" idx="12"/>
          </p:nvPr>
        </p:nvSpPr>
        <p:spPr/>
        <p:txBody>
          <a:bodyPr/>
          <a:lstStyle/>
          <a:p>
            <a:fld id="{6E2D2B3B-882E-40F3-A32F-6DD516915044}" type="slidenum">
              <a:rPr lang="en-US" smtClean="0"/>
              <a:pPr/>
              <a:t>31</a:t>
            </a:fld>
            <a:endParaRPr lang="en-US"/>
          </a:p>
        </p:txBody>
      </p:sp>
    </p:spTree>
    <p:extLst>
      <p:ext uri="{BB962C8B-B14F-4D97-AF65-F5344CB8AC3E}">
        <p14:creationId xmlns:p14="http://schemas.microsoft.com/office/powerpoint/2010/main" val="35488326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E5E9E-2C79-9373-E0DB-980D16B4610A}"/>
              </a:ext>
            </a:extLst>
          </p:cNvPr>
          <p:cNvSpPr>
            <a:spLocks noGrp="1"/>
          </p:cNvSpPr>
          <p:nvPr>
            <p:ph type="title"/>
          </p:nvPr>
        </p:nvSpPr>
        <p:spPr>
          <a:xfrm>
            <a:off x="1" y="205979"/>
            <a:ext cx="9080428" cy="857250"/>
          </a:xfrm>
        </p:spPr>
        <p:txBody>
          <a:bodyPr/>
          <a:lstStyle/>
          <a:p>
            <a:pPr algn="ctr"/>
            <a:r>
              <a:rPr lang="en-US" sz="3600" dirty="0"/>
              <a:t>Initiating Post-Exposure Prophylaxis (PEP)</a:t>
            </a:r>
          </a:p>
        </p:txBody>
      </p:sp>
      <p:sp>
        <p:nvSpPr>
          <p:cNvPr id="3" name="Content Placeholder 2">
            <a:extLst>
              <a:ext uri="{FF2B5EF4-FFF2-40B4-BE49-F238E27FC236}">
                <a16:creationId xmlns:a16="http://schemas.microsoft.com/office/drawing/2014/main" id="{4CA753A7-1A2A-D51D-EE66-CD24FCE9A3C4}"/>
              </a:ext>
            </a:extLst>
          </p:cNvPr>
          <p:cNvSpPr>
            <a:spLocks noGrp="1"/>
          </p:cNvSpPr>
          <p:nvPr>
            <p:ph idx="1"/>
          </p:nvPr>
        </p:nvSpPr>
        <p:spPr>
          <a:xfrm>
            <a:off x="457213" y="1309035"/>
            <a:ext cx="8315569" cy="3166589"/>
          </a:xfrm>
        </p:spPr>
        <p:txBody>
          <a:bodyPr/>
          <a:lstStyle/>
          <a:p>
            <a:r>
              <a:rPr lang="en-US" dirty="0"/>
              <a:t>Viral load on mom &amp; HIV DNA on baby</a:t>
            </a:r>
          </a:p>
          <a:p>
            <a:r>
              <a:rPr lang="en-US" dirty="0"/>
              <a:t>Medicaid for mom &amp; baby</a:t>
            </a:r>
          </a:p>
          <a:p>
            <a:r>
              <a:rPr lang="en-US" dirty="0"/>
              <a:t>PEP w triple therapy NVP+AZT+3TC (nevirapine, zidovudine, lamivudine)</a:t>
            </a:r>
          </a:p>
          <a:p>
            <a:r>
              <a:rPr lang="en-US" dirty="0"/>
              <a:t>Continue breastfeeding</a:t>
            </a:r>
          </a:p>
          <a:p>
            <a:r>
              <a:rPr lang="en-US" dirty="0"/>
              <a:t>Work on housing options</a:t>
            </a:r>
          </a:p>
          <a:p>
            <a:r>
              <a:rPr lang="en-US" dirty="0"/>
              <a:t>Emphasize med adherence</a:t>
            </a:r>
          </a:p>
        </p:txBody>
      </p:sp>
      <p:sp>
        <p:nvSpPr>
          <p:cNvPr id="4" name="Slide Number Placeholder 3">
            <a:extLst>
              <a:ext uri="{FF2B5EF4-FFF2-40B4-BE49-F238E27FC236}">
                <a16:creationId xmlns:a16="http://schemas.microsoft.com/office/drawing/2014/main" id="{719BE650-715B-980C-0D15-37E23290251F}"/>
              </a:ext>
            </a:extLst>
          </p:cNvPr>
          <p:cNvSpPr>
            <a:spLocks noGrp="1"/>
          </p:cNvSpPr>
          <p:nvPr>
            <p:ph type="sldNum" sz="quarter" idx="12"/>
          </p:nvPr>
        </p:nvSpPr>
        <p:spPr/>
        <p:txBody>
          <a:bodyPr/>
          <a:lstStyle/>
          <a:p>
            <a:fld id="{6E2D2B3B-882E-40F3-A32F-6DD516915044}" type="slidenum">
              <a:rPr lang="en-US" smtClean="0"/>
              <a:pPr/>
              <a:t>32</a:t>
            </a:fld>
            <a:endParaRPr lang="en-US"/>
          </a:p>
        </p:txBody>
      </p:sp>
    </p:spTree>
    <p:extLst>
      <p:ext uri="{BB962C8B-B14F-4D97-AF65-F5344CB8AC3E}">
        <p14:creationId xmlns:p14="http://schemas.microsoft.com/office/powerpoint/2010/main" val="5732205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5A4D3-8333-4E06-E222-3736975C7549}"/>
              </a:ext>
            </a:extLst>
          </p:cNvPr>
          <p:cNvSpPr>
            <a:spLocks noGrp="1"/>
          </p:cNvSpPr>
          <p:nvPr>
            <p:ph type="title"/>
          </p:nvPr>
        </p:nvSpPr>
        <p:spPr/>
        <p:txBody>
          <a:bodyPr/>
          <a:lstStyle/>
          <a:p>
            <a:r>
              <a:rPr lang="en-US" sz="3600" dirty="0"/>
              <a:t>Case 3: Kim &amp; Neo – “It seemed like too many meds”</a:t>
            </a:r>
          </a:p>
        </p:txBody>
      </p:sp>
      <p:sp>
        <p:nvSpPr>
          <p:cNvPr id="6" name="Content Placeholder 5">
            <a:extLst>
              <a:ext uri="{FF2B5EF4-FFF2-40B4-BE49-F238E27FC236}">
                <a16:creationId xmlns:a16="http://schemas.microsoft.com/office/drawing/2014/main" id="{31BD70ED-22E7-9628-7E2D-87844DFAC743}"/>
              </a:ext>
            </a:extLst>
          </p:cNvPr>
          <p:cNvSpPr>
            <a:spLocks noGrp="1"/>
          </p:cNvSpPr>
          <p:nvPr>
            <p:ph sz="half" idx="2"/>
          </p:nvPr>
        </p:nvSpPr>
        <p:spPr/>
        <p:txBody>
          <a:bodyPr>
            <a:normAutofit fontScale="92500" lnSpcReduction="20000"/>
          </a:bodyPr>
          <a:lstStyle/>
          <a:p>
            <a:r>
              <a:rPr lang="en-US" dirty="0"/>
              <a:t>1/16/24</a:t>
            </a:r>
          </a:p>
          <a:p>
            <a:r>
              <a:rPr lang="en-US" dirty="0"/>
              <a:t>Case manager reports mom only giving Nevirapine (NVP) 2.3ml</a:t>
            </a:r>
          </a:p>
          <a:p>
            <a:r>
              <a:rPr lang="en-US" dirty="0"/>
              <a:t>Kim’s initial VL undetectable</a:t>
            </a:r>
          </a:p>
          <a:p>
            <a:r>
              <a:rPr lang="en-US" dirty="0"/>
              <a:t>Called UCSF, ok to just continue prophylaxis</a:t>
            </a:r>
          </a:p>
          <a:p>
            <a:r>
              <a:rPr lang="en-US" dirty="0"/>
              <a:t>Staying at hotel</a:t>
            </a:r>
          </a:p>
          <a:p>
            <a:endParaRPr lang="en-US" dirty="0"/>
          </a:p>
        </p:txBody>
      </p:sp>
      <p:sp>
        <p:nvSpPr>
          <p:cNvPr id="4" name="Slide Number Placeholder 3">
            <a:extLst>
              <a:ext uri="{FF2B5EF4-FFF2-40B4-BE49-F238E27FC236}">
                <a16:creationId xmlns:a16="http://schemas.microsoft.com/office/drawing/2014/main" id="{2C403D5E-9BC6-9EDD-A5DC-9D7E0BA79E4C}"/>
              </a:ext>
            </a:extLst>
          </p:cNvPr>
          <p:cNvSpPr>
            <a:spLocks noGrp="1"/>
          </p:cNvSpPr>
          <p:nvPr>
            <p:ph type="sldNum" sz="quarter" idx="12"/>
          </p:nvPr>
        </p:nvSpPr>
        <p:spPr/>
        <p:txBody>
          <a:bodyPr/>
          <a:lstStyle/>
          <a:p>
            <a:fld id="{6E2D2B3B-882E-40F3-A32F-6DD516915044}" type="slidenum">
              <a:rPr lang="en-US" smtClean="0"/>
              <a:pPr/>
              <a:t>33</a:t>
            </a:fld>
            <a:endParaRPr lang="en-US"/>
          </a:p>
        </p:txBody>
      </p:sp>
      <p:pic>
        <p:nvPicPr>
          <p:cNvPr id="8" name="Content Placeholder 7">
            <a:extLst>
              <a:ext uri="{FF2B5EF4-FFF2-40B4-BE49-F238E27FC236}">
                <a16:creationId xmlns:a16="http://schemas.microsoft.com/office/drawing/2014/main" id="{492A11B6-57C5-C450-18DB-5ACA63291F02}"/>
              </a:ext>
            </a:extLst>
          </p:cNvPr>
          <p:cNvPicPr>
            <a:picLocks noGrp="1" noChangeAspect="1"/>
          </p:cNvPicPr>
          <p:nvPr>
            <p:ph sz="half" idx="1"/>
          </p:nvPr>
        </p:nvPicPr>
        <p:blipFill rotWithShape="1">
          <a:blip r:embed="rId2"/>
          <a:srcRect l="19370" t="9963" r="20515" b="40571"/>
          <a:stretch/>
        </p:blipFill>
        <p:spPr>
          <a:xfrm>
            <a:off x="55841" y="1464542"/>
            <a:ext cx="4386440" cy="2255880"/>
          </a:xfrm>
        </p:spPr>
      </p:pic>
      <p:sp>
        <p:nvSpPr>
          <p:cNvPr id="9" name="TextBox 8">
            <a:extLst>
              <a:ext uri="{FF2B5EF4-FFF2-40B4-BE49-F238E27FC236}">
                <a16:creationId xmlns:a16="http://schemas.microsoft.com/office/drawing/2014/main" id="{7233417B-1C6D-F06D-8F74-E897B69FC360}"/>
              </a:ext>
            </a:extLst>
          </p:cNvPr>
          <p:cNvSpPr txBox="1"/>
          <p:nvPr/>
        </p:nvSpPr>
        <p:spPr>
          <a:xfrm>
            <a:off x="2133614" y="4763702"/>
            <a:ext cx="4572000" cy="276999"/>
          </a:xfrm>
          <a:prstGeom prst="rect">
            <a:avLst/>
          </a:prstGeom>
          <a:noFill/>
        </p:spPr>
        <p:txBody>
          <a:bodyPr wrap="square">
            <a:spAutoFit/>
          </a:bodyPr>
          <a:lstStyle/>
          <a:p>
            <a:r>
              <a:rPr lang="en-US" sz="1200" dirty="0">
                <a:solidFill>
                  <a:schemeClr val="bg1"/>
                </a:solidFill>
              </a:rPr>
              <a:t>National Clinician  Consultation Center </a:t>
            </a:r>
            <a:r>
              <a:rPr lang="en-US" sz="1200" dirty="0">
                <a:solidFill>
                  <a:schemeClr val="bg1"/>
                </a:solidFill>
                <a:hlinkClick r:id="rId3">
                  <a:extLst>
                    <a:ext uri="{A12FA001-AC4F-418D-AE19-62706E023703}">
                      <ahyp:hlinkClr xmlns:ahyp="http://schemas.microsoft.com/office/drawing/2018/hyperlinkcolor" val="tx"/>
                    </a:ext>
                  </a:extLst>
                </a:hlinkClick>
              </a:rPr>
              <a:t>http://nccc.ucsf.edu/</a:t>
            </a:r>
            <a:endParaRPr lang="en-US" sz="1200" dirty="0">
              <a:solidFill>
                <a:schemeClr val="bg1"/>
              </a:solidFill>
            </a:endParaRPr>
          </a:p>
        </p:txBody>
      </p:sp>
    </p:spTree>
    <p:extLst>
      <p:ext uri="{BB962C8B-B14F-4D97-AF65-F5344CB8AC3E}">
        <p14:creationId xmlns:p14="http://schemas.microsoft.com/office/powerpoint/2010/main" val="31322494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5A4D3-8333-4E06-E222-3736975C7549}"/>
              </a:ext>
            </a:extLst>
          </p:cNvPr>
          <p:cNvSpPr>
            <a:spLocks noGrp="1"/>
          </p:cNvSpPr>
          <p:nvPr>
            <p:ph type="title"/>
          </p:nvPr>
        </p:nvSpPr>
        <p:spPr/>
        <p:txBody>
          <a:bodyPr/>
          <a:lstStyle/>
          <a:p>
            <a:r>
              <a:rPr lang="en-US" sz="3600" dirty="0"/>
              <a:t>Case 3: Kim &amp; Neo – “I’m thinking about stopping breastfeeding”</a:t>
            </a:r>
          </a:p>
        </p:txBody>
      </p:sp>
      <p:pic>
        <p:nvPicPr>
          <p:cNvPr id="10" name="Content Placeholder 9" descr="Woman playing with baby on floor">
            <a:extLst>
              <a:ext uri="{FF2B5EF4-FFF2-40B4-BE49-F238E27FC236}">
                <a16:creationId xmlns:a16="http://schemas.microsoft.com/office/drawing/2014/main" id="{1F534F00-D87A-B268-532B-A429DE470784}"/>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457200" y="1594763"/>
            <a:ext cx="3657600" cy="2438161"/>
          </a:xfrm>
        </p:spPr>
      </p:pic>
      <p:sp>
        <p:nvSpPr>
          <p:cNvPr id="6" name="Content Placeholder 5">
            <a:extLst>
              <a:ext uri="{FF2B5EF4-FFF2-40B4-BE49-F238E27FC236}">
                <a16:creationId xmlns:a16="http://schemas.microsoft.com/office/drawing/2014/main" id="{31BD70ED-22E7-9628-7E2D-87844DFAC743}"/>
              </a:ext>
            </a:extLst>
          </p:cNvPr>
          <p:cNvSpPr>
            <a:spLocks noGrp="1"/>
          </p:cNvSpPr>
          <p:nvPr>
            <p:ph sz="half" idx="2"/>
          </p:nvPr>
        </p:nvSpPr>
        <p:spPr>
          <a:xfrm>
            <a:off x="4419614" y="1344298"/>
            <a:ext cx="4038599" cy="3323480"/>
          </a:xfrm>
        </p:spPr>
        <p:txBody>
          <a:bodyPr>
            <a:normAutofit fontScale="85000" lnSpcReduction="20000"/>
          </a:bodyPr>
          <a:lstStyle/>
          <a:p>
            <a:r>
              <a:rPr lang="en-US" dirty="0"/>
              <a:t>3/7/24</a:t>
            </a:r>
          </a:p>
          <a:p>
            <a:r>
              <a:rPr lang="en-US" dirty="0"/>
              <a:t>Still at hotel</a:t>
            </a:r>
          </a:p>
          <a:p>
            <a:r>
              <a:rPr lang="en-US" dirty="0"/>
              <a:t>Kim – missing meds occasionally</a:t>
            </a:r>
          </a:p>
          <a:p>
            <a:r>
              <a:rPr lang="en-US" dirty="0"/>
              <a:t>Neo – giving NVP every day</a:t>
            </a:r>
          </a:p>
          <a:p>
            <a:r>
              <a:rPr lang="en-US" dirty="0"/>
              <a:t>WIC hasn’t been answering the phone</a:t>
            </a:r>
          </a:p>
          <a:p>
            <a:r>
              <a:rPr lang="en-US" dirty="0"/>
              <a:t>Labs for mom &amp; baby</a:t>
            </a:r>
          </a:p>
          <a:p>
            <a:endParaRPr lang="en-US" dirty="0"/>
          </a:p>
        </p:txBody>
      </p:sp>
      <p:sp>
        <p:nvSpPr>
          <p:cNvPr id="4" name="Slide Number Placeholder 3">
            <a:extLst>
              <a:ext uri="{FF2B5EF4-FFF2-40B4-BE49-F238E27FC236}">
                <a16:creationId xmlns:a16="http://schemas.microsoft.com/office/drawing/2014/main" id="{2C403D5E-9BC6-9EDD-A5DC-9D7E0BA79E4C}"/>
              </a:ext>
            </a:extLst>
          </p:cNvPr>
          <p:cNvSpPr>
            <a:spLocks noGrp="1"/>
          </p:cNvSpPr>
          <p:nvPr>
            <p:ph type="sldNum" sz="quarter" idx="12"/>
          </p:nvPr>
        </p:nvSpPr>
        <p:spPr/>
        <p:txBody>
          <a:bodyPr/>
          <a:lstStyle/>
          <a:p>
            <a:fld id="{6E2D2B3B-882E-40F3-A32F-6DD516915044}" type="slidenum">
              <a:rPr lang="en-US" smtClean="0"/>
              <a:pPr/>
              <a:t>34</a:t>
            </a:fld>
            <a:endParaRPr lang="en-US"/>
          </a:p>
        </p:txBody>
      </p:sp>
      <p:sp>
        <p:nvSpPr>
          <p:cNvPr id="3" name="TextBox 2">
            <a:extLst>
              <a:ext uri="{FF2B5EF4-FFF2-40B4-BE49-F238E27FC236}">
                <a16:creationId xmlns:a16="http://schemas.microsoft.com/office/drawing/2014/main" id="{C54B1622-638E-21FE-35C3-EE3D468BB88F}"/>
              </a:ext>
            </a:extLst>
          </p:cNvPr>
          <p:cNvSpPr txBox="1"/>
          <p:nvPr/>
        </p:nvSpPr>
        <p:spPr>
          <a:xfrm>
            <a:off x="1800225" y="4793456"/>
            <a:ext cx="6600825" cy="307777"/>
          </a:xfrm>
          <a:prstGeom prst="rect">
            <a:avLst/>
          </a:prstGeom>
          <a:noFill/>
        </p:spPr>
        <p:txBody>
          <a:bodyPr wrap="square" rtlCol="0">
            <a:spAutoFit/>
          </a:bodyPr>
          <a:lstStyle/>
          <a:p>
            <a:r>
              <a:rPr lang="en-US" sz="1400" dirty="0">
                <a:solidFill>
                  <a:schemeClr val="bg1"/>
                </a:solidFill>
              </a:rPr>
              <a:t>WIC = Special Supplemental Nutrition Program for Women, Infants and Children </a:t>
            </a:r>
          </a:p>
        </p:txBody>
      </p:sp>
    </p:spTree>
    <p:extLst>
      <p:ext uri="{BB962C8B-B14F-4D97-AF65-F5344CB8AC3E}">
        <p14:creationId xmlns:p14="http://schemas.microsoft.com/office/powerpoint/2010/main" val="25186397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51F3C-428A-9F97-4E51-52CC71F4C357}"/>
              </a:ext>
            </a:extLst>
          </p:cNvPr>
          <p:cNvSpPr>
            <a:spLocks noGrp="1"/>
          </p:cNvSpPr>
          <p:nvPr>
            <p:ph type="title"/>
          </p:nvPr>
        </p:nvSpPr>
        <p:spPr/>
        <p:txBody>
          <a:bodyPr/>
          <a:lstStyle/>
          <a:p>
            <a:r>
              <a:rPr lang="en-US" dirty="0"/>
              <a:t>PEP #2 &amp; Accessing formula</a:t>
            </a:r>
          </a:p>
        </p:txBody>
      </p:sp>
      <p:sp>
        <p:nvSpPr>
          <p:cNvPr id="3" name="Content Placeholder 2">
            <a:extLst>
              <a:ext uri="{FF2B5EF4-FFF2-40B4-BE49-F238E27FC236}">
                <a16:creationId xmlns:a16="http://schemas.microsoft.com/office/drawing/2014/main" id="{C1D046D8-C72A-D252-878F-A3F900C14CC4}"/>
              </a:ext>
            </a:extLst>
          </p:cNvPr>
          <p:cNvSpPr>
            <a:spLocks noGrp="1"/>
          </p:cNvSpPr>
          <p:nvPr>
            <p:ph idx="1"/>
          </p:nvPr>
        </p:nvSpPr>
        <p:spPr/>
        <p:txBody>
          <a:bodyPr/>
          <a:lstStyle/>
          <a:p>
            <a:r>
              <a:rPr lang="en-US" dirty="0"/>
              <a:t>5 days later, note Kim’s VL 30</a:t>
            </a:r>
          </a:p>
          <a:p>
            <a:r>
              <a:rPr lang="en-US" dirty="0"/>
              <a:t>Called mom, willing to initiate PEP, has old meds</a:t>
            </a:r>
          </a:p>
          <a:p>
            <a:r>
              <a:rPr lang="en-US" dirty="0"/>
              <a:t>Updated doses</a:t>
            </a:r>
          </a:p>
          <a:p>
            <a:r>
              <a:rPr lang="en-US" dirty="0"/>
              <a:t>Asked to walk into WIC office</a:t>
            </a:r>
          </a:p>
          <a:p>
            <a:r>
              <a:rPr lang="en-US" dirty="0"/>
              <a:t>Scrounged up formula</a:t>
            </a:r>
          </a:p>
        </p:txBody>
      </p:sp>
      <p:sp>
        <p:nvSpPr>
          <p:cNvPr id="4" name="Slide Number Placeholder 3">
            <a:extLst>
              <a:ext uri="{FF2B5EF4-FFF2-40B4-BE49-F238E27FC236}">
                <a16:creationId xmlns:a16="http://schemas.microsoft.com/office/drawing/2014/main" id="{353090D1-AF81-2299-943E-A86C9F601583}"/>
              </a:ext>
            </a:extLst>
          </p:cNvPr>
          <p:cNvSpPr>
            <a:spLocks noGrp="1"/>
          </p:cNvSpPr>
          <p:nvPr>
            <p:ph type="sldNum" sz="quarter" idx="12"/>
          </p:nvPr>
        </p:nvSpPr>
        <p:spPr/>
        <p:txBody>
          <a:bodyPr/>
          <a:lstStyle/>
          <a:p>
            <a:fld id="{6E2D2B3B-882E-40F3-A32F-6DD516915044}" type="slidenum">
              <a:rPr lang="en-US" smtClean="0"/>
              <a:pPr/>
              <a:t>35</a:t>
            </a:fld>
            <a:endParaRPr lang="en-US"/>
          </a:p>
        </p:txBody>
      </p:sp>
    </p:spTree>
    <p:extLst>
      <p:ext uri="{BB962C8B-B14F-4D97-AF65-F5344CB8AC3E}">
        <p14:creationId xmlns:p14="http://schemas.microsoft.com/office/powerpoint/2010/main" val="36400434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5A4D3-8333-4E06-E222-3736975C7549}"/>
              </a:ext>
            </a:extLst>
          </p:cNvPr>
          <p:cNvSpPr>
            <a:spLocks noGrp="1"/>
          </p:cNvSpPr>
          <p:nvPr>
            <p:ph type="title"/>
          </p:nvPr>
        </p:nvSpPr>
        <p:spPr/>
        <p:txBody>
          <a:bodyPr/>
          <a:lstStyle/>
          <a:p>
            <a:r>
              <a:rPr lang="en-US" sz="3600" dirty="0"/>
              <a:t>Case 3: Kim &amp; Neo – “I’m ready to stop breastfeeding”</a:t>
            </a:r>
          </a:p>
        </p:txBody>
      </p:sp>
      <p:pic>
        <p:nvPicPr>
          <p:cNvPr id="10" name="Content Placeholder 9" descr="Woman playing with baby on floor">
            <a:extLst>
              <a:ext uri="{FF2B5EF4-FFF2-40B4-BE49-F238E27FC236}">
                <a16:creationId xmlns:a16="http://schemas.microsoft.com/office/drawing/2014/main" id="{1F534F00-D87A-B268-532B-A429DE470784}"/>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457200" y="1594763"/>
            <a:ext cx="3657600" cy="2438161"/>
          </a:xfrm>
        </p:spPr>
      </p:pic>
      <p:sp>
        <p:nvSpPr>
          <p:cNvPr id="6" name="Content Placeholder 5">
            <a:extLst>
              <a:ext uri="{FF2B5EF4-FFF2-40B4-BE49-F238E27FC236}">
                <a16:creationId xmlns:a16="http://schemas.microsoft.com/office/drawing/2014/main" id="{31BD70ED-22E7-9628-7E2D-87844DFAC743}"/>
              </a:ext>
            </a:extLst>
          </p:cNvPr>
          <p:cNvSpPr>
            <a:spLocks noGrp="1"/>
          </p:cNvSpPr>
          <p:nvPr>
            <p:ph sz="half" idx="2"/>
          </p:nvPr>
        </p:nvSpPr>
        <p:spPr/>
        <p:txBody>
          <a:bodyPr>
            <a:normAutofit fontScale="92500" lnSpcReduction="20000"/>
          </a:bodyPr>
          <a:lstStyle/>
          <a:p>
            <a:r>
              <a:rPr lang="en-US" dirty="0"/>
              <a:t>3/19/24</a:t>
            </a:r>
          </a:p>
          <a:p>
            <a:r>
              <a:rPr lang="en-US" dirty="0"/>
              <a:t>Still at hotel</a:t>
            </a:r>
          </a:p>
          <a:p>
            <a:r>
              <a:rPr lang="en-US" dirty="0"/>
              <a:t>Kim – taking meds daily</a:t>
            </a:r>
          </a:p>
          <a:p>
            <a:r>
              <a:rPr lang="en-US" dirty="0"/>
              <a:t>Neo – getting NVP/AZT/3TC </a:t>
            </a:r>
          </a:p>
          <a:p>
            <a:r>
              <a:rPr lang="en-US" dirty="0"/>
              <a:t>WIC turned her away</a:t>
            </a:r>
          </a:p>
          <a:p>
            <a:r>
              <a:rPr lang="en-US" dirty="0"/>
              <a:t>Given formula, bottles, rapid wean protocol</a:t>
            </a:r>
          </a:p>
        </p:txBody>
      </p:sp>
      <p:sp>
        <p:nvSpPr>
          <p:cNvPr id="4" name="Slide Number Placeholder 3">
            <a:extLst>
              <a:ext uri="{FF2B5EF4-FFF2-40B4-BE49-F238E27FC236}">
                <a16:creationId xmlns:a16="http://schemas.microsoft.com/office/drawing/2014/main" id="{2C403D5E-9BC6-9EDD-A5DC-9D7E0BA79E4C}"/>
              </a:ext>
            </a:extLst>
          </p:cNvPr>
          <p:cNvSpPr>
            <a:spLocks noGrp="1"/>
          </p:cNvSpPr>
          <p:nvPr>
            <p:ph type="sldNum" sz="quarter" idx="12"/>
          </p:nvPr>
        </p:nvSpPr>
        <p:spPr/>
        <p:txBody>
          <a:bodyPr/>
          <a:lstStyle/>
          <a:p>
            <a:fld id="{6E2D2B3B-882E-40F3-A32F-6DD516915044}" type="slidenum">
              <a:rPr lang="en-US" smtClean="0"/>
              <a:pPr/>
              <a:t>36</a:t>
            </a:fld>
            <a:endParaRPr lang="en-US"/>
          </a:p>
        </p:txBody>
      </p:sp>
    </p:spTree>
    <p:extLst>
      <p:ext uri="{BB962C8B-B14F-4D97-AF65-F5344CB8AC3E}">
        <p14:creationId xmlns:p14="http://schemas.microsoft.com/office/powerpoint/2010/main" val="14234856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E0437-3BD8-4E76-4B89-777964990C4E}"/>
              </a:ext>
            </a:extLst>
          </p:cNvPr>
          <p:cNvSpPr>
            <a:spLocks noGrp="1"/>
          </p:cNvSpPr>
          <p:nvPr>
            <p:ph type="title"/>
          </p:nvPr>
        </p:nvSpPr>
        <p:spPr/>
        <p:txBody>
          <a:bodyPr/>
          <a:lstStyle/>
          <a:p>
            <a:r>
              <a:rPr lang="en-US" dirty="0"/>
              <a:t>Ongoing Monitoring &amp; LOGISTICS!</a:t>
            </a:r>
          </a:p>
        </p:txBody>
      </p:sp>
      <p:sp>
        <p:nvSpPr>
          <p:cNvPr id="3" name="Text Placeholder 2">
            <a:extLst>
              <a:ext uri="{FF2B5EF4-FFF2-40B4-BE49-F238E27FC236}">
                <a16:creationId xmlns:a16="http://schemas.microsoft.com/office/drawing/2014/main" id="{2986586C-6B0E-3F70-D167-666041EA66E9}"/>
              </a:ext>
            </a:extLst>
          </p:cNvPr>
          <p:cNvSpPr>
            <a:spLocks noGrp="1"/>
          </p:cNvSpPr>
          <p:nvPr>
            <p:ph type="body" idx="1"/>
          </p:nvPr>
        </p:nvSpPr>
        <p:spPr/>
        <p:txBody>
          <a:bodyPr/>
          <a:lstStyle/>
          <a:p>
            <a:r>
              <a:rPr lang="en-US" dirty="0"/>
              <a:t>Maternal</a:t>
            </a:r>
          </a:p>
        </p:txBody>
      </p:sp>
      <p:sp>
        <p:nvSpPr>
          <p:cNvPr id="4" name="Content Placeholder 3">
            <a:extLst>
              <a:ext uri="{FF2B5EF4-FFF2-40B4-BE49-F238E27FC236}">
                <a16:creationId xmlns:a16="http://schemas.microsoft.com/office/drawing/2014/main" id="{C30DF173-4290-C076-C4FD-79358415278A}"/>
              </a:ext>
            </a:extLst>
          </p:cNvPr>
          <p:cNvSpPr>
            <a:spLocks noGrp="1"/>
          </p:cNvSpPr>
          <p:nvPr>
            <p:ph sz="half" idx="2"/>
          </p:nvPr>
        </p:nvSpPr>
        <p:spPr>
          <a:xfrm>
            <a:off x="164306" y="1806543"/>
            <a:ext cx="4183002" cy="2669087"/>
          </a:xfrm>
        </p:spPr>
        <p:txBody>
          <a:bodyPr>
            <a:normAutofit fontScale="85000" lnSpcReduction="20000"/>
          </a:bodyPr>
          <a:lstStyle/>
          <a:p>
            <a:r>
              <a:rPr lang="en-US" sz="2100" dirty="0"/>
              <a:t>Medication adherence</a:t>
            </a:r>
          </a:p>
          <a:p>
            <a:r>
              <a:rPr lang="en-US" sz="2100" dirty="0"/>
              <a:t>Viral load</a:t>
            </a:r>
          </a:p>
          <a:p>
            <a:r>
              <a:rPr lang="en-US" sz="2100" dirty="0"/>
              <a:t>Breast &amp; nipple health</a:t>
            </a:r>
          </a:p>
          <a:p>
            <a:r>
              <a:rPr lang="en-US" sz="2100" dirty="0"/>
              <a:t>Mental Health</a:t>
            </a:r>
          </a:p>
          <a:p>
            <a:r>
              <a:rPr lang="en-US" dirty="0">
                <a:solidFill>
                  <a:schemeClr val="accent6">
                    <a:lumMod val="75000"/>
                  </a:schemeClr>
                </a:solidFill>
              </a:rPr>
              <a:t>Housing</a:t>
            </a:r>
          </a:p>
          <a:p>
            <a:r>
              <a:rPr lang="en-US" dirty="0">
                <a:solidFill>
                  <a:schemeClr val="accent6">
                    <a:lumMod val="75000"/>
                  </a:schemeClr>
                </a:solidFill>
              </a:rPr>
              <a:t>Formula access – start process antepartum</a:t>
            </a:r>
          </a:p>
          <a:p>
            <a:r>
              <a:rPr lang="en-US" dirty="0">
                <a:solidFill>
                  <a:schemeClr val="accent6">
                    <a:lumMod val="75000"/>
                  </a:schemeClr>
                </a:solidFill>
              </a:rPr>
              <a:t>Access to breast pump</a:t>
            </a:r>
          </a:p>
          <a:p>
            <a:r>
              <a:rPr lang="en-US" dirty="0">
                <a:solidFill>
                  <a:schemeClr val="accent6">
                    <a:lumMod val="75000"/>
                  </a:schemeClr>
                </a:solidFill>
              </a:rPr>
              <a:t>Family/community support</a:t>
            </a:r>
          </a:p>
        </p:txBody>
      </p:sp>
      <p:sp>
        <p:nvSpPr>
          <p:cNvPr id="5" name="Text Placeholder 4">
            <a:extLst>
              <a:ext uri="{FF2B5EF4-FFF2-40B4-BE49-F238E27FC236}">
                <a16:creationId xmlns:a16="http://schemas.microsoft.com/office/drawing/2014/main" id="{02842253-B7EC-0629-F6B8-27E4211F52C1}"/>
              </a:ext>
            </a:extLst>
          </p:cNvPr>
          <p:cNvSpPr>
            <a:spLocks noGrp="1"/>
          </p:cNvSpPr>
          <p:nvPr>
            <p:ph type="body" sz="quarter" idx="3"/>
          </p:nvPr>
        </p:nvSpPr>
        <p:spPr>
          <a:xfrm>
            <a:off x="4347308" y="1232230"/>
            <a:ext cx="4038599" cy="479822"/>
          </a:xfrm>
        </p:spPr>
        <p:txBody>
          <a:bodyPr/>
          <a:lstStyle/>
          <a:p>
            <a:r>
              <a:rPr lang="en-US" dirty="0"/>
              <a:t>Infant</a:t>
            </a:r>
          </a:p>
        </p:txBody>
      </p:sp>
      <p:sp>
        <p:nvSpPr>
          <p:cNvPr id="6" name="Content Placeholder 5">
            <a:extLst>
              <a:ext uri="{FF2B5EF4-FFF2-40B4-BE49-F238E27FC236}">
                <a16:creationId xmlns:a16="http://schemas.microsoft.com/office/drawing/2014/main" id="{8CCA753E-C433-EF00-CC9C-F8C7571BD8C0}"/>
              </a:ext>
            </a:extLst>
          </p:cNvPr>
          <p:cNvSpPr>
            <a:spLocks noGrp="1"/>
          </p:cNvSpPr>
          <p:nvPr>
            <p:ph sz="quarter" idx="4"/>
          </p:nvPr>
        </p:nvSpPr>
        <p:spPr>
          <a:xfrm>
            <a:off x="4347308" y="1806543"/>
            <a:ext cx="4733119" cy="2669087"/>
          </a:xfrm>
        </p:spPr>
        <p:txBody>
          <a:bodyPr>
            <a:normAutofit/>
          </a:bodyPr>
          <a:lstStyle/>
          <a:p>
            <a:r>
              <a:rPr lang="en-US" sz="1800" dirty="0"/>
              <a:t>Medication adherence (if given)</a:t>
            </a:r>
          </a:p>
          <a:p>
            <a:r>
              <a:rPr lang="en-US" sz="1800" dirty="0"/>
              <a:t>HIV screening (RNA/DNA)</a:t>
            </a:r>
          </a:p>
          <a:p>
            <a:r>
              <a:rPr lang="en-US" sz="1800" dirty="0"/>
              <a:t>Drug toxicity screening? (CBC/CMP?)</a:t>
            </a:r>
          </a:p>
          <a:p>
            <a:r>
              <a:rPr lang="en-US" sz="1800" dirty="0"/>
              <a:t>Exclusive breastfeeding/Gut health</a:t>
            </a:r>
          </a:p>
          <a:p>
            <a:r>
              <a:rPr lang="en-US" sz="2200" dirty="0">
                <a:solidFill>
                  <a:schemeClr val="accent6">
                    <a:lumMod val="75000"/>
                  </a:schemeClr>
                </a:solidFill>
              </a:rPr>
              <a:t>Start bottles early</a:t>
            </a:r>
          </a:p>
          <a:p>
            <a:r>
              <a:rPr lang="en-US" sz="2200" dirty="0">
                <a:solidFill>
                  <a:schemeClr val="accent6">
                    <a:lumMod val="75000"/>
                  </a:schemeClr>
                </a:solidFill>
              </a:rPr>
              <a:t>Lactation support</a:t>
            </a:r>
          </a:p>
          <a:p>
            <a:r>
              <a:rPr lang="en-US" sz="2000" dirty="0">
                <a:solidFill>
                  <a:schemeClr val="accent6">
                    <a:lumMod val="75000"/>
                  </a:schemeClr>
                </a:solidFill>
              </a:rPr>
              <a:t>Family/community support</a:t>
            </a:r>
          </a:p>
        </p:txBody>
      </p:sp>
      <p:sp>
        <p:nvSpPr>
          <p:cNvPr id="7" name="Slide Number Placeholder 6">
            <a:extLst>
              <a:ext uri="{FF2B5EF4-FFF2-40B4-BE49-F238E27FC236}">
                <a16:creationId xmlns:a16="http://schemas.microsoft.com/office/drawing/2014/main" id="{FDDA2F3F-65AB-176C-9342-E41A1F711E66}"/>
              </a:ext>
            </a:extLst>
          </p:cNvPr>
          <p:cNvSpPr>
            <a:spLocks noGrp="1"/>
          </p:cNvSpPr>
          <p:nvPr>
            <p:ph type="sldNum" sz="quarter" idx="12"/>
          </p:nvPr>
        </p:nvSpPr>
        <p:spPr/>
        <p:txBody>
          <a:bodyPr/>
          <a:lstStyle/>
          <a:p>
            <a:fld id="{9F49499B-0A11-F941-988B-5A98BBA90756}" type="slidenum">
              <a:rPr lang="en-US" smtClean="0">
                <a:solidFill>
                  <a:srgbClr val="FFFFFF"/>
                </a:solidFill>
              </a:rPr>
              <a:pPr/>
              <a:t>37</a:t>
            </a:fld>
            <a:endParaRPr lang="en-US">
              <a:solidFill>
                <a:srgbClr val="FFFFFF"/>
              </a:solidFill>
            </a:endParaRPr>
          </a:p>
        </p:txBody>
      </p:sp>
      <p:sp>
        <p:nvSpPr>
          <p:cNvPr id="8" name="TextBox 7">
            <a:extLst>
              <a:ext uri="{FF2B5EF4-FFF2-40B4-BE49-F238E27FC236}">
                <a16:creationId xmlns:a16="http://schemas.microsoft.com/office/drawing/2014/main" id="{E0EA6DD9-6999-2659-F8BA-E374E153B9DF}"/>
              </a:ext>
            </a:extLst>
          </p:cNvPr>
          <p:cNvSpPr txBox="1"/>
          <p:nvPr/>
        </p:nvSpPr>
        <p:spPr>
          <a:xfrm>
            <a:off x="1414597" y="4679227"/>
            <a:ext cx="6400800" cy="461665"/>
          </a:xfrm>
          <a:prstGeom prst="rect">
            <a:avLst/>
          </a:prstGeom>
          <a:noFill/>
        </p:spPr>
        <p:txBody>
          <a:bodyPr wrap="square">
            <a:spAutoFit/>
          </a:bodyPr>
          <a:lstStyle/>
          <a:p>
            <a:pPr algn="ctr"/>
            <a:r>
              <a:rPr lang="en-US" sz="1200" dirty="0">
                <a:solidFill>
                  <a:schemeClr val="bg1"/>
                </a:solidFill>
              </a:rPr>
              <a:t>DHHS HIV Perinatal Guidelines 2024</a:t>
            </a:r>
          </a:p>
          <a:p>
            <a:pPr algn="ctr"/>
            <a:r>
              <a:rPr lang="en-US" sz="1200" dirty="0">
                <a:solidFill>
                  <a:schemeClr val="bg1"/>
                </a:solidFill>
              </a:rPr>
              <a:t>BHIVA guidelines for the management of HIV in pregnancy and postpartum 2020</a:t>
            </a:r>
          </a:p>
        </p:txBody>
      </p:sp>
    </p:spTree>
    <p:extLst>
      <p:ext uri="{BB962C8B-B14F-4D97-AF65-F5344CB8AC3E}">
        <p14:creationId xmlns:p14="http://schemas.microsoft.com/office/powerpoint/2010/main" val="39007829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4F8ED-02CB-8BDF-C12A-9E64CCCA8B32}"/>
              </a:ext>
            </a:extLst>
          </p:cNvPr>
          <p:cNvSpPr>
            <a:spLocks noGrp="1"/>
          </p:cNvSpPr>
          <p:nvPr>
            <p:ph type="title"/>
          </p:nvPr>
        </p:nvSpPr>
        <p:spPr/>
        <p:txBody>
          <a:bodyPr/>
          <a:lstStyle/>
          <a:p>
            <a:r>
              <a:rPr lang="en-US" dirty="0"/>
              <a:t>Discussion</a:t>
            </a:r>
          </a:p>
        </p:txBody>
      </p:sp>
      <p:sp>
        <p:nvSpPr>
          <p:cNvPr id="3" name="Text Placeholder 2">
            <a:extLst>
              <a:ext uri="{FF2B5EF4-FFF2-40B4-BE49-F238E27FC236}">
                <a16:creationId xmlns:a16="http://schemas.microsoft.com/office/drawing/2014/main" id="{4623E798-BB3E-4F1C-28F6-9220D717838A}"/>
              </a:ext>
            </a:extLst>
          </p:cNvPr>
          <p:cNvSpPr>
            <a:spLocks noGrp="1"/>
          </p:cNvSpPr>
          <p:nvPr>
            <p:ph type="body" idx="1"/>
          </p:nvPr>
        </p:nvSpPr>
        <p:spPr/>
        <p:txBody>
          <a:bodyPr/>
          <a:lstStyle/>
          <a:p>
            <a:r>
              <a:rPr lang="en-US" sz="2000" dirty="0"/>
              <a:t>Breastfeeding While Living with HIV: </a:t>
            </a:r>
            <a:br>
              <a:rPr lang="en-US" sz="2000" dirty="0"/>
            </a:br>
            <a:r>
              <a:rPr lang="en-US" sz="2000" dirty="0"/>
              <a:t>Moving from Science to Practice</a:t>
            </a:r>
            <a:endParaRPr lang="en-US" dirty="0"/>
          </a:p>
        </p:txBody>
      </p:sp>
      <p:sp>
        <p:nvSpPr>
          <p:cNvPr id="4" name="Slide Number Placeholder 3">
            <a:extLst>
              <a:ext uri="{FF2B5EF4-FFF2-40B4-BE49-F238E27FC236}">
                <a16:creationId xmlns:a16="http://schemas.microsoft.com/office/drawing/2014/main" id="{F13DFB16-A4CE-78CF-DB1E-916AB37B6192}"/>
              </a:ext>
            </a:extLst>
          </p:cNvPr>
          <p:cNvSpPr>
            <a:spLocks noGrp="1"/>
          </p:cNvSpPr>
          <p:nvPr>
            <p:ph type="sldNum" sz="quarter" idx="12"/>
          </p:nvPr>
        </p:nvSpPr>
        <p:spPr/>
        <p:txBody>
          <a:bodyPr/>
          <a:lstStyle/>
          <a:p>
            <a:fld id="{3D987DAA-A896-1841-BC8A-D645CCE33E3D}" type="slidenum">
              <a:rPr lang="en-US" smtClean="0">
                <a:solidFill>
                  <a:srgbClr val="FFFFFF"/>
                </a:solidFill>
              </a:rPr>
              <a:pPr/>
              <a:t>38</a:t>
            </a:fld>
            <a:endParaRPr lang="en-US">
              <a:solidFill>
                <a:srgbClr val="FFFFFF"/>
              </a:solidFill>
            </a:endParaRPr>
          </a:p>
        </p:txBody>
      </p:sp>
    </p:spTree>
    <p:extLst>
      <p:ext uri="{BB962C8B-B14F-4D97-AF65-F5344CB8AC3E}">
        <p14:creationId xmlns:p14="http://schemas.microsoft.com/office/powerpoint/2010/main" val="21573301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4C12BF3-C61D-256F-196D-AEB62C44FD5F}"/>
              </a:ext>
            </a:extLst>
          </p:cNvPr>
          <p:cNvSpPr>
            <a:spLocks noGrp="1"/>
          </p:cNvSpPr>
          <p:nvPr>
            <p:ph type="title"/>
          </p:nvPr>
        </p:nvSpPr>
        <p:spPr/>
        <p:txBody>
          <a:bodyPr/>
          <a:lstStyle/>
          <a:p>
            <a:r>
              <a:rPr lang="en-US" dirty="0"/>
              <a:t>Discussion</a:t>
            </a:r>
          </a:p>
        </p:txBody>
      </p:sp>
      <p:sp>
        <p:nvSpPr>
          <p:cNvPr id="6" name="Content Placeholder 5">
            <a:extLst>
              <a:ext uri="{FF2B5EF4-FFF2-40B4-BE49-F238E27FC236}">
                <a16:creationId xmlns:a16="http://schemas.microsoft.com/office/drawing/2014/main" id="{A3CA38CC-DE28-7178-F355-4E9CDDD41B50}"/>
              </a:ext>
            </a:extLst>
          </p:cNvPr>
          <p:cNvSpPr>
            <a:spLocks noGrp="1"/>
          </p:cNvSpPr>
          <p:nvPr>
            <p:ph idx="1"/>
          </p:nvPr>
        </p:nvSpPr>
        <p:spPr/>
        <p:txBody>
          <a:bodyPr/>
          <a:lstStyle/>
          <a:p>
            <a:r>
              <a:rPr lang="en-US" dirty="0"/>
              <a:t>What is your organizations current process for mom’s interested in breastfeeding?</a:t>
            </a:r>
          </a:p>
          <a:p>
            <a:r>
              <a:rPr lang="en-US" dirty="0"/>
              <a:t>What would you add to support Neo &amp; Kim?</a:t>
            </a:r>
          </a:p>
          <a:p>
            <a:r>
              <a:rPr lang="en-US" dirty="0"/>
              <a:t>How do we best communicate across organizations &amp; disciplines?</a:t>
            </a:r>
          </a:p>
          <a:p>
            <a:endParaRPr lang="en-US" dirty="0"/>
          </a:p>
        </p:txBody>
      </p:sp>
      <p:sp>
        <p:nvSpPr>
          <p:cNvPr id="4" name="Slide Number Placeholder 3">
            <a:extLst>
              <a:ext uri="{FF2B5EF4-FFF2-40B4-BE49-F238E27FC236}">
                <a16:creationId xmlns:a16="http://schemas.microsoft.com/office/drawing/2014/main" id="{97ED4220-EBBF-8DEB-EE49-EBDFFDDA2D9C}"/>
              </a:ext>
            </a:extLst>
          </p:cNvPr>
          <p:cNvSpPr>
            <a:spLocks noGrp="1"/>
          </p:cNvSpPr>
          <p:nvPr>
            <p:ph type="sldNum" sz="quarter" idx="12"/>
          </p:nvPr>
        </p:nvSpPr>
        <p:spPr/>
        <p:txBody>
          <a:bodyPr/>
          <a:lstStyle/>
          <a:p>
            <a:fld id="{3D987DAA-A896-1841-BC8A-D645CCE33E3D}" type="slidenum">
              <a:rPr lang="en-US" smtClean="0">
                <a:solidFill>
                  <a:srgbClr val="FFFFFF"/>
                </a:solidFill>
              </a:rPr>
              <a:pPr/>
              <a:t>39</a:t>
            </a:fld>
            <a:endParaRPr lang="en-US">
              <a:solidFill>
                <a:srgbClr val="FFFFFF"/>
              </a:solidFill>
            </a:endParaRPr>
          </a:p>
        </p:txBody>
      </p:sp>
    </p:spTree>
    <p:extLst>
      <p:ext uri="{BB962C8B-B14F-4D97-AF65-F5344CB8AC3E}">
        <p14:creationId xmlns:p14="http://schemas.microsoft.com/office/powerpoint/2010/main" val="2587721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89A5B-B2D3-4EA3-A299-125CFB7E71CC}"/>
              </a:ext>
            </a:extLst>
          </p:cNvPr>
          <p:cNvSpPr>
            <a:spLocks noGrp="1"/>
          </p:cNvSpPr>
          <p:nvPr>
            <p:ph type="title"/>
          </p:nvPr>
        </p:nvSpPr>
        <p:spPr/>
        <p:txBody>
          <a:bodyPr/>
          <a:lstStyle/>
          <a:p>
            <a:pPr algn="ctr"/>
            <a:r>
              <a:rPr lang="en-US" dirty="0"/>
              <a:t>Use of Trade/Brand Names</a:t>
            </a:r>
          </a:p>
        </p:txBody>
      </p:sp>
      <p:sp>
        <p:nvSpPr>
          <p:cNvPr id="3" name="Content Placeholder 2">
            <a:extLst>
              <a:ext uri="{FF2B5EF4-FFF2-40B4-BE49-F238E27FC236}">
                <a16:creationId xmlns:a16="http://schemas.microsoft.com/office/drawing/2014/main" id="{F2CDBED2-F37B-4958-BED9-2C8460F26CD1}"/>
              </a:ext>
            </a:extLst>
          </p:cNvPr>
          <p:cNvSpPr>
            <a:spLocks noGrp="1"/>
          </p:cNvSpPr>
          <p:nvPr>
            <p:ph idx="1"/>
          </p:nvPr>
        </p:nvSpPr>
        <p:spPr/>
        <p:txBody>
          <a:bodyPr/>
          <a:lstStyle/>
          <a:p>
            <a:endParaRPr lang="en-US" dirty="0"/>
          </a:p>
          <a:p>
            <a:pPr marL="114297" indent="0">
              <a:buNone/>
            </a:pPr>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BB4EE4A2-2D25-4575-BE19-535D47BF54A6}"/>
              </a:ext>
            </a:extLst>
          </p:cNvPr>
          <p:cNvSpPr>
            <a:spLocks noGrp="1"/>
          </p:cNvSpPr>
          <p:nvPr>
            <p:ph type="sldNum" sz="quarter" idx="12"/>
          </p:nvPr>
        </p:nvSpPr>
        <p:spPr/>
        <p:txBody>
          <a:bodyPr/>
          <a:lstStyle/>
          <a:p>
            <a:pPr defTabSz="914378"/>
            <a:fld id="{6E2D2B3B-882E-40F3-A32F-6DD516915044}" type="slidenum">
              <a:rPr lang="en-US">
                <a:solidFill>
                  <a:srgbClr val="FFFFFF"/>
                </a:solidFill>
                <a:latin typeface="Arial"/>
              </a:rPr>
              <a:pPr defTabSz="914378"/>
              <a:t>4</a:t>
            </a:fld>
            <a:endParaRPr lang="en-US" dirty="0">
              <a:solidFill>
                <a:srgbClr val="FFFFFF"/>
              </a:solidFill>
              <a:latin typeface="Arial"/>
            </a:endParaRPr>
          </a:p>
        </p:txBody>
      </p:sp>
      <p:sp>
        <p:nvSpPr>
          <p:cNvPr id="5" name="TextBox 4">
            <a:extLst>
              <a:ext uri="{FF2B5EF4-FFF2-40B4-BE49-F238E27FC236}">
                <a16:creationId xmlns:a16="http://schemas.microsoft.com/office/drawing/2014/main" id="{F0BEDD42-78D0-43EE-8998-2C3555A31481}"/>
              </a:ext>
            </a:extLst>
          </p:cNvPr>
          <p:cNvSpPr txBox="1"/>
          <p:nvPr/>
        </p:nvSpPr>
        <p:spPr>
          <a:xfrm>
            <a:off x="669192" y="1063230"/>
            <a:ext cx="7891585" cy="3477875"/>
          </a:xfrm>
          <a:prstGeom prst="rect">
            <a:avLst/>
          </a:prstGeom>
          <a:noFill/>
        </p:spPr>
        <p:txBody>
          <a:bodyPr wrap="square" rtlCol="0">
            <a:spAutoFit/>
          </a:bodyPr>
          <a:lstStyle/>
          <a:p>
            <a:pPr defTabSz="914378"/>
            <a:r>
              <a:rPr lang="en-US" sz="2000" dirty="0">
                <a:solidFill>
                  <a:srgbClr val="222222"/>
                </a:solidFill>
                <a:latin typeface="Arial"/>
                <a:ea typeface="Calibri" panose="020F0502020204030204" pitchFamily="34" charset="0"/>
                <a:cs typeface="Times New Roman" panose="02020603050405020304" pitchFamily="18" charset="0"/>
              </a:rPr>
              <a:t>This program is supported by the Health Resources and Services Administration (HRSA) of the U.S. </a:t>
            </a:r>
            <a:r>
              <a:rPr lang="en-US" sz="2000" dirty="0">
                <a:solidFill>
                  <a:srgbClr val="222222"/>
                </a:solidFill>
                <a:ea typeface="Calibri" panose="020F0502020204030204" pitchFamily="34" charset="0"/>
                <a:cs typeface="Times New Roman" panose="02020603050405020304" pitchFamily="18" charset="0"/>
              </a:rPr>
              <a:t>Department of Health and Human Services (HHS) as part of an award totaling $</a:t>
            </a:r>
            <a:r>
              <a:rPr lang="en-US" sz="2000" dirty="0">
                <a:solidFill>
                  <a:srgbClr val="222222"/>
                </a:solidFill>
                <a:ea typeface="Calibri" panose="020F0502020204030204" pitchFamily="34" charset="0"/>
                <a:cs typeface="Times New Roman"/>
              </a:rPr>
              <a:t>4,205,743</a:t>
            </a:r>
            <a:r>
              <a:rPr lang="en-US" sz="2000" dirty="0">
                <a:solidFill>
                  <a:srgbClr val="222222"/>
                </a:solidFill>
                <a:ea typeface="Calibri" panose="020F0502020204030204" pitchFamily="34" charset="0"/>
                <a:cs typeface="Times New Roman" panose="02020603050405020304" pitchFamily="18" charset="0"/>
              </a:rPr>
              <a:t>, with 0% financed with non-governmental sources. </a:t>
            </a:r>
          </a:p>
          <a:p>
            <a:pPr defTabSz="914378"/>
            <a:endParaRPr lang="en-US" sz="2000" dirty="0">
              <a:solidFill>
                <a:srgbClr val="222222"/>
              </a:solidFill>
              <a:latin typeface="Arial"/>
              <a:ea typeface="Calibri" panose="020F0502020204030204" pitchFamily="34" charset="0"/>
              <a:cs typeface="Times New Roman" panose="02020603050405020304" pitchFamily="18" charset="0"/>
            </a:endParaRPr>
          </a:p>
          <a:p>
            <a:pPr defTabSz="914378"/>
            <a:r>
              <a:rPr lang="en-US" sz="2000" dirty="0">
                <a:solidFill>
                  <a:srgbClr val="222222"/>
                </a:solidFill>
                <a:latin typeface="Arial"/>
                <a:ea typeface="Calibri" panose="020F0502020204030204" pitchFamily="34" charset="0"/>
                <a:cs typeface="Times New Roman" panose="02020603050405020304" pitchFamily="18" charset="0"/>
              </a:rPr>
              <a:t>The views expressed do not necessarily reflect the official policies of the  Department of Health and Human Services, nor does mention of trade names, commercial practices, or organizations imply endorsement by the U.S. Government. </a:t>
            </a:r>
            <a:r>
              <a:rPr lang="en-US" sz="2000" i="1" dirty="0">
                <a:solidFill>
                  <a:srgbClr val="222222"/>
                </a:solidFill>
                <a:latin typeface="Arial"/>
                <a:ea typeface="Calibri" panose="020F0502020204030204" pitchFamily="34" charset="0"/>
                <a:cs typeface="Times New Roman" panose="02020603050405020304" pitchFamily="18" charset="0"/>
              </a:rPr>
              <a:t>Any trade/brand names for products mentioned during this presentation are for training and identification purposes only.</a:t>
            </a:r>
            <a:endParaRPr lang="en-US" sz="2000" dirty="0">
              <a:solidFill>
                <a:srgbClr val="222222"/>
              </a:solidFill>
              <a:latin typeface="Aria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28893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030B6-5B31-30B1-BB4E-5EB9D5EDEF7C}"/>
              </a:ext>
            </a:extLst>
          </p:cNvPr>
          <p:cNvSpPr>
            <a:spLocks noGrp="1"/>
          </p:cNvSpPr>
          <p:nvPr>
            <p:ph type="title"/>
          </p:nvPr>
        </p:nvSpPr>
        <p:spPr>
          <a:xfrm>
            <a:off x="457213" y="148228"/>
            <a:ext cx="8315569" cy="519647"/>
          </a:xfrm>
        </p:spPr>
        <p:txBody>
          <a:bodyPr/>
          <a:lstStyle/>
          <a:p>
            <a:pPr algn="ctr"/>
            <a:r>
              <a:rPr lang="en-US" dirty="0"/>
              <a:t>References</a:t>
            </a:r>
          </a:p>
        </p:txBody>
      </p:sp>
      <p:sp>
        <p:nvSpPr>
          <p:cNvPr id="3" name="Content Placeholder 2">
            <a:extLst>
              <a:ext uri="{FF2B5EF4-FFF2-40B4-BE49-F238E27FC236}">
                <a16:creationId xmlns:a16="http://schemas.microsoft.com/office/drawing/2014/main" id="{59DC2E88-C403-F02B-1630-D2E49A77D433}"/>
              </a:ext>
            </a:extLst>
          </p:cNvPr>
          <p:cNvSpPr>
            <a:spLocks noGrp="1"/>
          </p:cNvSpPr>
          <p:nvPr>
            <p:ph idx="1"/>
          </p:nvPr>
        </p:nvSpPr>
        <p:spPr>
          <a:xfrm>
            <a:off x="77002" y="667874"/>
            <a:ext cx="9003425" cy="4061537"/>
          </a:xfrm>
        </p:spPr>
        <p:txBody>
          <a:bodyPr>
            <a:normAutofit fontScale="55000" lnSpcReduction="20000"/>
          </a:bodyPr>
          <a:lstStyle/>
          <a:p>
            <a:r>
              <a:rPr lang="en-US" sz="2500" dirty="0">
                <a:solidFill>
                  <a:schemeClr val="tx1"/>
                </a:solidFill>
              </a:rPr>
              <a:t>DHHS HIV Guidelines 2024</a:t>
            </a:r>
            <a:endParaRPr lang="en-US" sz="2500" dirty="0"/>
          </a:p>
          <a:p>
            <a:pPr lvl="1"/>
            <a:r>
              <a:rPr lang="en-US" dirty="0">
                <a:solidFill>
                  <a:schemeClr val="tx1"/>
                </a:solidFill>
              </a:rPr>
              <a:t>Infant Feeding for Individuals with HIV in the United States</a:t>
            </a:r>
          </a:p>
          <a:p>
            <a:pPr lvl="1"/>
            <a:r>
              <a:rPr lang="en-US" dirty="0">
                <a:solidFill>
                  <a:schemeClr val="tx1"/>
                </a:solidFill>
              </a:rPr>
              <a:t>Diagnosis of HIV Infection in Infants and Children</a:t>
            </a:r>
          </a:p>
          <a:p>
            <a:pPr lvl="1"/>
            <a:r>
              <a:rPr lang="en-US" dirty="0">
                <a:solidFill>
                  <a:schemeClr val="tx1"/>
                </a:solidFill>
              </a:rPr>
              <a:t>Antiretroviral Management of Newborns with Perinatal HIV Exposure or HIV Infection</a:t>
            </a:r>
          </a:p>
          <a:p>
            <a:r>
              <a:rPr lang="en-US" sz="2500" dirty="0"/>
              <a:t>WHO Infant feeding for the prevention of mother-to-child transmission of HIV 2023.</a:t>
            </a:r>
            <a:endParaRPr lang="en-US" sz="2500" dirty="0">
              <a:solidFill>
                <a:schemeClr val="tx1"/>
              </a:solidFill>
            </a:endParaRPr>
          </a:p>
          <a:p>
            <a:r>
              <a:rPr lang="en-US" sz="2500" dirty="0">
                <a:solidFill>
                  <a:schemeClr val="tx1"/>
                </a:solidFill>
              </a:rPr>
              <a:t>Tuthill EL. </a:t>
            </a:r>
            <a:r>
              <a:rPr lang="en-US" sz="2500" i="1" dirty="0">
                <a:solidFill>
                  <a:schemeClr val="tx1"/>
                </a:solidFill>
              </a:rPr>
              <a:t>J Int AIDS Soc</a:t>
            </a:r>
            <a:r>
              <a:rPr lang="en-US" sz="2500" dirty="0">
                <a:solidFill>
                  <a:schemeClr val="tx1"/>
                </a:solidFill>
              </a:rPr>
              <a:t>. 2019; 22(1):e25224.</a:t>
            </a:r>
          </a:p>
          <a:p>
            <a:r>
              <a:rPr lang="en-US" sz="2500" dirty="0" err="1">
                <a:solidFill>
                  <a:schemeClr val="tx1"/>
                </a:solidFill>
              </a:rPr>
              <a:t>Moseholm</a:t>
            </a:r>
            <a:r>
              <a:rPr lang="en-US" sz="2500" dirty="0">
                <a:solidFill>
                  <a:schemeClr val="tx1"/>
                </a:solidFill>
              </a:rPr>
              <a:t> E. </a:t>
            </a:r>
            <a:r>
              <a:rPr lang="en-US" sz="2500" i="1" dirty="0">
                <a:solidFill>
                  <a:schemeClr val="tx1"/>
                </a:solidFill>
              </a:rPr>
              <a:t>J Intern Med. </a:t>
            </a:r>
            <a:r>
              <a:rPr lang="en-US" sz="2500" dirty="0">
                <a:solidFill>
                  <a:schemeClr val="tx1"/>
                </a:solidFill>
              </a:rPr>
              <a:t>2020; 287:19-31</a:t>
            </a:r>
            <a:r>
              <a:rPr lang="en-US" sz="2500" dirty="0"/>
              <a:t>.</a:t>
            </a:r>
          </a:p>
          <a:p>
            <a:r>
              <a:rPr lang="en-US" sz="2500" dirty="0">
                <a:solidFill>
                  <a:schemeClr val="tx1"/>
                </a:solidFill>
              </a:rPr>
              <a:t>PROMISE: Flynn PM. </a:t>
            </a:r>
            <a:r>
              <a:rPr lang="en-US" sz="2500" i="1" dirty="0">
                <a:solidFill>
                  <a:schemeClr val="tx1"/>
                </a:solidFill>
              </a:rPr>
              <a:t>J </a:t>
            </a:r>
            <a:r>
              <a:rPr lang="en-US" sz="2500" i="1" dirty="0" err="1">
                <a:solidFill>
                  <a:schemeClr val="tx1"/>
                </a:solidFill>
              </a:rPr>
              <a:t>Acquir</a:t>
            </a:r>
            <a:r>
              <a:rPr lang="en-US" sz="2500" i="1" dirty="0">
                <a:solidFill>
                  <a:schemeClr val="tx1"/>
                </a:solidFill>
              </a:rPr>
              <a:t> Immune </a:t>
            </a:r>
            <a:r>
              <a:rPr lang="en-US" sz="2500" i="1" dirty="0" err="1">
                <a:solidFill>
                  <a:schemeClr val="tx1"/>
                </a:solidFill>
              </a:rPr>
              <a:t>Defic</a:t>
            </a:r>
            <a:r>
              <a:rPr lang="en-US" sz="2500" i="1" dirty="0">
                <a:solidFill>
                  <a:schemeClr val="tx1"/>
                </a:solidFill>
              </a:rPr>
              <a:t> </a:t>
            </a:r>
            <a:r>
              <a:rPr lang="en-US" sz="2500" i="1" dirty="0" err="1">
                <a:solidFill>
                  <a:schemeClr val="tx1"/>
                </a:solidFill>
              </a:rPr>
              <a:t>Syndr</a:t>
            </a:r>
            <a:r>
              <a:rPr lang="en-US" sz="2500" i="1" dirty="0">
                <a:solidFill>
                  <a:schemeClr val="tx1"/>
                </a:solidFill>
              </a:rPr>
              <a:t>. </a:t>
            </a:r>
            <a:r>
              <a:rPr lang="en-US" sz="2500" dirty="0">
                <a:solidFill>
                  <a:schemeClr val="tx1"/>
                </a:solidFill>
              </a:rPr>
              <a:t>2021; 88(2):206-213. </a:t>
            </a:r>
          </a:p>
          <a:p>
            <a:r>
              <a:rPr lang="en-US" sz="2500" dirty="0"/>
              <a:t>BAN: </a:t>
            </a:r>
            <a:r>
              <a:rPr lang="en-US" sz="2500" dirty="0">
                <a:solidFill>
                  <a:schemeClr val="tx1"/>
                </a:solidFill>
              </a:rPr>
              <a:t>Jamieson DJ. </a:t>
            </a:r>
            <a:r>
              <a:rPr lang="en-US" sz="2500" i="1" dirty="0">
                <a:solidFill>
                  <a:schemeClr val="tx1"/>
                </a:solidFill>
              </a:rPr>
              <a:t>Lancet</a:t>
            </a:r>
            <a:r>
              <a:rPr lang="en-US" sz="2500" dirty="0">
                <a:solidFill>
                  <a:schemeClr val="tx1"/>
                </a:solidFill>
              </a:rPr>
              <a:t>. 2012; 379(9835): 2449–2458.</a:t>
            </a:r>
          </a:p>
          <a:p>
            <a:r>
              <a:rPr lang="pt-BR" sz="2500" dirty="0">
                <a:solidFill>
                  <a:schemeClr val="tx1"/>
                </a:solidFill>
              </a:rPr>
              <a:t>HPTN 046: </a:t>
            </a:r>
            <a:r>
              <a:rPr lang="pt-BR" sz="2500" dirty="0" err="1">
                <a:solidFill>
                  <a:schemeClr val="tx1"/>
                </a:solidFill>
              </a:rPr>
              <a:t>Coovadia</a:t>
            </a:r>
            <a:r>
              <a:rPr lang="pt-BR" sz="2500" dirty="0">
                <a:solidFill>
                  <a:schemeClr val="tx1"/>
                </a:solidFill>
              </a:rPr>
              <a:t> HM. Lancet. 2012; 379:221-8</a:t>
            </a:r>
          </a:p>
          <a:p>
            <a:r>
              <a:rPr lang="fr-FR" sz="2500" dirty="0" err="1"/>
              <a:t>Abuogi</a:t>
            </a:r>
            <a:r>
              <a:rPr lang="fr-FR" sz="2500" dirty="0"/>
              <a:t> L. </a:t>
            </a:r>
            <a:r>
              <a:rPr lang="fr-FR" sz="2500" i="1" dirty="0"/>
              <a:t>J </a:t>
            </a:r>
            <a:r>
              <a:rPr lang="fr-FR" sz="2500" i="1" dirty="0" err="1"/>
              <a:t>Acquir</a:t>
            </a:r>
            <a:r>
              <a:rPr lang="fr-FR" sz="2500" i="1" dirty="0"/>
              <a:t> Immune </a:t>
            </a:r>
            <a:r>
              <a:rPr lang="fr-FR" sz="2500" i="1" dirty="0" err="1"/>
              <a:t>Defic</a:t>
            </a:r>
            <a:r>
              <a:rPr lang="fr-FR" sz="2500" i="1" dirty="0"/>
              <a:t> </a:t>
            </a:r>
            <a:r>
              <a:rPr lang="fr-FR" sz="2500" i="1" dirty="0" err="1"/>
              <a:t>Syndr</a:t>
            </a:r>
            <a:r>
              <a:rPr lang="fr-FR" sz="2500" i="1" dirty="0"/>
              <a:t>. </a:t>
            </a:r>
            <a:r>
              <a:rPr lang="fr-FR" sz="2500" dirty="0"/>
              <a:t>2023;93:395–402</a:t>
            </a:r>
          </a:p>
          <a:p>
            <a:r>
              <a:rPr lang="en-US" sz="2500" dirty="0">
                <a:solidFill>
                  <a:schemeClr val="tx1"/>
                </a:solidFill>
              </a:rPr>
              <a:t>Cranmer LM. </a:t>
            </a:r>
            <a:r>
              <a:rPr lang="en-US" sz="2500" i="1" dirty="0">
                <a:solidFill>
                  <a:schemeClr val="tx1"/>
                </a:solidFill>
              </a:rPr>
              <a:t>J Pediatric Infect Dis Soc</a:t>
            </a:r>
            <a:r>
              <a:rPr lang="en-US" sz="2500" dirty="0">
                <a:solidFill>
                  <a:schemeClr val="tx1"/>
                </a:solidFill>
              </a:rPr>
              <a:t>. 2022 Mar; 11(3): 90–91</a:t>
            </a:r>
          </a:p>
          <a:p>
            <a:r>
              <a:rPr lang="en-US" sz="2500" dirty="0">
                <a:solidFill>
                  <a:schemeClr val="tx1"/>
                </a:solidFill>
              </a:rPr>
              <a:t>Yusef HE. </a:t>
            </a:r>
            <a:r>
              <a:rPr lang="en-US" sz="2500" i="1" dirty="0">
                <a:solidFill>
                  <a:schemeClr val="tx1"/>
                </a:solidFill>
              </a:rPr>
              <a:t>J Pediatric Infect Dis Soc</a:t>
            </a:r>
            <a:r>
              <a:rPr lang="en-US" sz="2500" dirty="0">
                <a:solidFill>
                  <a:schemeClr val="tx1"/>
                </a:solidFill>
              </a:rPr>
              <a:t>. 2022 Jan; 11(1): 24–27.</a:t>
            </a:r>
          </a:p>
          <a:p>
            <a:r>
              <a:rPr lang="en-US" sz="2500" dirty="0" err="1">
                <a:solidFill>
                  <a:schemeClr val="tx1"/>
                </a:solidFill>
              </a:rPr>
              <a:t>Prestileo</a:t>
            </a:r>
            <a:r>
              <a:rPr lang="en-US" sz="2500" dirty="0">
                <a:solidFill>
                  <a:schemeClr val="tx1"/>
                </a:solidFill>
              </a:rPr>
              <a:t> T. </a:t>
            </a:r>
            <a:r>
              <a:rPr lang="en-US" sz="2500" i="1" dirty="0">
                <a:solidFill>
                  <a:schemeClr val="tx1"/>
                </a:solidFill>
              </a:rPr>
              <a:t>Infect Dis Rep</a:t>
            </a:r>
            <a:r>
              <a:rPr lang="en-US" sz="2500" dirty="0">
                <a:solidFill>
                  <a:schemeClr val="tx1"/>
                </a:solidFill>
              </a:rPr>
              <a:t>. 2022 Apr; 14(2): 220–227.</a:t>
            </a:r>
          </a:p>
          <a:p>
            <a:r>
              <a:rPr lang="en-US" sz="2500" dirty="0">
                <a:solidFill>
                  <a:schemeClr val="tx1"/>
                </a:solidFill>
              </a:rPr>
              <a:t>Koay WLA. </a:t>
            </a:r>
            <a:r>
              <a:rPr lang="en-US" sz="2500" i="1" dirty="0">
                <a:solidFill>
                  <a:schemeClr val="tx1"/>
                </a:solidFill>
              </a:rPr>
              <a:t>J Pediatric Infect Dis Soc</a:t>
            </a:r>
            <a:r>
              <a:rPr lang="en-US" sz="2500" dirty="0">
                <a:solidFill>
                  <a:schemeClr val="tx1"/>
                </a:solidFill>
              </a:rPr>
              <a:t>. 2022 May 30;11(5):239.</a:t>
            </a:r>
          </a:p>
          <a:p>
            <a:r>
              <a:rPr lang="en-US" sz="2500" dirty="0"/>
              <a:t>Pollock L. </a:t>
            </a:r>
            <a:r>
              <a:rPr lang="en-US" sz="2500" i="1" dirty="0"/>
              <a:t>Top </a:t>
            </a:r>
            <a:r>
              <a:rPr lang="en-US" sz="2500" i="1" dirty="0" err="1"/>
              <a:t>Antivir</a:t>
            </a:r>
            <a:r>
              <a:rPr lang="en-US" sz="2500" i="1" dirty="0"/>
              <a:t> Med</a:t>
            </a:r>
            <a:r>
              <a:rPr lang="en-US" sz="2500" dirty="0"/>
              <a:t>. 2023 Nov; 31(5): 576–586.</a:t>
            </a:r>
          </a:p>
          <a:p>
            <a:r>
              <a:rPr lang="en-US" sz="2500" dirty="0"/>
              <a:t>Douglas M. Breastfeeding in HIV: Project ECHO – UNM HIV </a:t>
            </a:r>
            <a:r>
              <a:rPr lang="en-US" sz="2500" dirty="0" err="1"/>
              <a:t>TeleECHO</a:t>
            </a:r>
            <a:r>
              <a:rPr lang="en-US" sz="2500" dirty="0"/>
              <a:t> Clinic. 2021 Aug</a:t>
            </a:r>
          </a:p>
          <a:p>
            <a:r>
              <a:rPr lang="en-US" sz="2500" dirty="0" err="1"/>
              <a:t>Gilleece</a:t>
            </a:r>
            <a:r>
              <a:rPr lang="en-US" sz="2500" dirty="0"/>
              <a:t> Y. British HIV Association guidelines for the management of HIV in pregnancy and postpartum 2018. </a:t>
            </a:r>
            <a:r>
              <a:rPr lang="en-US" sz="2500" i="1" dirty="0"/>
              <a:t>HIV Med 2019</a:t>
            </a:r>
            <a:r>
              <a:rPr lang="en-US" sz="2500" dirty="0"/>
              <a:t>; 20 Suppl 3: s2-s85.</a:t>
            </a:r>
          </a:p>
        </p:txBody>
      </p:sp>
      <p:sp>
        <p:nvSpPr>
          <p:cNvPr id="4" name="Slide Number Placeholder 3">
            <a:extLst>
              <a:ext uri="{FF2B5EF4-FFF2-40B4-BE49-F238E27FC236}">
                <a16:creationId xmlns:a16="http://schemas.microsoft.com/office/drawing/2014/main" id="{904CFE36-C684-B7B4-14C6-BA3DDF40112B}"/>
              </a:ext>
            </a:extLst>
          </p:cNvPr>
          <p:cNvSpPr>
            <a:spLocks noGrp="1"/>
          </p:cNvSpPr>
          <p:nvPr>
            <p:ph type="sldNum" sz="quarter" idx="12"/>
          </p:nvPr>
        </p:nvSpPr>
        <p:spPr/>
        <p:txBody>
          <a:bodyPr/>
          <a:lstStyle/>
          <a:p>
            <a:fld id="{6E2D2B3B-882E-40F3-A32F-6DD516915044}" type="slidenum">
              <a:rPr lang="en-US" smtClean="0"/>
              <a:pPr/>
              <a:t>40</a:t>
            </a:fld>
            <a:endParaRPr lang="en-US"/>
          </a:p>
        </p:txBody>
      </p:sp>
    </p:spTree>
    <p:extLst>
      <p:ext uri="{BB962C8B-B14F-4D97-AF65-F5344CB8AC3E}">
        <p14:creationId xmlns:p14="http://schemas.microsoft.com/office/powerpoint/2010/main" val="31268671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030B6-5B31-30B1-BB4E-5EB9D5EDEF7C}"/>
              </a:ext>
            </a:extLst>
          </p:cNvPr>
          <p:cNvSpPr>
            <a:spLocks noGrp="1"/>
          </p:cNvSpPr>
          <p:nvPr>
            <p:ph type="title"/>
          </p:nvPr>
        </p:nvSpPr>
        <p:spPr>
          <a:xfrm>
            <a:off x="457213" y="-44279"/>
            <a:ext cx="8315569" cy="857250"/>
          </a:xfrm>
        </p:spPr>
        <p:txBody>
          <a:bodyPr/>
          <a:lstStyle/>
          <a:p>
            <a:pPr algn="ctr"/>
            <a:r>
              <a:rPr lang="en-US" dirty="0"/>
              <a:t>Resources</a:t>
            </a:r>
          </a:p>
        </p:txBody>
      </p:sp>
      <p:sp>
        <p:nvSpPr>
          <p:cNvPr id="5" name="Text Placeholder 4">
            <a:extLst>
              <a:ext uri="{FF2B5EF4-FFF2-40B4-BE49-F238E27FC236}">
                <a16:creationId xmlns:a16="http://schemas.microsoft.com/office/drawing/2014/main" id="{B87AE62D-51AD-8276-E7E0-D7938E6507DF}"/>
              </a:ext>
            </a:extLst>
          </p:cNvPr>
          <p:cNvSpPr>
            <a:spLocks noGrp="1"/>
          </p:cNvSpPr>
          <p:nvPr>
            <p:ph type="body" idx="1"/>
          </p:nvPr>
        </p:nvSpPr>
        <p:spPr>
          <a:xfrm>
            <a:off x="457200" y="732940"/>
            <a:ext cx="3890108" cy="479822"/>
          </a:xfrm>
        </p:spPr>
        <p:txBody>
          <a:bodyPr/>
          <a:lstStyle/>
          <a:p>
            <a:r>
              <a:rPr lang="en-US" dirty="0"/>
              <a:t>National/International</a:t>
            </a:r>
          </a:p>
        </p:txBody>
      </p:sp>
      <p:sp>
        <p:nvSpPr>
          <p:cNvPr id="3" name="Content Placeholder 2">
            <a:extLst>
              <a:ext uri="{FF2B5EF4-FFF2-40B4-BE49-F238E27FC236}">
                <a16:creationId xmlns:a16="http://schemas.microsoft.com/office/drawing/2014/main" id="{59DC2E88-C403-F02B-1630-D2E49A77D433}"/>
              </a:ext>
            </a:extLst>
          </p:cNvPr>
          <p:cNvSpPr>
            <a:spLocks noGrp="1"/>
          </p:cNvSpPr>
          <p:nvPr>
            <p:ph sz="half" idx="2"/>
          </p:nvPr>
        </p:nvSpPr>
        <p:spPr>
          <a:xfrm>
            <a:off x="457199" y="1212762"/>
            <a:ext cx="5874252" cy="3567763"/>
          </a:xfrm>
        </p:spPr>
        <p:txBody>
          <a:bodyPr>
            <a:normAutofit fontScale="70000" lnSpcReduction="20000"/>
          </a:bodyPr>
          <a:lstStyle/>
          <a:p>
            <a:r>
              <a:rPr lang="en-US" dirty="0"/>
              <a:t>The Well Project: </a:t>
            </a:r>
            <a:r>
              <a:rPr lang="en-US" dirty="0">
                <a:hlinkClick r:id="rId3"/>
              </a:rPr>
              <a:t>Breastfeeding, </a:t>
            </a:r>
            <a:r>
              <a:rPr lang="en-US" dirty="0" err="1">
                <a:hlinkClick r:id="rId3"/>
              </a:rPr>
              <a:t>Chestfeeding</a:t>
            </a:r>
            <a:r>
              <a:rPr lang="en-US" dirty="0">
                <a:hlinkClick r:id="rId3"/>
              </a:rPr>
              <a:t> and HIV: Supporting Informed Choices</a:t>
            </a:r>
            <a:endParaRPr lang="en-US" dirty="0"/>
          </a:p>
          <a:p>
            <a:r>
              <a:rPr lang="en-US" dirty="0"/>
              <a:t>24 Hour Perinatal HIV Hotline - </a:t>
            </a:r>
            <a:r>
              <a:rPr lang="en-US" dirty="0">
                <a:hlinkClick r:id="rId4"/>
              </a:rPr>
              <a:t>National Clinician  Consultation Center</a:t>
            </a:r>
            <a:endParaRPr lang="en-US" dirty="0"/>
          </a:p>
          <a:p>
            <a:r>
              <a:rPr lang="en-US" dirty="0"/>
              <a:t>British handouts:</a:t>
            </a:r>
          </a:p>
          <a:p>
            <a:pPr lvl="1"/>
            <a:r>
              <a:rPr lang="en-US" dirty="0">
                <a:hlinkClick r:id="rId5"/>
              </a:rPr>
              <a:t>https://www.uhsussex.nhs.uk/resources/hiv-and-feeding-your-baby/</a:t>
            </a:r>
            <a:endParaRPr lang="en-US" dirty="0"/>
          </a:p>
          <a:p>
            <a:pPr lvl="1"/>
            <a:r>
              <a:rPr lang="en-US" dirty="0">
                <a:hlinkClick r:id="rId6"/>
              </a:rPr>
              <a:t>https://www.bhiva.org/file/5bfd3080d2027/BF-Leaflet-1.pdf</a:t>
            </a:r>
            <a:endParaRPr lang="en-US" dirty="0"/>
          </a:p>
          <a:p>
            <a:pPr lvl="1"/>
            <a:r>
              <a:rPr lang="en-US" dirty="0">
                <a:hlinkClick r:id="rId7"/>
              </a:rPr>
              <a:t>https://www.bhiva.org/file/5bfd308d5e189/BF-Leaflet-2.pdf</a:t>
            </a:r>
            <a:endParaRPr lang="en-US" dirty="0"/>
          </a:p>
          <a:p>
            <a:r>
              <a:rPr lang="en-US" dirty="0"/>
              <a:t>Children’s Hospital Colorado Immunodeficiency Program Handouts</a:t>
            </a:r>
          </a:p>
          <a:p>
            <a:pPr lvl="1"/>
            <a:r>
              <a:rPr lang="en-US" dirty="0">
                <a:hlinkClick r:id="rId8"/>
              </a:rPr>
              <a:t>http://links.lww.com/QAI/C57</a:t>
            </a:r>
            <a:endParaRPr lang="en-US" dirty="0"/>
          </a:p>
          <a:p>
            <a:pPr lvl="1"/>
            <a:r>
              <a:rPr lang="en-US" dirty="0">
                <a:hlinkClick r:id="rId9"/>
              </a:rPr>
              <a:t>http://links.lww.com/QAI/C58</a:t>
            </a:r>
            <a:endParaRPr lang="en-US" dirty="0"/>
          </a:p>
          <a:p>
            <a:pPr lvl="1"/>
            <a:r>
              <a:rPr lang="en-US" dirty="0">
                <a:hlinkClick r:id="rId10"/>
              </a:rPr>
              <a:t>http://links.lww.com/QAI/C59</a:t>
            </a:r>
            <a:r>
              <a:rPr lang="en-US" dirty="0"/>
              <a:t>	</a:t>
            </a:r>
          </a:p>
          <a:p>
            <a:pPr lvl="1"/>
            <a:r>
              <a:rPr lang="en-US" dirty="0">
                <a:hlinkClick r:id="rId11"/>
              </a:rPr>
              <a:t>http://links.lww.com/QAI/C60</a:t>
            </a:r>
            <a:endParaRPr lang="en-US" dirty="0"/>
          </a:p>
          <a:p>
            <a:pPr lvl="1"/>
            <a:endParaRPr lang="en-US" dirty="0"/>
          </a:p>
        </p:txBody>
      </p:sp>
      <p:sp>
        <p:nvSpPr>
          <p:cNvPr id="6" name="Text Placeholder 5">
            <a:extLst>
              <a:ext uri="{FF2B5EF4-FFF2-40B4-BE49-F238E27FC236}">
                <a16:creationId xmlns:a16="http://schemas.microsoft.com/office/drawing/2014/main" id="{25E15893-6395-19B6-3049-8EF5113EAC05}"/>
              </a:ext>
            </a:extLst>
          </p:cNvPr>
          <p:cNvSpPr>
            <a:spLocks noGrp="1"/>
          </p:cNvSpPr>
          <p:nvPr>
            <p:ph type="body" sz="quarter" idx="3"/>
          </p:nvPr>
        </p:nvSpPr>
        <p:spPr>
          <a:xfrm>
            <a:off x="6333423" y="732940"/>
            <a:ext cx="2437387" cy="479822"/>
          </a:xfrm>
        </p:spPr>
        <p:txBody>
          <a:bodyPr/>
          <a:lstStyle/>
          <a:p>
            <a:r>
              <a:rPr lang="en-US" dirty="0"/>
              <a:t>Local</a:t>
            </a:r>
          </a:p>
        </p:txBody>
      </p:sp>
      <p:sp>
        <p:nvSpPr>
          <p:cNvPr id="7" name="Content Placeholder 6">
            <a:extLst>
              <a:ext uri="{FF2B5EF4-FFF2-40B4-BE49-F238E27FC236}">
                <a16:creationId xmlns:a16="http://schemas.microsoft.com/office/drawing/2014/main" id="{D2B66D03-C436-2391-30AA-F96D3F22EE10}"/>
              </a:ext>
            </a:extLst>
          </p:cNvPr>
          <p:cNvSpPr>
            <a:spLocks noGrp="1"/>
          </p:cNvSpPr>
          <p:nvPr>
            <p:ph sz="quarter" idx="4"/>
          </p:nvPr>
        </p:nvSpPr>
        <p:spPr>
          <a:xfrm>
            <a:off x="6420050" y="1161648"/>
            <a:ext cx="2350759" cy="2669087"/>
          </a:xfrm>
        </p:spPr>
        <p:txBody>
          <a:bodyPr>
            <a:normAutofit fontScale="92500" lnSpcReduction="20000"/>
          </a:bodyPr>
          <a:lstStyle/>
          <a:p>
            <a:r>
              <a:rPr lang="en-US" dirty="0"/>
              <a:t>Birthmark Doula/New Orleans Breastfeeding Center: ready to work with mom’s breastfeeding with HIV</a:t>
            </a:r>
          </a:p>
        </p:txBody>
      </p:sp>
      <p:sp>
        <p:nvSpPr>
          <p:cNvPr id="4" name="Slide Number Placeholder 3">
            <a:extLst>
              <a:ext uri="{FF2B5EF4-FFF2-40B4-BE49-F238E27FC236}">
                <a16:creationId xmlns:a16="http://schemas.microsoft.com/office/drawing/2014/main" id="{904CFE36-C684-B7B4-14C6-BA3DDF40112B}"/>
              </a:ext>
            </a:extLst>
          </p:cNvPr>
          <p:cNvSpPr>
            <a:spLocks noGrp="1"/>
          </p:cNvSpPr>
          <p:nvPr>
            <p:ph type="sldNum" sz="quarter" idx="12"/>
          </p:nvPr>
        </p:nvSpPr>
        <p:spPr/>
        <p:txBody>
          <a:bodyPr/>
          <a:lstStyle/>
          <a:p>
            <a:fld id="{6E2D2B3B-882E-40F3-A32F-6DD516915044}" type="slidenum">
              <a:rPr lang="en-US" smtClean="0"/>
              <a:pPr/>
              <a:t>41</a:t>
            </a:fld>
            <a:endParaRPr lang="en-US"/>
          </a:p>
        </p:txBody>
      </p:sp>
    </p:spTree>
    <p:extLst>
      <p:ext uri="{BB962C8B-B14F-4D97-AF65-F5344CB8AC3E}">
        <p14:creationId xmlns:p14="http://schemas.microsoft.com/office/powerpoint/2010/main" val="9621638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742950"/>
            <a:ext cx="8839200" cy="3794521"/>
          </a:xfrm>
        </p:spPr>
        <p:txBody>
          <a:bodyPr>
            <a:normAutofit/>
          </a:bodyPr>
          <a:lstStyle/>
          <a:p>
            <a:pPr marL="114300" indent="0" algn="ctr">
              <a:buNone/>
              <a:defRPr sz="1900" i="1"/>
            </a:pPr>
            <a:r>
              <a:rPr lang="en-US" dirty="0"/>
              <a:t>If you are interested in other training opportunities, contact:</a:t>
            </a:r>
          </a:p>
          <a:p>
            <a:pPr algn="ctr">
              <a:defRPr sz="1700" b="1"/>
            </a:pPr>
            <a:endParaRPr lang="en-US" dirty="0"/>
          </a:p>
          <a:p>
            <a:pPr marL="114300" indent="0" algn="ctr">
              <a:buNone/>
              <a:defRPr sz="1700"/>
            </a:pPr>
            <a:endParaRPr lang="en-US" dirty="0"/>
          </a:p>
          <a:p>
            <a:pPr marL="114300" indent="0" algn="ctr">
              <a:buNone/>
              <a:defRPr sz="1700"/>
            </a:pPr>
            <a:r>
              <a:rPr lang="en-US" dirty="0"/>
              <a:t>Dana Gray, SCAETC Program Director</a:t>
            </a:r>
            <a:br>
              <a:rPr lang="en-US" dirty="0"/>
            </a:br>
            <a:r>
              <a:rPr lang="en-US" dirty="0"/>
              <a:t>LSU Health – New Orleans, School of Public Health</a:t>
            </a:r>
            <a:br>
              <a:rPr lang="en-US" dirty="0"/>
            </a:br>
            <a:r>
              <a:rPr lang="en-US" u="sng" dirty="0">
                <a:solidFill>
                  <a:srgbClr val="478FCC"/>
                </a:solidFill>
                <a:uFill>
                  <a:solidFill>
                    <a:srgbClr val="478FCC"/>
                  </a:solidFill>
                </a:uFill>
                <a:hlinkClick r:id="rId3"/>
              </a:rPr>
              <a:t>dgray@lsuhsc.edu</a:t>
            </a:r>
            <a:r>
              <a:rPr lang="en-US" dirty="0"/>
              <a:t> or (504) 568-5647</a:t>
            </a:r>
          </a:p>
          <a:p>
            <a:pPr marL="114300" indent="0" algn="ctr">
              <a:buNone/>
              <a:defRPr sz="1700"/>
            </a:pPr>
            <a:endParaRPr lang="en-US" dirty="0"/>
          </a:p>
          <a:p>
            <a:pPr marL="114300" indent="0" algn="ctr">
              <a:buNone/>
            </a:pPr>
            <a:br>
              <a:rPr lang="en-US" dirty="0"/>
            </a:br>
            <a:r>
              <a:rPr lang="en-US" sz="1600" i="1" dirty="0"/>
              <a:t>Visit us at: </a:t>
            </a:r>
            <a:r>
              <a:rPr lang="en-US" sz="1600" u="sng" dirty="0">
                <a:hlinkClick r:id="rId4"/>
              </a:rPr>
              <a:t>https://hsc.unm.edu/scaetc/</a:t>
            </a:r>
            <a:r>
              <a:rPr lang="en-US" sz="1600" i="1" dirty="0"/>
              <a:t>    or</a:t>
            </a:r>
          </a:p>
          <a:p>
            <a:pPr marL="114300" indent="0" algn="ctr">
              <a:buNone/>
            </a:pPr>
            <a:r>
              <a:rPr lang="en-US" sz="1600" u="sng" dirty="0">
                <a:hlinkClick r:id="rId5"/>
              </a:rPr>
              <a:t>https://sph.lsuhsc.edu/service/south-central-aetc/scaetc-events/</a:t>
            </a:r>
            <a:endParaRPr lang="en-US" sz="1600" dirty="0"/>
          </a:p>
          <a:p>
            <a:pPr marL="114300" indent="0" algn="ctr">
              <a:buNone/>
              <a:defRPr sz="1700" b="1"/>
            </a:pPr>
            <a:endParaRPr lang="en-US" sz="1600" dirty="0"/>
          </a:p>
          <a:p>
            <a:pPr marL="114300" indent="0" algn="ctr">
              <a:buNone/>
              <a:defRPr sz="1700" b="1"/>
            </a:pP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42</a:t>
            </a:fld>
            <a:endParaRPr lang="en-US"/>
          </a:p>
        </p:txBody>
      </p:sp>
    </p:spTree>
    <p:extLst>
      <p:ext uri="{BB962C8B-B14F-4D97-AF65-F5344CB8AC3E}">
        <p14:creationId xmlns:p14="http://schemas.microsoft.com/office/powerpoint/2010/main" val="12653126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85900" y="205978"/>
            <a:ext cx="6236677" cy="536972"/>
          </a:xfrm>
        </p:spPr>
        <p:txBody>
          <a:bodyPr/>
          <a:lstStyle/>
          <a:p>
            <a:pPr algn="ctr"/>
            <a:r>
              <a:rPr lang="en-US" dirty="0"/>
              <a:t>Resources</a:t>
            </a:r>
          </a:p>
        </p:txBody>
      </p:sp>
      <p:sp>
        <p:nvSpPr>
          <p:cNvPr id="6" name="Content Placeholder 5"/>
          <p:cNvSpPr>
            <a:spLocks noGrp="1"/>
          </p:cNvSpPr>
          <p:nvPr>
            <p:ph sz="half" idx="1"/>
          </p:nvPr>
        </p:nvSpPr>
        <p:spPr>
          <a:xfrm>
            <a:off x="0" y="895350"/>
            <a:ext cx="4743450" cy="3771900"/>
          </a:xfrm>
        </p:spPr>
        <p:txBody>
          <a:bodyPr>
            <a:normAutofit fontScale="85000" lnSpcReduction="20000"/>
          </a:bodyPr>
          <a:lstStyle/>
          <a:p>
            <a:r>
              <a:rPr lang="en-US" dirty="0"/>
              <a:t>National Clinician  Consultation Center </a:t>
            </a:r>
            <a:r>
              <a:rPr lang="en-US" sz="1900" dirty="0">
                <a:hlinkClick r:id="rId3"/>
              </a:rPr>
              <a:t>http://nccc.ucsf.edu/</a:t>
            </a:r>
            <a:endParaRPr lang="en-US" sz="1900" dirty="0"/>
          </a:p>
          <a:p>
            <a:pPr lvl="1"/>
            <a:r>
              <a:rPr lang="en-US" dirty="0"/>
              <a:t>HIV Management</a:t>
            </a:r>
          </a:p>
          <a:p>
            <a:pPr lvl="1"/>
            <a:r>
              <a:rPr lang="en-US" dirty="0"/>
              <a:t>Perinatal HIV </a:t>
            </a:r>
          </a:p>
          <a:p>
            <a:pPr lvl="1"/>
            <a:r>
              <a:rPr lang="en-US" dirty="0"/>
              <a:t>HIV PrEP </a:t>
            </a:r>
          </a:p>
          <a:p>
            <a:pPr lvl="1"/>
            <a:r>
              <a:rPr lang="en-US" dirty="0"/>
              <a:t>HIV PEP line</a:t>
            </a:r>
          </a:p>
          <a:p>
            <a:pPr lvl="1"/>
            <a:r>
              <a:rPr lang="en-US" dirty="0"/>
              <a:t>HCV Management</a:t>
            </a:r>
          </a:p>
          <a:p>
            <a:pPr lvl="1"/>
            <a:r>
              <a:rPr lang="en-US" dirty="0"/>
              <a:t>Substance Use Management</a:t>
            </a:r>
          </a:p>
          <a:p>
            <a:pPr lvl="1"/>
            <a:endParaRPr lang="en-US" sz="1000" dirty="0"/>
          </a:p>
          <a:p>
            <a:r>
              <a:rPr lang="en-US" dirty="0"/>
              <a:t>Present on ECHO</a:t>
            </a:r>
            <a:endParaRPr lang="en-US" sz="600" dirty="0"/>
          </a:p>
          <a:p>
            <a:pPr algn="l" rtl="0" fontAlgn="base">
              <a:buFont typeface="Arial" panose="020B0604020202020204" pitchFamily="34" charset="0"/>
              <a:buChar char="•"/>
            </a:pPr>
            <a:r>
              <a:rPr lang="en-US" sz="1900" b="0" i="0" u="sng" strike="noStrike" dirty="0">
                <a:solidFill>
                  <a:srgbClr val="478FCC"/>
                </a:solidFill>
                <a:effectLst/>
                <a:latin typeface="Arial" panose="020B0604020202020204" pitchFamily="34" charset="0"/>
                <a:hlinkClick r:id="rId4"/>
              </a:rPr>
              <a:t>https://hsc.unm.edu/scaetc/programs-services/echo.html</a:t>
            </a:r>
            <a:r>
              <a:rPr lang="en-US" sz="1900" b="0" i="0" dirty="0">
                <a:solidFill>
                  <a:srgbClr val="222222"/>
                </a:solidFill>
                <a:effectLst/>
                <a:latin typeface="Arial" panose="020B0604020202020204" pitchFamily="34" charset="0"/>
              </a:rPr>
              <a:t>​</a:t>
            </a:r>
          </a:p>
          <a:p>
            <a:pPr algn="l" rtl="0" fontAlgn="base">
              <a:buFont typeface="Arial" panose="020B0604020202020204" pitchFamily="34" charset="0"/>
              <a:buChar char="•"/>
            </a:pPr>
            <a:endParaRPr lang="en-US" b="0" i="0" dirty="0">
              <a:solidFill>
                <a:srgbClr val="222222"/>
              </a:solidFill>
              <a:effectLst/>
              <a:latin typeface="Arial" panose="020B0604020202020204" pitchFamily="34" charset="0"/>
            </a:endParaRPr>
          </a:p>
        </p:txBody>
      </p:sp>
      <p:sp>
        <p:nvSpPr>
          <p:cNvPr id="7" name="Content Placeholder 6"/>
          <p:cNvSpPr>
            <a:spLocks noGrp="1"/>
          </p:cNvSpPr>
          <p:nvPr>
            <p:ph sz="half" idx="2"/>
          </p:nvPr>
        </p:nvSpPr>
        <p:spPr>
          <a:xfrm>
            <a:off x="4629150" y="895350"/>
            <a:ext cx="4451278" cy="3771900"/>
          </a:xfrm>
        </p:spPr>
        <p:txBody>
          <a:bodyPr>
            <a:noAutofit/>
          </a:bodyPr>
          <a:lstStyle/>
          <a:p>
            <a:r>
              <a:rPr lang="en-US" sz="2000" dirty="0"/>
              <a:t>AETC National HIV Curriculum </a:t>
            </a:r>
            <a:r>
              <a:rPr lang="en-US" sz="1600" dirty="0">
                <a:hlinkClick r:id="rId5"/>
              </a:rPr>
              <a:t>https://aidsetc.org/nhc</a:t>
            </a:r>
            <a:endParaRPr lang="en-US" sz="1600" dirty="0"/>
          </a:p>
          <a:p>
            <a:r>
              <a:rPr lang="en-US" sz="2000" dirty="0"/>
              <a:t>AETC National Coordinating Resource Center </a:t>
            </a:r>
            <a:r>
              <a:rPr lang="en-US" sz="1600" dirty="0">
                <a:hlinkClick r:id="rId6"/>
              </a:rPr>
              <a:t>https://targethiv.org/library/aetc-national-coordinating-resource-center-0</a:t>
            </a:r>
            <a:endParaRPr lang="en-US" sz="1600" dirty="0"/>
          </a:p>
          <a:p>
            <a:r>
              <a:rPr lang="en-US" sz="2000" dirty="0"/>
              <a:t>HIVMA Resource Directory </a:t>
            </a:r>
            <a:r>
              <a:rPr lang="en-US" sz="1600" b="0" i="0" u="sng" strike="noStrike" dirty="0">
                <a:solidFill>
                  <a:srgbClr val="0563C1"/>
                </a:solidFill>
                <a:effectLst/>
                <a:hlinkClick r:id="rId7"/>
              </a:rPr>
              <a:t>https://www.hivma.org/globalassets/ektron-import/hivma/hivma-resource-directory.pdf</a:t>
            </a:r>
            <a:r>
              <a:rPr lang="en-US" sz="1600" b="0" i="0" u="none" strike="noStrike" dirty="0">
                <a:solidFill>
                  <a:srgbClr val="000000"/>
                </a:solidFill>
                <a:effectLst/>
              </a:rPr>
              <a:t> </a:t>
            </a:r>
          </a:p>
          <a:p>
            <a:r>
              <a:rPr lang="en-US" sz="2000" dirty="0"/>
              <a:t>Additional trainings </a:t>
            </a:r>
            <a:r>
              <a:rPr lang="en-US" sz="2000" dirty="0">
                <a:hlinkClick r:id="rId8"/>
              </a:rPr>
              <a:t>scaetcecho@salud.unm.edu</a:t>
            </a:r>
            <a:endParaRPr lang="en-US" sz="2000" dirty="0"/>
          </a:p>
          <a:p>
            <a:r>
              <a:rPr lang="en-US" sz="2000" dirty="0">
                <a:hlinkClick r:id="rId9"/>
              </a:rPr>
              <a:t>www.scaetc.org</a:t>
            </a:r>
            <a:endParaRPr lang="en-US" sz="20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43</a:t>
            </a:fld>
            <a:endParaRPr lang="en-US" dirty="0"/>
          </a:p>
        </p:txBody>
      </p:sp>
    </p:spTree>
    <p:extLst>
      <p:ext uri="{BB962C8B-B14F-4D97-AF65-F5344CB8AC3E}">
        <p14:creationId xmlns:p14="http://schemas.microsoft.com/office/powerpoint/2010/main" val="12322020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06AFD56-2FB3-A44E-97CB-CC04AB092226}"/>
              </a:ext>
            </a:extLst>
          </p:cNvPr>
          <p:cNvSpPr>
            <a:spLocks noGrp="1"/>
          </p:cNvSpPr>
          <p:nvPr>
            <p:ph type="sldNum" sz="quarter" idx="12"/>
          </p:nvPr>
        </p:nvSpPr>
        <p:spPr/>
        <p:txBody>
          <a:bodyPr/>
          <a:lstStyle/>
          <a:p>
            <a:pPr defTabSz="914378"/>
            <a:fld id="{6E2D2B3B-882E-40F3-A32F-6DD516915044}" type="slidenum">
              <a:rPr lang="en-US">
                <a:solidFill>
                  <a:srgbClr val="FFFFFF"/>
                </a:solidFill>
                <a:latin typeface="Arial"/>
              </a:rPr>
              <a:pPr defTabSz="914378"/>
              <a:t>44</a:t>
            </a:fld>
            <a:endParaRPr lang="en-US" dirty="0">
              <a:solidFill>
                <a:srgbClr val="FFFFFF"/>
              </a:solidFill>
              <a:latin typeface="Arial"/>
            </a:endParaRPr>
          </a:p>
        </p:txBody>
      </p:sp>
      <p:pic>
        <p:nvPicPr>
          <p:cNvPr id="3" name="Picture 2" descr="A qr code with red white and blue ribbons&#10;&#10;Description automatically generated">
            <a:extLst>
              <a:ext uri="{FF2B5EF4-FFF2-40B4-BE49-F238E27FC236}">
                <a16:creationId xmlns:a16="http://schemas.microsoft.com/office/drawing/2014/main" id="{D12ADA74-B6EE-480A-9D29-BEFD0794283C}"/>
              </a:ext>
            </a:extLst>
          </p:cNvPr>
          <p:cNvPicPr>
            <a:picLocks noChangeAspect="1"/>
          </p:cNvPicPr>
          <p:nvPr/>
        </p:nvPicPr>
        <p:blipFill>
          <a:blip r:embed="rId2"/>
          <a:stretch>
            <a:fillRect/>
          </a:stretch>
        </p:blipFill>
        <p:spPr>
          <a:xfrm>
            <a:off x="539956" y="96252"/>
            <a:ext cx="8067796" cy="4550203"/>
          </a:xfrm>
          <a:prstGeom prst="rect">
            <a:avLst/>
          </a:prstGeom>
        </p:spPr>
      </p:pic>
    </p:spTree>
    <p:extLst>
      <p:ext uri="{BB962C8B-B14F-4D97-AF65-F5344CB8AC3E}">
        <p14:creationId xmlns:p14="http://schemas.microsoft.com/office/powerpoint/2010/main" val="24664601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8ED0A-DB30-C93F-A9AD-F61F609C7175}"/>
              </a:ext>
            </a:extLst>
          </p:cNvPr>
          <p:cNvSpPr>
            <a:spLocks noGrp="1"/>
          </p:cNvSpPr>
          <p:nvPr>
            <p:ph type="title"/>
          </p:nvPr>
        </p:nvSpPr>
        <p:spPr/>
        <p:txBody>
          <a:bodyPr/>
          <a:lstStyle/>
          <a:p>
            <a:pPr algn="ctr"/>
            <a:r>
              <a:rPr lang="en-US" dirty="0"/>
              <a:t>Unconscious Bias Disclosure</a:t>
            </a:r>
          </a:p>
        </p:txBody>
      </p:sp>
      <p:sp>
        <p:nvSpPr>
          <p:cNvPr id="3" name="Content Placeholder 2">
            <a:extLst>
              <a:ext uri="{FF2B5EF4-FFF2-40B4-BE49-F238E27FC236}">
                <a16:creationId xmlns:a16="http://schemas.microsoft.com/office/drawing/2014/main" id="{3FF913B5-B8AA-4FF0-7E4F-A2DCC2A52012}"/>
              </a:ext>
            </a:extLst>
          </p:cNvPr>
          <p:cNvSpPr>
            <a:spLocks noGrp="1"/>
          </p:cNvSpPr>
          <p:nvPr>
            <p:ph idx="1"/>
          </p:nvPr>
        </p:nvSpPr>
        <p:spPr/>
        <p:txBody>
          <a:bodyPr>
            <a:normAutofit fontScale="92500"/>
          </a:bodyPr>
          <a:lstStyle/>
          <a:p>
            <a:r>
              <a:rPr lang="en-US" dirty="0"/>
              <a:t>SCAETC recognizes that language is constantly evolving, and while we make every effort to avoid bias and stigmatizing terms, we acknowledge that unintentional lapses may occur in our presentations.</a:t>
            </a:r>
          </a:p>
          <a:p>
            <a:r>
              <a:rPr lang="en-US" dirty="0"/>
              <a:t>We value your feedback and encourage you to share any concerns related to language, images, or concepts that may be offensive or stigmatizing. </a:t>
            </a:r>
          </a:p>
          <a:p>
            <a:r>
              <a:rPr lang="en-US" dirty="0"/>
              <a:t>Your input will help us refine and improve our presentations, ensuring they remain inclusive and respectful to participants.</a:t>
            </a:r>
          </a:p>
        </p:txBody>
      </p:sp>
      <p:sp>
        <p:nvSpPr>
          <p:cNvPr id="4" name="Slide Number Placeholder 3">
            <a:extLst>
              <a:ext uri="{FF2B5EF4-FFF2-40B4-BE49-F238E27FC236}">
                <a16:creationId xmlns:a16="http://schemas.microsoft.com/office/drawing/2014/main" id="{782116D6-C495-FFD8-35E8-5FAE826C226A}"/>
              </a:ext>
            </a:extLst>
          </p:cNvPr>
          <p:cNvSpPr>
            <a:spLocks noGrp="1"/>
          </p:cNvSpPr>
          <p:nvPr>
            <p:ph type="sldNum" sz="quarter" idx="12"/>
          </p:nvPr>
        </p:nvSpPr>
        <p:spPr/>
        <p:txBody>
          <a:bodyPr/>
          <a:lstStyle/>
          <a:p>
            <a:fld id="{6E2D2B3B-882E-40F3-A32F-6DD516915044}" type="slidenum">
              <a:rPr lang="en-US" smtClean="0"/>
              <a:pPr/>
              <a:t>5</a:t>
            </a:fld>
            <a:endParaRPr lang="en-US"/>
          </a:p>
        </p:txBody>
      </p:sp>
    </p:spTree>
    <p:extLst>
      <p:ext uri="{BB962C8B-B14F-4D97-AF65-F5344CB8AC3E}">
        <p14:creationId xmlns:p14="http://schemas.microsoft.com/office/powerpoint/2010/main" val="8629752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322D7-7A8D-BA60-5C71-E01E20BFEF0F}"/>
              </a:ext>
            </a:extLst>
          </p:cNvPr>
          <p:cNvSpPr>
            <a:spLocks noGrp="1"/>
          </p:cNvSpPr>
          <p:nvPr>
            <p:ph type="title"/>
          </p:nvPr>
        </p:nvSpPr>
        <p:spPr/>
        <p:txBody>
          <a:bodyPr/>
          <a:lstStyle/>
          <a:p>
            <a:r>
              <a:rPr lang="en-US" dirty="0"/>
              <a:t>Breast vs. Chest vs. Body Feeding</a:t>
            </a:r>
          </a:p>
        </p:txBody>
      </p:sp>
      <p:sp>
        <p:nvSpPr>
          <p:cNvPr id="3" name="Content Placeholder 2">
            <a:extLst>
              <a:ext uri="{FF2B5EF4-FFF2-40B4-BE49-F238E27FC236}">
                <a16:creationId xmlns:a16="http://schemas.microsoft.com/office/drawing/2014/main" id="{B7B4D971-6D14-49EC-A2F1-B7C4EB86609F}"/>
              </a:ext>
            </a:extLst>
          </p:cNvPr>
          <p:cNvSpPr>
            <a:spLocks noGrp="1"/>
          </p:cNvSpPr>
          <p:nvPr>
            <p:ph idx="1"/>
          </p:nvPr>
        </p:nvSpPr>
        <p:spPr/>
        <p:txBody>
          <a:bodyPr>
            <a:normAutofit/>
          </a:bodyPr>
          <a:lstStyle/>
          <a:p>
            <a:r>
              <a:rPr lang="en-US" dirty="0"/>
              <a:t>From the NIH Style Guide: </a:t>
            </a:r>
          </a:p>
          <a:p>
            <a:pPr lvl="1"/>
            <a:r>
              <a:rPr lang="en-US" b="0" i="0" dirty="0">
                <a:solidFill>
                  <a:srgbClr val="444444"/>
                </a:solidFill>
                <a:effectLst/>
                <a:latin typeface="Droid Sans"/>
              </a:rPr>
              <a:t>“The term </a:t>
            </a:r>
            <a:r>
              <a:rPr lang="en-US" b="0" i="1" dirty="0" err="1">
                <a:solidFill>
                  <a:srgbClr val="444444"/>
                </a:solidFill>
                <a:effectLst/>
                <a:latin typeface="Droid Sans"/>
              </a:rPr>
              <a:t>chestfeeding</a:t>
            </a:r>
            <a:r>
              <a:rPr lang="en-US" b="0" i="0" dirty="0">
                <a:solidFill>
                  <a:srgbClr val="444444"/>
                </a:solidFill>
                <a:effectLst/>
                <a:latin typeface="Droid Sans"/>
              </a:rPr>
              <a:t> or </a:t>
            </a:r>
            <a:r>
              <a:rPr lang="en-US" b="0" i="1" dirty="0" err="1">
                <a:solidFill>
                  <a:srgbClr val="444444"/>
                </a:solidFill>
                <a:effectLst/>
                <a:latin typeface="Droid Sans"/>
              </a:rPr>
              <a:t>bodyfeeding</a:t>
            </a:r>
            <a:r>
              <a:rPr lang="en-US" b="0" i="0" dirty="0">
                <a:solidFill>
                  <a:srgbClr val="444444"/>
                </a:solidFill>
                <a:effectLst/>
                <a:latin typeface="Droid Sans"/>
              </a:rPr>
              <a:t> can be used alongside breastfeeding to be more inclusive.”</a:t>
            </a:r>
          </a:p>
          <a:p>
            <a:pPr lvl="1"/>
            <a:r>
              <a:rPr lang="en-US" b="0" i="0" dirty="0">
                <a:solidFill>
                  <a:srgbClr val="444444"/>
                </a:solidFill>
                <a:effectLst/>
                <a:latin typeface="Droid Sans"/>
              </a:rPr>
              <a:t>“Nonbinary or trans people may not align with the term breastfeeding because of their gender or may have a dysphoric relationship to their anatomy.” </a:t>
            </a:r>
          </a:p>
          <a:p>
            <a:r>
              <a:rPr lang="en-US" dirty="0">
                <a:solidFill>
                  <a:srgbClr val="444444"/>
                </a:solidFill>
                <a:latin typeface="Droid Sans"/>
              </a:rPr>
              <a:t>Also, mother vs. birth parent</a:t>
            </a:r>
          </a:p>
        </p:txBody>
      </p:sp>
      <p:sp>
        <p:nvSpPr>
          <p:cNvPr id="4" name="Slide Number Placeholder 3">
            <a:extLst>
              <a:ext uri="{FF2B5EF4-FFF2-40B4-BE49-F238E27FC236}">
                <a16:creationId xmlns:a16="http://schemas.microsoft.com/office/drawing/2014/main" id="{160716D5-8AC0-2B5F-EBAB-65F38A72A05F}"/>
              </a:ext>
            </a:extLst>
          </p:cNvPr>
          <p:cNvSpPr>
            <a:spLocks noGrp="1"/>
          </p:cNvSpPr>
          <p:nvPr>
            <p:ph type="sldNum" sz="quarter" idx="12"/>
          </p:nvPr>
        </p:nvSpPr>
        <p:spPr/>
        <p:txBody>
          <a:bodyPr/>
          <a:lstStyle/>
          <a:p>
            <a:fld id="{6E2D2B3B-882E-40F3-A32F-6DD516915044}" type="slidenum">
              <a:rPr lang="en-US" smtClean="0"/>
              <a:pPr/>
              <a:t>6</a:t>
            </a:fld>
            <a:endParaRPr lang="en-US"/>
          </a:p>
        </p:txBody>
      </p:sp>
      <p:sp>
        <p:nvSpPr>
          <p:cNvPr id="6" name="TextBox 5">
            <a:extLst>
              <a:ext uri="{FF2B5EF4-FFF2-40B4-BE49-F238E27FC236}">
                <a16:creationId xmlns:a16="http://schemas.microsoft.com/office/drawing/2014/main" id="{99E726FF-5254-DEC1-1E12-0F3DAE36388D}"/>
              </a:ext>
            </a:extLst>
          </p:cNvPr>
          <p:cNvSpPr txBox="1"/>
          <p:nvPr/>
        </p:nvSpPr>
        <p:spPr>
          <a:xfrm>
            <a:off x="2286000" y="4677947"/>
            <a:ext cx="4572000"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i="1" dirty="0">
                <a:solidFill>
                  <a:schemeClr val="bg1"/>
                </a:solidFill>
                <a:effectLst/>
              </a:rPr>
              <a:t>Inclusive and gender-neutral language</a:t>
            </a:r>
            <a:r>
              <a:rPr lang="en-US" sz="1000" dirty="0">
                <a:solidFill>
                  <a:schemeClr val="bg1"/>
                </a:solidFill>
                <a:effectLst/>
              </a:rPr>
              <a:t> (2024) </a:t>
            </a:r>
            <a:r>
              <a:rPr lang="en-US" sz="1000" i="1" dirty="0">
                <a:solidFill>
                  <a:schemeClr val="bg1"/>
                </a:solidFill>
                <a:effectLst/>
              </a:rPr>
              <a:t>National Institutes of Health</a:t>
            </a:r>
            <a:r>
              <a:rPr lang="en-US" sz="1000" dirty="0">
                <a:solidFill>
                  <a:schemeClr val="bg1"/>
                </a:solidFill>
                <a:effectLst/>
              </a:rPr>
              <a:t>. https://www.nih.gov/nih-style-guide/inclusive-gender-neutral-language</a:t>
            </a:r>
          </a:p>
        </p:txBody>
      </p:sp>
    </p:spTree>
    <p:extLst>
      <p:ext uri="{BB962C8B-B14F-4D97-AF65-F5344CB8AC3E}">
        <p14:creationId xmlns:p14="http://schemas.microsoft.com/office/powerpoint/2010/main" val="38100210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18F78-E064-7357-A503-47FA98595D0C}"/>
              </a:ext>
            </a:extLst>
          </p:cNvPr>
          <p:cNvSpPr>
            <a:spLocks noGrp="1"/>
          </p:cNvSpPr>
          <p:nvPr>
            <p:ph type="title"/>
          </p:nvPr>
        </p:nvSpPr>
        <p:spPr/>
        <p:txBody>
          <a:bodyPr/>
          <a:lstStyle/>
          <a:p>
            <a:pPr algn="ctr"/>
            <a:r>
              <a:rPr lang="en-US" dirty="0"/>
              <a:t>Learning Objectives</a:t>
            </a:r>
          </a:p>
        </p:txBody>
      </p:sp>
      <p:sp>
        <p:nvSpPr>
          <p:cNvPr id="3" name="Content Placeholder 2">
            <a:extLst>
              <a:ext uri="{FF2B5EF4-FFF2-40B4-BE49-F238E27FC236}">
                <a16:creationId xmlns:a16="http://schemas.microsoft.com/office/drawing/2014/main" id="{A29D2BEE-4DDE-2985-6FB4-9B3D8175B16F}"/>
              </a:ext>
            </a:extLst>
          </p:cNvPr>
          <p:cNvSpPr>
            <a:spLocks noGrp="1"/>
          </p:cNvSpPr>
          <p:nvPr>
            <p:ph idx="1"/>
          </p:nvPr>
        </p:nvSpPr>
        <p:spPr>
          <a:xfrm>
            <a:off x="457213" y="1415441"/>
            <a:ext cx="8315569" cy="3060184"/>
          </a:xfrm>
        </p:spPr>
        <p:txBody>
          <a:bodyPr>
            <a:normAutofit/>
          </a:bodyPr>
          <a:lstStyle/>
          <a:p>
            <a:pPr marL="571500" indent="-457200">
              <a:buFont typeface="+mj-lt"/>
              <a:buAutoNum type="arabicPeriod"/>
            </a:pPr>
            <a:r>
              <a:rPr lang="en-US" dirty="0"/>
              <a:t>Review the 2023 Infant Feeding Guideline change and provide current data &amp; research behind this change.</a:t>
            </a:r>
            <a:endParaRPr lang="en-US" dirty="0">
              <a:solidFill>
                <a:srgbClr val="000000"/>
              </a:solidFill>
              <a:effectLst/>
              <a:ea typeface="Times New Roman" panose="02020603050405020304" pitchFamily="18" charset="0"/>
            </a:endParaRPr>
          </a:p>
          <a:p>
            <a:pPr marL="571500" indent="-457200">
              <a:buFont typeface="+mj-lt"/>
              <a:buAutoNum type="arabicPeriod"/>
            </a:pPr>
            <a:r>
              <a:rPr lang="en-US" dirty="0"/>
              <a:t>Analyze practice barriers to implementing practice guidelines in participants’ own institutions.</a:t>
            </a:r>
          </a:p>
          <a:p>
            <a:pPr marL="571500" indent="-457200">
              <a:buFont typeface="+mj-lt"/>
              <a:buAutoNum type="arabicPeriod"/>
            </a:pPr>
            <a:r>
              <a:rPr lang="en-US" dirty="0"/>
              <a:t>Begin the process of creating regional, local, or intuitional practice guidelines regarding infant feeding in mothers living with HIV. </a:t>
            </a:r>
          </a:p>
        </p:txBody>
      </p:sp>
      <p:sp>
        <p:nvSpPr>
          <p:cNvPr id="4" name="Slide Number Placeholder 3">
            <a:extLst>
              <a:ext uri="{FF2B5EF4-FFF2-40B4-BE49-F238E27FC236}">
                <a16:creationId xmlns:a16="http://schemas.microsoft.com/office/drawing/2014/main" id="{7DF322CB-562B-B32A-91F8-BE4DD19E0D94}"/>
              </a:ext>
            </a:extLst>
          </p:cNvPr>
          <p:cNvSpPr>
            <a:spLocks noGrp="1"/>
          </p:cNvSpPr>
          <p:nvPr>
            <p:ph type="sldNum" sz="quarter" idx="12"/>
          </p:nvPr>
        </p:nvSpPr>
        <p:spPr/>
        <p:txBody>
          <a:bodyPr/>
          <a:lstStyle/>
          <a:p>
            <a:fld id="{6E2D2B3B-882E-40F3-A32F-6DD516915044}" type="slidenum">
              <a:rPr lang="en-US" smtClean="0"/>
              <a:pPr/>
              <a:t>7</a:t>
            </a:fld>
            <a:endParaRPr lang="en-US"/>
          </a:p>
        </p:txBody>
      </p:sp>
    </p:spTree>
    <p:extLst>
      <p:ext uri="{BB962C8B-B14F-4D97-AF65-F5344CB8AC3E}">
        <p14:creationId xmlns:p14="http://schemas.microsoft.com/office/powerpoint/2010/main" val="29812089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3D409C0-5E83-E8FB-726F-D5F726A747D2}"/>
              </a:ext>
            </a:extLst>
          </p:cNvPr>
          <p:cNvSpPr>
            <a:spLocks noGrp="1"/>
          </p:cNvSpPr>
          <p:nvPr>
            <p:ph type="title"/>
          </p:nvPr>
        </p:nvSpPr>
        <p:spPr>
          <a:xfrm>
            <a:off x="360963" y="205979"/>
            <a:ext cx="8315569" cy="857250"/>
          </a:xfrm>
        </p:spPr>
        <p:txBody>
          <a:bodyPr/>
          <a:lstStyle/>
          <a:p>
            <a:r>
              <a:rPr lang="en-US" dirty="0"/>
              <a:t>Guideline Change</a:t>
            </a:r>
          </a:p>
        </p:txBody>
      </p:sp>
      <p:pic>
        <p:nvPicPr>
          <p:cNvPr id="6" name="Content Placeholder 5">
            <a:extLst>
              <a:ext uri="{FF2B5EF4-FFF2-40B4-BE49-F238E27FC236}">
                <a16:creationId xmlns:a16="http://schemas.microsoft.com/office/drawing/2014/main" id="{69712425-C071-0512-4375-1E74F330153D}"/>
              </a:ext>
            </a:extLst>
          </p:cNvPr>
          <p:cNvPicPr>
            <a:picLocks noGrp="1" noChangeAspect="1"/>
          </p:cNvPicPr>
          <p:nvPr>
            <p:ph sz="half" idx="1"/>
          </p:nvPr>
        </p:nvPicPr>
        <p:blipFill rotWithShape="1">
          <a:blip r:embed="rId3"/>
          <a:srcRect l="34789" t="14636" r="21935" b="18737"/>
          <a:stretch/>
        </p:blipFill>
        <p:spPr>
          <a:xfrm>
            <a:off x="4368058" y="170672"/>
            <a:ext cx="4651176" cy="4475623"/>
          </a:xfrm>
        </p:spPr>
      </p:pic>
      <p:sp>
        <p:nvSpPr>
          <p:cNvPr id="8" name="Content Placeholder 7">
            <a:extLst>
              <a:ext uri="{FF2B5EF4-FFF2-40B4-BE49-F238E27FC236}">
                <a16:creationId xmlns:a16="http://schemas.microsoft.com/office/drawing/2014/main" id="{D8FAB721-396A-E48A-38EB-1180F80C7975}"/>
              </a:ext>
            </a:extLst>
          </p:cNvPr>
          <p:cNvSpPr>
            <a:spLocks noGrp="1"/>
          </p:cNvSpPr>
          <p:nvPr>
            <p:ph sz="half" idx="2"/>
          </p:nvPr>
        </p:nvSpPr>
        <p:spPr>
          <a:xfrm>
            <a:off x="457213" y="1152143"/>
            <a:ext cx="4038599" cy="3323480"/>
          </a:xfrm>
        </p:spPr>
        <p:txBody>
          <a:bodyPr/>
          <a:lstStyle/>
          <a:p>
            <a:pPr marL="114300" indent="0">
              <a:buNone/>
            </a:pPr>
            <a:r>
              <a:rPr lang="en-US" b="0" i="0" dirty="0">
                <a:solidFill>
                  <a:srgbClr val="000000"/>
                </a:solidFill>
                <a:effectLst/>
              </a:rPr>
              <a:t>“Individuals with HIV who are on ART with a sustained undetectable viral load and who choose to breastfeed </a:t>
            </a:r>
            <a:r>
              <a:rPr lang="en-US" b="0" i="0" u="sng" dirty="0">
                <a:solidFill>
                  <a:srgbClr val="000000"/>
                </a:solidFill>
                <a:effectLst/>
              </a:rPr>
              <a:t>should be supported</a:t>
            </a:r>
            <a:r>
              <a:rPr lang="en-US" b="0" i="0" dirty="0">
                <a:solidFill>
                  <a:srgbClr val="000000"/>
                </a:solidFill>
                <a:effectLst/>
              </a:rPr>
              <a:t> in this decision”</a:t>
            </a:r>
            <a:endParaRPr lang="en-US" dirty="0"/>
          </a:p>
        </p:txBody>
      </p:sp>
      <p:sp>
        <p:nvSpPr>
          <p:cNvPr id="4" name="Slide Number Placeholder 3">
            <a:extLst>
              <a:ext uri="{FF2B5EF4-FFF2-40B4-BE49-F238E27FC236}">
                <a16:creationId xmlns:a16="http://schemas.microsoft.com/office/drawing/2014/main" id="{40341BC7-772A-D607-40CD-9EA1194641EA}"/>
              </a:ext>
            </a:extLst>
          </p:cNvPr>
          <p:cNvSpPr>
            <a:spLocks noGrp="1"/>
          </p:cNvSpPr>
          <p:nvPr>
            <p:ph type="sldNum" sz="quarter" idx="12"/>
          </p:nvPr>
        </p:nvSpPr>
        <p:spPr/>
        <p:txBody>
          <a:bodyPr/>
          <a:lstStyle/>
          <a:p>
            <a:fld id="{6E2D2B3B-882E-40F3-A32F-6DD516915044}" type="slidenum">
              <a:rPr lang="en-US" smtClean="0"/>
              <a:pPr/>
              <a:t>8</a:t>
            </a:fld>
            <a:endParaRPr lang="en-US"/>
          </a:p>
        </p:txBody>
      </p:sp>
      <p:sp>
        <p:nvSpPr>
          <p:cNvPr id="10" name="TextBox 9">
            <a:extLst>
              <a:ext uri="{FF2B5EF4-FFF2-40B4-BE49-F238E27FC236}">
                <a16:creationId xmlns:a16="http://schemas.microsoft.com/office/drawing/2014/main" id="{9E4A200C-2657-8D49-3F6F-26E92F7137A7}"/>
              </a:ext>
            </a:extLst>
          </p:cNvPr>
          <p:cNvSpPr txBox="1"/>
          <p:nvPr/>
        </p:nvSpPr>
        <p:spPr>
          <a:xfrm>
            <a:off x="2328997" y="4752855"/>
            <a:ext cx="4572000" cy="276999"/>
          </a:xfrm>
          <a:prstGeom prst="rect">
            <a:avLst/>
          </a:prstGeom>
          <a:noFill/>
        </p:spPr>
        <p:txBody>
          <a:bodyPr wrap="square">
            <a:spAutoFit/>
          </a:bodyPr>
          <a:lstStyle/>
          <a:p>
            <a:pPr algn="ctr"/>
            <a:r>
              <a:rPr lang="en-US" sz="1200" dirty="0">
                <a:solidFill>
                  <a:schemeClr val="bg1"/>
                </a:solidFill>
              </a:rPr>
              <a:t>DHHS HIV Perinatal Guidelines 2024.</a:t>
            </a:r>
          </a:p>
        </p:txBody>
      </p:sp>
    </p:spTree>
    <p:extLst>
      <p:ext uri="{BB962C8B-B14F-4D97-AF65-F5344CB8AC3E}">
        <p14:creationId xmlns:p14="http://schemas.microsoft.com/office/powerpoint/2010/main" val="6091894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72DBD14-664E-37CB-A8B6-EAD69570E825}"/>
              </a:ext>
            </a:extLst>
          </p:cNvPr>
          <p:cNvSpPr>
            <a:spLocks noGrp="1"/>
          </p:cNvSpPr>
          <p:nvPr>
            <p:ph type="title"/>
          </p:nvPr>
        </p:nvSpPr>
        <p:spPr/>
        <p:txBody>
          <a:bodyPr/>
          <a:lstStyle/>
          <a:p>
            <a:r>
              <a:rPr lang="en-US" sz="3600" dirty="0"/>
              <a:t>Case 1: Clara – “I wish I could breastfeed”</a:t>
            </a:r>
          </a:p>
        </p:txBody>
      </p:sp>
      <p:sp>
        <p:nvSpPr>
          <p:cNvPr id="6" name="Content Placeholder 5">
            <a:extLst>
              <a:ext uri="{FF2B5EF4-FFF2-40B4-BE49-F238E27FC236}">
                <a16:creationId xmlns:a16="http://schemas.microsoft.com/office/drawing/2014/main" id="{443A35A5-1288-52FE-CBB9-4987E752FB1D}"/>
              </a:ext>
            </a:extLst>
          </p:cNvPr>
          <p:cNvSpPr>
            <a:spLocks noGrp="1"/>
          </p:cNvSpPr>
          <p:nvPr>
            <p:ph sz="half" idx="1"/>
          </p:nvPr>
        </p:nvSpPr>
        <p:spPr>
          <a:xfrm>
            <a:off x="95534" y="1152143"/>
            <a:ext cx="4844955" cy="3483929"/>
          </a:xfrm>
        </p:spPr>
        <p:txBody>
          <a:bodyPr>
            <a:normAutofit fontScale="92500"/>
          </a:bodyPr>
          <a:lstStyle/>
          <a:p>
            <a:r>
              <a:rPr lang="en-US" sz="2400" dirty="0"/>
              <a:t>2/6/23</a:t>
            </a:r>
          </a:p>
          <a:p>
            <a:r>
              <a:rPr lang="en-US" sz="2400" dirty="0"/>
              <a:t>33y G3P2 @ 30w2d</a:t>
            </a:r>
          </a:p>
          <a:p>
            <a:r>
              <a:rPr lang="en-US" sz="2400" dirty="0"/>
              <a:t>Breastfed first child</a:t>
            </a:r>
          </a:p>
          <a:p>
            <a:r>
              <a:rPr lang="en-US" sz="2400" dirty="0"/>
              <a:t>Exclusive formula with second</a:t>
            </a:r>
          </a:p>
          <a:p>
            <a:r>
              <a:rPr lang="en-US" sz="2400" dirty="0"/>
              <a:t>Multi-drug resistance, suppressed x 4 years on Dolutegravir (DTG) two times per Day (BID) +Darunavir/Emtricitabine/Tenofovir alafenamide (DRV/c/FTC/TAF)</a:t>
            </a:r>
          </a:p>
        </p:txBody>
      </p:sp>
      <p:sp>
        <p:nvSpPr>
          <p:cNvPr id="4" name="Slide Number Placeholder 3">
            <a:extLst>
              <a:ext uri="{FF2B5EF4-FFF2-40B4-BE49-F238E27FC236}">
                <a16:creationId xmlns:a16="http://schemas.microsoft.com/office/drawing/2014/main" id="{8572E47D-B879-4608-1B2B-C776733F809E}"/>
              </a:ext>
            </a:extLst>
          </p:cNvPr>
          <p:cNvSpPr>
            <a:spLocks noGrp="1"/>
          </p:cNvSpPr>
          <p:nvPr>
            <p:ph type="sldNum" sz="quarter" idx="12"/>
          </p:nvPr>
        </p:nvSpPr>
        <p:spPr/>
        <p:txBody>
          <a:bodyPr/>
          <a:lstStyle/>
          <a:p>
            <a:fld id="{6E2D2B3B-882E-40F3-A32F-6DD516915044}" type="slidenum">
              <a:rPr lang="en-US" smtClean="0"/>
              <a:pPr/>
              <a:t>9</a:t>
            </a:fld>
            <a:endParaRPr lang="en-US"/>
          </a:p>
        </p:txBody>
      </p:sp>
      <p:sp>
        <p:nvSpPr>
          <p:cNvPr id="8" name="TextBox 7">
            <a:extLst>
              <a:ext uri="{FF2B5EF4-FFF2-40B4-BE49-F238E27FC236}">
                <a16:creationId xmlns:a16="http://schemas.microsoft.com/office/drawing/2014/main" id="{527BCC4E-7DF0-2EA0-B941-D124D95368E8}"/>
              </a:ext>
            </a:extLst>
          </p:cNvPr>
          <p:cNvSpPr txBox="1"/>
          <p:nvPr/>
        </p:nvSpPr>
        <p:spPr>
          <a:xfrm>
            <a:off x="1463040" y="4749593"/>
            <a:ext cx="6659880" cy="338554"/>
          </a:xfrm>
          <a:prstGeom prst="rect">
            <a:avLst/>
          </a:prstGeom>
          <a:noFill/>
        </p:spPr>
        <p:txBody>
          <a:bodyPr wrap="square" rtlCol="0">
            <a:spAutoFit/>
          </a:bodyPr>
          <a:lstStyle/>
          <a:p>
            <a:r>
              <a:rPr lang="en-US" sz="800" i="1" dirty="0">
                <a:solidFill>
                  <a:schemeClr val="bg1"/>
                </a:solidFill>
                <a:effectLst/>
              </a:rPr>
              <a:t>¿</a:t>
            </a:r>
            <a:r>
              <a:rPr lang="en-US" sz="800" i="1" dirty="0" err="1">
                <a:solidFill>
                  <a:schemeClr val="bg1"/>
                </a:solidFill>
                <a:effectLst/>
              </a:rPr>
              <a:t>Puedo</a:t>
            </a:r>
            <a:r>
              <a:rPr lang="en-US" sz="800" i="1" dirty="0">
                <a:solidFill>
                  <a:schemeClr val="bg1"/>
                </a:solidFill>
                <a:effectLst/>
              </a:rPr>
              <a:t> Dar </a:t>
            </a:r>
            <a:r>
              <a:rPr lang="en-US" sz="800" i="1" dirty="0" err="1">
                <a:solidFill>
                  <a:schemeClr val="bg1"/>
                </a:solidFill>
                <a:effectLst/>
              </a:rPr>
              <a:t>pecho</a:t>
            </a:r>
            <a:r>
              <a:rPr lang="en-US" sz="800" i="1" dirty="0">
                <a:solidFill>
                  <a:schemeClr val="bg1"/>
                </a:solidFill>
                <a:effectLst/>
              </a:rPr>
              <a:t> </a:t>
            </a:r>
            <a:r>
              <a:rPr lang="en-US" sz="800" i="1" dirty="0" err="1">
                <a:solidFill>
                  <a:schemeClr val="bg1"/>
                </a:solidFill>
                <a:effectLst/>
              </a:rPr>
              <a:t>mientras</a:t>
            </a:r>
            <a:r>
              <a:rPr lang="en-US" sz="800" i="1" dirty="0">
                <a:solidFill>
                  <a:schemeClr val="bg1"/>
                </a:solidFill>
                <a:effectLst/>
              </a:rPr>
              <a:t> vivo con </a:t>
            </a:r>
            <a:r>
              <a:rPr lang="en-US" sz="800" i="1" dirty="0" err="1">
                <a:solidFill>
                  <a:schemeClr val="bg1"/>
                </a:solidFill>
                <a:effectLst/>
              </a:rPr>
              <a:t>vih?The</a:t>
            </a:r>
            <a:r>
              <a:rPr lang="en-US" sz="800" i="1" dirty="0">
                <a:solidFill>
                  <a:schemeClr val="bg1"/>
                </a:solidFill>
                <a:effectLst/>
              </a:rPr>
              <a:t> Well Project</a:t>
            </a:r>
            <a:r>
              <a:rPr lang="en-US" sz="800" dirty="0">
                <a:solidFill>
                  <a:schemeClr val="bg1"/>
                </a:solidFill>
                <a:effectLst/>
              </a:rPr>
              <a:t>. Available at: https://www.thewellproject.org/hiv-information/puedo-dar-pecho-mientras-vivo-con-vih (Accessed: 13 April 2024). </a:t>
            </a:r>
          </a:p>
        </p:txBody>
      </p:sp>
      <p:pic>
        <p:nvPicPr>
          <p:cNvPr id="9" name="Content Placeholder 8">
            <a:extLst>
              <a:ext uri="{FF2B5EF4-FFF2-40B4-BE49-F238E27FC236}">
                <a16:creationId xmlns:a16="http://schemas.microsoft.com/office/drawing/2014/main" id="{57CE8E6C-F57F-32D6-A37F-AA80D173C2EF}"/>
              </a:ext>
            </a:extLst>
          </p:cNvPr>
          <p:cNvPicPr>
            <a:picLocks noGrp="1" noChangeAspect="1"/>
          </p:cNvPicPr>
          <p:nvPr>
            <p:ph sz="half" idx="2"/>
          </p:nvPr>
        </p:nvPicPr>
        <p:blipFill rotWithShape="1">
          <a:blip r:embed="rId3"/>
          <a:srcRect l="22830" t="9767" r="23774" b="17843"/>
          <a:stretch/>
        </p:blipFill>
        <p:spPr bwMode="auto">
          <a:xfrm>
            <a:off x="4869981" y="1037785"/>
            <a:ext cx="4111748" cy="34839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158074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8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13844583CB62841A6E152F314B72CCE" ma:contentTypeVersion="4" ma:contentTypeDescription="Create a new document." ma:contentTypeScope="" ma:versionID="178c5bef98f1f547dc86696c11c23cf9">
  <xsd:schema xmlns:xsd="http://www.w3.org/2001/XMLSchema" xmlns:xs="http://www.w3.org/2001/XMLSchema" xmlns:p="http://schemas.microsoft.com/office/2006/metadata/properties" xmlns:ns3="56e3e579-c81a-40a6-8caa-ba1793305fea" targetNamespace="http://schemas.microsoft.com/office/2006/metadata/properties" ma:root="true" ma:fieldsID="ec42fd4a930a01aaf279f9afa84b37dd" ns3:_="">
    <xsd:import namespace="56e3e579-c81a-40a6-8caa-ba1793305fea"/>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6e3e579-c81a-40a6-8caa-ba1793305f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8F736C2-BB8A-40BB-AF6D-102F19FECF53}">
  <ds:schemaRefs>
    <ds:schemaRef ds:uri="56e3e579-c81a-40a6-8caa-ba1793305fe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605FA245-53A8-4468-A099-CCAEA7AFB7FB}">
  <ds:schemaRefs>
    <ds:schemaRef ds:uri="http://schemas.microsoft.com/sharepoint/v3/contenttype/forms"/>
  </ds:schemaRefs>
</ds:datastoreItem>
</file>

<file path=customXml/itemProps3.xml><?xml version="1.0" encoding="utf-8"?>
<ds:datastoreItem xmlns:ds="http://schemas.openxmlformats.org/officeDocument/2006/customXml" ds:itemID="{F55903F3-6975-4F7B-97E5-3805A91F98FE}">
  <ds:schemaRefs>
    <ds:schemaRef ds:uri="56e3e579-c81a-40a6-8caa-ba1793305fe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AETC-BLANK-MASTER</Template>
  <TotalTime>3371</TotalTime>
  <Words>3195</Words>
  <Application>Microsoft Office PowerPoint</Application>
  <PresentationFormat>On-screen Show (16:9)</PresentationFormat>
  <Paragraphs>377</Paragraphs>
  <Slides>44</Slides>
  <Notes>20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44</vt:i4>
      </vt:variant>
    </vt:vector>
  </HeadingPairs>
  <TitlesOfParts>
    <vt:vector size="52" baseType="lpstr">
      <vt:lpstr>ＭＳ Ｐゴシック</vt:lpstr>
      <vt:lpstr>Arial</vt:lpstr>
      <vt:lpstr>Calibri</vt:lpstr>
      <vt:lpstr>Droid Sans</vt:lpstr>
      <vt:lpstr>ITC Avant Garde Std Bk</vt:lpstr>
      <vt:lpstr>Times New Roman</vt:lpstr>
      <vt:lpstr>Wingdings</vt:lpstr>
      <vt:lpstr>AETC-BLANK-MASTER</vt:lpstr>
      <vt:lpstr>Breastfeeding While Living with HIV:  Moving from Science to Practice</vt:lpstr>
      <vt:lpstr>Breastfeeding While Living with HIV:  Moving from Science to Practice</vt:lpstr>
      <vt:lpstr>Conflict of Interest Disclosure Statement</vt:lpstr>
      <vt:lpstr>Use of Trade/Brand Names</vt:lpstr>
      <vt:lpstr>Unconscious Bias Disclosure</vt:lpstr>
      <vt:lpstr>Breast vs. Chest vs. Body Feeding</vt:lpstr>
      <vt:lpstr>Learning Objectives</vt:lpstr>
      <vt:lpstr>Guideline Change</vt:lpstr>
      <vt:lpstr>Case 1: Clara – “I wish I could breastfeed”</vt:lpstr>
      <vt:lpstr>What would you have told Clara?</vt:lpstr>
      <vt:lpstr>The Science</vt:lpstr>
      <vt:lpstr>PROMISE Trial</vt:lpstr>
      <vt:lpstr>Cell-associated HIV Transmission</vt:lpstr>
      <vt:lpstr>More Baseline Trials</vt:lpstr>
      <vt:lpstr>Five Small Case Series in Higher-Resource Countries</vt:lpstr>
      <vt:lpstr>Case 1: Clara – “Could I still breastfeed?”</vt:lpstr>
      <vt:lpstr>Case 2: Sarah – “I want to breastfeed”</vt:lpstr>
      <vt:lpstr>The theoretical practice</vt:lpstr>
      <vt:lpstr>Communication, Communication, Communication</vt:lpstr>
      <vt:lpstr>PowerPoint Presentation</vt:lpstr>
      <vt:lpstr>Case 2: Sarah – “My ob doesn’t want me to breastfeed”</vt:lpstr>
      <vt:lpstr>How do you respond to Sarah’s statement?</vt:lpstr>
      <vt:lpstr>Maternal Suppression</vt:lpstr>
      <vt:lpstr>Infant Prophylaxis</vt:lpstr>
      <vt:lpstr>Which option would you pick for infant prophylaxis?</vt:lpstr>
      <vt:lpstr>Ongoing Monitoring</vt:lpstr>
      <vt:lpstr>BHIVA: The Safer Triangle</vt:lpstr>
      <vt:lpstr>PowerPoint Presentation</vt:lpstr>
      <vt:lpstr>Case 2: Sarah – “I’m not going to breastfeed”</vt:lpstr>
      <vt:lpstr>The practical practice</vt:lpstr>
      <vt:lpstr>Case 3: Kim &amp; Neo – “I’m breastfeeding”</vt:lpstr>
      <vt:lpstr>Initiating Post-Exposure Prophylaxis (PEP)</vt:lpstr>
      <vt:lpstr>Case 3: Kim &amp; Neo – “It seemed like too many meds”</vt:lpstr>
      <vt:lpstr>Case 3: Kim &amp; Neo – “I’m thinking about stopping breastfeeding”</vt:lpstr>
      <vt:lpstr>PEP #2 &amp; Accessing formula</vt:lpstr>
      <vt:lpstr>Case 3: Kim &amp; Neo – “I’m ready to stop breastfeeding”</vt:lpstr>
      <vt:lpstr>Ongoing Monitoring &amp; LOGISTICS!</vt:lpstr>
      <vt:lpstr>Discussion</vt:lpstr>
      <vt:lpstr>Discussion</vt:lpstr>
      <vt:lpstr>References</vt:lpstr>
      <vt:lpstr>Resources</vt:lpstr>
      <vt:lpstr>PowerPoint Presentation</vt:lpstr>
      <vt:lpstr>Resources</vt:lpstr>
      <vt:lpstr>PowerPoint Presentation</vt:lpstr>
    </vt:vector>
  </TitlesOfParts>
  <Company>UMDNJ</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UMDNJ</dc:creator>
  <cp:lastModifiedBy>Michael J Dominguez</cp:lastModifiedBy>
  <cp:revision>49</cp:revision>
  <cp:lastPrinted>2013-10-17T16:37:33Z</cp:lastPrinted>
  <dcterms:created xsi:type="dcterms:W3CDTF">2016-03-30T16:09:11Z</dcterms:created>
  <dcterms:modified xsi:type="dcterms:W3CDTF">2024-05-06T16:59:17Z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D40DFBA8-277C-4D0B-A63D-FA8CB45F9D94</vt:lpwstr>
  </property>
  <property fmtid="{D5CDD505-2E9C-101B-9397-08002B2CF9AE}" pid="3" name="ArticulatePath">
    <vt:lpwstr>SCAETC Orientation_v0520</vt:lpwstr>
  </property>
  <property fmtid="{D5CDD505-2E9C-101B-9397-08002B2CF9AE}" pid="4" name="ContentTypeId">
    <vt:lpwstr>0x010100C13844583CB62841A6E152F314B72CCE</vt:lpwstr>
  </property>
</Properties>
</file>