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675" r:id="rId5"/>
    <p:sldMasterId id="2147483716" r:id="rId6"/>
    <p:sldMasterId id="2147483720" r:id="rId7"/>
    <p:sldMasterId id="2147483722" r:id="rId8"/>
    <p:sldMasterId id="2147483775" r:id="rId9"/>
    <p:sldMasterId id="2147483787" r:id="rId10"/>
    <p:sldMasterId id="2147483799" r:id="rId11"/>
    <p:sldMasterId id="2147483801" r:id="rId12"/>
    <p:sldMasterId id="2147483812" r:id="rId13"/>
    <p:sldMasterId id="2147483815" r:id="rId14"/>
    <p:sldMasterId id="2147483817" r:id="rId15"/>
    <p:sldMasterId id="2147483819" r:id="rId16"/>
  </p:sldMasterIdLst>
  <p:notesMasterIdLst>
    <p:notesMasterId r:id="rId38"/>
  </p:notesMasterIdLst>
  <p:handoutMasterIdLst>
    <p:handoutMasterId r:id="rId39"/>
  </p:handoutMasterIdLst>
  <p:sldIdLst>
    <p:sldId id="405" r:id="rId17"/>
    <p:sldId id="457" r:id="rId18"/>
    <p:sldId id="406" r:id="rId19"/>
    <p:sldId id="2406" r:id="rId20"/>
    <p:sldId id="256" r:id="rId21"/>
    <p:sldId id="257" r:id="rId22"/>
    <p:sldId id="258" r:id="rId23"/>
    <p:sldId id="259" r:id="rId24"/>
    <p:sldId id="260" r:id="rId25"/>
    <p:sldId id="261" r:id="rId26"/>
    <p:sldId id="262" r:id="rId27"/>
    <p:sldId id="263" r:id="rId28"/>
    <p:sldId id="264" r:id="rId29"/>
    <p:sldId id="265" r:id="rId30"/>
    <p:sldId id="266" r:id="rId31"/>
    <p:sldId id="267" r:id="rId32"/>
    <p:sldId id="2407" r:id="rId33"/>
    <p:sldId id="2408" r:id="rId34"/>
    <p:sldId id="504" r:id="rId35"/>
    <p:sldId id="443" r:id="rId36"/>
    <p:sldId id="2405" r:id="rId37"/>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751E-77C3-B885-ABFD-A65E779F0332}" name="solson@medicine.wisc.edu" initials="so" userId="S::urn:spo:guest#solson@medicine.wisc.edu::" providerId="AD"/>
  <p188:author id="{9D003735-FDE0-1FB7-5C9C-08A8D870A302}" name="Jessica Marsh (She/Her)" initials="JM" userId="S::jessicam@kccare.org::24f080a9-25ec-4cdc-b7ef-b270a040be36" providerId="AD"/>
  <p188:author id="{EBA15378-49F0-3D62-6158-348D862C0FFB}" name="Beeta Kashani-McCroy (She/They)" initials="B(" userId="S::beetakm@kccare.org::6e8b43d9-97a3-4376-a849-416c541a61de" providerId="AD"/>
  <p188:author id="{368FC278-299D-CF1F-A4EF-FF2927B18DC4}" name="Regan, Nichole N" initials="NR" userId="S::nregan@nebraskamed.com::3004837c-a979-494f-abea-e32c8cc26ffa" providerId="AD"/>
  <p188:author id="{F136E0B9-CB38-7B93-3AEA-A4B8125A797B}" name="Sara Olson" initials="SO" userId="S::seolson25@wisc.edu::1dd01648-0cc8-434c-b78e-cd175b3352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129"/>
    <a:srgbClr val="FAE0E2"/>
    <a:srgbClr val="E15C58"/>
    <a:srgbClr val="F6881F"/>
    <a:srgbClr val="F5434A"/>
    <a:srgbClr val="21BBA4"/>
    <a:srgbClr val="176EC4"/>
    <a:srgbClr val="0054A6"/>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DF81E-AC55-430A-85E2-5906FAB532A7}" v="5" dt="2024-05-24T14:52:11.083"/>
  </p1510:revLst>
</p1510:revInfo>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28" autoAdjust="0"/>
    <p:restoredTop sz="83879" autoAdjust="0"/>
  </p:normalViewPr>
  <p:slideViewPr>
    <p:cSldViewPr snapToGrid="0">
      <p:cViewPr varScale="1">
        <p:scale>
          <a:sx n="66" d="100"/>
          <a:sy n="66" d="100"/>
        </p:scale>
        <p:origin x="66" y="546"/>
      </p:cViewPr>
      <p:guideLst>
        <p:guide orient="horz" pos="1552"/>
        <p:guide pos="34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handoutMaster" Target="handoutMasters/handoutMaster1.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Olson" userId="1dd01648-0cc8-434c-b78e-cd175b3352d5" providerId="ADAL" clId="{22CDF81E-AC55-430A-85E2-5906FAB532A7}"/>
    <pc:docChg chg="undo redo custSel addSld delSld modSld">
      <pc:chgData name="Sara Olson" userId="1dd01648-0cc8-434c-b78e-cd175b3352d5" providerId="ADAL" clId="{22CDF81E-AC55-430A-85E2-5906FAB532A7}" dt="2024-05-24T14:52:31.949" v="316"/>
      <pc:docMkLst>
        <pc:docMk/>
      </pc:docMkLst>
      <pc:sldChg chg="del">
        <pc:chgData name="Sara Olson" userId="1dd01648-0cc8-434c-b78e-cd175b3352d5" providerId="ADAL" clId="{22CDF81E-AC55-430A-85E2-5906FAB532A7}" dt="2024-05-24T13:49:26.643" v="80" actId="47"/>
        <pc:sldMkLst>
          <pc:docMk/>
          <pc:sldMk cId="0" sldId="265"/>
        </pc:sldMkLst>
      </pc:sldChg>
      <pc:sldChg chg="del">
        <pc:chgData name="Sara Olson" userId="1dd01648-0cc8-434c-b78e-cd175b3352d5" providerId="ADAL" clId="{22CDF81E-AC55-430A-85E2-5906FAB532A7}" dt="2024-05-24T13:49:26.690" v="81" actId="47"/>
        <pc:sldMkLst>
          <pc:docMk/>
          <pc:sldMk cId="0" sldId="266"/>
        </pc:sldMkLst>
      </pc:sldChg>
      <pc:sldChg chg="del">
        <pc:chgData name="Sara Olson" userId="1dd01648-0cc8-434c-b78e-cd175b3352d5" providerId="ADAL" clId="{22CDF81E-AC55-430A-85E2-5906FAB532A7}" dt="2024-05-24T13:49:26.740" v="82" actId="47"/>
        <pc:sldMkLst>
          <pc:docMk/>
          <pc:sldMk cId="0" sldId="267"/>
        </pc:sldMkLst>
      </pc:sldChg>
      <pc:sldChg chg="del">
        <pc:chgData name="Sara Olson" userId="1dd01648-0cc8-434c-b78e-cd175b3352d5" providerId="ADAL" clId="{22CDF81E-AC55-430A-85E2-5906FAB532A7}" dt="2024-05-24T13:49:26.757" v="83" actId="47"/>
        <pc:sldMkLst>
          <pc:docMk/>
          <pc:sldMk cId="0" sldId="268"/>
        </pc:sldMkLst>
      </pc:sldChg>
      <pc:sldChg chg="del">
        <pc:chgData name="Sara Olson" userId="1dd01648-0cc8-434c-b78e-cd175b3352d5" providerId="ADAL" clId="{22CDF81E-AC55-430A-85E2-5906FAB532A7}" dt="2024-05-24T13:49:26.784" v="84" actId="47"/>
        <pc:sldMkLst>
          <pc:docMk/>
          <pc:sldMk cId="0" sldId="269"/>
        </pc:sldMkLst>
      </pc:sldChg>
      <pc:sldChg chg="del">
        <pc:chgData name="Sara Olson" userId="1dd01648-0cc8-434c-b78e-cd175b3352d5" providerId="ADAL" clId="{22CDF81E-AC55-430A-85E2-5906FAB532A7}" dt="2024-05-24T13:49:26.819" v="85" actId="47"/>
        <pc:sldMkLst>
          <pc:docMk/>
          <pc:sldMk cId="0" sldId="270"/>
        </pc:sldMkLst>
      </pc:sldChg>
      <pc:sldChg chg="del">
        <pc:chgData name="Sara Olson" userId="1dd01648-0cc8-434c-b78e-cd175b3352d5" providerId="ADAL" clId="{22CDF81E-AC55-430A-85E2-5906FAB532A7}" dt="2024-05-24T13:49:26.856" v="86" actId="47"/>
        <pc:sldMkLst>
          <pc:docMk/>
          <pc:sldMk cId="0" sldId="271"/>
        </pc:sldMkLst>
      </pc:sldChg>
      <pc:sldChg chg="del">
        <pc:chgData name="Sara Olson" userId="1dd01648-0cc8-434c-b78e-cd175b3352d5" providerId="ADAL" clId="{22CDF81E-AC55-430A-85E2-5906FAB532A7}" dt="2024-05-24T13:49:27.046" v="90" actId="47"/>
        <pc:sldMkLst>
          <pc:docMk/>
          <pc:sldMk cId="0" sldId="272"/>
        </pc:sldMkLst>
      </pc:sldChg>
      <pc:sldChg chg="del">
        <pc:chgData name="Sara Olson" userId="1dd01648-0cc8-434c-b78e-cd175b3352d5" providerId="ADAL" clId="{22CDF81E-AC55-430A-85E2-5906FAB532A7}" dt="2024-05-24T13:49:26.978" v="87" actId="47"/>
        <pc:sldMkLst>
          <pc:docMk/>
          <pc:sldMk cId="0" sldId="273"/>
        </pc:sldMkLst>
      </pc:sldChg>
      <pc:sldChg chg="del">
        <pc:chgData name="Sara Olson" userId="1dd01648-0cc8-434c-b78e-cd175b3352d5" providerId="ADAL" clId="{22CDF81E-AC55-430A-85E2-5906FAB532A7}" dt="2024-05-24T13:49:26.990" v="88" actId="47"/>
        <pc:sldMkLst>
          <pc:docMk/>
          <pc:sldMk cId="0" sldId="274"/>
        </pc:sldMkLst>
      </pc:sldChg>
      <pc:sldChg chg="del">
        <pc:chgData name="Sara Olson" userId="1dd01648-0cc8-434c-b78e-cd175b3352d5" providerId="ADAL" clId="{22CDF81E-AC55-430A-85E2-5906FAB532A7}" dt="2024-05-24T13:49:27.017" v="89" actId="47"/>
        <pc:sldMkLst>
          <pc:docMk/>
          <pc:sldMk cId="0" sldId="275"/>
        </pc:sldMkLst>
      </pc:sldChg>
      <pc:sldChg chg="del">
        <pc:chgData name="Sara Olson" userId="1dd01648-0cc8-434c-b78e-cd175b3352d5" providerId="ADAL" clId="{22CDF81E-AC55-430A-85E2-5906FAB532A7}" dt="2024-05-24T13:49:27.083" v="91" actId="47"/>
        <pc:sldMkLst>
          <pc:docMk/>
          <pc:sldMk cId="0" sldId="276"/>
        </pc:sldMkLst>
      </pc:sldChg>
      <pc:sldChg chg="del">
        <pc:chgData name="Sara Olson" userId="1dd01648-0cc8-434c-b78e-cd175b3352d5" providerId="ADAL" clId="{22CDF81E-AC55-430A-85E2-5906FAB532A7}" dt="2024-05-24T13:49:27.109" v="92" actId="47"/>
        <pc:sldMkLst>
          <pc:docMk/>
          <pc:sldMk cId="0" sldId="277"/>
        </pc:sldMkLst>
      </pc:sldChg>
      <pc:sldChg chg="del">
        <pc:chgData name="Sara Olson" userId="1dd01648-0cc8-434c-b78e-cd175b3352d5" providerId="ADAL" clId="{22CDF81E-AC55-430A-85E2-5906FAB532A7}" dt="2024-05-24T13:49:27.136" v="93" actId="47"/>
        <pc:sldMkLst>
          <pc:docMk/>
          <pc:sldMk cId="0" sldId="278"/>
        </pc:sldMkLst>
      </pc:sldChg>
      <pc:sldChg chg="del">
        <pc:chgData name="Sara Olson" userId="1dd01648-0cc8-434c-b78e-cd175b3352d5" providerId="ADAL" clId="{22CDF81E-AC55-430A-85E2-5906FAB532A7}" dt="2024-05-24T13:49:27.183" v="94" actId="47"/>
        <pc:sldMkLst>
          <pc:docMk/>
          <pc:sldMk cId="0" sldId="279"/>
        </pc:sldMkLst>
      </pc:sldChg>
      <pc:sldChg chg="del">
        <pc:chgData name="Sara Olson" userId="1dd01648-0cc8-434c-b78e-cd175b3352d5" providerId="ADAL" clId="{22CDF81E-AC55-430A-85E2-5906FAB532A7}" dt="2024-05-24T13:49:27.215" v="95" actId="47"/>
        <pc:sldMkLst>
          <pc:docMk/>
          <pc:sldMk cId="0" sldId="280"/>
        </pc:sldMkLst>
      </pc:sldChg>
      <pc:sldChg chg="del">
        <pc:chgData name="Sara Olson" userId="1dd01648-0cc8-434c-b78e-cd175b3352d5" providerId="ADAL" clId="{22CDF81E-AC55-430A-85E2-5906FAB532A7}" dt="2024-05-24T13:49:27.244" v="96" actId="47"/>
        <pc:sldMkLst>
          <pc:docMk/>
          <pc:sldMk cId="0" sldId="281"/>
        </pc:sldMkLst>
      </pc:sldChg>
      <pc:sldChg chg="del">
        <pc:chgData name="Sara Olson" userId="1dd01648-0cc8-434c-b78e-cd175b3352d5" providerId="ADAL" clId="{22CDF81E-AC55-430A-85E2-5906FAB532A7}" dt="2024-05-24T13:49:27.290" v="97" actId="47"/>
        <pc:sldMkLst>
          <pc:docMk/>
          <pc:sldMk cId="0" sldId="282"/>
        </pc:sldMkLst>
      </pc:sldChg>
      <pc:sldChg chg="del">
        <pc:chgData name="Sara Olson" userId="1dd01648-0cc8-434c-b78e-cd175b3352d5" providerId="ADAL" clId="{22CDF81E-AC55-430A-85E2-5906FAB532A7}" dt="2024-05-24T13:49:27.313" v="98" actId="47"/>
        <pc:sldMkLst>
          <pc:docMk/>
          <pc:sldMk cId="0" sldId="283"/>
        </pc:sldMkLst>
      </pc:sldChg>
      <pc:sldChg chg="del">
        <pc:chgData name="Sara Olson" userId="1dd01648-0cc8-434c-b78e-cd175b3352d5" providerId="ADAL" clId="{22CDF81E-AC55-430A-85E2-5906FAB532A7}" dt="2024-05-24T13:49:27.373" v="99" actId="47"/>
        <pc:sldMkLst>
          <pc:docMk/>
          <pc:sldMk cId="0" sldId="284"/>
        </pc:sldMkLst>
      </pc:sldChg>
      <pc:sldChg chg="del">
        <pc:chgData name="Sara Olson" userId="1dd01648-0cc8-434c-b78e-cd175b3352d5" providerId="ADAL" clId="{22CDF81E-AC55-430A-85E2-5906FAB532A7}" dt="2024-05-24T13:49:27.386" v="100" actId="47"/>
        <pc:sldMkLst>
          <pc:docMk/>
          <pc:sldMk cId="0" sldId="285"/>
        </pc:sldMkLst>
      </pc:sldChg>
      <pc:sldChg chg="del">
        <pc:chgData name="Sara Olson" userId="1dd01648-0cc8-434c-b78e-cd175b3352d5" providerId="ADAL" clId="{22CDF81E-AC55-430A-85E2-5906FAB532A7}" dt="2024-05-24T13:49:27.409" v="101" actId="47"/>
        <pc:sldMkLst>
          <pc:docMk/>
          <pc:sldMk cId="0" sldId="286"/>
        </pc:sldMkLst>
      </pc:sldChg>
      <pc:sldChg chg="del">
        <pc:chgData name="Sara Olson" userId="1dd01648-0cc8-434c-b78e-cd175b3352d5" providerId="ADAL" clId="{22CDF81E-AC55-430A-85E2-5906FAB532A7}" dt="2024-05-24T13:49:18.416" v="0" actId="47"/>
        <pc:sldMkLst>
          <pc:docMk/>
          <pc:sldMk cId="3078250100" sldId="314"/>
        </pc:sldMkLst>
      </pc:sldChg>
      <pc:sldChg chg="del">
        <pc:chgData name="Sara Olson" userId="1dd01648-0cc8-434c-b78e-cd175b3352d5" providerId="ADAL" clId="{22CDF81E-AC55-430A-85E2-5906FAB532A7}" dt="2024-05-24T13:49:18.921" v="1" actId="47"/>
        <pc:sldMkLst>
          <pc:docMk/>
          <pc:sldMk cId="4274768998" sldId="315"/>
        </pc:sldMkLst>
      </pc:sldChg>
      <pc:sldChg chg="del">
        <pc:chgData name="Sara Olson" userId="1dd01648-0cc8-434c-b78e-cd175b3352d5" providerId="ADAL" clId="{22CDF81E-AC55-430A-85E2-5906FAB532A7}" dt="2024-05-24T13:49:27.650" v="108" actId="47"/>
        <pc:sldMkLst>
          <pc:docMk/>
          <pc:sldMk cId="2729598910" sldId="318"/>
        </pc:sldMkLst>
      </pc:sldChg>
      <pc:sldChg chg="del">
        <pc:chgData name="Sara Olson" userId="1dd01648-0cc8-434c-b78e-cd175b3352d5" providerId="ADAL" clId="{22CDF81E-AC55-430A-85E2-5906FAB532A7}" dt="2024-05-24T13:49:18.961" v="2" actId="47"/>
        <pc:sldMkLst>
          <pc:docMk/>
          <pc:sldMk cId="3910402353" sldId="349"/>
        </pc:sldMkLst>
      </pc:sldChg>
      <pc:sldChg chg="del">
        <pc:chgData name="Sara Olson" userId="1dd01648-0cc8-434c-b78e-cd175b3352d5" providerId="ADAL" clId="{22CDF81E-AC55-430A-85E2-5906FAB532A7}" dt="2024-05-24T13:49:27.481" v="103" actId="47"/>
        <pc:sldMkLst>
          <pc:docMk/>
          <pc:sldMk cId="3757263705" sldId="419"/>
        </pc:sldMkLst>
      </pc:sldChg>
      <pc:sldChg chg="del">
        <pc:chgData name="Sara Olson" userId="1dd01648-0cc8-434c-b78e-cd175b3352d5" providerId="ADAL" clId="{22CDF81E-AC55-430A-85E2-5906FAB532A7}" dt="2024-05-24T13:49:27.523" v="104" actId="47"/>
        <pc:sldMkLst>
          <pc:docMk/>
          <pc:sldMk cId="1045683067" sldId="420"/>
        </pc:sldMkLst>
      </pc:sldChg>
      <pc:sldChg chg="del">
        <pc:chgData name="Sara Olson" userId="1dd01648-0cc8-434c-b78e-cd175b3352d5" providerId="ADAL" clId="{22CDF81E-AC55-430A-85E2-5906FAB532A7}" dt="2024-05-24T13:49:27.550" v="105" actId="47"/>
        <pc:sldMkLst>
          <pc:docMk/>
          <pc:sldMk cId="3306624445" sldId="421"/>
        </pc:sldMkLst>
      </pc:sldChg>
      <pc:sldChg chg="del">
        <pc:chgData name="Sara Olson" userId="1dd01648-0cc8-434c-b78e-cd175b3352d5" providerId="ADAL" clId="{22CDF81E-AC55-430A-85E2-5906FAB532A7}" dt="2024-05-24T13:49:27.579" v="106" actId="47"/>
        <pc:sldMkLst>
          <pc:docMk/>
          <pc:sldMk cId="2477834806" sldId="425"/>
        </pc:sldMkLst>
      </pc:sldChg>
      <pc:sldChg chg="del">
        <pc:chgData name="Sara Olson" userId="1dd01648-0cc8-434c-b78e-cd175b3352d5" providerId="ADAL" clId="{22CDF81E-AC55-430A-85E2-5906FAB532A7}" dt="2024-05-24T13:49:27.675" v="109" actId="47"/>
        <pc:sldMkLst>
          <pc:docMk/>
          <pc:sldMk cId="3933963993" sldId="427"/>
        </pc:sldMkLst>
      </pc:sldChg>
      <pc:sldChg chg="del">
        <pc:chgData name="Sara Olson" userId="1dd01648-0cc8-434c-b78e-cd175b3352d5" providerId="ADAL" clId="{22CDF81E-AC55-430A-85E2-5906FAB532A7}" dt="2024-05-24T13:49:27.612" v="107" actId="47"/>
        <pc:sldMkLst>
          <pc:docMk/>
          <pc:sldMk cId="1065532333" sldId="429"/>
        </pc:sldMkLst>
      </pc:sldChg>
      <pc:sldChg chg="del">
        <pc:chgData name="Sara Olson" userId="1dd01648-0cc8-434c-b78e-cd175b3352d5" providerId="ADAL" clId="{22CDF81E-AC55-430A-85E2-5906FAB532A7}" dt="2024-05-24T13:49:27.710" v="110" actId="47"/>
        <pc:sldMkLst>
          <pc:docMk/>
          <pc:sldMk cId="266125173" sldId="432"/>
        </pc:sldMkLst>
      </pc:sldChg>
      <pc:sldChg chg="del">
        <pc:chgData name="Sara Olson" userId="1dd01648-0cc8-434c-b78e-cd175b3352d5" providerId="ADAL" clId="{22CDF81E-AC55-430A-85E2-5906FAB532A7}" dt="2024-05-24T13:49:27.442" v="102" actId="47"/>
        <pc:sldMkLst>
          <pc:docMk/>
          <pc:sldMk cId="1556729299" sldId="435"/>
        </pc:sldMkLst>
      </pc:sldChg>
      <pc:sldChg chg="del">
        <pc:chgData name="Sara Olson" userId="1dd01648-0cc8-434c-b78e-cd175b3352d5" providerId="ADAL" clId="{22CDF81E-AC55-430A-85E2-5906FAB532A7}" dt="2024-05-24T13:49:27.769" v="112" actId="47"/>
        <pc:sldMkLst>
          <pc:docMk/>
          <pc:sldMk cId="950480409" sldId="436"/>
        </pc:sldMkLst>
      </pc:sldChg>
      <pc:sldChg chg="add del">
        <pc:chgData name="Sara Olson" userId="1dd01648-0cc8-434c-b78e-cd175b3352d5" providerId="ADAL" clId="{22CDF81E-AC55-430A-85E2-5906FAB532A7}" dt="2024-05-24T13:49:32.541" v="145" actId="47"/>
        <pc:sldMkLst>
          <pc:docMk/>
          <pc:sldMk cId="957848670" sldId="443"/>
        </pc:sldMkLst>
      </pc:sldChg>
      <pc:sldChg chg="del">
        <pc:chgData name="Sara Olson" userId="1dd01648-0cc8-434c-b78e-cd175b3352d5" providerId="ADAL" clId="{22CDF81E-AC55-430A-85E2-5906FAB532A7}" dt="2024-05-24T13:49:19.039" v="5" actId="47"/>
        <pc:sldMkLst>
          <pc:docMk/>
          <pc:sldMk cId="2064742197" sldId="445"/>
        </pc:sldMkLst>
      </pc:sldChg>
      <pc:sldChg chg="del">
        <pc:chgData name="Sara Olson" userId="1dd01648-0cc8-434c-b78e-cd175b3352d5" providerId="ADAL" clId="{22CDF81E-AC55-430A-85E2-5906FAB532A7}" dt="2024-05-24T13:49:19.066" v="6" actId="47"/>
        <pc:sldMkLst>
          <pc:docMk/>
          <pc:sldMk cId="1769960982" sldId="446"/>
        </pc:sldMkLst>
      </pc:sldChg>
      <pc:sldChg chg="del">
        <pc:chgData name="Sara Olson" userId="1dd01648-0cc8-434c-b78e-cd175b3352d5" providerId="ADAL" clId="{22CDF81E-AC55-430A-85E2-5906FAB532A7}" dt="2024-05-24T13:49:19.305" v="13" actId="47"/>
        <pc:sldMkLst>
          <pc:docMk/>
          <pc:sldMk cId="1870505136" sldId="447"/>
        </pc:sldMkLst>
      </pc:sldChg>
      <pc:sldChg chg="del">
        <pc:chgData name="Sara Olson" userId="1dd01648-0cc8-434c-b78e-cd175b3352d5" providerId="ADAL" clId="{22CDF81E-AC55-430A-85E2-5906FAB532A7}" dt="2024-05-24T13:49:19.337" v="14" actId="47"/>
        <pc:sldMkLst>
          <pc:docMk/>
          <pc:sldMk cId="1948982279" sldId="448"/>
        </pc:sldMkLst>
      </pc:sldChg>
      <pc:sldChg chg="del">
        <pc:chgData name="Sara Olson" userId="1dd01648-0cc8-434c-b78e-cd175b3352d5" providerId="ADAL" clId="{22CDF81E-AC55-430A-85E2-5906FAB532A7}" dt="2024-05-24T13:49:19.362" v="15" actId="47"/>
        <pc:sldMkLst>
          <pc:docMk/>
          <pc:sldMk cId="2332807442" sldId="449"/>
        </pc:sldMkLst>
      </pc:sldChg>
      <pc:sldChg chg="del">
        <pc:chgData name="Sara Olson" userId="1dd01648-0cc8-434c-b78e-cd175b3352d5" providerId="ADAL" clId="{22CDF81E-AC55-430A-85E2-5906FAB532A7}" dt="2024-05-24T13:49:19.407" v="16" actId="47"/>
        <pc:sldMkLst>
          <pc:docMk/>
          <pc:sldMk cId="2174756378" sldId="450"/>
        </pc:sldMkLst>
      </pc:sldChg>
      <pc:sldChg chg="del">
        <pc:chgData name="Sara Olson" userId="1dd01648-0cc8-434c-b78e-cd175b3352d5" providerId="ADAL" clId="{22CDF81E-AC55-430A-85E2-5906FAB532A7}" dt="2024-05-24T13:49:19.437" v="17" actId="47"/>
        <pc:sldMkLst>
          <pc:docMk/>
          <pc:sldMk cId="2864039654" sldId="452"/>
        </pc:sldMkLst>
      </pc:sldChg>
      <pc:sldChg chg="del">
        <pc:chgData name="Sara Olson" userId="1dd01648-0cc8-434c-b78e-cd175b3352d5" providerId="ADAL" clId="{22CDF81E-AC55-430A-85E2-5906FAB532A7}" dt="2024-05-24T13:49:19.469" v="18" actId="47"/>
        <pc:sldMkLst>
          <pc:docMk/>
          <pc:sldMk cId="822966106" sldId="453"/>
        </pc:sldMkLst>
      </pc:sldChg>
      <pc:sldChg chg="del">
        <pc:chgData name="Sara Olson" userId="1dd01648-0cc8-434c-b78e-cd175b3352d5" providerId="ADAL" clId="{22CDF81E-AC55-430A-85E2-5906FAB532A7}" dt="2024-05-24T13:49:20.222" v="19" actId="47"/>
        <pc:sldMkLst>
          <pc:docMk/>
          <pc:sldMk cId="3247146034" sldId="454"/>
        </pc:sldMkLst>
      </pc:sldChg>
      <pc:sldChg chg="del">
        <pc:chgData name="Sara Olson" userId="1dd01648-0cc8-434c-b78e-cd175b3352d5" providerId="ADAL" clId="{22CDF81E-AC55-430A-85E2-5906FAB532A7}" dt="2024-05-24T13:49:20.550" v="21" actId="47"/>
        <pc:sldMkLst>
          <pc:docMk/>
          <pc:sldMk cId="3068646457" sldId="455"/>
        </pc:sldMkLst>
      </pc:sldChg>
      <pc:sldChg chg="del">
        <pc:chgData name="Sara Olson" userId="1dd01648-0cc8-434c-b78e-cd175b3352d5" providerId="ADAL" clId="{22CDF81E-AC55-430A-85E2-5906FAB532A7}" dt="2024-05-24T13:49:20.689" v="22" actId="47"/>
        <pc:sldMkLst>
          <pc:docMk/>
          <pc:sldMk cId="426044360" sldId="456"/>
        </pc:sldMkLst>
      </pc:sldChg>
      <pc:sldChg chg="del">
        <pc:chgData name="Sara Olson" userId="1dd01648-0cc8-434c-b78e-cd175b3352d5" providerId="ADAL" clId="{22CDF81E-AC55-430A-85E2-5906FAB532A7}" dt="2024-05-24T13:49:23.868" v="42" actId="47"/>
        <pc:sldMkLst>
          <pc:docMk/>
          <pc:sldMk cId="242570245" sldId="459"/>
        </pc:sldMkLst>
      </pc:sldChg>
      <pc:sldChg chg="del">
        <pc:chgData name="Sara Olson" userId="1dd01648-0cc8-434c-b78e-cd175b3352d5" providerId="ADAL" clId="{22CDF81E-AC55-430A-85E2-5906FAB532A7}" dt="2024-05-24T13:49:24.218" v="44" actId="47"/>
        <pc:sldMkLst>
          <pc:docMk/>
          <pc:sldMk cId="1530458091" sldId="460"/>
        </pc:sldMkLst>
      </pc:sldChg>
      <pc:sldChg chg="del">
        <pc:chgData name="Sara Olson" userId="1dd01648-0cc8-434c-b78e-cd175b3352d5" providerId="ADAL" clId="{22CDF81E-AC55-430A-85E2-5906FAB532A7}" dt="2024-05-24T13:49:25.574" v="47" actId="47"/>
        <pc:sldMkLst>
          <pc:docMk/>
          <pc:sldMk cId="908960255" sldId="461"/>
        </pc:sldMkLst>
      </pc:sldChg>
      <pc:sldChg chg="del">
        <pc:chgData name="Sara Olson" userId="1dd01648-0cc8-434c-b78e-cd175b3352d5" providerId="ADAL" clId="{22CDF81E-AC55-430A-85E2-5906FAB532A7}" dt="2024-05-24T13:49:25.606" v="48" actId="47"/>
        <pc:sldMkLst>
          <pc:docMk/>
          <pc:sldMk cId="4013482174" sldId="462"/>
        </pc:sldMkLst>
      </pc:sldChg>
      <pc:sldChg chg="del">
        <pc:chgData name="Sara Olson" userId="1dd01648-0cc8-434c-b78e-cd175b3352d5" providerId="ADAL" clId="{22CDF81E-AC55-430A-85E2-5906FAB532A7}" dt="2024-05-24T13:49:25.639" v="49" actId="47"/>
        <pc:sldMkLst>
          <pc:docMk/>
          <pc:sldMk cId="2560106170" sldId="463"/>
        </pc:sldMkLst>
      </pc:sldChg>
      <pc:sldChg chg="del">
        <pc:chgData name="Sara Olson" userId="1dd01648-0cc8-434c-b78e-cd175b3352d5" providerId="ADAL" clId="{22CDF81E-AC55-430A-85E2-5906FAB532A7}" dt="2024-05-24T13:49:25.672" v="50" actId="47"/>
        <pc:sldMkLst>
          <pc:docMk/>
          <pc:sldMk cId="1958941956" sldId="464"/>
        </pc:sldMkLst>
      </pc:sldChg>
      <pc:sldChg chg="del">
        <pc:chgData name="Sara Olson" userId="1dd01648-0cc8-434c-b78e-cd175b3352d5" providerId="ADAL" clId="{22CDF81E-AC55-430A-85E2-5906FAB532A7}" dt="2024-05-24T13:49:24.387" v="45" actId="47"/>
        <pc:sldMkLst>
          <pc:docMk/>
          <pc:sldMk cId="414148959" sldId="465"/>
        </pc:sldMkLst>
      </pc:sldChg>
      <pc:sldChg chg="del">
        <pc:chgData name="Sara Olson" userId="1dd01648-0cc8-434c-b78e-cd175b3352d5" providerId="ADAL" clId="{22CDF81E-AC55-430A-85E2-5906FAB532A7}" dt="2024-05-24T13:49:25.065" v="46" actId="47"/>
        <pc:sldMkLst>
          <pc:docMk/>
          <pc:sldMk cId="843643724" sldId="466"/>
        </pc:sldMkLst>
      </pc:sldChg>
      <pc:sldChg chg="del">
        <pc:chgData name="Sara Olson" userId="1dd01648-0cc8-434c-b78e-cd175b3352d5" providerId="ADAL" clId="{22CDF81E-AC55-430A-85E2-5906FAB532A7}" dt="2024-05-24T13:49:28.406" v="131" actId="47"/>
        <pc:sldMkLst>
          <pc:docMk/>
          <pc:sldMk cId="507563028" sldId="467"/>
        </pc:sldMkLst>
      </pc:sldChg>
      <pc:sldChg chg="del">
        <pc:chgData name="Sara Olson" userId="1dd01648-0cc8-434c-b78e-cd175b3352d5" providerId="ADAL" clId="{22CDF81E-AC55-430A-85E2-5906FAB532A7}" dt="2024-05-24T13:49:28.436" v="132" actId="47"/>
        <pc:sldMkLst>
          <pc:docMk/>
          <pc:sldMk cId="536936738" sldId="468"/>
        </pc:sldMkLst>
      </pc:sldChg>
      <pc:sldChg chg="del">
        <pc:chgData name="Sara Olson" userId="1dd01648-0cc8-434c-b78e-cd175b3352d5" providerId="ADAL" clId="{22CDF81E-AC55-430A-85E2-5906FAB532A7}" dt="2024-05-24T13:49:28.463" v="133" actId="47"/>
        <pc:sldMkLst>
          <pc:docMk/>
          <pc:sldMk cId="2615008118" sldId="469"/>
        </pc:sldMkLst>
      </pc:sldChg>
      <pc:sldChg chg="del">
        <pc:chgData name="Sara Olson" userId="1dd01648-0cc8-434c-b78e-cd175b3352d5" providerId="ADAL" clId="{22CDF81E-AC55-430A-85E2-5906FAB532A7}" dt="2024-05-24T13:49:28.491" v="134" actId="47"/>
        <pc:sldMkLst>
          <pc:docMk/>
          <pc:sldMk cId="853485582" sldId="470"/>
        </pc:sldMkLst>
      </pc:sldChg>
      <pc:sldChg chg="del">
        <pc:chgData name="Sara Olson" userId="1dd01648-0cc8-434c-b78e-cd175b3352d5" providerId="ADAL" clId="{22CDF81E-AC55-430A-85E2-5906FAB532A7}" dt="2024-05-24T13:49:28.539" v="135" actId="47"/>
        <pc:sldMkLst>
          <pc:docMk/>
          <pc:sldMk cId="3899087630" sldId="471"/>
        </pc:sldMkLst>
      </pc:sldChg>
      <pc:sldChg chg="del">
        <pc:chgData name="Sara Olson" userId="1dd01648-0cc8-434c-b78e-cd175b3352d5" providerId="ADAL" clId="{22CDF81E-AC55-430A-85E2-5906FAB532A7}" dt="2024-05-24T13:49:28.575" v="136" actId="47"/>
        <pc:sldMkLst>
          <pc:docMk/>
          <pc:sldMk cId="2142709611" sldId="472"/>
        </pc:sldMkLst>
      </pc:sldChg>
      <pc:sldChg chg="del">
        <pc:chgData name="Sara Olson" userId="1dd01648-0cc8-434c-b78e-cd175b3352d5" providerId="ADAL" clId="{22CDF81E-AC55-430A-85E2-5906FAB532A7}" dt="2024-05-24T13:49:28.607" v="137" actId="47"/>
        <pc:sldMkLst>
          <pc:docMk/>
          <pc:sldMk cId="2761454762" sldId="473"/>
        </pc:sldMkLst>
      </pc:sldChg>
      <pc:sldChg chg="del">
        <pc:chgData name="Sara Olson" userId="1dd01648-0cc8-434c-b78e-cd175b3352d5" providerId="ADAL" clId="{22CDF81E-AC55-430A-85E2-5906FAB532A7}" dt="2024-05-24T13:49:29.288" v="139" actId="47"/>
        <pc:sldMkLst>
          <pc:docMk/>
          <pc:sldMk cId="2433943692" sldId="477"/>
        </pc:sldMkLst>
      </pc:sldChg>
      <pc:sldChg chg="del">
        <pc:chgData name="Sara Olson" userId="1dd01648-0cc8-434c-b78e-cd175b3352d5" providerId="ADAL" clId="{22CDF81E-AC55-430A-85E2-5906FAB532A7}" dt="2024-05-24T13:49:27.742" v="111" actId="47"/>
        <pc:sldMkLst>
          <pc:docMk/>
          <pc:sldMk cId="2273473523" sldId="479"/>
        </pc:sldMkLst>
      </pc:sldChg>
      <pc:sldChg chg="add del">
        <pc:chgData name="Sara Olson" userId="1dd01648-0cc8-434c-b78e-cd175b3352d5" providerId="ADAL" clId="{22CDF81E-AC55-430A-85E2-5906FAB532A7}" dt="2024-05-24T13:49:32.953" v="146" actId="47"/>
        <pc:sldMkLst>
          <pc:docMk/>
          <pc:sldMk cId="416678629" sldId="504"/>
        </pc:sldMkLst>
      </pc:sldChg>
      <pc:sldChg chg="del">
        <pc:chgData name="Sara Olson" userId="1dd01648-0cc8-434c-b78e-cd175b3352d5" providerId="ADAL" clId="{22CDF81E-AC55-430A-85E2-5906FAB532A7}" dt="2024-05-24T13:49:19.098" v="7" actId="47"/>
        <pc:sldMkLst>
          <pc:docMk/>
          <pc:sldMk cId="2679829392" sldId="769"/>
        </pc:sldMkLst>
      </pc:sldChg>
      <pc:sldChg chg="del">
        <pc:chgData name="Sara Olson" userId="1dd01648-0cc8-434c-b78e-cd175b3352d5" providerId="ADAL" clId="{22CDF81E-AC55-430A-85E2-5906FAB532A7}" dt="2024-05-24T13:49:25.704" v="51" actId="47"/>
        <pc:sldMkLst>
          <pc:docMk/>
          <pc:sldMk cId="3857402885" sldId="1256"/>
        </pc:sldMkLst>
      </pc:sldChg>
      <pc:sldChg chg="del">
        <pc:chgData name="Sara Olson" userId="1dd01648-0cc8-434c-b78e-cd175b3352d5" providerId="ADAL" clId="{22CDF81E-AC55-430A-85E2-5906FAB532A7}" dt="2024-05-24T13:49:25.719" v="52" actId="47"/>
        <pc:sldMkLst>
          <pc:docMk/>
          <pc:sldMk cId="3649695751" sldId="1257"/>
        </pc:sldMkLst>
      </pc:sldChg>
      <pc:sldChg chg="del">
        <pc:chgData name="Sara Olson" userId="1dd01648-0cc8-434c-b78e-cd175b3352d5" providerId="ADAL" clId="{22CDF81E-AC55-430A-85E2-5906FAB532A7}" dt="2024-05-24T13:49:41.242" v="149" actId="47"/>
        <pc:sldMkLst>
          <pc:docMk/>
          <pc:sldMk cId="353131699" sldId="1260"/>
        </pc:sldMkLst>
      </pc:sldChg>
      <pc:sldChg chg="del">
        <pc:chgData name="Sara Olson" userId="1dd01648-0cc8-434c-b78e-cd175b3352d5" providerId="ADAL" clId="{22CDF81E-AC55-430A-85E2-5906FAB532A7}" dt="2024-05-24T13:49:19.271" v="12" actId="47"/>
        <pc:sldMkLst>
          <pc:docMk/>
          <pc:sldMk cId="3800570373" sldId="1261"/>
        </pc:sldMkLst>
      </pc:sldChg>
      <pc:sldChg chg="del">
        <pc:chgData name="Sara Olson" userId="1dd01648-0cc8-434c-b78e-cd175b3352d5" providerId="ADAL" clId="{22CDF81E-AC55-430A-85E2-5906FAB532A7}" dt="2024-05-24T13:49:20.402" v="20" actId="47"/>
        <pc:sldMkLst>
          <pc:docMk/>
          <pc:sldMk cId="3423485180" sldId="1262"/>
        </pc:sldMkLst>
      </pc:sldChg>
      <pc:sldChg chg="del">
        <pc:chgData name="Sara Olson" userId="1dd01648-0cc8-434c-b78e-cd175b3352d5" providerId="ADAL" clId="{22CDF81E-AC55-430A-85E2-5906FAB532A7}" dt="2024-05-24T13:49:23.688" v="41" actId="47"/>
        <pc:sldMkLst>
          <pc:docMk/>
          <pc:sldMk cId="2062856162" sldId="1264"/>
        </pc:sldMkLst>
      </pc:sldChg>
      <pc:sldChg chg="del">
        <pc:chgData name="Sara Olson" userId="1dd01648-0cc8-434c-b78e-cd175b3352d5" providerId="ADAL" clId="{22CDF81E-AC55-430A-85E2-5906FAB532A7}" dt="2024-05-24T13:49:26.061" v="62" actId="47"/>
        <pc:sldMkLst>
          <pc:docMk/>
          <pc:sldMk cId="1410914611" sldId="1271"/>
        </pc:sldMkLst>
      </pc:sldChg>
      <pc:sldChg chg="del">
        <pc:chgData name="Sara Olson" userId="1dd01648-0cc8-434c-b78e-cd175b3352d5" providerId="ADAL" clId="{22CDF81E-AC55-430A-85E2-5906FAB532A7}" dt="2024-05-24T13:49:26.550" v="77" actId="47"/>
        <pc:sldMkLst>
          <pc:docMk/>
          <pc:sldMk cId="3968262524" sldId="1272"/>
        </pc:sldMkLst>
      </pc:sldChg>
      <pc:sldChg chg="del">
        <pc:chgData name="Sara Olson" userId="1dd01648-0cc8-434c-b78e-cd175b3352d5" providerId="ADAL" clId="{22CDF81E-AC55-430A-85E2-5906FAB532A7}" dt="2024-05-24T13:49:26.327" v="70" actId="47"/>
        <pc:sldMkLst>
          <pc:docMk/>
          <pc:sldMk cId="1585385952" sldId="1273"/>
        </pc:sldMkLst>
      </pc:sldChg>
      <pc:sldChg chg="del">
        <pc:chgData name="Sara Olson" userId="1dd01648-0cc8-434c-b78e-cd175b3352d5" providerId="ADAL" clId="{22CDF81E-AC55-430A-85E2-5906FAB532A7}" dt="2024-05-24T13:49:18.976" v="3" actId="47"/>
        <pc:sldMkLst>
          <pc:docMk/>
          <pc:sldMk cId="2412387415" sldId="1283"/>
        </pc:sldMkLst>
      </pc:sldChg>
      <pc:sldChg chg="del">
        <pc:chgData name="Sara Olson" userId="1dd01648-0cc8-434c-b78e-cd175b3352d5" providerId="ADAL" clId="{22CDF81E-AC55-430A-85E2-5906FAB532A7}" dt="2024-05-24T13:49:24.039" v="43" actId="47"/>
        <pc:sldMkLst>
          <pc:docMk/>
          <pc:sldMk cId="1348539843" sldId="2357"/>
        </pc:sldMkLst>
      </pc:sldChg>
      <pc:sldChg chg="del">
        <pc:chgData name="Sara Olson" userId="1dd01648-0cc8-434c-b78e-cd175b3352d5" providerId="ADAL" clId="{22CDF81E-AC55-430A-85E2-5906FAB532A7}" dt="2024-05-24T13:49:19.237" v="11" actId="47"/>
        <pc:sldMkLst>
          <pc:docMk/>
          <pc:sldMk cId="2425767151" sldId="2360"/>
        </pc:sldMkLst>
      </pc:sldChg>
      <pc:sldChg chg="del">
        <pc:chgData name="Sara Olson" userId="1dd01648-0cc8-434c-b78e-cd175b3352d5" providerId="ADAL" clId="{22CDF81E-AC55-430A-85E2-5906FAB532A7}" dt="2024-05-24T13:49:25.796" v="54" actId="47"/>
        <pc:sldMkLst>
          <pc:docMk/>
          <pc:sldMk cId="4971775" sldId="2362"/>
        </pc:sldMkLst>
      </pc:sldChg>
      <pc:sldChg chg="del">
        <pc:chgData name="Sara Olson" userId="1dd01648-0cc8-434c-b78e-cd175b3352d5" providerId="ADAL" clId="{22CDF81E-AC55-430A-85E2-5906FAB532A7}" dt="2024-05-24T13:49:25.858" v="56" actId="47"/>
        <pc:sldMkLst>
          <pc:docMk/>
          <pc:sldMk cId="63549973" sldId="2363"/>
        </pc:sldMkLst>
      </pc:sldChg>
      <pc:sldChg chg="del">
        <pc:chgData name="Sara Olson" userId="1dd01648-0cc8-434c-b78e-cd175b3352d5" providerId="ADAL" clId="{22CDF81E-AC55-430A-85E2-5906FAB532A7}" dt="2024-05-24T13:49:25.888" v="57" actId="47"/>
        <pc:sldMkLst>
          <pc:docMk/>
          <pc:sldMk cId="3246585782" sldId="2364"/>
        </pc:sldMkLst>
      </pc:sldChg>
      <pc:sldChg chg="del">
        <pc:chgData name="Sara Olson" userId="1dd01648-0cc8-434c-b78e-cd175b3352d5" providerId="ADAL" clId="{22CDF81E-AC55-430A-85E2-5906FAB532A7}" dt="2024-05-24T13:49:25.919" v="58" actId="47"/>
        <pc:sldMkLst>
          <pc:docMk/>
          <pc:sldMk cId="96664000" sldId="2365"/>
        </pc:sldMkLst>
      </pc:sldChg>
      <pc:sldChg chg="del">
        <pc:chgData name="Sara Olson" userId="1dd01648-0cc8-434c-b78e-cd175b3352d5" providerId="ADAL" clId="{22CDF81E-AC55-430A-85E2-5906FAB532A7}" dt="2024-05-24T13:49:25.948" v="59" actId="47"/>
        <pc:sldMkLst>
          <pc:docMk/>
          <pc:sldMk cId="3472099470" sldId="2366"/>
        </pc:sldMkLst>
      </pc:sldChg>
      <pc:sldChg chg="del">
        <pc:chgData name="Sara Olson" userId="1dd01648-0cc8-434c-b78e-cd175b3352d5" providerId="ADAL" clId="{22CDF81E-AC55-430A-85E2-5906FAB532A7}" dt="2024-05-24T13:49:25.994" v="60" actId="47"/>
        <pc:sldMkLst>
          <pc:docMk/>
          <pc:sldMk cId="93981721" sldId="2367"/>
        </pc:sldMkLst>
      </pc:sldChg>
      <pc:sldChg chg="del">
        <pc:chgData name="Sara Olson" userId="1dd01648-0cc8-434c-b78e-cd175b3352d5" providerId="ADAL" clId="{22CDF81E-AC55-430A-85E2-5906FAB532A7}" dt="2024-05-24T13:49:26.034" v="61" actId="47"/>
        <pc:sldMkLst>
          <pc:docMk/>
          <pc:sldMk cId="1515572134" sldId="2368"/>
        </pc:sldMkLst>
      </pc:sldChg>
      <pc:sldChg chg="del">
        <pc:chgData name="Sara Olson" userId="1dd01648-0cc8-434c-b78e-cd175b3352d5" providerId="ADAL" clId="{22CDF81E-AC55-430A-85E2-5906FAB532A7}" dt="2024-05-24T13:49:26.089" v="63" actId="47"/>
        <pc:sldMkLst>
          <pc:docMk/>
          <pc:sldMk cId="2349662740" sldId="2369"/>
        </pc:sldMkLst>
      </pc:sldChg>
      <pc:sldChg chg="del">
        <pc:chgData name="Sara Olson" userId="1dd01648-0cc8-434c-b78e-cd175b3352d5" providerId="ADAL" clId="{22CDF81E-AC55-430A-85E2-5906FAB532A7}" dt="2024-05-24T13:49:26.149" v="65" actId="47"/>
        <pc:sldMkLst>
          <pc:docMk/>
          <pc:sldMk cId="356225094" sldId="2371"/>
        </pc:sldMkLst>
      </pc:sldChg>
      <pc:sldChg chg="del">
        <pc:chgData name="Sara Olson" userId="1dd01648-0cc8-434c-b78e-cd175b3352d5" providerId="ADAL" clId="{22CDF81E-AC55-430A-85E2-5906FAB532A7}" dt="2024-05-24T13:49:26.187" v="66" actId="47"/>
        <pc:sldMkLst>
          <pc:docMk/>
          <pc:sldMk cId="1475891322" sldId="2372"/>
        </pc:sldMkLst>
      </pc:sldChg>
      <pc:sldChg chg="del">
        <pc:chgData name="Sara Olson" userId="1dd01648-0cc8-434c-b78e-cd175b3352d5" providerId="ADAL" clId="{22CDF81E-AC55-430A-85E2-5906FAB532A7}" dt="2024-05-24T13:49:26.225" v="67" actId="47"/>
        <pc:sldMkLst>
          <pc:docMk/>
          <pc:sldMk cId="2226766434" sldId="2373"/>
        </pc:sldMkLst>
      </pc:sldChg>
      <pc:sldChg chg="del">
        <pc:chgData name="Sara Olson" userId="1dd01648-0cc8-434c-b78e-cd175b3352d5" providerId="ADAL" clId="{22CDF81E-AC55-430A-85E2-5906FAB532A7}" dt="2024-05-24T13:49:26.260" v="68" actId="47"/>
        <pc:sldMkLst>
          <pc:docMk/>
          <pc:sldMk cId="1153492362" sldId="2374"/>
        </pc:sldMkLst>
      </pc:sldChg>
      <pc:sldChg chg="del">
        <pc:chgData name="Sara Olson" userId="1dd01648-0cc8-434c-b78e-cd175b3352d5" providerId="ADAL" clId="{22CDF81E-AC55-430A-85E2-5906FAB532A7}" dt="2024-05-24T13:49:26.288" v="69" actId="47"/>
        <pc:sldMkLst>
          <pc:docMk/>
          <pc:sldMk cId="584326075" sldId="2375"/>
        </pc:sldMkLst>
      </pc:sldChg>
      <pc:sldChg chg="del">
        <pc:chgData name="Sara Olson" userId="1dd01648-0cc8-434c-b78e-cd175b3352d5" providerId="ADAL" clId="{22CDF81E-AC55-430A-85E2-5906FAB532A7}" dt="2024-05-24T13:49:26.349" v="71" actId="47"/>
        <pc:sldMkLst>
          <pc:docMk/>
          <pc:sldMk cId="836819334" sldId="2376"/>
        </pc:sldMkLst>
      </pc:sldChg>
      <pc:sldChg chg="del">
        <pc:chgData name="Sara Olson" userId="1dd01648-0cc8-434c-b78e-cd175b3352d5" providerId="ADAL" clId="{22CDF81E-AC55-430A-85E2-5906FAB532A7}" dt="2024-05-24T13:49:26.379" v="72" actId="47"/>
        <pc:sldMkLst>
          <pc:docMk/>
          <pc:sldMk cId="2027822501" sldId="2377"/>
        </pc:sldMkLst>
      </pc:sldChg>
      <pc:sldChg chg="del">
        <pc:chgData name="Sara Olson" userId="1dd01648-0cc8-434c-b78e-cd175b3352d5" providerId="ADAL" clId="{22CDF81E-AC55-430A-85E2-5906FAB532A7}" dt="2024-05-24T13:49:26.412" v="73" actId="47"/>
        <pc:sldMkLst>
          <pc:docMk/>
          <pc:sldMk cId="3635181759" sldId="2378"/>
        </pc:sldMkLst>
      </pc:sldChg>
      <pc:sldChg chg="del">
        <pc:chgData name="Sara Olson" userId="1dd01648-0cc8-434c-b78e-cd175b3352d5" providerId="ADAL" clId="{22CDF81E-AC55-430A-85E2-5906FAB532A7}" dt="2024-05-24T13:49:26.459" v="74" actId="47"/>
        <pc:sldMkLst>
          <pc:docMk/>
          <pc:sldMk cId="3807560468" sldId="2379"/>
        </pc:sldMkLst>
      </pc:sldChg>
      <pc:sldChg chg="del">
        <pc:chgData name="Sara Olson" userId="1dd01648-0cc8-434c-b78e-cd175b3352d5" providerId="ADAL" clId="{22CDF81E-AC55-430A-85E2-5906FAB532A7}" dt="2024-05-24T13:49:26.489" v="75" actId="47"/>
        <pc:sldMkLst>
          <pc:docMk/>
          <pc:sldMk cId="633252369" sldId="2380"/>
        </pc:sldMkLst>
      </pc:sldChg>
      <pc:sldChg chg="del">
        <pc:chgData name="Sara Olson" userId="1dd01648-0cc8-434c-b78e-cd175b3352d5" providerId="ADAL" clId="{22CDF81E-AC55-430A-85E2-5906FAB532A7}" dt="2024-05-24T13:49:26.522" v="76" actId="47"/>
        <pc:sldMkLst>
          <pc:docMk/>
          <pc:sldMk cId="4150030751" sldId="2381"/>
        </pc:sldMkLst>
      </pc:sldChg>
      <pc:sldChg chg="del">
        <pc:chgData name="Sara Olson" userId="1dd01648-0cc8-434c-b78e-cd175b3352d5" providerId="ADAL" clId="{22CDF81E-AC55-430A-85E2-5906FAB532A7}" dt="2024-05-24T13:49:26.580" v="78" actId="47"/>
        <pc:sldMkLst>
          <pc:docMk/>
          <pc:sldMk cId="2453240180" sldId="2382"/>
        </pc:sldMkLst>
      </pc:sldChg>
      <pc:sldChg chg="del">
        <pc:chgData name="Sara Olson" userId="1dd01648-0cc8-434c-b78e-cd175b3352d5" providerId="ADAL" clId="{22CDF81E-AC55-430A-85E2-5906FAB532A7}" dt="2024-05-24T13:49:26.611" v="79" actId="47"/>
        <pc:sldMkLst>
          <pc:docMk/>
          <pc:sldMk cId="408025388" sldId="2383"/>
        </pc:sldMkLst>
      </pc:sldChg>
      <pc:sldChg chg="del">
        <pc:chgData name="Sara Olson" userId="1dd01648-0cc8-434c-b78e-cd175b3352d5" providerId="ADAL" clId="{22CDF81E-AC55-430A-85E2-5906FAB532A7}" dt="2024-05-24T13:49:25.764" v="53" actId="47"/>
        <pc:sldMkLst>
          <pc:docMk/>
          <pc:sldMk cId="337619388" sldId="2384"/>
        </pc:sldMkLst>
      </pc:sldChg>
      <pc:sldChg chg="del">
        <pc:chgData name="Sara Olson" userId="1dd01648-0cc8-434c-b78e-cd175b3352d5" providerId="ADAL" clId="{22CDF81E-AC55-430A-85E2-5906FAB532A7}" dt="2024-05-24T13:49:25.827" v="55" actId="47"/>
        <pc:sldMkLst>
          <pc:docMk/>
          <pc:sldMk cId="2632813731" sldId="2385"/>
        </pc:sldMkLst>
      </pc:sldChg>
      <pc:sldChg chg="del">
        <pc:chgData name="Sara Olson" userId="1dd01648-0cc8-434c-b78e-cd175b3352d5" providerId="ADAL" clId="{22CDF81E-AC55-430A-85E2-5906FAB532A7}" dt="2024-05-24T13:49:41.591" v="150" actId="47"/>
        <pc:sldMkLst>
          <pc:docMk/>
          <pc:sldMk cId="450199607" sldId="2386"/>
        </pc:sldMkLst>
      </pc:sldChg>
      <pc:sldChg chg="del">
        <pc:chgData name="Sara Olson" userId="1dd01648-0cc8-434c-b78e-cd175b3352d5" providerId="ADAL" clId="{22CDF81E-AC55-430A-85E2-5906FAB532A7}" dt="2024-05-24T13:49:28.233" v="126" actId="47"/>
        <pc:sldMkLst>
          <pc:docMk/>
          <pc:sldMk cId="778642394" sldId="2395"/>
        </pc:sldMkLst>
      </pc:sldChg>
      <pc:sldChg chg="del">
        <pc:chgData name="Sara Olson" userId="1dd01648-0cc8-434c-b78e-cd175b3352d5" providerId="ADAL" clId="{22CDF81E-AC55-430A-85E2-5906FAB532A7}" dt="2024-05-24T13:49:28.264" v="127" actId="47"/>
        <pc:sldMkLst>
          <pc:docMk/>
          <pc:sldMk cId="2730672074" sldId="2396"/>
        </pc:sldMkLst>
      </pc:sldChg>
      <pc:sldChg chg="del">
        <pc:chgData name="Sara Olson" userId="1dd01648-0cc8-434c-b78e-cd175b3352d5" providerId="ADAL" clId="{22CDF81E-AC55-430A-85E2-5906FAB532A7}" dt="2024-05-24T13:49:28.314" v="128" actId="47"/>
        <pc:sldMkLst>
          <pc:docMk/>
          <pc:sldMk cId="788113699" sldId="2397"/>
        </pc:sldMkLst>
      </pc:sldChg>
      <pc:sldChg chg="del">
        <pc:chgData name="Sara Olson" userId="1dd01648-0cc8-434c-b78e-cd175b3352d5" providerId="ADAL" clId="{22CDF81E-AC55-430A-85E2-5906FAB532A7}" dt="2024-05-24T13:49:28.340" v="129" actId="47"/>
        <pc:sldMkLst>
          <pc:docMk/>
          <pc:sldMk cId="399165416" sldId="2398"/>
        </pc:sldMkLst>
      </pc:sldChg>
      <pc:sldChg chg="del">
        <pc:chgData name="Sara Olson" userId="1dd01648-0cc8-434c-b78e-cd175b3352d5" providerId="ADAL" clId="{22CDF81E-AC55-430A-85E2-5906FAB532A7}" dt="2024-05-24T13:49:42.057" v="151" actId="47"/>
        <pc:sldMkLst>
          <pc:docMk/>
          <pc:sldMk cId="1985209920" sldId="2404"/>
        </pc:sldMkLst>
      </pc:sldChg>
      <pc:sldChg chg="add del">
        <pc:chgData name="Sara Olson" userId="1dd01648-0cc8-434c-b78e-cd175b3352d5" providerId="ADAL" clId="{22CDF81E-AC55-430A-85E2-5906FAB532A7}" dt="2024-05-24T13:49:32.198" v="144" actId="47"/>
        <pc:sldMkLst>
          <pc:docMk/>
          <pc:sldMk cId="1168452710" sldId="2405"/>
        </pc:sldMkLst>
      </pc:sldChg>
      <pc:sldChg chg="addSp delSp modSp new mod">
        <pc:chgData name="Sara Olson" userId="1dd01648-0cc8-434c-b78e-cd175b3352d5" providerId="ADAL" clId="{22CDF81E-AC55-430A-85E2-5906FAB532A7}" dt="2024-05-24T14:19:22.852" v="256" actId="1035"/>
        <pc:sldMkLst>
          <pc:docMk/>
          <pc:sldMk cId="1106661400" sldId="2406"/>
        </pc:sldMkLst>
        <pc:spChg chg="mod">
          <ac:chgData name="Sara Olson" userId="1dd01648-0cc8-434c-b78e-cd175b3352d5" providerId="ADAL" clId="{22CDF81E-AC55-430A-85E2-5906FAB532A7}" dt="2024-05-24T13:51:23.989" v="169" actId="20577"/>
          <ac:spMkLst>
            <pc:docMk/>
            <pc:sldMk cId="1106661400" sldId="2406"/>
            <ac:spMk id="2" creationId="{4473CCB8-27C0-E6B4-9314-8C47B68D8ABE}"/>
          </ac:spMkLst>
        </pc:spChg>
        <pc:spChg chg="mod">
          <ac:chgData name="Sara Olson" userId="1dd01648-0cc8-434c-b78e-cd175b3352d5" providerId="ADAL" clId="{22CDF81E-AC55-430A-85E2-5906FAB532A7}" dt="2024-05-24T14:19:22.852" v="256" actId="1035"/>
          <ac:spMkLst>
            <pc:docMk/>
            <pc:sldMk cId="1106661400" sldId="2406"/>
            <ac:spMk id="3" creationId="{12D9C0E8-3C01-92D2-819F-E9AFFC116939}"/>
          </ac:spMkLst>
        </pc:spChg>
        <pc:spChg chg="mod">
          <ac:chgData name="Sara Olson" userId="1dd01648-0cc8-434c-b78e-cd175b3352d5" providerId="ADAL" clId="{22CDF81E-AC55-430A-85E2-5906FAB532A7}" dt="2024-05-24T14:18:27.487" v="189"/>
          <ac:spMkLst>
            <pc:docMk/>
            <pc:sldMk cId="1106661400" sldId="2406"/>
            <ac:spMk id="6" creationId="{3F0179B5-14A5-CBC1-867C-ECAA4C82CB2B}"/>
          </ac:spMkLst>
        </pc:spChg>
        <pc:spChg chg="add del mod">
          <ac:chgData name="Sara Olson" userId="1dd01648-0cc8-434c-b78e-cd175b3352d5" providerId="ADAL" clId="{22CDF81E-AC55-430A-85E2-5906FAB532A7}" dt="2024-05-24T14:18:55.607" v="212" actId="478"/>
          <ac:spMkLst>
            <pc:docMk/>
            <pc:sldMk cId="1106661400" sldId="2406"/>
            <ac:spMk id="8" creationId="{7EB4647C-2EC8-B7CC-97D2-C483E90C3EC4}"/>
          </ac:spMkLst>
        </pc:spChg>
        <pc:grpChg chg="add mod">
          <ac:chgData name="Sara Olson" userId="1dd01648-0cc8-434c-b78e-cd175b3352d5" providerId="ADAL" clId="{22CDF81E-AC55-430A-85E2-5906FAB532A7}" dt="2024-05-24T14:19:01.564" v="214" actId="14100"/>
          <ac:grpSpMkLst>
            <pc:docMk/>
            <pc:sldMk cId="1106661400" sldId="2406"/>
            <ac:grpSpMk id="5" creationId="{3F6690EA-B9E4-CB66-67CE-631A43B8950A}"/>
          </ac:grpSpMkLst>
        </pc:grpChg>
        <pc:picChg chg="add del mod">
          <ac:chgData name="Sara Olson" userId="1dd01648-0cc8-434c-b78e-cd175b3352d5" providerId="ADAL" clId="{22CDF81E-AC55-430A-85E2-5906FAB532A7}" dt="2024-05-24T14:18:26.733" v="188" actId="478"/>
          <ac:picMkLst>
            <pc:docMk/>
            <pc:sldMk cId="1106661400" sldId="2406"/>
            <ac:picMk id="4" creationId="{23941F7F-D9C7-DFC2-F6BA-264460E2E04B}"/>
          </ac:picMkLst>
        </pc:picChg>
        <pc:picChg chg="mod">
          <ac:chgData name="Sara Olson" userId="1dd01648-0cc8-434c-b78e-cd175b3352d5" providerId="ADAL" clId="{22CDF81E-AC55-430A-85E2-5906FAB532A7}" dt="2024-05-24T14:18:27.487" v="189"/>
          <ac:picMkLst>
            <pc:docMk/>
            <pc:sldMk cId="1106661400" sldId="2406"/>
            <ac:picMk id="7" creationId="{065C5873-F23D-2FF3-631C-EED23F0C180A}"/>
          </ac:picMkLst>
        </pc:picChg>
      </pc:sldChg>
      <pc:sldChg chg="addSp new del mod">
        <pc:chgData name="Sara Olson" userId="1dd01648-0cc8-434c-b78e-cd175b3352d5" providerId="ADAL" clId="{22CDF81E-AC55-430A-85E2-5906FAB532A7}" dt="2024-05-24T14:37:21.380" v="259" actId="47"/>
        <pc:sldMkLst>
          <pc:docMk/>
          <pc:sldMk cId="704559715" sldId="2407"/>
        </pc:sldMkLst>
        <pc:spChg chg="add">
          <ac:chgData name="Sara Olson" userId="1dd01648-0cc8-434c-b78e-cd175b3352d5" providerId="ADAL" clId="{22CDF81E-AC55-430A-85E2-5906FAB532A7}" dt="2024-05-24T14:37:19.196" v="258" actId="22"/>
          <ac:spMkLst>
            <pc:docMk/>
            <pc:sldMk cId="704559715" sldId="2407"/>
            <ac:spMk id="3" creationId="{53EDF7D4-1936-34B9-792E-079F73CD523B}"/>
          </ac:spMkLst>
        </pc:spChg>
      </pc:sldChg>
      <pc:sldChg chg="addSp delSp modSp mod modClrScheme chgLayout">
        <pc:chgData name="Sara Olson" userId="1dd01648-0cc8-434c-b78e-cd175b3352d5" providerId="ADAL" clId="{22CDF81E-AC55-430A-85E2-5906FAB532A7}" dt="2024-05-24T14:37:49.704" v="275" actId="478"/>
        <pc:sldMkLst>
          <pc:docMk/>
          <pc:sldMk cId="2914656355" sldId="2407"/>
        </pc:sldMkLst>
        <pc:spChg chg="mod ord">
          <ac:chgData name="Sara Olson" userId="1dd01648-0cc8-434c-b78e-cd175b3352d5" providerId="ADAL" clId="{22CDF81E-AC55-430A-85E2-5906FAB532A7}" dt="2024-05-24T14:37:38.155" v="272" actId="20577"/>
          <ac:spMkLst>
            <pc:docMk/>
            <pc:sldMk cId="2914656355" sldId="2407"/>
            <ac:spMk id="2" creationId="{84B85FFD-1F04-5C48-AC56-F0265E3BDC0A}"/>
          </ac:spMkLst>
        </pc:spChg>
        <pc:spChg chg="del mod ord">
          <ac:chgData name="Sara Olson" userId="1dd01648-0cc8-434c-b78e-cd175b3352d5" providerId="ADAL" clId="{22CDF81E-AC55-430A-85E2-5906FAB532A7}" dt="2024-05-24T14:37:41.100" v="273" actId="478"/>
          <ac:spMkLst>
            <pc:docMk/>
            <pc:sldMk cId="2914656355" sldId="2407"/>
            <ac:spMk id="3" creationId="{08542CFA-E0C0-4008-98DD-798C7FAC4598}"/>
          </ac:spMkLst>
        </pc:spChg>
        <pc:spChg chg="del mod ord">
          <ac:chgData name="Sara Olson" userId="1dd01648-0cc8-434c-b78e-cd175b3352d5" providerId="ADAL" clId="{22CDF81E-AC55-430A-85E2-5906FAB532A7}" dt="2024-05-24T14:37:49.704" v="275" actId="478"/>
          <ac:spMkLst>
            <pc:docMk/>
            <pc:sldMk cId="2914656355" sldId="2407"/>
            <ac:spMk id="4" creationId="{A8CA06E8-7541-4A47-8D44-8492FF6DE030}"/>
          </ac:spMkLst>
        </pc:spChg>
        <pc:spChg chg="add del mod">
          <ac:chgData name="Sara Olson" userId="1dd01648-0cc8-434c-b78e-cd175b3352d5" providerId="ADAL" clId="{22CDF81E-AC55-430A-85E2-5906FAB532A7}" dt="2024-05-24T14:37:44" v="274" actId="478"/>
          <ac:spMkLst>
            <pc:docMk/>
            <pc:sldMk cId="2914656355" sldId="2407"/>
            <ac:spMk id="6" creationId="{881C6FB5-512D-1424-CB24-40FAED56A5AA}"/>
          </ac:spMkLst>
        </pc:spChg>
      </pc:sldChg>
      <pc:sldChg chg="addSp delSp modSp new mod modNotesTx">
        <pc:chgData name="Sara Olson" userId="1dd01648-0cc8-434c-b78e-cd175b3352d5" providerId="ADAL" clId="{22CDF81E-AC55-430A-85E2-5906FAB532A7}" dt="2024-05-24T14:52:31.949" v="316"/>
        <pc:sldMkLst>
          <pc:docMk/>
          <pc:sldMk cId="1617205759" sldId="2408"/>
        </pc:sldMkLst>
        <pc:spChg chg="mod">
          <ac:chgData name="Sara Olson" userId="1dd01648-0cc8-434c-b78e-cd175b3352d5" providerId="ADAL" clId="{22CDF81E-AC55-430A-85E2-5906FAB532A7}" dt="2024-05-24T14:46:24.309" v="305" actId="20577"/>
          <ac:spMkLst>
            <pc:docMk/>
            <pc:sldMk cId="1617205759" sldId="2408"/>
            <ac:spMk id="2" creationId="{93E37637-9030-AC98-CB80-0F94402682D2}"/>
          </ac:spMkLst>
        </pc:spChg>
        <pc:spChg chg="del">
          <ac:chgData name="Sara Olson" userId="1dd01648-0cc8-434c-b78e-cd175b3352d5" providerId="ADAL" clId="{22CDF81E-AC55-430A-85E2-5906FAB532A7}" dt="2024-05-24T14:46:28.156" v="306" actId="478"/>
          <ac:spMkLst>
            <pc:docMk/>
            <pc:sldMk cId="1617205759" sldId="2408"/>
            <ac:spMk id="3" creationId="{6C56E912-01BC-1E97-BA1C-925766CC8C61}"/>
          </ac:spMkLst>
        </pc:spChg>
        <pc:picChg chg="add mod">
          <ac:chgData name="Sara Olson" userId="1dd01648-0cc8-434c-b78e-cd175b3352d5" providerId="ADAL" clId="{22CDF81E-AC55-430A-85E2-5906FAB532A7}" dt="2024-05-24T14:52:19.559" v="312" actId="1076"/>
          <ac:picMkLst>
            <pc:docMk/>
            <pc:sldMk cId="1617205759" sldId="2408"/>
            <ac:picMk id="5" creationId="{98F8FCC0-D1F2-D675-9E46-4DD7F5DCDE9B}"/>
          </ac:picMkLst>
        </pc:picChg>
      </pc:sldChg>
      <pc:sldChg chg="del">
        <pc:chgData name="Sara Olson" userId="1dd01648-0cc8-434c-b78e-cd175b3352d5" providerId="ADAL" clId="{22CDF81E-AC55-430A-85E2-5906FAB532A7}" dt="2024-05-24T13:49:26.120" v="64" actId="47"/>
        <pc:sldMkLst>
          <pc:docMk/>
          <pc:sldMk cId="3500589232" sldId="2408"/>
        </pc:sldMkLst>
      </pc:sldChg>
      <pc:sldChg chg="del">
        <pc:chgData name="Sara Olson" userId="1dd01648-0cc8-434c-b78e-cd175b3352d5" providerId="ADAL" clId="{22CDF81E-AC55-430A-85E2-5906FAB532A7}" dt="2024-05-24T13:49:29.124" v="138" actId="47"/>
        <pc:sldMkLst>
          <pc:docMk/>
          <pc:sldMk cId="2167774561" sldId="2409"/>
        </pc:sldMkLst>
      </pc:sldChg>
      <pc:sldChg chg="del">
        <pc:chgData name="Sara Olson" userId="1dd01648-0cc8-434c-b78e-cd175b3352d5" providerId="ADAL" clId="{22CDF81E-AC55-430A-85E2-5906FAB532A7}" dt="2024-05-24T13:49:20.987" v="24" actId="47"/>
        <pc:sldMkLst>
          <pc:docMk/>
          <pc:sldMk cId="4031368669" sldId="2411"/>
        </pc:sldMkLst>
      </pc:sldChg>
      <pc:sldChg chg="del">
        <pc:chgData name="Sara Olson" userId="1dd01648-0cc8-434c-b78e-cd175b3352d5" providerId="ADAL" clId="{22CDF81E-AC55-430A-85E2-5906FAB532A7}" dt="2024-05-24T13:49:22.250" v="32" actId="47"/>
        <pc:sldMkLst>
          <pc:docMk/>
          <pc:sldMk cId="1987919622" sldId="2412"/>
        </pc:sldMkLst>
      </pc:sldChg>
      <pc:sldChg chg="del">
        <pc:chgData name="Sara Olson" userId="1dd01648-0cc8-434c-b78e-cd175b3352d5" providerId="ADAL" clId="{22CDF81E-AC55-430A-85E2-5906FAB532A7}" dt="2024-05-24T13:49:27.835" v="114" actId="47"/>
        <pc:sldMkLst>
          <pc:docMk/>
          <pc:sldMk cId="1140280733" sldId="2413"/>
        </pc:sldMkLst>
      </pc:sldChg>
      <pc:sldChg chg="del">
        <pc:chgData name="Sara Olson" userId="1dd01648-0cc8-434c-b78e-cd175b3352d5" providerId="ADAL" clId="{22CDF81E-AC55-430A-85E2-5906FAB532A7}" dt="2024-05-24T13:49:21.141" v="25" actId="47"/>
        <pc:sldMkLst>
          <pc:docMk/>
          <pc:sldMk cId="4188804801" sldId="2414"/>
        </pc:sldMkLst>
      </pc:sldChg>
      <pc:sldChg chg="del">
        <pc:chgData name="Sara Olson" userId="1dd01648-0cc8-434c-b78e-cd175b3352d5" providerId="ADAL" clId="{22CDF81E-AC55-430A-85E2-5906FAB532A7}" dt="2024-05-24T13:49:21.287" v="26" actId="47"/>
        <pc:sldMkLst>
          <pc:docMk/>
          <pc:sldMk cId="4140655323" sldId="2415"/>
        </pc:sldMkLst>
      </pc:sldChg>
      <pc:sldChg chg="del">
        <pc:chgData name="Sara Olson" userId="1dd01648-0cc8-434c-b78e-cd175b3352d5" providerId="ADAL" clId="{22CDF81E-AC55-430A-85E2-5906FAB532A7}" dt="2024-05-24T13:49:21.460" v="27" actId="47"/>
        <pc:sldMkLst>
          <pc:docMk/>
          <pc:sldMk cId="3850120922" sldId="2416"/>
        </pc:sldMkLst>
      </pc:sldChg>
      <pc:sldChg chg="del">
        <pc:chgData name="Sara Olson" userId="1dd01648-0cc8-434c-b78e-cd175b3352d5" providerId="ADAL" clId="{22CDF81E-AC55-430A-85E2-5906FAB532A7}" dt="2024-05-24T13:49:21.620" v="28" actId="47"/>
        <pc:sldMkLst>
          <pc:docMk/>
          <pc:sldMk cId="497342006" sldId="2417"/>
        </pc:sldMkLst>
      </pc:sldChg>
      <pc:sldChg chg="del">
        <pc:chgData name="Sara Olson" userId="1dd01648-0cc8-434c-b78e-cd175b3352d5" providerId="ADAL" clId="{22CDF81E-AC55-430A-85E2-5906FAB532A7}" dt="2024-05-24T13:49:21.759" v="29" actId="47"/>
        <pc:sldMkLst>
          <pc:docMk/>
          <pc:sldMk cId="45771281" sldId="2418"/>
        </pc:sldMkLst>
      </pc:sldChg>
      <pc:sldChg chg="del">
        <pc:chgData name="Sara Olson" userId="1dd01648-0cc8-434c-b78e-cd175b3352d5" providerId="ADAL" clId="{22CDF81E-AC55-430A-85E2-5906FAB532A7}" dt="2024-05-24T13:49:21.929" v="30" actId="47"/>
        <pc:sldMkLst>
          <pc:docMk/>
          <pc:sldMk cId="3189591209" sldId="2419"/>
        </pc:sldMkLst>
      </pc:sldChg>
      <pc:sldChg chg="del">
        <pc:chgData name="Sara Olson" userId="1dd01648-0cc8-434c-b78e-cd175b3352d5" providerId="ADAL" clId="{22CDF81E-AC55-430A-85E2-5906FAB532A7}" dt="2024-05-24T13:49:23.385" v="39" actId="47"/>
        <pc:sldMkLst>
          <pc:docMk/>
          <pc:sldMk cId="1733191332" sldId="2420"/>
        </pc:sldMkLst>
      </pc:sldChg>
      <pc:sldChg chg="del">
        <pc:chgData name="Sara Olson" userId="1dd01648-0cc8-434c-b78e-cd175b3352d5" providerId="ADAL" clId="{22CDF81E-AC55-430A-85E2-5906FAB532A7}" dt="2024-05-24T13:49:22.409" v="33" actId="47"/>
        <pc:sldMkLst>
          <pc:docMk/>
          <pc:sldMk cId="2050477871" sldId="2421"/>
        </pc:sldMkLst>
      </pc:sldChg>
      <pc:sldChg chg="del">
        <pc:chgData name="Sara Olson" userId="1dd01648-0cc8-434c-b78e-cd175b3352d5" providerId="ADAL" clId="{22CDF81E-AC55-430A-85E2-5906FAB532A7}" dt="2024-05-24T13:49:22.580" v="34" actId="47"/>
        <pc:sldMkLst>
          <pc:docMk/>
          <pc:sldMk cId="1190776724" sldId="2422"/>
        </pc:sldMkLst>
      </pc:sldChg>
      <pc:sldChg chg="del">
        <pc:chgData name="Sara Olson" userId="1dd01648-0cc8-434c-b78e-cd175b3352d5" providerId="ADAL" clId="{22CDF81E-AC55-430A-85E2-5906FAB532A7}" dt="2024-05-24T13:49:23.059" v="37" actId="47"/>
        <pc:sldMkLst>
          <pc:docMk/>
          <pc:sldMk cId="3771271245" sldId="2423"/>
        </pc:sldMkLst>
      </pc:sldChg>
      <pc:sldChg chg="del">
        <pc:chgData name="Sara Olson" userId="1dd01648-0cc8-434c-b78e-cd175b3352d5" providerId="ADAL" clId="{22CDF81E-AC55-430A-85E2-5906FAB532A7}" dt="2024-05-24T13:49:22.736" v="35" actId="47"/>
        <pc:sldMkLst>
          <pc:docMk/>
          <pc:sldMk cId="2898775602" sldId="2424"/>
        </pc:sldMkLst>
      </pc:sldChg>
      <pc:sldChg chg="del">
        <pc:chgData name="Sara Olson" userId="1dd01648-0cc8-434c-b78e-cd175b3352d5" providerId="ADAL" clId="{22CDF81E-AC55-430A-85E2-5906FAB532A7}" dt="2024-05-24T13:49:23.229" v="38" actId="47"/>
        <pc:sldMkLst>
          <pc:docMk/>
          <pc:sldMk cId="1016711489" sldId="2425"/>
        </pc:sldMkLst>
      </pc:sldChg>
      <pc:sldChg chg="del">
        <pc:chgData name="Sara Olson" userId="1dd01648-0cc8-434c-b78e-cd175b3352d5" providerId="ADAL" clId="{22CDF81E-AC55-430A-85E2-5906FAB532A7}" dt="2024-05-24T13:49:22.901" v="36" actId="47"/>
        <pc:sldMkLst>
          <pc:docMk/>
          <pc:sldMk cId="3902220280" sldId="2426"/>
        </pc:sldMkLst>
      </pc:sldChg>
      <pc:sldChg chg="del">
        <pc:chgData name="Sara Olson" userId="1dd01648-0cc8-434c-b78e-cd175b3352d5" providerId="ADAL" clId="{22CDF81E-AC55-430A-85E2-5906FAB532A7}" dt="2024-05-24T13:49:22.100" v="31" actId="47"/>
        <pc:sldMkLst>
          <pc:docMk/>
          <pc:sldMk cId="4072663133" sldId="2428"/>
        </pc:sldMkLst>
      </pc:sldChg>
      <pc:sldChg chg="del">
        <pc:chgData name="Sara Olson" userId="1dd01648-0cc8-434c-b78e-cd175b3352d5" providerId="ADAL" clId="{22CDF81E-AC55-430A-85E2-5906FAB532A7}" dt="2024-05-24T13:49:23.562" v="40" actId="47"/>
        <pc:sldMkLst>
          <pc:docMk/>
          <pc:sldMk cId="2453469403" sldId="2429"/>
        </pc:sldMkLst>
      </pc:sldChg>
      <pc:sldChg chg="del">
        <pc:chgData name="Sara Olson" userId="1dd01648-0cc8-434c-b78e-cd175b3352d5" providerId="ADAL" clId="{22CDF81E-AC55-430A-85E2-5906FAB532A7}" dt="2024-05-24T13:49:27.799" v="113" actId="47"/>
        <pc:sldMkLst>
          <pc:docMk/>
          <pc:sldMk cId="1045979384" sldId="2431"/>
        </pc:sldMkLst>
      </pc:sldChg>
      <pc:sldChg chg="del">
        <pc:chgData name="Sara Olson" userId="1dd01648-0cc8-434c-b78e-cd175b3352d5" providerId="ADAL" clId="{22CDF81E-AC55-430A-85E2-5906FAB532A7}" dt="2024-05-24T13:49:27.879" v="115" actId="47"/>
        <pc:sldMkLst>
          <pc:docMk/>
          <pc:sldMk cId="1687012003" sldId="2434"/>
        </pc:sldMkLst>
      </pc:sldChg>
      <pc:sldChg chg="del">
        <pc:chgData name="Sara Olson" userId="1dd01648-0cc8-434c-b78e-cd175b3352d5" providerId="ADAL" clId="{22CDF81E-AC55-430A-85E2-5906FAB532A7}" dt="2024-05-24T13:49:27.943" v="117" actId="47"/>
        <pc:sldMkLst>
          <pc:docMk/>
          <pc:sldMk cId="2460770220" sldId="2435"/>
        </pc:sldMkLst>
      </pc:sldChg>
      <pc:sldChg chg="del">
        <pc:chgData name="Sara Olson" userId="1dd01648-0cc8-434c-b78e-cd175b3352d5" providerId="ADAL" clId="{22CDF81E-AC55-430A-85E2-5906FAB532A7}" dt="2024-05-24T13:49:27.910" v="116" actId="47"/>
        <pc:sldMkLst>
          <pc:docMk/>
          <pc:sldMk cId="2089635357" sldId="2438"/>
        </pc:sldMkLst>
      </pc:sldChg>
      <pc:sldChg chg="del">
        <pc:chgData name="Sara Olson" userId="1dd01648-0cc8-434c-b78e-cd175b3352d5" providerId="ADAL" clId="{22CDF81E-AC55-430A-85E2-5906FAB532A7}" dt="2024-05-24T13:49:28.042" v="120" actId="47"/>
        <pc:sldMkLst>
          <pc:docMk/>
          <pc:sldMk cId="2860741382" sldId="2439"/>
        </pc:sldMkLst>
      </pc:sldChg>
      <pc:sldChg chg="del">
        <pc:chgData name="Sara Olson" userId="1dd01648-0cc8-434c-b78e-cd175b3352d5" providerId="ADAL" clId="{22CDF81E-AC55-430A-85E2-5906FAB532A7}" dt="2024-05-24T13:49:28.074" v="121" actId="47"/>
        <pc:sldMkLst>
          <pc:docMk/>
          <pc:sldMk cId="228909726" sldId="2440"/>
        </pc:sldMkLst>
      </pc:sldChg>
      <pc:sldChg chg="del">
        <pc:chgData name="Sara Olson" userId="1dd01648-0cc8-434c-b78e-cd175b3352d5" providerId="ADAL" clId="{22CDF81E-AC55-430A-85E2-5906FAB532A7}" dt="2024-05-24T13:49:28.106" v="122" actId="47"/>
        <pc:sldMkLst>
          <pc:docMk/>
          <pc:sldMk cId="1744298710" sldId="2441"/>
        </pc:sldMkLst>
      </pc:sldChg>
      <pc:sldChg chg="del">
        <pc:chgData name="Sara Olson" userId="1dd01648-0cc8-434c-b78e-cd175b3352d5" providerId="ADAL" clId="{22CDF81E-AC55-430A-85E2-5906FAB532A7}" dt="2024-05-24T13:49:28.145" v="123" actId="47"/>
        <pc:sldMkLst>
          <pc:docMk/>
          <pc:sldMk cId="1700097244" sldId="2442"/>
        </pc:sldMkLst>
      </pc:sldChg>
      <pc:sldChg chg="del">
        <pc:chgData name="Sara Olson" userId="1dd01648-0cc8-434c-b78e-cd175b3352d5" providerId="ADAL" clId="{22CDF81E-AC55-430A-85E2-5906FAB532A7}" dt="2024-05-24T13:49:28.177" v="124" actId="47"/>
        <pc:sldMkLst>
          <pc:docMk/>
          <pc:sldMk cId="124707735" sldId="2443"/>
        </pc:sldMkLst>
      </pc:sldChg>
      <pc:sldChg chg="del">
        <pc:chgData name="Sara Olson" userId="1dd01648-0cc8-434c-b78e-cd175b3352d5" providerId="ADAL" clId="{22CDF81E-AC55-430A-85E2-5906FAB532A7}" dt="2024-05-24T13:49:28.201" v="125" actId="47"/>
        <pc:sldMkLst>
          <pc:docMk/>
          <pc:sldMk cId="3591817180" sldId="2444"/>
        </pc:sldMkLst>
      </pc:sldChg>
      <pc:sldChg chg="del">
        <pc:chgData name="Sara Olson" userId="1dd01648-0cc8-434c-b78e-cd175b3352d5" providerId="ADAL" clId="{22CDF81E-AC55-430A-85E2-5906FAB532A7}" dt="2024-05-24T13:49:27.987" v="118" actId="47"/>
        <pc:sldMkLst>
          <pc:docMk/>
          <pc:sldMk cId="2111698274" sldId="2458"/>
        </pc:sldMkLst>
      </pc:sldChg>
      <pc:sldChg chg="del">
        <pc:chgData name="Sara Olson" userId="1dd01648-0cc8-434c-b78e-cd175b3352d5" providerId="ADAL" clId="{22CDF81E-AC55-430A-85E2-5906FAB532A7}" dt="2024-05-24T13:49:28.018" v="119" actId="47"/>
        <pc:sldMkLst>
          <pc:docMk/>
          <pc:sldMk cId="201718468" sldId="2459"/>
        </pc:sldMkLst>
      </pc:sldChg>
      <pc:sldChg chg="del">
        <pc:chgData name="Sara Olson" userId="1dd01648-0cc8-434c-b78e-cd175b3352d5" providerId="ADAL" clId="{22CDF81E-AC55-430A-85E2-5906FAB532A7}" dt="2024-05-24T13:49:28.369" v="130" actId="47"/>
        <pc:sldMkLst>
          <pc:docMk/>
          <pc:sldMk cId="2702386275" sldId="2460"/>
        </pc:sldMkLst>
      </pc:sldChg>
      <pc:sldChg chg="add del">
        <pc:chgData name="Sara Olson" userId="1dd01648-0cc8-434c-b78e-cd175b3352d5" providerId="ADAL" clId="{22CDF81E-AC55-430A-85E2-5906FAB532A7}" dt="2024-05-24T13:49:38.025" v="148" actId="47"/>
        <pc:sldMkLst>
          <pc:docMk/>
          <pc:sldMk cId="1219620228" sldId="2461"/>
        </pc:sldMkLst>
      </pc:sldChg>
      <pc:sldChg chg="del">
        <pc:chgData name="Sara Olson" userId="1dd01648-0cc8-434c-b78e-cd175b3352d5" providerId="ADAL" clId="{22CDF81E-AC55-430A-85E2-5906FAB532A7}" dt="2024-05-24T13:49:19.007" v="4" actId="47"/>
        <pc:sldMkLst>
          <pc:docMk/>
          <pc:sldMk cId="0" sldId="2464"/>
        </pc:sldMkLst>
      </pc:sldChg>
      <pc:sldChg chg="del">
        <pc:chgData name="Sara Olson" userId="1dd01648-0cc8-434c-b78e-cd175b3352d5" providerId="ADAL" clId="{22CDF81E-AC55-430A-85E2-5906FAB532A7}" dt="2024-05-24T13:49:20.842" v="23" actId="47"/>
        <pc:sldMkLst>
          <pc:docMk/>
          <pc:sldMk cId="2500033809" sldId="2465"/>
        </pc:sldMkLst>
      </pc:sldChg>
      <pc:sldChg chg="del">
        <pc:chgData name="Sara Olson" userId="1dd01648-0cc8-434c-b78e-cd175b3352d5" providerId="ADAL" clId="{22CDF81E-AC55-430A-85E2-5906FAB532A7}" dt="2024-05-24T13:49:19.137" v="8" actId="47"/>
        <pc:sldMkLst>
          <pc:docMk/>
          <pc:sldMk cId="4124643311" sldId="2467"/>
        </pc:sldMkLst>
      </pc:sldChg>
      <pc:sldChg chg="del">
        <pc:chgData name="Sara Olson" userId="1dd01648-0cc8-434c-b78e-cd175b3352d5" providerId="ADAL" clId="{22CDF81E-AC55-430A-85E2-5906FAB532A7}" dt="2024-05-24T13:49:19.213" v="10" actId="47"/>
        <pc:sldMkLst>
          <pc:docMk/>
          <pc:sldMk cId="2784539227" sldId="2468"/>
        </pc:sldMkLst>
      </pc:sldChg>
      <pc:sldChg chg="del">
        <pc:chgData name="Sara Olson" userId="1dd01648-0cc8-434c-b78e-cd175b3352d5" providerId="ADAL" clId="{22CDF81E-AC55-430A-85E2-5906FAB532A7}" dt="2024-05-24T13:49:19.182" v="9" actId="47"/>
        <pc:sldMkLst>
          <pc:docMk/>
          <pc:sldMk cId="3436146798" sldId="2469"/>
        </pc:sldMkLst>
      </pc:sldChg>
      <pc:sldMasterChg chg="delSldLayout">
        <pc:chgData name="Sara Olson" userId="1dd01648-0cc8-434c-b78e-cd175b3352d5" providerId="ADAL" clId="{22CDF81E-AC55-430A-85E2-5906FAB532A7}" dt="2024-05-24T13:49:28.145" v="123" actId="47"/>
        <pc:sldMasterMkLst>
          <pc:docMk/>
          <pc:sldMasterMk cId="0" sldId="2147483675"/>
        </pc:sldMasterMkLst>
        <pc:sldLayoutChg chg="del">
          <pc:chgData name="Sara Olson" userId="1dd01648-0cc8-434c-b78e-cd175b3352d5" providerId="ADAL" clId="{22CDF81E-AC55-430A-85E2-5906FAB532A7}" dt="2024-05-24T13:49:28.145" v="123" actId="47"/>
          <pc:sldLayoutMkLst>
            <pc:docMk/>
            <pc:sldMasterMk cId="0" sldId="2147483675"/>
            <pc:sldLayoutMk cId="4135732509" sldId="2147483761"/>
          </pc:sldLayoutMkLst>
        </pc:sldLayoutChg>
      </pc:sldMasterChg>
      <pc:sldMasterChg chg="addSldLayout delSldLayout">
        <pc:chgData name="Sara Olson" userId="1dd01648-0cc8-434c-b78e-cd175b3352d5" providerId="ADAL" clId="{22CDF81E-AC55-430A-85E2-5906FAB532A7}" dt="2024-05-24T13:49:32.198" v="144" actId="47"/>
        <pc:sldMasterMkLst>
          <pc:docMk/>
          <pc:sldMasterMk cId="2698882574" sldId="2147483801"/>
        </pc:sldMasterMkLst>
        <pc:sldLayoutChg chg="add del">
          <pc:chgData name="Sara Olson" userId="1dd01648-0cc8-434c-b78e-cd175b3352d5" providerId="ADAL" clId="{22CDF81E-AC55-430A-85E2-5906FAB532A7}" dt="2024-05-24T13:49:32.198" v="144" actId="47"/>
          <pc:sldLayoutMkLst>
            <pc:docMk/>
            <pc:sldMasterMk cId="2698882574" sldId="2147483801"/>
            <pc:sldLayoutMk cId="1122303572" sldId="2147483809"/>
          </pc:sldLayoutMkLst>
        </pc:sldLayoutChg>
        <pc:sldLayoutChg chg="del">
          <pc:chgData name="Sara Olson" userId="1dd01648-0cc8-434c-b78e-cd175b3352d5" providerId="ADAL" clId="{22CDF81E-AC55-430A-85E2-5906FAB532A7}" dt="2024-05-24T13:49:27.710" v="110" actId="47"/>
          <pc:sldLayoutMkLst>
            <pc:docMk/>
            <pc:sldMasterMk cId="2698882574" sldId="2147483801"/>
            <pc:sldLayoutMk cId="497238420" sldId="21474838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5/24/2024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https://matec.caspio.com/dp/ba507000a6b98678abbc4575b937?ER_ID=41597</a:t>
            </a:r>
          </a:p>
        </p:txBody>
      </p:sp>
      <p:sp>
        <p:nvSpPr>
          <p:cNvPr id="4" name="Footer Placeholder 3"/>
          <p:cNvSpPr>
            <a:spLocks noGrp="1"/>
          </p:cNvSpPr>
          <p:nvPr>
            <p:ph type="ftr" idx="11"/>
          </p:nvPr>
        </p:nvSpPr>
        <p:spPr/>
        <p:txBody>
          <a:bodyPr/>
          <a:lstStyle/>
          <a:p>
            <a:endParaRPr lang="en-US"/>
          </a:p>
        </p:txBody>
      </p:sp>
      <p:sp>
        <p:nvSpPr>
          <p:cNvPr id="5" name="Slide Number Placeholder 4"/>
          <p:cNvSpPr>
            <a:spLocks noGrp="1"/>
          </p:cNvSpPr>
          <p:nvPr>
            <p:ph type="sldNum" idx="12"/>
          </p:nvPr>
        </p:nvSpPr>
        <p:spPr/>
        <p:txBody>
          <a:bodyPr/>
          <a:lstStyle/>
          <a:p>
            <a:endParaRPr lang="en-US"/>
          </a:p>
        </p:txBody>
      </p:sp>
    </p:spTree>
    <p:extLst>
      <p:ext uri="{BB962C8B-B14F-4D97-AF65-F5344CB8AC3E}">
        <p14:creationId xmlns:p14="http://schemas.microsoft.com/office/powerpoint/2010/main" val="983952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userDrawn="1"/>
        </p:nvPicPr>
        <p:blipFill>
          <a:blip r:embed="rId3"/>
          <a:stretch>
            <a:fillRect/>
          </a:stretch>
        </p:blipFill>
        <p:spPr>
          <a:xfrm>
            <a:off x="8623471" y="5452806"/>
            <a:ext cx="3190848" cy="105425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78B22B-1274-4BA6-91E8-2ECA676DD6B0}"/>
              </a:ext>
            </a:extLst>
          </p:cNvPr>
          <p:cNvPicPr>
            <a:picLocks noChangeAspect="1"/>
          </p:cNvPicPr>
          <p:nvPr userDrawn="1"/>
        </p:nvPicPr>
        <p:blipFill>
          <a:blip r:embed="rId4"/>
          <a:stretch>
            <a:fillRect/>
          </a:stretch>
        </p:blipFill>
        <p:spPr>
          <a:xfrm>
            <a:off x="5239061" y="5652066"/>
            <a:ext cx="3025222" cy="655737"/>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pPr>
                <a:defRPr/>
              </a:pPr>
              <a:t>‹#›</a:t>
            </a:fld>
            <a:endParaRPr lang="en-US"/>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93745659"/>
      </p:ext>
    </p:extLst>
  </p:cSld>
  <p:clrMapOvr>
    <a:masterClrMapping/>
  </p:clrMapOvr>
  <p:transition spd="med" advClick="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4192" y="274320"/>
            <a:ext cx="10769600" cy="1143000"/>
          </a:xfrm>
        </p:spPr>
        <p:txBody>
          <a:bodyPr anchor="ctr">
            <a:normAutofit/>
          </a:bodyPr>
          <a:lstStyle>
            <a:lvl1pPr algn="ctr">
              <a:defRPr sz="2756" cap="none" baseline="0">
                <a:effectLst>
                  <a:outerShdw blurRad="38100" dist="38100" dir="2700000" algn="tl">
                    <a:srgbClr val="000000">
                      <a:alpha val="43137"/>
                    </a:srgbClr>
                  </a:outerShdw>
                </a:effectLst>
              </a:defRPr>
            </a:lvl1pPr>
          </a:lstStyle>
          <a:p>
            <a:r>
              <a:rPr kumimoji="0" lang="en-US"/>
              <a:t>Click to edit Master title style</a:t>
            </a:r>
          </a:p>
        </p:txBody>
      </p:sp>
      <p:sp>
        <p:nvSpPr>
          <p:cNvPr id="3" name="Text Placeholder 6"/>
          <p:cNvSpPr>
            <a:spLocks noGrp="1"/>
          </p:cNvSpPr>
          <p:nvPr>
            <p:ph type="body" sz="quarter" idx="13" hasCustomPrompt="1"/>
          </p:nvPr>
        </p:nvSpPr>
        <p:spPr>
          <a:xfrm>
            <a:off x="0" y="6553200"/>
            <a:ext cx="12090400" cy="228600"/>
          </a:xfrm>
          <a:prstGeom prst="rect">
            <a:avLst/>
          </a:prstGeom>
        </p:spPr>
        <p:txBody>
          <a:bodyPr>
            <a:normAutofit/>
          </a:bodyPr>
          <a:lstStyle>
            <a:lvl1pPr marL="36005" indent="0">
              <a:buNone/>
              <a:defRPr sz="1083">
                <a:latin typeface="+mn-lt"/>
                <a:cs typeface="Arabic Typesetting" pitchFamily="66" charset="-78"/>
              </a:defRPr>
            </a:lvl1pPr>
            <a:lvl2pPr marL="441055" indent="0">
              <a:buNone/>
              <a:defRPr/>
            </a:lvl2pPr>
            <a:lvl3pPr marL="738092" indent="0">
              <a:buNone/>
              <a:defRPr/>
            </a:lvl3pPr>
            <a:lvl4pPr marL="1026128" indent="0">
              <a:buNone/>
              <a:defRPr/>
            </a:lvl4pPr>
            <a:lvl5pPr marL="1287161" indent="0">
              <a:buNone/>
              <a:defRPr/>
            </a:lvl5pPr>
          </a:lstStyle>
          <a:p>
            <a:pPr lvl="0"/>
            <a:r>
              <a:rPr lang="en-US"/>
              <a:t>Add applicable References</a:t>
            </a:r>
          </a:p>
        </p:txBody>
      </p:sp>
      <p:sp>
        <p:nvSpPr>
          <p:cNvPr id="4" name="Date Placeholder 1"/>
          <p:cNvSpPr>
            <a:spLocks noGrp="1"/>
          </p:cNvSpPr>
          <p:nvPr>
            <p:ph type="dt" sz="half" idx="2"/>
          </p:nvPr>
        </p:nvSpPr>
        <p:spPr>
          <a:xfrm>
            <a:off x="11212410" y="168324"/>
            <a:ext cx="984239" cy="228599"/>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fld id="{1AEFAD6B-47A7-412B-A788-8A18237BBE3C}" type="datetime1">
              <a:rPr lang="en-US" smtClean="0">
                <a:solidFill>
                  <a:prstClr val="white">
                    <a:tint val="75000"/>
                  </a:prstClr>
                </a:solidFill>
              </a:rPr>
              <a:pPr/>
              <a:t>5/24/2024</a:t>
            </a:fld>
            <a:endParaRPr lang="en-US">
              <a:solidFill>
                <a:prstClr val="white">
                  <a:tint val="75000"/>
                </a:prstClr>
              </a:solidFill>
            </a:endParaRPr>
          </a:p>
        </p:txBody>
      </p:sp>
      <p:sp>
        <p:nvSpPr>
          <p:cNvPr id="5" name="Footer Placeholder 2"/>
          <p:cNvSpPr>
            <a:spLocks noGrp="1"/>
          </p:cNvSpPr>
          <p:nvPr>
            <p:ph type="ftr" sz="quarter" idx="3"/>
          </p:nvPr>
        </p:nvSpPr>
        <p:spPr>
          <a:xfrm>
            <a:off x="8343415" y="1"/>
            <a:ext cx="3860800" cy="304800"/>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r>
              <a:rPr lang="en-US">
                <a:solidFill>
                  <a:prstClr val="white">
                    <a:tint val="75000"/>
                  </a:prstClr>
                </a:solidFill>
              </a:rPr>
              <a:t>MAV-Scientific Deck 091614</a:t>
            </a:r>
          </a:p>
        </p:txBody>
      </p:sp>
      <p:sp>
        <p:nvSpPr>
          <p:cNvPr id="6" name="Slide Number Placeholder 3"/>
          <p:cNvSpPr>
            <a:spLocks noGrp="1"/>
          </p:cNvSpPr>
          <p:nvPr>
            <p:ph type="sldNum" sz="quarter" idx="4"/>
          </p:nvPr>
        </p:nvSpPr>
        <p:spPr>
          <a:xfrm>
            <a:off x="11594615" y="6533844"/>
            <a:ext cx="609600" cy="365125"/>
          </a:xfrm>
          <a:prstGeom prst="rect">
            <a:avLst/>
          </a:prstGeom>
        </p:spPr>
        <p:txBody>
          <a:bodyPr vert="horz" lIns="91440" tIns="45720" rIns="91440" bIns="45720" rtlCol="0" anchor="ctr"/>
          <a:lstStyle>
            <a:lvl1pPr algn="r">
              <a:defRPr sz="886">
                <a:solidFill>
                  <a:schemeClr val="tx1">
                    <a:tint val="75000"/>
                  </a:schemeClr>
                </a:solidFill>
                <a:latin typeface="Calibri" panose="020F0502020204030204" pitchFamily="34" charset="0"/>
              </a:defRPr>
            </a:lvl1pPr>
          </a:lstStyle>
          <a:p>
            <a:fld id="{BABA0304-CF6A-49BD-8E0A-94FDBA67F37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450546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pPr>
                <a:defRPr/>
              </a:pPr>
              <a:t>‹#›</a:t>
            </a:fld>
            <a:endParaRPr lang="en-US"/>
          </a:p>
        </p:txBody>
      </p:sp>
      <p:sp>
        <p:nvSpPr>
          <p:cNvPr id="5" name="Title 1"/>
          <p:cNvSpPr>
            <a:spLocks noGrp="1"/>
          </p:cNvSpPr>
          <p:nvPr>
            <p:ph type="title"/>
          </p:nvPr>
        </p:nvSpPr>
        <p:spPr>
          <a:xfrm>
            <a:off x="101600" y="-238125"/>
            <a:ext cx="10363200" cy="1143000"/>
          </a:xfrm>
        </p:spPr>
        <p:txBody>
          <a:bodyPr/>
          <a:lstStyle>
            <a:lvl1pPr>
              <a:defRPr sz="3150"/>
            </a:lvl1pPr>
          </a:lstStyle>
          <a:p>
            <a:r>
              <a:rPr lang="en-US"/>
              <a:t>Click to edit Master title style</a:t>
            </a:r>
          </a:p>
        </p:txBody>
      </p:sp>
    </p:spTree>
    <p:extLst>
      <p:ext uri="{BB962C8B-B14F-4D97-AF65-F5344CB8AC3E}">
        <p14:creationId xmlns:p14="http://schemas.microsoft.com/office/powerpoint/2010/main" val="2991741570"/>
      </p:ext>
    </p:extLst>
  </p:cSld>
  <p:clrMapOvr>
    <a:masterClrMapping/>
  </p:clrMapOvr>
  <p:transition spd="med" advClick="0">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pPr>
                <a:defRPr/>
              </a:pPr>
              <a:t>‹#›</a:t>
            </a:fld>
            <a:endParaRPr lang="en-US"/>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37062417"/>
      </p:ext>
    </p:extLst>
  </p:cSld>
  <p:clrMapOvr>
    <a:masterClrMapping/>
  </p:clrMapOvr>
  <p:transition spd="med" advClick="0">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28209876"/>
      </p:ext>
    </p:extLst>
  </p:cSld>
  <p:clrMapOvr>
    <a:masterClrMapping/>
  </p:clrMapOvr>
  <p:transition spd="med" advClick="0">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4192" y="274320"/>
            <a:ext cx="10769600" cy="1143000"/>
          </a:xfrm>
        </p:spPr>
        <p:txBody>
          <a:bodyPr anchor="ctr">
            <a:normAutofit/>
          </a:bodyPr>
          <a:lstStyle>
            <a:lvl1pPr algn="ctr">
              <a:defRPr sz="2756" cap="none" baseline="0">
                <a:effectLst>
                  <a:outerShdw blurRad="38100" dist="38100" dir="2700000" algn="tl">
                    <a:srgbClr val="000000">
                      <a:alpha val="43137"/>
                    </a:srgbClr>
                  </a:outerShdw>
                </a:effectLst>
              </a:defRPr>
            </a:lvl1pPr>
          </a:lstStyle>
          <a:p>
            <a:r>
              <a:rPr kumimoji="0" lang="en-US"/>
              <a:t>Click to edit Master title style</a:t>
            </a:r>
          </a:p>
        </p:txBody>
      </p:sp>
      <p:sp>
        <p:nvSpPr>
          <p:cNvPr id="3" name="Text Placeholder 6"/>
          <p:cNvSpPr>
            <a:spLocks noGrp="1"/>
          </p:cNvSpPr>
          <p:nvPr>
            <p:ph type="body" sz="quarter" idx="13" hasCustomPrompt="1"/>
          </p:nvPr>
        </p:nvSpPr>
        <p:spPr>
          <a:xfrm>
            <a:off x="0" y="6553200"/>
            <a:ext cx="12090400" cy="228600"/>
          </a:xfrm>
          <a:prstGeom prst="rect">
            <a:avLst/>
          </a:prstGeom>
        </p:spPr>
        <p:txBody>
          <a:bodyPr>
            <a:normAutofit/>
          </a:bodyPr>
          <a:lstStyle>
            <a:lvl1pPr marL="36005" indent="0">
              <a:buNone/>
              <a:defRPr sz="1083">
                <a:latin typeface="+mn-lt"/>
                <a:cs typeface="Arabic Typesetting" pitchFamily="66" charset="-78"/>
              </a:defRPr>
            </a:lvl1pPr>
            <a:lvl2pPr marL="441055" indent="0">
              <a:buNone/>
              <a:defRPr/>
            </a:lvl2pPr>
            <a:lvl3pPr marL="738092" indent="0">
              <a:buNone/>
              <a:defRPr/>
            </a:lvl3pPr>
            <a:lvl4pPr marL="1026128" indent="0">
              <a:buNone/>
              <a:defRPr/>
            </a:lvl4pPr>
            <a:lvl5pPr marL="1287161" indent="0">
              <a:buNone/>
              <a:defRPr/>
            </a:lvl5pPr>
          </a:lstStyle>
          <a:p>
            <a:pPr lvl="0"/>
            <a:r>
              <a:rPr lang="en-US"/>
              <a:t>Add applicable References</a:t>
            </a:r>
          </a:p>
        </p:txBody>
      </p:sp>
      <p:sp>
        <p:nvSpPr>
          <p:cNvPr id="4" name="Date Placeholder 1"/>
          <p:cNvSpPr>
            <a:spLocks noGrp="1"/>
          </p:cNvSpPr>
          <p:nvPr>
            <p:ph type="dt" sz="half" idx="2"/>
          </p:nvPr>
        </p:nvSpPr>
        <p:spPr>
          <a:xfrm>
            <a:off x="11212410" y="168324"/>
            <a:ext cx="984239" cy="228599"/>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fld id="{1AEFAD6B-47A7-412B-A788-8A18237BBE3C}" type="datetime1">
              <a:rPr lang="en-US" smtClean="0">
                <a:solidFill>
                  <a:prstClr val="white">
                    <a:tint val="75000"/>
                  </a:prstClr>
                </a:solidFill>
              </a:rPr>
              <a:pPr/>
              <a:t>5/24/2024</a:t>
            </a:fld>
            <a:endParaRPr lang="en-US">
              <a:solidFill>
                <a:prstClr val="white">
                  <a:tint val="75000"/>
                </a:prstClr>
              </a:solidFill>
            </a:endParaRPr>
          </a:p>
        </p:txBody>
      </p:sp>
      <p:sp>
        <p:nvSpPr>
          <p:cNvPr id="5" name="Footer Placeholder 2"/>
          <p:cNvSpPr>
            <a:spLocks noGrp="1"/>
          </p:cNvSpPr>
          <p:nvPr>
            <p:ph type="ftr" sz="quarter" idx="3"/>
          </p:nvPr>
        </p:nvSpPr>
        <p:spPr>
          <a:xfrm>
            <a:off x="8343415" y="1"/>
            <a:ext cx="3860800" cy="304800"/>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r>
              <a:rPr lang="en-US">
                <a:solidFill>
                  <a:prstClr val="white">
                    <a:tint val="75000"/>
                  </a:prstClr>
                </a:solidFill>
              </a:rPr>
              <a:t>MAV-Scientific Deck 091614</a:t>
            </a:r>
          </a:p>
        </p:txBody>
      </p:sp>
      <p:sp>
        <p:nvSpPr>
          <p:cNvPr id="6" name="Slide Number Placeholder 3"/>
          <p:cNvSpPr>
            <a:spLocks noGrp="1"/>
          </p:cNvSpPr>
          <p:nvPr>
            <p:ph type="sldNum" sz="quarter" idx="4"/>
          </p:nvPr>
        </p:nvSpPr>
        <p:spPr>
          <a:xfrm>
            <a:off x="11594615" y="6533844"/>
            <a:ext cx="609600" cy="365125"/>
          </a:xfrm>
          <a:prstGeom prst="rect">
            <a:avLst/>
          </a:prstGeom>
        </p:spPr>
        <p:txBody>
          <a:bodyPr vert="horz" lIns="91440" tIns="45720" rIns="91440" bIns="45720" rtlCol="0" anchor="ctr"/>
          <a:lstStyle>
            <a:lvl1pPr algn="r">
              <a:defRPr sz="886">
                <a:solidFill>
                  <a:schemeClr val="tx1">
                    <a:tint val="75000"/>
                  </a:schemeClr>
                </a:solidFill>
                <a:latin typeface="Calibri" panose="020F0502020204030204" pitchFamily="34" charset="0"/>
              </a:defRPr>
            </a:lvl1pPr>
          </a:lstStyle>
          <a:p>
            <a:fld id="{BABA0304-CF6A-49BD-8E0A-94FDBA67F37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473488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238125"/>
            <a:ext cx="10363200" cy="1143000"/>
          </a:xfrm>
        </p:spPr>
        <p:txBody>
          <a:bodyPr/>
          <a:lstStyle>
            <a:lvl1pPr>
              <a:defRPr sz="3150"/>
            </a:lvl1pPr>
          </a:lstStyle>
          <a:p>
            <a:r>
              <a:rPr lang="en-US"/>
              <a:t>Click to edit Master title style</a:t>
            </a:r>
          </a:p>
        </p:txBody>
      </p:sp>
    </p:spTree>
    <p:extLst>
      <p:ext uri="{BB962C8B-B14F-4D97-AF65-F5344CB8AC3E}">
        <p14:creationId xmlns:p14="http://schemas.microsoft.com/office/powerpoint/2010/main" val="938333283"/>
      </p:ext>
    </p:extLst>
  </p:cSld>
  <p:clrMapOvr>
    <a:masterClrMapping/>
  </p:clrMapOvr>
  <p:transition spd="med" advClick="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24807277"/>
      </p:ext>
    </p:extLst>
  </p:cSld>
  <p:clrMapOvr>
    <a:masterClrMapping/>
  </p:clrMapOvr>
  <p:transition spd="med" advClick="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75072866"/>
      </p:ext>
    </p:extLst>
  </p:cSld>
  <p:clrMapOvr>
    <a:masterClrMapping/>
  </p:clrMapOvr>
  <p:transition spd="med" advClick="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4192" y="274320"/>
            <a:ext cx="10769600" cy="1143000"/>
          </a:xfrm>
        </p:spPr>
        <p:txBody>
          <a:bodyPr anchor="ctr">
            <a:normAutofit/>
          </a:bodyPr>
          <a:lstStyle>
            <a:lvl1pPr algn="ctr">
              <a:defRPr sz="2756" cap="none" baseline="0">
                <a:effectLst>
                  <a:outerShdw blurRad="38100" dist="38100" dir="2700000" algn="tl">
                    <a:srgbClr val="000000">
                      <a:alpha val="43137"/>
                    </a:srgbClr>
                  </a:outerShdw>
                </a:effectLst>
              </a:defRPr>
            </a:lvl1pPr>
          </a:lstStyle>
          <a:p>
            <a:r>
              <a:rPr kumimoji="0" lang="en-US"/>
              <a:t>Click to edit Master title style</a:t>
            </a:r>
          </a:p>
        </p:txBody>
      </p:sp>
      <p:sp>
        <p:nvSpPr>
          <p:cNvPr id="3" name="Text Placeholder 6"/>
          <p:cNvSpPr>
            <a:spLocks noGrp="1"/>
          </p:cNvSpPr>
          <p:nvPr>
            <p:ph type="body" sz="quarter" idx="13" hasCustomPrompt="1"/>
          </p:nvPr>
        </p:nvSpPr>
        <p:spPr>
          <a:xfrm>
            <a:off x="0" y="6553200"/>
            <a:ext cx="12090400" cy="228600"/>
          </a:xfrm>
          <a:prstGeom prst="rect">
            <a:avLst/>
          </a:prstGeom>
        </p:spPr>
        <p:txBody>
          <a:bodyPr>
            <a:normAutofit/>
          </a:bodyPr>
          <a:lstStyle>
            <a:lvl1pPr marL="36005" indent="0">
              <a:buNone/>
              <a:defRPr sz="1083">
                <a:latin typeface="+mn-lt"/>
                <a:cs typeface="Arabic Typesetting" pitchFamily="66" charset="-78"/>
              </a:defRPr>
            </a:lvl1pPr>
            <a:lvl2pPr marL="441055" indent="0">
              <a:buNone/>
              <a:defRPr/>
            </a:lvl2pPr>
            <a:lvl3pPr marL="738092" indent="0">
              <a:buNone/>
              <a:defRPr/>
            </a:lvl3pPr>
            <a:lvl4pPr marL="1026128" indent="0">
              <a:buNone/>
              <a:defRPr/>
            </a:lvl4pPr>
            <a:lvl5pPr marL="1287161" indent="0">
              <a:buNone/>
              <a:defRPr/>
            </a:lvl5pPr>
          </a:lstStyle>
          <a:p>
            <a:pPr lvl="0"/>
            <a:r>
              <a:rPr lang="en-US"/>
              <a:t>Add applicable References</a:t>
            </a:r>
          </a:p>
        </p:txBody>
      </p:sp>
      <p:sp>
        <p:nvSpPr>
          <p:cNvPr id="4" name="Date Placeholder 1"/>
          <p:cNvSpPr>
            <a:spLocks noGrp="1"/>
          </p:cNvSpPr>
          <p:nvPr>
            <p:ph type="dt" sz="half" idx="2"/>
          </p:nvPr>
        </p:nvSpPr>
        <p:spPr>
          <a:xfrm>
            <a:off x="11212410" y="168324"/>
            <a:ext cx="984239" cy="228599"/>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fld id="{1AEFAD6B-47A7-412B-A788-8A18237BBE3C}" type="datetime1">
              <a:rPr lang="en-US" smtClean="0">
                <a:solidFill>
                  <a:prstClr val="white">
                    <a:tint val="75000"/>
                  </a:prstClr>
                </a:solidFill>
              </a:rPr>
              <a:pPr/>
              <a:t>5/24/2024</a:t>
            </a:fld>
            <a:endParaRPr lang="en-US">
              <a:solidFill>
                <a:prstClr val="white">
                  <a:tint val="75000"/>
                </a:prstClr>
              </a:solidFill>
            </a:endParaRPr>
          </a:p>
        </p:txBody>
      </p:sp>
      <p:sp>
        <p:nvSpPr>
          <p:cNvPr id="5" name="Footer Placeholder 2"/>
          <p:cNvSpPr>
            <a:spLocks noGrp="1"/>
          </p:cNvSpPr>
          <p:nvPr>
            <p:ph type="ftr" sz="quarter" idx="3"/>
          </p:nvPr>
        </p:nvSpPr>
        <p:spPr>
          <a:xfrm>
            <a:off x="8343415" y="1"/>
            <a:ext cx="3860800" cy="304800"/>
          </a:xfrm>
          <a:prstGeom prst="rect">
            <a:avLst/>
          </a:prstGeom>
        </p:spPr>
        <p:txBody>
          <a:bodyPr vert="horz" lIns="91440" tIns="45720" rIns="91440" bIns="45720" rtlCol="0" anchor="ctr"/>
          <a:lstStyle>
            <a:lvl1pPr algn="r">
              <a:defRPr sz="788">
                <a:solidFill>
                  <a:schemeClr val="tx1">
                    <a:tint val="75000"/>
                  </a:schemeClr>
                </a:solidFill>
                <a:latin typeface="Calibri" panose="020F0502020204030204" pitchFamily="34" charset="0"/>
              </a:defRPr>
            </a:lvl1pPr>
          </a:lstStyle>
          <a:p>
            <a:r>
              <a:rPr lang="en-US">
                <a:solidFill>
                  <a:prstClr val="white">
                    <a:tint val="75000"/>
                  </a:prstClr>
                </a:solidFill>
              </a:rPr>
              <a:t>MAV-Scientific Deck 091614</a:t>
            </a:r>
          </a:p>
        </p:txBody>
      </p:sp>
      <p:sp>
        <p:nvSpPr>
          <p:cNvPr id="6" name="Slide Number Placeholder 3"/>
          <p:cNvSpPr>
            <a:spLocks noGrp="1"/>
          </p:cNvSpPr>
          <p:nvPr>
            <p:ph type="sldNum" sz="quarter" idx="4"/>
          </p:nvPr>
        </p:nvSpPr>
        <p:spPr>
          <a:xfrm>
            <a:off x="11594615" y="6533844"/>
            <a:ext cx="609600" cy="365125"/>
          </a:xfrm>
          <a:prstGeom prst="rect">
            <a:avLst/>
          </a:prstGeom>
        </p:spPr>
        <p:txBody>
          <a:bodyPr vert="horz" lIns="91440" tIns="45720" rIns="91440" bIns="45720" rtlCol="0" anchor="ctr"/>
          <a:lstStyle>
            <a:lvl1pPr algn="r">
              <a:defRPr sz="886">
                <a:solidFill>
                  <a:schemeClr val="tx1">
                    <a:tint val="75000"/>
                  </a:schemeClr>
                </a:solidFill>
                <a:latin typeface="Calibri" panose="020F0502020204030204" pitchFamily="34" charset="0"/>
              </a:defRPr>
            </a:lvl1pPr>
          </a:lstStyle>
          <a:p>
            <a:fld id="{BABA0304-CF6A-49BD-8E0A-94FDBA67F37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681211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a:t>Click to edit Master plain text styles</a:t>
            </a:r>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238125"/>
            <a:ext cx="10363200" cy="1143000"/>
          </a:xfrm>
        </p:spPr>
        <p:txBody>
          <a:bodyPr/>
          <a:lstStyle>
            <a:lvl1pPr>
              <a:defRPr sz="3150"/>
            </a:lvl1pPr>
          </a:lstStyle>
          <a:p>
            <a:r>
              <a:rPr lang="en-US"/>
              <a:t>Click to edit Master title style</a:t>
            </a:r>
          </a:p>
        </p:txBody>
      </p:sp>
    </p:spTree>
    <p:extLst>
      <p:ext uri="{BB962C8B-B14F-4D97-AF65-F5344CB8AC3E}">
        <p14:creationId xmlns:p14="http://schemas.microsoft.com/office/powerpoint/2010/main" val="2302769461"/>
      </p:ext>
    </p:extLst>
  </p:cSld>
  <p:clrMapOvr>
    <a:masterClrMapping/>
  </p:clrMapOvr>
  <p:transition spd="med" advClick="0">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atin typeface="Calibri" panose="020F0502020204030204" pitchFamily="34" charset="0"/>
              </a:defRPr>
            </a:lvl1pPr>
          </a:lstStyle>
          <a:p>
            <a:pPr>
              <a:defRPr/>
            </a:pPr>
            <a:endParaRPr lang="en-US">
              <a:solidFill>
                <a:srgbClr val="0068B3"/>
              </a:solidFill>
            </a:endParaRPr>
          </a:p>
        </p:txBody>
      </p:sp>
      <p:sp>
        <p:nvSpPr>
          <p:cNvPr id="4" name="Rectangle 6"/>
          <p:cNvSpPr>
            <a:spLocks noGrp="1" noChangeArrowheads="1"/>
          </p:cNvSpPr>
          <p:nvPr>
            <p:ph type="sldNum" sz="quarter" idx="12"/>
          </p:nvPr>
        </p:nvSpPr>
        <p:spPr>
          <a:xfrm>
            <a:off x="4826000" y="6477000"/>
            <a:ext cx="2540000" cy="457200"/>
          </a:xfrm>
          <a:prstGeom prst="rect">
            <a:avLst/>
          </a:prstGeom>
          <a:ln/>
        </p:spPr>
        <p:txBody>
          <a:bodyPr/>
          <a:lstStyle>
            <a:lvl1pPr algn="ctr">
              <a:defRPr>
                <a:solidFill>
                  <a:schemeClr val="bg1">
                    <a:lumMod val="75000"/>
                  </a:schemeClr>
                </a:solidFill>
                <a:latin typeface="Calibri" panose="020F0502020204030204" pitchFamily="34" charset="0"/>
              </a:defRPr>
            </a:lvl1pPr>
          </a:lstStyle>
          <a:p>
            <a:pPr>
              <a:defRPr/>
            </a:pPr>
            <a:fld id="{3BB1CFA6-1189-479A-817C-FCF8DD683999}" type="slidenum">
              <a:rPr lang="en-US" smtClean="0">
                <a:solidFill>
                  <a:srgbClr val="FFFFFF">
                    <a:lumMod val="75000"/>
                  </a:srgbClr>
                </a:solidFill>
              </a:rPr>
              <a:pPr>
                <a:defRPr/>
              </a:pPr>
              <a:t>‹#›</a:t>
            </a:fld>
            <a:endParaRPr lang="en-US">
              <a:solidFill>
                <a:srgbClr val="FFFFFF">
                  <a:lumMod val="75000"/>
                </a:srgbClr>
              </a:solidFill>
            </a:endParaRPr>
          </a:p>
        </p:txBody>
      </p:sp>
      <p:sp>
        <p:nvSpPr>
          <p:cNvPr id="5" name="Title 1"/>
          <p:cNvSpPr>
            <a:spLocks noGrp="1"/>
          </p:cNvSpPr>
          <p:nvPr>
            <p:ph type="title"/>
          </p:nvPr>
        </p:nvSpPr>
        <p:spPr>
          <a:xfrm>
            <a:off x="101600" y="457199"/>
            <a:ext cx="10363200" cy="447675"/>
          </a:xfrm>
        </p:spPr>
        <p:txBody>
          <a:bodyPr/>
          <a:lstStyle>
            <a:lvl1pPr>
              <a:defRPr sz="2363"/>
            </a:lvl1pPr>
          </a:lstStyle>
          <a:p>
            <a:r>
              <a:rPr lang="en-US"/>
              <a:t>Click to edit Master title style</a:t>
            </a:r>
          </a:p>
        </p:txBody>
      </p:sp>
      <p:sp>
        <p:nvSpPr>
          <p:cNvPr id="8" name="Text Placeholder 7"/>
          <p:cNvSpPr>
            <a:spLocks noGrp="1"/>
          </p:cNvSpPr>
          <p:nvPr>
            <p:ph type="body" sz="quarter" idx="13"/>
          </p:nvPr>
        </p:nvSpPr>
        <p:spPr>
          <a:xfrm>
            <a:off x="768707" y="60382"/>
            <a:ext cx="8331200" cy="457200"/>
          </a:xfrm>
          <a:prstGeom prst="rect">
            <a:avLst/>
          </a:prstGeom>
        </p:spPr>
        <p:txBody>
          <a:bodyPr/>
          <a:lstStyle>
            <a:lvl1pPr marL="0" indent="0">
              <a:buNone/>
              <a:defRPr sz="1969">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71136138"/>
      </p:ext>
    </p:extLst>
  </p:cSld>
  <p:clrMapOvr>
    <a:masterClrMapping/>
  </p:clrMapOvr>
  <p:transition spd="med" advClick="0">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Rectangle 3"/>
          <p:cNvSpPr/>
          <p:nvPr userDrawn="1"/>
        </p:nvSpPr>
        <p:spPr>
          <a:xfrm>
            <a:off x="0" y="0"/>
            <a:ext cx="12192000" cy="1578279"/>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59"/>
          </a:p>
        </p:txBody>
      </p:sp>
      <p:sp>
        <p:nvSpPr>
          <p:cNvPr id="4" name="Rectangle 7"/>
          <p:cNvSpPr>
            <a:spLocks noGrp="1" noChangeArrowheads="1"/>
          </p:cNvSpPr>
          <p:nvPr>
            <p:ph type="sldNum" sz="quarter" idx="10"/>
          </p:nvPr>
        </p:nvSpPr>
        <p:spPr>
          <a:xfrm>
            <a:off x="46567" y="6596063"/>
            <a:ext cx="552451" cy="190500"/>
          </a:xfrm>
          <a:prstGeom prst="rect">
            <a:avLst/>
          </a:prstGeom>
        </p:spPr>
        <p:txBody>
          <a:bodyPr/>
          <a:lstStyle>
            <a:lvl1pPr>
              <a:defRPr/>
            </a:lvl1pPr>
          </a:lstStyle>
          <a:p>
            <a:pPr>
              <a:defRPr/>
            </a:pPr>
            <a:fld id="{9108732F-DCA9-459C-834A-2832F97F0BCD}" type="slidenum">
              <a:rPr lang="en-US"/>
              <a:pPr>
                <a:defRPr/>
              </a:pPr>
              <a:t>‹#›</a:t>
            </a:fld>
            <a:endParaRPr lang="en-US"/>
          </a:p>
        </p:txBody>
      </p:sp>
    </p:spTree>
    <p:extLst>
      <p:ext uri="{BB962C8B-B14F-4D97-AF65-F5344CB8AC3E}">
        <p14:creationId xmlns:p14="http://schemas.microsoft.com/office/powerpoint/2010/main" val="602463394"/>
      </p:ext>
    </p:extLst>
  </p:cSld>
  <p:clrMapOvr>
    <a:masterClrMapping/>
  </p:clrMapOvr>
  <p:transition advClick="0">
    <p:randomBa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userDrawn="1"/>
        </p:nvPicPr>
        <p:blipFill>
          <a:blip r:embed="rId3"/>
          <a:stretch>
            <a:fillRect/>
          </a:stretch>
        </p:blipFill>
        <p:spPr>
          <a:xfrm>
            <a:off x="8245402" y="4925677"/>
            <a:ext cx="3190848" cy="105425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78B22B-1274-4BA6-91E8-2ECA676DD6B0}"/>
              </a:ext>
            </a:extLst>
          </p:cNvPr>
          <p:cNvPicPr>
            <a:picLocks noChangeAspect="1"/>
          </p:cNvPicPr>
          <p:nvPr userDrawn="1"/>
        </p:nvPicPr>
        <p:blipFill>
          <a:blip r:embed="rId4"/>
          <a:stretch>
            <a:fillRect/>
          </a:stretch>
        </p:blipFill>
        <p:spPr>
          <a:xfrm>
            <a:off x="4913746" y="5085773"/>
            <a:ext cx="3025222" cy="655737"/>
          </a:xfrm>
          <a:prstGeom prst="rect">
            <a:avLst/>
          </a:prstGeom>
        </p:spPr>
      </p:pic>
    </p:spTree>
    <p:extLst>
      <p:ext uri="{BB962C8B-B14F-4D97-AF65-F5344CB8AC3E}">
        <p14:creationId xmlns:p14="http://schemas.microsoft.com/office/powerpoint/2010/main" val="106800445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088E65-7B0A-2B48-94E1-2853A9E0B48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4E9B27-8623-479B-8953-E942D330E774}" type="datetimeFigureOut">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5EC79-524C-497F-801F-BFA2B9A70FD8}" type="slidenum">
              <a:rPr lang="en-US" smtClean="0"/>
              <a:t>‹#›</a:t>
            </a:fld>
            <a:endParaRPr lang="en-US"/>
          </a:p>
        </p:txBody>
      </p:sp>
    </p:spTree>
    <p:extLst>
      <p:ext uri="{BB962C8B-B14F-4D97-AF65-F5344CB8AC3E}">
        <p14:creationId xmlns:p14="http://schemas.microsoft.com/office/powerpoint/2010/main" val="234274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E9B27-8623-479B-8953-E942D330E774}"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5EC79-524C-497F-801F-BFA2B9A70FD8}" type="slidenum">
              <a:rPr lang="en-US" smtClean="0"/>
              <a:t>‹#›</a:t>
            </a:fld>
            <a:endParaRPr lang="en-US"/>
          </a:p>
        </p:txBody>
      </p:sp>
    </p:spTree>
    <p:extLst>
      <p:ext uri="{BB962C8B-B14F-4D97-AF65-F5344CB8AC3E}">
        <p14:creationId xmlns:p14="http://schemas.microsoft.com/office/powerpoint/2010/main" val="79287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FE8953-CC33-2C45-A9FA-27859439A714}"/>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1F5AB0-1A36-E845-B537-69548D35EB0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057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38367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42216947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8" name="Title Placeholder 1"/>
          <p:cNvSpPr txBox="1">
            <a:spLocks/>
          </p:cNvSpPr>
          <p:nvPr userDrawn="1"/>
        </p:nvSpPr>
        <p:spPr>
          <a:xfrm>
            <a:off x="609600" y="152400"/>
            <a:ext cx="10972800" cy="1143000"/>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3000" b="0"/>
              <a:t>Click to edit Master title style</a:t>
            </a:r>
          </a:p>
        </p:txBody>
      </p:sp>
    </p:spTree>
    <p:extLst>
      <p:ext uri="{BB962C8B-B14F-4D97-AF65-F5344CB8AC3E}">
        <p14:creationId xmlns:p14="http://schemas.microsoft.com/office/powerpoint/2010/main" val="1056867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1121888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7" name="Title Placeholder 1"/>
          <p:cNvSpPr txBox="1">
            <a:spLocks/>
          </p:cNvSpPr>
          <p:nvPr userDrawn="1"/>
        </p:nvSpPr>
        <p:spPr>
          <a:xfrm>
            <a:off x="609600" y="152400"/>
            <a:ext cx="10972800" cy="1143000"/>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3000" b="0"/>
              <a:t>Click to edit Master title style</a:t>
            </a:r>
          </a:p>
        </p:txBody>
      </p:sp>
    </p:spTree>
    <p:extLst>
      <p:ext uri="{BB962C8B-B14F-4D97-AF65-F5344CB8AC3E}">
        <p14:creationId xmlns:p14="http://schemas.microsoft.com/office/powerpoint/2010/main" val="666569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609563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615A7-4A63-FF4E-BF08-5885279056B7}" type="datetimeFigureOut">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929791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6615A7-4A63-FF4E-BF08-5885279056B7}" type="datetimeFigureOut">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4205605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615A7-4A63-FF4E-BF08-5885279056B7}" type="datetimeFigureOut">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7523F-6AC9-8F4D-A3ED-C34058ED4304}" type="slidenum">
              <a:rPr lang="en-US" smtClean="0"/>
              <a:t>‹#›</a:t>
            </a:fld>
            <a:endParaRPr lang="en-US"/>
          </a:p>
        </p:txBody>
      </p:sp>
      <p:sp>
        <p:nvSpPr>
          <p:cNvPr id="5" name="Title Placeholder 1"/>
          <p:cNvSpPr>
            <a:spLocks noGrp="1"/>
          </p:cNvSpPr>
          <p:nvPr>
            <p:ph type="title"/>
          </p:nvPr>
        </p:nvSpPr>
        <p:spPr>
          <a:xfrm>
            <a:off x="609600" y="152400"/>
            <a:ext cx="10972800" cy="11430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676658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266150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1931964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931749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1416973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
        <p:nvSpPr>
          <p:cNvPr id="8" name="Title Placeholder 1"/>
          <p:cNvSpPr txBox="1">
            <a:spLocks/>
          </p:cNvSpPr>
          <p:nvPr userDrawn="1"/>
        </p:nvSpPr>
        <p:spPr>
          <a:xfrm>
            <a:off x="609600" y="152400"/>
            <a:ext cx="10972800" cy="1143000"/>
          </a:xfrm>
          <a:prstGeom prst="rect">
            <a:avLst/>
          </a:prstGeom>
        </p:spPr>
        <p:txBody>
          <a:bodyPr vert="horz" lIns="68580" tIns="34290" rIns="68580" bIns="3429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2250" b="0" dirty="0"/>
              <a:t>Click to edit Master title style</a:t>
            </a:r>
          </a:p>
        </p:txBody>
      </p:sp>
    </p:spTree>
    <p:extLst>
      <p:ext uri="{BB962C8B-B14F-4D97-AF65-F5344CB8AC3E}">
        <p14:creationId xmlns:p14="http://schemas.microsoft.com/office/powerpoint/2010/main" val="69639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3962238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
        <p:nvSpPr>
          <p:cNvPr id="7" name="Title Placeholder 1"/>
          <p:cNvSpPr txBox="1">
            <a:spLocks/>
          </p:cNvSpPr>
          <p:nvPr userDrawn="1"/>
        </p:nvSpPr>
        <p:spPr>
          <a:xfrm>
            <a:off x="609600" y="152400"/>
            <a:ext cx="10972800" cy="1143000"/>
          </a:xfrm>
          <a:prstGeom prst="rect">
            <a:avLst/>
          </a:prstGeom>
        </p:spPr>
        <p:txBody>
          <a:bodyPr vert="horz" lIns="68580" tIns="34290" rIns="68580" bIns="3429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sz="2250" b="0" dirty="0"/>
              <a:t>Click to edit Master title style</a:t>
            </a:r>
          </a:p>
        </p:txBody>
      </p:sp>
    </p:spTree>
    <p:extLst>
      <p:ext uri="{BB962C8B-B14F-4D97-AF65-F5344CB8AC3E}">
        <p14:creationId xmlns:p14="http://schemas.microsoft.com/office/powerpoint/2010/main" val="3935142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2387599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3362068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3120979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A7523F-6AC9-8F4D-A3ED-C34058ED4304}" type="slidenum">
              <a:rPr lang="en-US" smtClean="0"/>
              <a:t>‹#›</a:t>
            </a:fld>
            <a:endParaRPr lang="en-US" dirty="0"/>
          </a:p>
        </p:txBody>
      </p:sp>
      <p:sp>
        <p:nvSpPr>
          <p:cNvPr id="5" name="Title Placeholder 1"/>
          <p:cNvSpPr>
            <a:spLocks noGrp="1"/>
          </p:cNvSpPr>
          <p:nvPr>
            <p:ph type="title"/>
          </p:nvPr>
        </p:nvSpPr>
        <p:spPr>
          <a:xfrm>
            <a:off x="609600" y="152400"/>
            <a:ext cx="10972800" cy="114300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83611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326071"/>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2376369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757298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1973014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1548933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077031" y="2691240"/>
            <a:ext cx="8534400" cy="11430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19527765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p:cNvSpPr>
            <a:spLocks noGrp="1"/>
          </p:cNvSpPr>
          <p:nvPr>
            <p:ph type="title"/>
          </p:nvPr>
        </p:nvSpPr>
        <p:spPr>
          <a:xfrm>
            <a:off x="624053" y="1046681"/>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p:cNvSpPr>
            <a:spLocks noGrp="1"/>
          </p:cNvSpPr>
          <p:nvPr>
            <p:ph type="body" sz="quarter" idx="11"/>
          </p:nvPr>
        </p:nvSpPr>
        <p:spPr>
          <a:xfrm>
            <a:off x="624053" y="1935959"/>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a:t>Click to edit Master text styles</a:t>
            </a:r>
          </a:p>
        </p:txBody>
      </p:sp>
      <p:sp>
        <p:nvSpPr>
          <p:cNvPr id="4" name="Date Placeholder 3">
            <a:extLst>
              <a:ext uri="{FF2B5EF4-FFF2-40B4-BE49-F238E27FC236}">
                <a16:creationId xmlns:a16="http://schemas.microsoft.com/office/drawing/2014/main" id="{8B0022AA-1AB8-421D-BC5F-580859DF57B2}"/>
              </a:ext>
            </a:extLst>
          </p:cNvPr>
          <p:cNvSpPr>
            <a:spLocks noGrp="1" noChangeArrowheads="1"/>
          </p:cNvSpPr>
          <p:nvPr>
            <p:ph type="dt" sz="half" idx="12"/>
          </p:nvPr>
        </p:nvSpPr>
        <p:spPr>
          <a:ln/>
        </p:spPr>
        <p:txBody>
          <a:bodyPr/>
          <a:lstStyle>
            <a:lvl1pPr>
              <a:defRPr/>
            </a:lvl1pPr>
          </a:lstStyle>
          <a:p>
            <a:pPr>
              <a:defRPr/>
            </a:pPr>
            <a:fld id="{B3D84C33-3D39-4CC9-82E3-891B9E3D83C1}" type="datetime4">
              <a:rPr lang="en-US" altLang="en-US" smtClean="0"/>
              <a:t>May 24, 2024</a:t>
            </a:fld>
            <a:endParaRPr lang="en-US" altLang="en-US"/>
          </a:p>
        </p:txBody>
      </p:sp>
    </p:spTree>
    <p:extLst>
      <p:ext uri="{BB962C8B-B14F-4D97-AF65-F5344CB8AC3E}">
        <p14:creationId xmlns:p14="http://schemas.microsoft.com/office/powerpoint/2010/main" val="66220747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p:cNvSpPr>
            <a:spLocks noGrp="1"/>
          </p:cNvSpPr>
          <p:nvPr>
            <p:ph type="title"/>
          </p:nvPr>
        </p:nvSpPr>
        <p:spPr>
          <a:xfrm>
            <a:off x="623460" y="1033714"/>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Placeholder 9"/>
          <p:cNvSpPr>
            <a:spLocks noGrp="1"/>
          </p:cNvSpPr>
          <p:nvPr>
            <p:ph type="body" sz="quarter" idx="11"/>
          </p:nvPr>
        </p:nvSpPr>
        <p:spPr>
          <a:xfrm>
            <a:off x="623460" y="1953422"/>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EAED7AA-9DDA-4BC1-9418-89F608F88331}"/>
              </a:ext>
            </a:extLst>
          </p:cNvPr>
          <p:cNvSpPr>
            <a:spLocks noGrp="1" noChangeArrowheads="1"/>
          </p:cNvSpPr>
          <p:nvPr>
            <p:ph type="dt" sz="half" idx="12"/>
          </p:nvPr>
        </p:nvSpPr>
        <p:spPr>
          <a:ln/>
        </p:spPr>
        <p:txBody>
          <a:bodyPr/>
          <a:lstStyle>
            <a:lvl1pPr>
              <a:defRPr/>
            </a:lvl1pPr>
          </a:lstStyle>
          <a:p>
            <a:pPr>
              <a:defRPr/>
            </a:pPr>
            <a:fld id="{43F7A0ED-E1C6-4E8E-A845-F9BB3056514C}" type="datetime4">
              <a:rPr lang="en-US" altLang="en-US" smtClean="0"/>
              <a:t>May 24, 2024</a:t>
            </a:fld>
            <a:endParaRPr lang="en-US" altLang="en-US"/>
          </a:p>
        </p:txBody>
      </p:sp>
    </p:spTree>
    <p:extLst>
      <p:ext uri="{BB962C8B-B14F-4D97-AF65-F5344CB8AC3E}">
        <p14:creationId xmlns:p14="http://schemas.microsoft.com/office/powerpoint/2010/main" val="419586369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p:cNvSpPr>
            <a:spLocks noGrp="1"/>
          </p:cNvSpPr>
          <p:nvPr>
            <p:ph type="title"/>
          </p:nvPr>
        </p:nvSpPr>
        <p:spPr>
          <a:xfrm>
            <a:off x="623461" y="1026396"/>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Col 1"/>
          <p:cNvSpPr>
            <a:spLocks noGrp="1"/>
          </p:cNvSpPr>
          <p:nvPr>
            <p:ph type="body" sz="quarter" idx="11"/>
          </p:nvPr>
        </p:nvSpPr>
        <p:spPr>
          <a:xfrm>
            <a:off x="623460" y="1933635"/>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p:cNvSpPr>
            <a:spLocks noGrp="1"/>
          </p:cNvSpPr>
          <p:nvPr>
            <p:ph type="body" sz="quarter" idx="12"/>
          </p:nvPr>
        </p:nvSpPr>
        <p:spPr>
          <a:xfrm>
            <a:off x="5965837" y="1933634"/>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259B9216-3638-4696-A52A-E1492B1E82B0}"/>
              </a:ext>
            </a:extLst>
          </p:cNvPr>
          <p:cNvSpPr>
            <a:spLocks noGrp="1" noChangeArrowheads="1"/>
          </p:cNvSpPr>
          <p:nvPr>
            <p:ph type="dt" sz="half" idx="13"/>
          </p:nvPr>
        </p:nvSpPr>
        <p:spPr>
          <a:ln/>
        </p:spPr>
        <p:txBody>
          <a:bodyPr/>
          <a:lstStyle>
            <a:lvl1pPr>
              <a:defRPr/>
            </a:lvl1pPr>
          </a:lstStyle>
          <a:p>
            <a:pPr>
              <a:defRPr/>
            </a:pPr>
            <a:fld id="{E76E3451-98BE-46E7-BFB8-D73F525A65F8}" type="datetime4">
              <a:rPr lang="en-US" altLang="en-US" smtClean="0"/>
              <a:t>May 24, 2024</a:t>
            </a:fld>
            <a:endParaRPr lang="en-US" altLang="en-US"/>
          </a:p>
        </p:txBody>
      </p:sp>
    </p:spTree>
    <p:extLst>
      <p:ext uri="{BB962C8B-B14F-4D97-AF65-F5344CB8AC3E}">
        <p14:creationId xmlns:p14="http://schemas.microsoft.com/office/powerpoint/2010/main" val="71824980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p:cNvSpPr>
            <a:spLocks noGrp="1"/>
          </p:cNvSpPr>
          <p:nvPr>
            <p:ph type="title"/>
          </p:nvPr>
        </p:nvSpPr>
        <p:spPr>
          <a:xfrm>
            <a:off x="623460" y="1046068"/>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Placeholder 9"/>
          <p:cNvSpPr>
            <a:spLocks noGrp="1"/>
          </p:cNvSpPr>
          <p:nvPr>
            <p:ph type="body" sz="quarter" idx="11"/>
          </p:nvPr>
        </p:nvSpPr>
        <p:spPr>
          <a:xfrm>
            <a:off x="623460" y="1935128"/>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2"/>
          </p:nvPr>
        </p:nvSpPr>
        <p:spPr>
          <a:xfrm>
            <a:off x="4500885" y="1935128"/>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3"/>
          </p:nvPr>
        </p:nvSpPr>
        <p:spPr>
          <a:xfrm>
            <a:off x="8308113" y="1935128"/>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F5F37158-1342-4720-9214-8BF3DBFFA700}"/>
              </a:ext>
            </a:extLst>
          </p:cNvPr>
          <p:cNvSpPr>
            <a:spLocks noGrp="1" noChangeArrowheads="1"/>
          </p:cNvSpPr>
          <p:nvPr>
            <p:ph type="dt" sz="half" idx="14"/>
          </p:nvPr>
        </p:nvSpPr>
        <p:spPr>
          <a:ln/>
        </p:spPr>
        <p:txBody>
          <a:bodyPr/>
          <a:lstStyle>
            <a:lvl1pPr>
              <a:defRPr/>
            </a:lvl1pPr>
          </a:lstStyle>
          <a:p>
            <a:pPr>
              <a:defRPr/>
            </a:pPr>
            <a:fld id="{2A0EA58C-3D40-45AF-829C-B62DA4CED135}" type="datetime4">
              <a:rPr lang="en-US" altLang="en-US" smtClean="0"/>
              <a:t>May 24, 2024</a:t>
            </a:fld>
            <a:endParaRPr lang="en-US" altLang="en-US"/>
          </a:p>
        </p:txBody>
      </p:sp>
    </p:spTree>
    <p:extLst>
      <p:ext uri="{BB962C8B-B14F-4D97-AF65-F5344CB8AC3E}">
        <p14:creationId xmlns:p14="http://schemas.microsoft.com/office/powerpoint/2010/main" val="268457044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p:cNvSpPr>
            <a:spLocks noGrp="1"/>
          </p:cNvSpPr>
          <p:nvPr>
            <p:ph type="title"/>
          </p:nvPr>
        </p:nvSpPr>
        <p:spPr>
          <a:xfrm>
            <a:off x="623460" y="1064976"/>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Placeholder 9"/>
          <p:cNvSpPr>
            <a:spLocks noGrp="1"/>
          </p:cNvSpPr>
          <p:nvPr>
            <p:ph type="body" sz="quarter" idx="11"/>
          </p:nvPr>
        </p:nvSpPr>
        <p:spPr>
          <a:xfrm>
            <a:off x="622869" y="1984684"/>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6096000" y="1984684"/>
            <a:ext cx="5043213" cy="2987675"/>
          </a:xfrm>
          <a:prstGeom prst="rect">
            <a:avLst/>
          </a:prstGeom>
        </p:spPr>
        <p:txBody>
          <a:bodyPr anchor="ctr"/>
          <a:lstStyle>
            <a:lvl1pPr algn="ctr">
              <a:defRPr sz="1400"/>
            </a:lvl1pPr>
          </a:lstStyle>
          <a:p>
            <a:pPr lvl="0"/>
            <a:endParaRPr lang="en-US" noProof="0" dirty="0"/>
          </a:p>
        </p:txBody>
      </p:sp>
      <p:sp>
        <p:nvSpPr>
          <p:cNvPr id="6" name="Date Placeholder 3">
            <a:extLst>
              <a:ext uri="{FF2B5EF4-FFF2-40B4-BE49-F238E27FC236}">
                <a16:creationId xmlns:a16="http://schemas.microsoft.com/office/drawing/2014/main" id="{1E8C6AF7-9A0A-4EF1-92E2-A556F6CDDCDC}"/>
              </a:ext>
            </a:extLst>
          </p:cNvPr>
          <p:cNvSpPr>
            <a:spLocks noGrp="1" noChangeArrowheads="1"/>
          </p:cNvSpPr>
          <p:nvPr>
            <p:ph type="dt" sz="half" idx="13"/>
          </p:nvPr>
        </p:nvSpPr>
        <p:spPr>
          <a:ln/>
        </p:spPr>
        <p:txBody>
          <a:bodyPr/>
          <a:lstStyle>
            <a:lvl1pPr>
              <a:defRPr/>
            </a:lvl1pPr>
          </a:lstStyle>
          <a:p>
            <a:pPr>
              <a:defRPr/>
            </a:pPr>
            <a:fld id="{68772475-88A7-420E-9404-73358E5CFB35}" type="datetime4">
              <a:rPr lang="en-US" altLang="en-US" smtClean="0"/>
              <a:t>May 24, 2024</a:t>
            </a:fld>
            <a:endParaRPr lang="en-US" altLang="en-US"/>
          </a:p>
        </p:txBody>
      </p:sp>
    </p:spTree>
    <p:extLst>
      <p:ext uri="{BB962C8B-B14F-4D97-AF65-F5344CB8AC3E}">
        <p14:creationId xmlns:p14="http://schemas.microsoft.com/office/powerpoint/2010/main" val="81129447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p:cNvSpPr>
            <a:spLocks noGrp="1"/>
          </p:cNvSpPr>
          <p:nvPr>
            <p:ph type="pic" sz="quarter" idx="12"/>
          </p:nvPr>
        </p:nvSpPr>
        <p:spPr>
          <a:xfrm>
            <a:off x="551540" y="1052856"/>
            <a:ext cx="10941633" cy="4471845"/>
          </a:xfrm>
          <a:prstGeom prst="rect">
            <a:avLst/>
          </a:prstGeom>
        </p:spPr>
        <p:txBody>
          <a:bodyPr anchor="ctr"/>
          <a:lstStyle>
            <a:lvl1pPr algn="ctr">
              <a:defRPr sz="1400"/>
            </a:lvl1pPr>
          </a:lstStyle>
          <a:p>
            <a:pPr lvl="0"/>
            <a:endParaRPr lang="en-US" noProof="0" dirty="0"/>
          </a:p>
        </p:txBody>
      </p:sp>
      <p:sp>
        <p:nvSpPr>
          <p:cNvPr id="4" name="Date Placeholder 3">
            <a:extLst>
              <a:ext uri="{FF2B5EF4-FFF2-40B4-BE49-F238E27FC236}">
                <a16:creationId xmlns:a16="http://schemas.microsoft.com/office/drawing/2014/main" id="{6FE56CFF-9C49-4656-9CCC-A6F0DAF26119}"/>
              </a:ext>
            </a:extLst>
          </p:cNvPr>
          <p:cNvSpPr>
            <a:spLocks noGrp="1" noChangeArrowheads="1"/>
          </p:cNvSpPr>
          <p:nvPr>
            <p:ph type="dt" sz="half" idx="13"/>
          </p:nvPr>
        </p:nvSpPr>
        <p:spPr>
          <a:ln/>
        </p:spPr>
        <p:txBody>
          <a:bodyPr/>
          <a:lstStyle>
            <a:lvl1pPr>
              <a:defRPr/>
            </a:lvl1pPr>
          </a:lstStyle>
          <a:p>
            <a:pPr>
              <a:defRPr/>
            </a:pPr>
            <a:fld id="{1330097C-EE40-46D4-BBE2-294D0C84AF5E}" type="datetime4">
              <a:rPr lang="en-US" altLang="en-US" smtClean="0"/>
              <a:t>May 24, 2024</a:t>
            </a:fld>
            <a:endParaRPr lang="en-US" altLang="en-US"/>
          </a:p>
        </p:txBody>
      </p:sp>
    </p:spTree>
    <p:extLst>
      <p:ext uri="{BB962C8B-B14F-4D97-AF65-F5344CB8AC3E}">
        <p14:creationId xmlns:p14="http://schemas.microsoft.com/office/powerpoint/2010/main" val="36351543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D83E-99E4-4D61-B35A-7054449DB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151DA-F12D-44C4-8C63-EFFCF8E818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92A1B-04E8-4C6C-A7C0-A2504FD95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0A8-640C-4180-A5C3-563FC9413086}"/>
              </a:ext>
            </a:extLst>
          </p:cNvPr>
          <p:cNvSpPr>
            <a:spLocks noGrp="1"/>
          </p:cNvSpPr>
          <p:nvPr>
            <p:ph type="dt" sz="half" idx="10"/>
          </p:nvPr>
        </p:nvSpPr>
        <p:spPr>
          <a:xfrm>
            <a:off x="838200" y="6356352"/>
            <a:ext cx="2743200" cy="365125"/>
          </a:xfrm>
          <a:prstGeom prst="rect">
            <a:avLst/>
          </a:prstGeom>
        </p:spPr>
        <p:txBody>
          <a:bodyPr/>
          <a:lstStyle/>
          <a:p>
            <a:fld id="{7006D5AA-3A3A-4C4F-89D5-48D00F3C13A3}" type="datetime1">
              <a:rPr lang="en-US" smtClean="0"/>
              <a:t>5/24/2024</a:t>
            </a:fld>
            <a:endParaRPr lang="en-US"/>
          </a:p>
        </p:txBody>
      </p:sp>
      <p:sp>
        <p:nvSpPr>
          <p:cNvPr id="6" name="Footer Placeholder 5">
            <a:extLst>
              <a:ext uri="{FF2B5EF4-FFF2-40B4-BE49-F238E27FC236}">
                <a16:creationId xmlns:a16="http://schemas.microsoft.com/office/drawing/2014/main" id="{75FCBD72-0EC9-4EC5-9933-BAC1424BAE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CD735-1D49-4F73-9E21-DD71693D7DB7}"/>
              </a:ext>
            </a:extLst>
          </p:cNvPr>
          <p:cNvSpPr>
            <a:spLocks noGrp="1"/>
          </p:cNvSpPr>
          <p:nvPr>
            <p:ph type="sldNum" sz="quarter" idx="12"/>
          </p:nvPr>
        </p:nvSpPr>
        <p:spPr/>
        <p:txBody>
          <a:bodyPr/>
          <a:lstStyle/>
          <a:p>
            <a:fld id="{600072CE-17AD-43BA-9B06-8D0F8285EA8A}" type="slidenum">
              <a:rPr lang="en-US" smtClean="0"/>
              <a:t>‹#›</a:t>
            </a:fld>
            <a:endParaRPr lang="en-US"/>
          </a:p>
        </p:txBody>
      </p:sp>
    </p:spTree>
    <p:extLst>
      <p:ext uri="{BB962C8B-B14F-4D97-AF65-F5344CB8AC3E}">
        <p14:creationId xmlns:p14="http://schemas.microsoft.com/office/powerpoint/2010/main" val="689889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077031" y="2691240"/>
            <a:ext cx="8534400" cy="11430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12230357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dirty="0"/>
          </a:p>
        </p:txBody>
      </p:sp>
    </p:spTree>
    <p:extLst>
      <p:ext uri="{BB962C8B-B14F-4D97-AF65-F5344CB8AC3E}">
        <p14:creationId xmlns:p14="http://schemas.microsoft.com/office/powerpoint/2010/main" val="1731473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rotWithShape="0">
          <a:gsLst>
            <a:gs pos="0">
              <a:srgbClr val="15294E"/>
            </a:gs>
            <a:gs pos="17000">
              <a:srgbClr val="15294E"/>
            </a:gs>
            <a:gs pos="100000">
              <a:srgbClr val="0054A6"/>
            </a:gs>
          </a:gsLst>
          <a:lin ang="0"/>
        </a:gradFill>
        <a:effectLst/>
      </p:bgPr>
    </p:bg>
    <p:spTree>
      <p:nvGrpSpPr>
        <p:cNvPr id="1" name=""/>
        <p:cNvGrpSpPr/>
        <p:nvPr/>
      </p:nvGrpSpPr>
      <p:grpSpPr>
        <a:xfrm>
          <a:off x="0" y="0"/>
          <a:ext cx="0" cy="0"/>
          <a:chOff x="0" y="0"/>
          <a:chExt cx="0" cy="0"/>
        </a:xfrm>
      </p:grpSpPr>
      <p:pic>
        <p:nvPicPr>
          <p:cNvPr id="5" name="ribbon">
            <a:extLst>
              <a:ext uri="{FF2B5EF4-FFF2-40B4-BE49-F238E27FC236}">
                <a16:creationId xmlns:a16="http://schemas.microsoft.com/office/drawing/2014/main" id="{9E66D096-7B7F-48F7-A919-C75A89D89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3" y="0"/>
            <a:ext cx="1263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d rule">
            <a:extLst>
              <a:ext uri="{FF2B5EF4-FFF2-40B4-BE49-F238E27FC236}">
                <a16:creationId xmlns:a16="http://schemas.microsoft.com/office/drawing/2014/main" id="{11B0752F-6F10-46B3-B630-B54DDB445A0B}"/>
              </a:ext>
            </a:extLst>
          </p:cNvPr>
          <p:cNvSpPr/>
          <p:nvPr/>
        </p:nvSpPr>
        <p:spPr>
          <a:xfrm>
            <a:off x="2074333" y="3322641"/>
            <a:ext cx="8534400" cy="6032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lIns="121888" tIns="60944" rIns="121888" bIns="60944" anchor="ctr"/>
          <a:lstStyle/>
          <a:p>
            <a:pPr eaLnBrk="1" fontAlgn="auto" hangingPunct="1">
              <a:spcBef>
                <a:spcPts val="0"/>
              </a:spcBef>
              <a:spcAft>
                <a:spcPts val="0"/>
              </a:spcAft>
              <a:defRPr/>
            </a:pPr>
            <a:endParaRPr lang="en-US" sz="2487" kern="0" dirty="0">
              <a:sym typeface="Arial"/>
            </a:endParaRPr>
          </a:p>
        </p:txBody>
      </p:sp>
      <p:pic>
        <p:nvPicPr>
          <p:cNvPr id="8" name="Picture 3" descr="A picture containing text, clipart&#10;&#10;Description automatically generated">
            <a:extLst>
              <a:ext uri="{FF2B5EF4-FFF2-40B4-BE49-F238E27FC236}">
                <a16:creationId xmlns:a16="http://schemas.microsoft.com/office/drawing/2014/main" id="{3D25D393-E7B1-4513-B86D-A2572E49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685" y="5408616"/>
            <a:ext cx="3494684"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cNvSpPr>
            <a:spLocks noGrp="1"/>
          </p:cNvSpPr>
          <p:nvPr>
            <p:ph type="ctrTitle"/>
          </p:nvPr>
        </p:nvSpPr>
        <p:spPr>
          <a:xfrm>
            <a:off x="2079904" y="2209800"/>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p:nvPr>
        </p:nvSpPr>
        <p:spPr>
          <a:xfrm>
            <a:off x="2074191" y="3667801"/>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a:t>Click to edit Master text styles</a:t>
            </a:r>
          </a:p>
        </p:txBody>
      </p:sp>
      <p:sp>
        <p:nvSpPr>
          <p:cNvPr id="10" name="Date"/>
          <p:cNvSpPr>
            <a:spLocks noGrp="1"/>
          </p:cNvSpPr>
          <p:nvPr>
            <p:ph type="body" sz="quarter" idx="11"/>
          </p:nvPr>
        </p:nvSpPr>
        <p:spPr>
          <a:xfrm>
            <a:off x="2074191" y="41709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7078462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p:cNvSpPr>
            <a:spLocks noGrp="1"/>
          </p:cNvSpPr>
          <p:nvPr>
            <p:ph type="title"/>
          </p:nvPr>
        </p:nvSpPr>
        <p:spPr>
          <a:xfrm>
            <a:off x="624053" y="1046681"/>
            <a:ext cx="10515163" cy="648915"/>
          </a:xfrm>
          <a:prstGeom prst="rect">
            <a:avLst/>
          </a:prstGeom>
        </p:spPr>
        <p:txBody>
          <a:bodyPr rtlCol="0">
            <a:normAutofit/>
          </a:bodyPr>
          <a:lstStyle>
            <a:lvl1pPr>
              <a:defRPr sz="3201"/>
            </a:lvl1pPr>
          </a:lstStyle>
          <a:p>
            <a:r>
              <a:rPr lang="en-US" dirty="0"/>
              <a:t>Click to edit Master title style</a:t>
            </a:r>
          </a:p>
        </p:txBody>
      </p:sp>
      <p:sp>
        <p:nvSpPr>
          <p:cNvPr id="10" name="Text"/>
          <p:cNvSpPr>
            <a:spLocks noGrp="1"/>
          </p:cNvSpPr>
          <p:nvPr>
            <p:ph type="body" sz="quarter" idx="11"/>
          </p:nvPr>
        </p:nvSpPr>
        <p:spPr>
          <a:xfrm>
            <a:off x="624053" y="1935959"/>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a:t>Click to edit Master text styles</a:t>
            </a:r>
          </a:p>
        </p:txBody>
      </p:sp>
      <p:sp>
        <p:nvSpPr>
          <p:cNvPr id="4" name="Date Placeholder 3">
            <a:extLst>
              <a:ext uri="{FF2B5EF4-FFF2-40B4-BE49-F238E27FC236}">
                <a16:creationId xmlns:a16="http://schemas.microsoft.com/office/drawing/2014/main" id="{8B0022AA-1AB8-421D-BC5F-580859DF57B2}"/>
              </a:ext>
            </a:extLst>
          </p:cNvPr>
          <p:cNvSpPr>
            <a:spLocks noGrp="1" noChangeArrowheads="1"/>
          </p:cNvSpPr>
          <p:nvPr>
            <p:ph type="dt" sz="half" idx="12"/>
          </p:nvPr>
        </p:nvSpPr>
        <p:spPr>
          <a:ln/>
        </p:spPr>
        <p:txBody>
          <a:bodyPr/>
          <a:lstStyle>
            <a:lvl1pPr>
              <a:defRPr/>
            </a:lvl1pPr>
          </a:lstStyle>
          <a:p>
            <a:pPr>
              <a:defRPr/>
            </a:pPr>
            <a:fld id="{B3D84C33-3D39-4CC9-82E3-891B9E3D83C1}" type="datetime4">
              <a:rPr lang="en-US" altLang="en-US" smtClean="0"/>
              <a:t>May 24, 2024</a:t>
            </a:fld>
            <a:endParaRPr lang="en-US" altLang="en-US"/>
          </a:p>
        </p:txBody>
      </p:sp>
    </p:spTree>
    <p:extLst>
      <p:ext uri="{BB962C8B-B14F-4D97-AF65-F5344CB8AC3E}">
        <p14:creationId xmlns:p14="http://schemas.microsoft.com/office/powerpoint/2010/main" val="321567609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077031" y="2691240"/>
            <a:ext cx="8534400" cy="11430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05851835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077031" y="2691240"/>
            <a:ext cx="8534400" cy="11430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87961339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chemeClr val="tx1"/>
                </a:solidFill>
                <a:latin typeface="Tw Cen MT"/>
                <a:cs typeface="Tw Cen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2286103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127391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9CEB-2028-2842-AF60-6C74C4CAB384}" type="datetime4">
              <a:rPr lang="en-US" smtClean="0"/>
              <a:t>May 24, 2024</a:t>
            </a:fld>
            <a:endParaRPr lang="en-US"/>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endParaRPr lang="en-US"/>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599235" y="4707907"/>
            <a:ext cx="5593080" cy="1006475"/>
          </a:xfrm>
          <a:custGeom>
            <a:avLst/>
            <a:gdLst/>
            <a:ahLst/>
            <a:cxnLst/>
            <a:rect l="l" t="t" r="r" b="b"/>
            <a:pathLst>
              <a:path w="5593080" h="1006475">
                <a:moveTo>
                  <a:pt x="5592763" y="1006474"/>
                </a:moveTo>
                <a:lnTo>
                  <a:pt x="0" y="1006474"/>
                </a:lnTo>
                <a:lnTo>
                  <a:pt x="0" y="0"/>
                </a:lnTo>
                <a:lnTo>
                  <a:pt x="5592763" y="0"/>
                </a:lnTo>
                <a:lnTo>
                  <a:pt x="5592763" y="1006474"/>
                </a:lnTo>
                <a:close/>
              </a:path>
            </a:pathLst>
          </a:custGeom>
          <a:solidFill>
            <a:srgbClr val="E7E6E6"/>
          </a:solidFill>
        </p:spPr>
        <p:txBody>
          <a:bodyPr wrap="square" lIns="0" tIns="0" rIns="0" bIns="0" rtlCol="0"/>
          <a:lstStyle/>
          <a:p>
            <a:endParaRPr/>
          </a:p>
        </p:txBody>
      </p:sp>
      <p:sp>
        <p:nvSpPr>
          <p:cNvPr id="17" name="bg object 17"/>
          <p:cNvSpPr/>
          <p:nvPr/>
        </p:nvSpPr>
        <p:spPr>
          <a:xfrm>
            <a:off x="0" y="1648185"/>
            <a:ext cx="5627370" cy="1006475"/>
          </a:xfrm>
          <a:custGeom>
            <a:avLst/>
            <a:gdLst/>
            <a:ahLst/>
            <a:cxnLst/>
            <a:rect l="l" t="t" r="r" b="b"/>
            <a:pathLst>
              <a:path w="5627370" h="1006475">
                <a:moveTo>
                  <a:pt x="0" y="1006474"/>
                </a:moveTo>
                <a:lnTo>
                  <a:pt x="0" y="0"/>
                </a:lnTo>
                <a:lnTo>
                  <a:pt x="5627076" y="0"/>
                </a:lnTo>
                <a:lnTo>
                  <a:pt x="5627076" y="1006474"/>
                </a:lnTo>
                <a:lnTo>
                  <a:pt x="0" y="1006474"/>
                </a:lnTo>
                <a:close/>
              </a:path>
            </a:pathLst>
          </a:custGeom>
          <a:solidFill>
            <a:srgbClr val="E7E6E6"/>
          </a:solidFill>
        </p:spPr>
        <p:txBody>
          <a:bodyPr wrap="square" lIns="0" tIns="0" rIns="0" bIns="0" rtlCol="0"/>
          <a:lstStyle/>
          <a:p>
            <a:endParaRPr/>
          </a:p>
        </p:txBody>
      </p:sp>
      <p:sp>
        <p:nvSpPr>
          <p:cNvPr id="18" name="bg object 18"/>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endParaRPr/>
          </a:p>
        </p:txBody>
      </p:sp>
      <p:sp>
        <p:nvSpPr>
          <p:cNvPr id="19" name="bg object 19"/>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endParaRPr/>
          </a:p>
        </p:txBody>
      </p:sp>
      <p:sp>
        <p:nvSpPr>
          <p:cNvPr id="20" name="bg object 20"/>
          <p:cNvSpPr/>
          <p:nvPr/>
        </p:nvSpPr>
        <p:spPr>
          <a:xfrm>
            <a:off x="5084762" y="1652761"/>
            <a:ext cx="1002030" cy="1002030"/>
          </a:xfrm>
          <a:custGeom>
            <a:avLst/>
            <a:gdLst/>
            <a:ahLst/>
            <a:cxnLst/>
            <a:rect l="l" t="t" r="r" b="b"/>
            <a:pathLst>
              <a:path w="1002029" h="1002030">
                <a:moveTo>
                  <a:pt x="500949" y="1001898"/>
                </a:moveTo>
                <a:lnTo>
                  <a:pt x="452704" y="999605"/>
                </a:lnTo>
                <a:lnTo>
                  <a:pt x="405757" y="992866"/>
                </a:lnTo>
                <a:lnTo>
                  <a:pt x="360317" y="981889"/>
                </a:lnTo>
                <a:lnTo>
                  <a:pt x="316595" y="966887"/>
                </a:lnTo>
                <a:lnTo>
                  <a:pt x="274799" y="948067"/>
                </a:lnTo>
                <a:lnTo>
                  <a:pt x="235141" y="925641"/>
                </a:lnTo>
                <a:lnTo>
                  <a:pt x="197830" y="899818"/>
                </a:lnTo>
                <a:lnTo>
                  <a:pt x="163077" y="870808"/>
                </a:lnTo>
                <a:lnTo>
                  <a:pt x="131090" y="838821"/>
                </a:lnTo>
                <a:lnTo>
                  <a:pt x="102080" y="804068"/>
                </a:lnTo>
                <a:lnTo>
                  <a:pt x="76257" y="766757"/>
                </a:lnTo>
                <a:lnTo>
                  <a:pt x="53831" y="727099"/>
                </a:lnTo>
                <a:lnTo>
                  <a:pt x="35011" y="685303"/>
                </a:lnTo>
                <a:lnTo>
                  <a:pt x="20009" y="641581"/>
                </a:lnTo>
                <a:lnTo>
                  <a:pt x="9032" y="596141"/>
                </a:lnTo>
                <a:lnTo>
                  <a:pt x="2293" y="549194"/>
                </a:lnTo>
                <a:lnTo>
                  <a:pt x="0" y="500949"/>
                </a:lnTo>
                <a:lnTo>
                  <a:pt x="2293" y="452704"/>
                </a:lnTo>
                <a:lnTo>
                  <a:pt x="9032" y="405757"/>
                </a:lnTo>
                <a:lnTo>
                  <a:pt x="20009" y="360317"/>
                </a:lnTo>
                <a:lnTo>
                  <a:pt x="35011" y="316595"/>
                </a:lnTo>
                <a:lnTo>
                  <a:pt x="53831" y="274799"/>
                </a:lnTo>
                <a:lnTo>
                  <a:pt x="76257" y="235141"/>
                </a:lnTo>
                <a:lnTo>
                  <a:pt x="102080" y="197830"/>
                </a:lnTo>
                <a:lnTo>
                  <a:pt x="131090" y="163077"/>
                </a:lnTo>
                <a:lnTo>
                  <a:pt x="163077" y="131090"/>
                </a:lnTo>
                <a:lnTo>
                  <a:pt x="197830" y="102080"/>
                </a:lnTo>
                <a:lnTo>
                  <a:pt x="235141" y="76257"/>
                </a:lnTo>
                <a:lnTo>
                  <a:pt x="274799" y="53831"/>
                </a:lnTo>
                <a:lnTo>
                  <a:pt x="316595"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6" y="596141"/>
                </a:lnTo>
                <a:lnTo>
                  <a:pt x="981889" y="641581"/>
                </a:lnTo>
                <a:lnTo>
                  <a:pt x="966887" y="685303"/>
                </a:lnTo>
                <a:lnTo>
                  <a:pt x="948067" y="727099"/>
                </a:lnTo>
                <a:lnTo>
                  <a:pt x="925641" y="766757"/>
                </a:lnTo>
                <a:lnTo>
                  <a:pt x="899818" y="804068"/>
                </a:lnTo>
                <a:lnTo>
                  <a:pt x="870808" y="838821"/>
                </a:lnTo>
                <a:lnTo>
                  <a:pt x="838821" y="870808"/>
                </a:lnTo>
                <a:lnTo>
                  <a:pt x="804068" y="899818"/>
                </a:lnTo>
                <a:lnTo>
                  <a:pt x="766757" y="925641"/>
                </a:lnTo>
                <a:lnTo>
                  <a:pt x="727099" y="948067"/>
                </a:lnTo>
                <a:lnTo>
                  <a:pt x="685303" y="966887"/>
                </a:lnTo>
                <a:lnTo>
                  <a:pt x="641581" y="981889"/>
                </a:lnTo>
                <a:lnTo>
                  <a:pt x="596141" y="992866"/>
                </a:lnTo>
                <a:lnTo>
                  <a:pt x="549194" y="999605"/>
                </a:lnTo>
                <a:lnTo>
                  <a:pt x="500949" y="1001898"/>
                </a:lnTo>
                <a:close/>
              </a:path>
            </a:pathLst>
          </a:custGeom>
          <a:solidFill>
            <a:srgbClr val="111133"/>
          </a:solidFill>
        </p:spPr>
        <p:txBody>
          <a:bodyPr wrap="square" lIns="0" tIns="0" rIns="0" bIns="0" rtlCol="0"/>
          <a:lstStyle/>
          <a:p>
            <a:endParaRPr/>
          </a:p>
        </p:txBody>
      </p:sp>
      <p:sp>
        <p:nvSpPr>
          <p:cNvPr id="21" name="bg object 21"/>
          <p:cNvSpPr/>
          <p:nvPr/>
        </p:nvSpPr>
        <p:spPr>
          <a:xfrm>
            <a:off x="5084762" y="1652761"/>
            <a:ext cx="1002030" cy="1002030"/>
          </a:xfrm>
          <a:custGeom>
            <a:avLst/>
            <a:gdLst/>
            <a:ahLst/>
            <a:cxnLst/>
            <a:rect l="l" t="t" r="r" b="b"/>
            <a:pathLst>
              <a:path w="1002029" h="1002030">
                <a:moveTo>
                  <a:pt x="0" y="500949"/>
                </a:moveTo>
                <a:lnTo>
                  <a:pt x="2293" y="452704"/>
                </a:lnTo>
                <a:lnTo>
                  <a:pt x="9032" y="405757"/>
                </a:lnTo>
                <a:lnTo>
                  <a:pt x="20009" y="360317"/>
                </a:lnTo>
                <a:lnTo>
                  <a:pt x="35011" y="316595"/>
                </a:lnTo>
                <a:lnTo>
                  <a:pt x="53831" y="274799"/>
                </a:lnTo>
                <a:lnTo>
                  <a:pt x="76257" y="235141"/>
                </a:lnTo>
                <a:lnTo>
                  <a:pt x="102080" y="197830"/>
                </a:lnTo>
                <a:lnTo>
                  <a:pt x="131090" y="163077"/>
                </a:lnTo>
                <a:lnTo>
                  <a:pt x="163077" y="131090"/>
                </a:lnTo>
                <a:lnTo>
                  <a:pt x="197830" y="102080"/>
                </a:lnTo>
                <a:lnTo>
                  <a:pt x="235141" y="76257"/>
                </a:lnTo>
                <a:lnTo>
                  <a:pt x="274799" y="53831"/>
                </a:lnTo>
                <a:lnTo>
                  <a:pt x="316595"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6" y="596141"/>
                </a:lnTo>
                <a:lnTo>
                  <a:pt x="981889" y="641581"/>
                </a:lnTo>
                <a:lnTo>
                  <a:pt x="966887" y="685303"/>
                </a:lnTo>
                <a:lnTo>
                  <a:pt x="948067" y="727099"/>
                </a:lnTo>
                <a:lnTo>
                  <a:pt x="925641" y="766757"/>
                </a:lnTo>
                <a:lnTo>
                  <a:pt x="899818" y="804068"/>
                </a:lnTo>
                <a:lnTo>
                  <a:pt x="870808" y="838821"/>
                </a:lnTo>
                <a:lnTo>
                  <a:pt x="838821" y="870808"/>
                </a:lnTo>
                <a:lnTo>
                  <a:pt x="804068" y="899818"/>
                </a:lnTo>
                <a:lnTo>
                  <a:pt x="766757" y="925641"/>
                </a:lnTo>
                <a:lnTo>
                  <a:pt x="727099" y="948067"/>
                </a:lnTo>
                <a:lnTo>
                  <a:pt x="685303" y="966887"/>
                </a:lnTo>
                <a:lnTo>
                  <a:pt x="641581" y="981889"/>
                </a:lnTo>
                <a:lnTo>
                  <a:pt x="596141" y="992866"/>
                </a:lnTo>
                <a:lnTo>
                  <a:pt x="549194" y="999605"/>
                </a:lnTo>
                <a:lnTo>
                  <a:pt x="500949" y="1001898"/>
                </a:lnTo>
                <a:lnTo>
                  <a:pt x="452704" y="999605"/>
                </a:lnTo>
                <a:lnTo>
                  <a:pt x="405757" y="992866"/>
                </a:lnTo>
                <a:lnTo>
                  <a:pt x="360317" y="981889"/>
                </a:lnTo>
                <a:lnTo>
                  <a:pt x="316595" y="966887"/>
                </a:lnTo>
                <a:lnTo>
                  <a:pt x="274799" y="948067"/>
                </a:lnTo>
                <a:lnTo>
                  <a:pt x="235141" y="925641"/>
                </a:lnTo>
                <a:lnTo>
                  <a:pt x="197830" y="899818"/>
                </a:lnTo>
                <a:lnTo>
                  <a:pt x="163077" y="870808"/>
                </a:lnTo>
                <a:lnTo>
                  <a:pt x="131090" y="838821"/>
                </a:lnTo>
                <a:lnTo>
                  <a:pt x="102080" y="804068"/>
                </a:lnTo>
                <a:lnTo>
                  <a:pt x="76257" y="766757"/>
                </a:lnTo>
                <a:lnTo>
                  <a:pt x="53831" y="727099"/>
                </a:lnTo>
                <a:lnTo>
                  <a:pt x="35011" y="685303"/>
                </a:lnTo>
                <a:lnTo>
                  <a:pt x="20009" y="641581"/>
                </a:lnTo>
                <a:lnTo>
                  <a:pt x="9032" y="596141"/>
                </a:lnTo>
                <a:lnTo>
                  <a:pt x="2293" y="549194"/>
                </a:lnTo>
                <a:lnTo>
                  <a:pt x="0" y="500949"/>
                </a:lnTo>
                <a:close/>
              </a:path>
            </a:pathLst>
          </a:custGeom>
          <a:ln w="12699">
            <a:solidFill>
              <a:srgbClr val="111133"/>
            </a:solidFill>
          </a:ln>
        </p:spPr>
        <p:txBody>
          <a:bodyPr wrap="square" lIns="0" tIns="0" rIns="0" bIns="0" rtlCol="0"/>
          <a:lstStyle/>
          <a:p>
            <a:endParaRPr/>
          </a:p>
        </p:txBody>
      </p:sp>
      <p:sp>
        <p:nvSpPr>
          <p:cNvPr id="22" name="bg object 22"/>
          <p:cNvSpPr/>
          <p:nvPr/>
        </p:nvSpPr>
        <p:spPr>
          <a:xfrm>
            <a:off x="6100576" y="4707906"/>
            <a:ext cx="1002030" cy="1002030"/>
          </a:xfrm>
          <a:custGeom>
            <a:avLst/>
            <a:gdLst/>
            <a:ahLst/>
            <a:cxnLst/>
            <a:rect l="l" t="t" r="r" b="b"/>
            <a:pathLst>
              <a:path w="1002029" h="1002029">
                <a:moveTo>
                  <a:pt x="500949" y="1001898"/>
                </a:moveTo>
                <a:lnTo>
                  <a:pt x="452704" y="999605"/>
                </a:lnTo>
                <a:lnTo>
                  <a:pt x="405757" y="992865"/>
                </a:lnTo>
                <a:lnTo>
                  <a:pt x="360317" y="981889"/>
                </a:lnTo>
                <a:lnTo>
                  <a:pt x="316594" y="966886"/>
                </a:lnTo>
                <a:lnTo>
                  <a:pt x="274799" y="948067"/>
                </a:lnTo>
                <a:lnTo>
                  <a:pt x="235141" y="925641"/>
                </a:lnTo>
                <a:lnTo>
                  <a:pt x="197830" y="899818"/>
                </a:lnTo>
                <a:lnTo>
                  <a:pt x="163076" y="870808"/>
                </a:lnTo>
                <a:lnTo>
                  <a:pt x="131090" y="838821"/>
                </a:lnTo>
                <a:lnTo>
                  <a:pt x="102080" y="804068"/>
                </a:lnTo>
                <a:lnTo>
                  <a:pt x="76257" y="766757"/>
                </a:lnTo>
                <a:lnTo>
                  <a:pt x="53831" y="727099"/>
                </a:lnTo>
                <a:lnTo>
                  <a:pt x="35011" y="685304"/>
                </a:lnTo>
                <a:lnTo>
                  <a:pt x="20009" y="641581"/>
                </a:lnTo>
                <a:lnTo>
                  <a:pt x="9032" y="596141"/>
                </a:lnTo>
                <a:lnTo>
                  <a:pt x="2293" y="549194"/>
                </a:lnTo>
                <a:lnTo>
                  <a:pt x="0" y="500949"/>
                </a:lnTo>
                <a:lnTo>
                  <a:pt x="2293" y="452704"/>
                </a:lnTo>
                <a:lnTo>
                  <a:pt x="9032" y="405757"/>
                </a:lnTo>
                <a:lnTo>
                  <a:pt x="20009" y="360317"/>
                </a:lnTo>
                <a:lnTo>
                  <a:pt x="35011" y="316595"/>
                </a:lnTo>
                <a:lnTo>
                  <a:pt x="53831" y="274800"/>
                </a:lnTo>
                <a:lnTo>
                  <a:pt x="76257" y="235141"/>
                </a:lnTo>
                <a:lnTo>
                  <a:pt x="102080" y="197831"/>
                </a:lnTo>
                <a:lnTo>
                  <a:pt x="131090" y="163077"/>
                </a:lnTo>
                <a:lnTo>
                  <a:pt x="163076" y="131090"/>
                </a:lnTo>
                <a:lnTo>
                  <a:pt x="197830" y="102080"/>
                </a:lnTo>
                <a:lnTo>
                  <a:pt x="235141" y="76257"/>
                </a:lnTo>
                <a:lnTo>
                  <a:pt x="274799" y="53831"/>
                </a:lnTo>
                <a:lnTo>
                  <a:pt x="316594"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5" y="596141"/>
                </a:lnTo>
                <a:lnTo>
                  <a:pt x="981889" y="641581"/>
                </a:lnTo>
                <a:lnTo>
                  <a:pt x="966886" y="685304"/>
                </a:lnTo>
                <a:lnTo>
                  <a:pt x="948067" y="727099"/>
                </a:lnTo>
                <a:lnTo>
                  <a:pt x="925641" y="766757"/>
                </a:lnTo>
                <a:lnTo>
                  <a:pt x="899818" y="804068"/>
                </a:lnTo>
                <a:lnTo>
                  <a:pt x="870808" y="838821"/>
                </a:lnTo>
                <a:lnTo>
                  <a:pt x="838821" y="870808"/>
                </a:lnTo>
                <a:lnTo>
                  <a:pt x="804067" y="899818"/>
                </a:lnTo>
                <a:lnTo>
                  <a:pt x="766757" y="925641"/>
                </a:lnTo>
                <a:lnTo>
                  <a:pt x="727099" y="948067"/>
                </a:lnTo>
                <a:lnTo>
                  <a:pt x="685303" y="966886"/>
                </a:lnTo>
                <a:lnTo>
                  <a:pt x="641581" y="981889"/>
                </a:lnTo>
                <a:lnTo>
                  <a:pt x="596141" y="992865"/>
                </a:lnTo>
                <a:lnTo>
                  <a:pt x="549194" y="999605"/>
                </a:lnTo>
                <a:lnTo>
                  <a:pt x="500949" y="1001898"/>
                </a:lnTo>
                <a:close/>
              </a:path>
            </a:pathLst>
          </a:custGeom>
          <a:solidFill>
            <a:srgbClr val="BB1133"/>
          </a:solidFill>
        </p:spPr>
        <p:txBody>
          <a:bodyPr wrap="square" lIns="0" tIns="0" rIns="0" bIns="0" rtlCol="0"/>
          <a:lstStyle/>
          <a:p>
            <a:endParaRPr/>
          </a:p>
        </p:txBody>
      </p:sp>
      <p:sp>
        <p:nvSpPr>
          <p:cNvPr id="23" name="bg object 23"/>
          <p:cNvSpPr/>
          <p:nvPr/>
        </p:nvSpPr>
        <p:spPr>
          <a:xfrm>
            <a:off x="6100576" y="4707906"/>
            <a:ext cx="1002030" cy="1002030"/>
          </a:xfrm>
          <a:custGeom>
            <a:avLst/>
            <a:gdLst/>
            <a:ahLst/>
            <a:cxnLst/>
            <a:rect l="l" t="t" r="r" b="b"/>
            <a:pathLst>
              <a:path w="1002029" h="1002029">
                <a:moveTo>
                  <a:pt x="0" y="500949"/>
                </a:moveTo>
                <a:lnTo>
                  <a:pt x="2293" y="452704"/>
                </a:lnTo>
                <a:lnTo>
                  <a:pt x="9032" y="405757"/>
                </a:lnTo>
                <a:lnTo>
                  <a:pt x="20009" y="360317"/>
                </a:lnTo>
                <a:lnTo>
                  <a:pt x="35011" y="316595"/>
                </a:lnTo>
                <a:lnTo>
                  <a:pt x="53831" y="274800"/>
                </a:lnTo>
                <a:lnTo>
                  <a:pt x="76257" y="235141"/>
                </a:lnTo>
                <a:lnTo>
                  <a:pt x="102080" y="197831"/>
                </a:lnTo>
                <a:lnTo>
                  <a:pt x="131090" y="163077"/>
                </a:lnTo>
                <a:lnTo>
                  <a:pt x="163076" y="131090"/>
                </a:lnTo>
                <a:lnTo>
                  <a:pt x="197830" y="102080"/>
                </a:lnTo>
                <a:lnTo>
                  <a:pt x="235141" y="76257"/>
                </a:lnTo>
                <a:lnTo>
                  <a:pt x="274799" y="53831"/>
                </a:lnTo>
                <a:lnTo>
                  <a:pt x="316594"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5" y="596141"/>
                </a:lnTo>
                <a:lnTo>
                  <a:pt x="981889" y="641581"/>
                </a:lnTo>
                <a:lnTo>
                  <a:pt x="966886" y="685304"/>
                </a:lnTo>
                <a:lnTo>
                  <a:pt x="948067" y="727099"/>
                </a:lnTo>
                <a:lnTo>
                  <a:pt x="925641" y="766757"/>
                </a:lnTo>
                <a:lnTo>
                  <a:pt x="899818" y="804068"/>
                </a:lnTo>
                <a:lnTo>
                  <a:pt x="870808" y="838821"/>
                </a:lnTo>
                <a:lnTo>
                  <a:pt x="838821" y="870808"/>
                </a:lnTo>
                <a:lnTo>
                  <a:pt x="804067" y="899818"/>
                </a:lnTo>
                <a:lnTo>
                  <a:pt x="766757" y="925641"/>
                </a:lnTo>
                <a:lnTo>
                  <a:pt x="727099" y="948067"/>
                </a:lnTo>
                <a:lnTo>
                  <a:pt x="685303" y="966886"/>
                </a:lnTo>
                <a:lnTo>
                  <a:pt x="641581" y="981889"/>
                </a:lnTo>
                <a:lnTo>
                  <a:pt x="596141" y="992865"/>
                </a:lnTo>
                <a:lnTo>
                  <a:pt x="549194" y="999605"/>
                </a:lnTo>
                <a:lnTo>
                  <a:pt x="500949" y="1001898"/>
                </a:lnTo>
                <a:lnTo>
                  <a:pt x="452704" y="999605"/>
                </a:lnTo>
                <a:lnTo>
                  <a:pt x="405757" y="992865"/>
                </a:lnTo>
                <a:lnTo>
                  <a:pt x="360317" y="981889"/>
                </a:lnTo>
                <a:lnTo>
                  <a:pt x="316594" y="966886"/>
                </a:lnTo>
                <a:lnTo>
                  <a:pt x="274799" y="948067"/>
                </a:lnTo>
                <a:lnTo>
                  <a:pt x="235141" y="925641"/>
                </a:lnTo>
                <a:lnTo>
                  <a:pt x="197830" y="899818"/>
                </a:lnTo>
                <a:lnTo>
                  <a:pt x="163076" y="870808"/>
                </a:lnTo>
                <a:lnTo>
                  <a:pt x="131090" y="838821"/>
                </a:lnTo>
                <a:lnTo>
                  <a:pt x="102080" y="804068"/>
                </a:lnTo>
                <a:lnTo>
                  <a:pt x="76257" y="766757"/>
                </a:lnTo>
                <a:lnTo>
                  <a:pt x="53831" y="727099"/>
                </a:lnTo>
                <a:lnTo>
                  <a:pt x="35011" y="685304"/>
                </a:lnTo>
                <a:lnTo>
                  <a:pt x="20009" y="641581"/>
                </a:lnTo>
                <a:lnTo>
                  <a:pt x="9032" y="596141"/>
                </a:lnTo>
                <a:lnTo>
                  <a:pt x="2293" y="549194"/>
                </a:lnTo>
                <a:lnTo>
                  <a:pt x="0" y="500949"/>
                </a:lnTo>
                <a:close/>
              </a:path>
            </a:pathLst>
          </a:custGeom>
          <a:ln w="12699">
            <a:solidFill>
              <a:srgbClr val="BB1133"/>
            </a:solidFill>
          </a:ln>
        </p:spPr>
        <p:txBody>
          <a:bodyPr wrap="square" lIns="0" tIns="0" rIns="0" bIns="0" rtlCol="0"/>
          <a:lstStyle/>
          <a:p>
            <a:endParaRPr/>
          </a:p>
        </p:txBody>
      </p:sp>
      <p:pic>
        <p:nvPicPr>
          <p:cNvPr id="24" name="bg object 24"/>
          <p:cNvPicPr/>
          <p:nvPr/>
        </p:nvPicPr>
        <p:blipFill>
          <a:blip r:embed="rId2" cstate="print"/>
          <a:stretch>
            <a:fillRect/>
          </a:stretch>
        </p:blipFill>
        <p:spPr>
          <a:xfrm>
            <a:off x="538959" y="6409397"/>
            <a:ext cx="885522" cy="366005"/>
          </a:xfrm>
          <a:prstGeom prst="rect">
            <a:avLst/>
          </a:prstGeom>
        </p:spPr>
      </p:pic>
      <p:sp>
        <p:nvSpPr>
          <p:cNvPr id="25" name="bg object 25"/>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chemeClr val="tx1"/>
                </a:solidFill>
                <a:latin typeface="Tw Cen MT"/>
                <a:cs typeface="Tw Cen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315217" y="1335430"/>
            <a:ext cx="4257040" cy="4008754"/>
          </a:xfrm>
          <a:prstGeom prst="rect">
            <a:avLst/>
          </a:prstGeom>
        </p:spPr>
        <p:txBody>
          <a:bodyPr wrap="square" lIns="0" tIns="0" rIns="0" bIns="0">
            <a:spAutoFit/>
          </a:bodyPr>
          <a:lstStyle>
            <a:lvl1pPr>
              <a:defRPr sz="1600" b="0" i="0">
                <a:solidFill>
                  <a:schemeClr val="tx1"/>
                </a:solidFill>
                <a:latin typeface="Tw Cen MT"/>
                <a:cs typeface="Tw Cen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7" name="Holder 7"/>
          <p:cNvSpPr>
            <a:spLocks noGrp="1"/>
          </p:cNvSpPr>
          <p:nvPr>
            <p:ph type="sldNum" sz="quarter" idx="7"/>
          </p:nvPr>
        </p:nvSpPr>
        <p:spPr/>
        <p:txBody>
          <a:bodyPr lIns="0" tIns="0" rIns="0" bIns="0"/>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2720415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111133"/>
          </a:solidFill>
        </p:spPr>
        <p:txBody>
          <a:bodyPr wrap="square" lIns="0" tIns="0" rIns="0" bIns="0" rtlCol="0"/>
          <a:lstStyle/>
          <a:p>
            <a:endParaRPr/>
          </a:p>
        </p:txBody>
      </p:sp>
      <p:sp>
        <p:nvSpPr>
          <p:cNvPr id="17" name="bg object 17"/>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221382" y="6149792"/>
            <a:ext cx="1193531" cy="493312"/>
          </a:xfrm>
          <a:prstGeom prst="rect">
            <a:avLst/>
          </a:prstGeom>
        </p:spPr>
      </p:pic>
      <p:sp>
        <p:nvSpPr>
          <p:cNvPr id="19" name="bg object 19"/>
          <p:cNvSpPr/>
          <p:nvPr/>
        </p:nvSpPr>
        <p:spPr>
          <a:xfrm>
            <a:off x="183282" y="6111692"/>
            <a:ext cx="1270000" cy="569595"/>
          </a:xfrm>
          <a:custGeom>
            <a:avLst/>
            <a:gdLst/>
            <a:ahLst/>
            <a:cxnLst/>
            <a:rect l="l" t="t" r="r" b="b"/>
            <a:pathLst>
              <a:path w="1270000" h="569595">
                <a:moveTo>
                  <a:pt x="0" y="0"/>
                </a:moveTo>
                <a:lnTo>
                  <a:pt x="1269731" y="0"/>
                </a:lnTo>
                <a:lnTo>
                  <a:pt x="1269731" y="569512"/>
                </a:lnTo>
                <a:lnTo>
                  <a:pt x="0" y="569512"/>
                </a:lnTo>
                <a:lnTo>
                  <a:pt x="0" y="0"/>
                </a:lnTo>
                <a:close/>
              </a:path>
            </a:pathLst>
          </a:custGeom>
          <a:ln w="76199">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chemeClr val="tx1"/>
                </a:solidFill>
                <a:latin typeface="Tw Cen MT"/>
                <a:cs typeface="Tw Cen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815564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111133"/>
          </a:solidFill>
        </p:spPr>
        <p:txBody>
          <a:bodyPr wrap="square" lIns="0" tIns="0" rIns="0" bIns="0" rtlCol="0"/>
          <a:lstStyle/>
          <a:p>
            <a:endParaRPr/>
          </a:p>
        </p:txBody>
      </p:sp>
      <p:sp>
        <p:nvSpPr>
          <p:cNvPr id="17" name="bg object 17"/>
          <p:cNvSpPr/>
          <p:nvPr/>
        </p:nvSpPr>
        <p:spPr>
          <a:xfrm>
            <a:off x="0" y="0"/>
            <a:ext cx="7005320" cy="6858000"/>
          </a:xfrm>
          <a:custGeom>
            <a:avLst/>
            <a:gdLst/>
            <a:ahLst/>
            <a:cxnLst/>
            <a:rect l="l" t="t" r="r" b="b"/>
            <a:pathLst>
              <a:path w="7005320" h="6858000">
                <a:moveTo>
                  <a:pt x="1051153" y="0"/>
                </a:moveTo>
                <a:lnTo>
                  <a:pt x="0" y="0"/>
                </a:lnTo>
                <a:lnTo>
                  <a:pt x="0" y="1047775"/>
                </a:lnTo>
                <a:lnTo>
                  <a:pt x="1498" y="1045616"/>
                </a:lnTo>
                <a:lnTo>
                  <a:pt x="29527" y="1006449"/>
                </a:lnTo>
                <a:lnTo>
                  <a:pt x="58077" y="967524"/>
                </a:lnTo>
                <a:lnTo>
                  <a:pt x="87160" y="928865"/>
                </a:lnTo>
                <a:lnTo>
                  <a:pt x="116763" y="890447"/>
                </a:lnTo>
                <a:lnTo>
                  <a:pt x="146900" y="852284"/>
                </a:lnTo>
                <a:lnTo>
                  <a:pt x="177190" y="814514"/>
                </a:lnTo>
                <a:lnTo>
                  <a:pt x="207822" y="777176"/>
                </a:lnTo>
                <a:lnTo>
                  <a:pt x="238760" y="740283"/>
                </a:lnTo>
                <a:lnTo>
                  <a:pt x="270014" y="703821"/>
                </a:lnTo>
                <a:lnTo>
                  <a:pt x="301586" y="667816"/>
                </a:lnTo>
                <a:lnTo>
                  <a:pt x="333463" y="632244"/>
                </a:lnTo>
                <a:lnTo>
                  <a:pt x="365658" y="597115"/>
                </a:lnTo>
                <a:lnTo>
                  <a:pt x="398145" y="562432"/>
                </a:lnTo>
                <a:lnTo>
                  <a:pt x="430936" y="528180"/>
                </a:lnTo>
                <a:lnTo>
                  <a:pt x="464019" y="494385"/>
                </a:lnTo>
                <a:lnTo>
                  <a:pt x="497408" y="461035"/>
                </a:lnTo>
                <a:lnTo>
                  <a:pt x="531063" y="428117"/>
                </a:lnTo>
                <a:lnTo>
                  <a:pt x="565023" y="395655"/>
                </a:lnTo>
                <a:lnTo>
                  <a:pt x="599249" y="363639"/>
                </a:lnTo>
                <a:lnTo>
                  <a:pt x="633768" y="332054"/>
                </a:lnTo>
                <a:lnTo>
                  <a:pt x="668553" y="300926"/>
                </a:lnTo>
                <a:lnTo>
                  <a:pt x="703605" y="270243"/>
                </a:lnTo>
                <a:lnTo>
                  <a:pt x="738936" y="240017"/>
                </a:lnTo>
                <a:lnTo>
                  <a:pt x="774522" y="210223"/>
                </a:lnTo>
                <a:lnTo>
                  <a:pt x="810361" y="180886"/>
                </a:lnTo>
                <a:lnTo>
                  <a:pt x="846467" y="151993"/>
                </a:lnTo>
                <a:lnTo>
                  <a:pt x="882827" y="123545"/>
                </a:lnTo>
                <a:lnTo>
                  <a:pt x="919429" y="95542"/>
                </a:lnTo>
                <a:lnTo>
                  <a:pt x="956284" y="67995"/>
                </a:lnTo>
                <a:lnTo>
                  <a:pt x="993381" y="40906"/>
                </a:lnTo>
                <a:lnTo>
                  <a:pt x="1030719" y="14262"/>
                </a:lnTo>
                <a:lnTo>
                  <a:pt x="1051153" y="0"/>
                </a:lnTo>
                <a:close/>
              </a:path>
              <a:path w="7005320" h="6858000">
                <a:moveTo>
                  <a:pt x="1196606" y="6858000"/>
                </a:moveTo>
                <a:lnTo>
                  <a:pt x="1140079" y="6821310"/>
                </a:lnTo>
                <a:lnTo>
                  <a:pt x="1100950" y="6795084"/>
                </a:lnTo>
                <a:lnTo>
                  <a:pt x="1062050" y="6768401"/>
                </a:lnTo>
                <a:lnTo>
                  <a:pt x="1023378" y="6741236"/>
                </a:lnTo>
                <a:lnTo>
                  <a:pt x="984961" y="6713614"/>
                </a:lnTo>
                <a:lnTo>
                  <a:pt x="946785" y="6685508"/>
                </a:lnTo>
                <a:lnTo>
                  <a:pt x="908850" y="6656946"/>
                </a:lnTo>
                <a:lnTo>
                  <a:pt x="871169" y="6627914"/>
                </a:lnTo>
                <a:lnTo>
                  <a:pt x="833755" y="6598412"/>
                </a:lnTo>
                <a:lnTo>
                  <a:pt x="796594" y="6568440"/>
                </a:lnTo>
                <a:lnTo>
                  <a:pt x="759701" y="6537998"/>
                </a:lnTo>
                <a:lnTo>
                  <a:pt x="723074" y="6507086"/>
                </a:lnTo>
                <a:lnTo>
                  <a:pt x="686727" y="6475717"/>
                </a:lnTo>
                <a:lnTo>
                  <a:pt x="650659" y="6443878"/>
                </a:lnTo>
                <a:lnTo>
                  <a:pt x="614857" y="6411569"/>
                </a:lnTo>
                <a:lnTo>
                  <a:pt x="579361" y="6378791"/>
                </a:lnTo>
                <a:lnTo>
                  <a:pt x="544131" y="6345555"/>
                </a:lnTo>
                <a:lnTo>
                  <a:pt x="509206" y="6311849"/>
                </a:lnTo>
                <a:lnTo>
                  <a:pt x="474586" y="6277686"/>
                </a:lnTo>
                <a:lnTo>
                  <a:pt x="440258" y="6243053"/>
                </a:lnTo>
                <a:lnTo>
                  <a:pt x="406234" y="6207963"/>
                </a:lnTo>
                <a:lnTo>
                  <a:pt x="372757" y="6173025"/>
                </a:lnTo>
                <a:lnTo>
                  <a:pt x="339775" y="6137783"/>
                </a:lnTo>
                <a:lnTo>
                  <a:pt x="307276" y="6102223"/>
                </a:lnTo>
                <a:lnTo>
                  <a:pt x="275272" y="6066371"/>
                </a:lnTo>
                <a:lnTo>
                  <a:pt x="243751" y="6030214"/>
                </a:lnTo>
                <a:lnTo>
                  <a:pt x="212725" y="5993765"/>
                </a:lnTo>
                <a:lnTo>
                  <a:pt x="182194" y="5957036"/>
                </a:lnTo>
                <a:lnTo>
                  <a:pt x="152158" y="5920016"/>
                </a:lnTo>
                <a:lnTo>
                  <a:pt x="122605" y="5882703"/>
                </a:lnTo>
                <a:lnTo>
                  <a:pt x="93560" y="5845137"/>
                </a:lnTo>
                <a:lnTo>
                  <a:pt x="64998" y="5807291"/>
                </a:lnTo>
                <a:lnTo>
                  <a:pt x="36931" y="5769178"/>
                </a:lnTo>
                <a:lnTo>
                  <a:pt x="9347" y="5730799"/>
                </a:lnTo>
                <a:lnTo>
                  <a:pt x="0" y="5717451"/>
                </a:lnTo>
                <a:lnTo>
                  <a:pt x="0" y="6858000"/>
                </a:lnTo>
                <a:lnTo>
                  <a:pt x="1196606" y="6858000"/>
                </a:lnTo>
                <a:close/>
              </a:path>
              <a:path w="7005320" h="6858000">
                <a:moveTo>
                  <a:pt x="3526739" y="6642100"/>
                </a:moveTo>
                <a:lnTo>
                  <a:pt x="3525431" y="6591300"/>
                </a:lnTo>
                <a:lnTo>
                  <a:pt x="3521659" y="6553200"/>
                </a:lnTo>
                <a:lnTo>
                  <a:pt x="3515283" y="6502400"/>
                </a:lnTo>
                <a:lnTo>
                  <a:pt x="3506114" y="6464300"/>
                </a:lnTo>
                <a:lnTo>
                  <a:pt x="3493998" y="6426200"/>
                </a:lnTo>
                <a:lnTo>
                  <a:pt x="3478771" y="6400800"/>
                </a:lnTo>
                <a:lnTo>
                  <a:pt x="3460280" y="6362700"/>
                </a:lnTo>
                <a:lnTo>
                  <a:pt x="3438334" y="6337300"/>
                </a:lnTo>
                <a:lnTo>
                  <a:pt x="3412794" y="6299200"/>
                </a:lnTo>
                <a:lnTo>
                  <a:pt x="3383483" y="6273800"/>
                </a:lnTo>
                <a:lnTo>
                  <a:pt x="3350234" y="6248400"/>
                </a:lnTo>
                <a:lnTo>
                  <a:pt x="3312896" y="6223000"/>
                </a:lnTo>
                <a:lnTo>
                  <a:pt x="3271278" y="6210300"/>
                </a:lnTo>
                <a:lnTo>
                  <a:pt x="3225254" y="6184900"/>
                </a:lnTo>
                <a:lnTo>
                  <a:pt x="3174619" y="6172200"/>
                </a:lnTo>
                <a:lnTo>
                  <a:pt x="3119234" y="6159500"/>
                </a:lnTo>
                <a:lnTo>
                  <a:pt x="3058934" y="6146800"/>
                </a:lnTo>
                <a:lnTo>
                  <a:pt x="3007753" y="6134100"/>
                </a:lnTo>
                <a:lnTo>
                  <a:pt x="2565806" y="6019800"/>
                </a:lnTo>
                <a:lnTo>
                  <a:pt x="2518867" y="5994400"/>
                </a:lnTo>
                <a:lnTo>
                  <a:pt x="2472385" y="5981700"/>
                </a:lnTo>
                <a:lnTo>
                  <a:pt x="2426347" y="5956300"/>
                </a:lnTo>
                <a:lnTo>
                  <a:pt x="2380780" y="5943600"/>
                </a:lnTo>
                <a:lnTo>
                  <a:pt x="2335669" y="5918200"/>
                </a:lnTo>
                <a:lnTo>
                  <a:pt x="2291042" y="5905500"/>
                </a:lnTo>
                <a:lnTo>
                  <a:pt x="2246884" y="5880100"/>
                </a:lnTo>
                <a:lnTo>
                  <a:pt x="2203196" y="5867400"/>
                </a:lnTo>
                <a:lnTo>
                  <a:pt x="2117306" y="5816600"/>
                </a:lnTo>
                <a:lnTo>
                  <a:pt x="2033384" y="5765800"/>
                </a:lnTo>
                <a:lnTo>
                  <a:pt x="1992172" y="5753100"/>
                </a:lnTo>
                <a:lnTo>
                  <a:pt x="1911299" y="5702300"/>
                </a:lnTo>
                <a:lnTo>
                  <a:pt x="1832508" y="5651500"/>
                </a:lnTo>
                <a:lnTo>
                  <a:pt x="1793887" y="5613400"/>
                </a:lnTo>
                <a:lnTo>
                  <a:pt x="1755813" y="5588000"/>
                </a:lnTo>
                <a:lnTo>
                  <a:pt x="1681289" y="5537200"/>
                </a:lnTo>
                <a:lnTo>
                  <a:pt x="1644840" y="5511800"/>
                </a:lnTo>
                <a:lnTo>
                  <a:pt x="1608950" y="5473700"/>
                </a:lnTo>
                <a:lnTo>
                  <a:pt x="1573618" y="5448300"/>
                </a:lnTo>
                <a:lnTo>
                  <a:pt x="1538859" y="5410200"/>
                </a:lnTo>
                <a:lnTo>
                  <a:pt x="1504657" y="5384800"/>
                </a:lnTo>
                <a:lnTo>
                  <a:pt x="1471028" y="5359400"/>
                </a:lnTo>
                <a:lnTo>
                  <a:pt x="1437970" y="5321300"/>
                </a:lnTo>
                <a:lnTo>
                  <a:pt x="1405509" y="5295900"/>
                </a:lnTo>
                <a:lnTo>
                  <a:pt x="1373619" y="5257800"/>
                </a:lnTo>
                <a:lnTo>
                  <a:pt x="1342339" y="5219700"/>
                </a:lnTo>
                <a:lnTo>
                  <a:pt x="1311643" y="5194300"/>
                </a:lnTo>
                <a:lnTo>
                  <a:pt x="1281557" y="5156200"/>
                </a:lnTo>
                <a:lnTo>
                  <a:pt x="1252067" y="5118100"/>
                </a:lnTo>
                <a:lnTo>
                  <a:pt x="1223200" y="5080000"/>
                </a:lnTo>
                <a:lnTo>
                  <a:pt x="1194943" y="5054600"/>
                </a:lnTo>
                <a:lnTo>
                  <a:pt x="1167307" y="5016500"/>
                </a:lnTo>
                <a:lnTo>
                  <a:pt x="1140307" y="4978400"/>
                </a:lnTo>
                <a:lnTo>
                  <a:pt x="1113929" y="4940300"/>
                </a:lnTo>
                <a:lnTo>
                  <a:pt x="1088199" y="4902200"/>
                </a:lnTo>
                <a:lnTo>
                  <a:pt x="1063091" y="4864100"/>
                </a:lnTo>
                <a:lnTo>
                  <a:pt x="1038644" y="4826000"/>
                </a:lnTo>
                <a:lnTo>
                  <a:pt x="1014844" y="4787900"/>
                </a:lnTo>
                <a:lnTo>
                  <a:pt x="991692" y="4749800"/>
                </a:lnTo>
                <a:lnTo>
                  <a:pt x="969213" y="4711700"/>
                </a:lnTo>
                <a:lnTo>
                  <a:pt x="947394" y="4673600"/>
                </a:lnTo>
                <a:lnTo>
                  <a:pt x="926249" y="4635500"/>
                </a:lnTo>
                <a:lnTo>
                  <a:pt x="905776" y="4597400"/>
                </a:lnTo>
                <a:lnTo>
                  <a:pt x="885977" y="4546600"/>
                </a:lnTo>
                <a:lnTo>
                  <a:pt x="866863" y="4508500"/>
                </a:lnTo>
                <a:lnTo>
                  <a:pt x="848448" y="4470400"/>
                </a:lnTo>
                <a:lnTo>
                  <a:pt x="830719" y="4432300"/>
                </a:lnTo>
                <a:lnTo>
                  <a:pt x="813701" y="4381500"/>
                </a:lnTo>
                <a:lnTo>
                  <a:pt x="797369" y="4343400"/>
                </a:lnTo>
                <a:lnTo>
                  <a:pt x="781761" y="4305300"/>
                </a:lnTo>
                <a:lnTo>
                  <a:pt x="766864" y="4254500"/>
                </a:lnTo>
                <a:lnTo>
                  <a:pt x="752690" y="4216400"/>
                </a:lnTo>
                <a:lnTo>
                  <a:pt x="739228" y="4178300"/>
                </a:lnTo>
                <a:lnTo>
                  <a:pt x="726503" y="4127500"/>
                </a:lnTo>
                <a:lnTo>
                  <a:pt x="714514" y="4089400"/>
                </a:lnTo>
                <a:lnTo>
                  <a:pt x="703262" y="4038600"/>
                </a:lnTo>
                <a:lnTo>
                  <a:pt x="692746" y="4000500"/>
                </a:lnTo>
                <a:lnTo>
                  <a:pt x="682980" y="3949700"/>
                </a:lnTo>
                <a:lnTo>
                  <a:pt x="673976" y="3911600"/>
                </a:lnTo>
                <a:lnTo>
                  <a:pt x="665721" y="3860800"/>
                </a:lnTo>
                <a:lnTo>
                  <a:pt x="658228" y="3822700"/>
                </a:lnTo>
                <a:lnTo>
                  <a:pt x="651510" y="3771900"/>
                </a:lnTo>
                <a:lnTo>
                  <a:pt x="645566" y="3721100"/>
                </a:lnTo>
                <a:lnTo>
                  <a:pt x="640384" y="3683000"/>
                </a:lnTo>
                <a:lnTo>
                  <a:pt x="636003" y="3632200"/>
                </a:lnTo>
                <a:lnTo>
                  <a:pt x="632396" y="3581400"/>
                </a:lnTo>
                <a:lnTo>
                  <a:pt x="629589" y="3543300"/>
                </a:lnTo>
                <a:lnTo>
                  <a:pt x="627570" y="3492500"/>
                </a:lnTo>
                <a:lnTo>
                  <a:pt x="626364" y="3441700"/>
                </a:lnTo>
                <a:lnTo>
                  <a:pt x="625957" y="3403600"/>
                </a:lnTo>
                <a:lnTo>
                  <a:pt x="625665" y="3352800"/>
                </a:lnTo>
                <a:lnTo>
                  <a:pt x="626173" y="3302000"/>
                </a:lnTo>
                <a:lnTo>
                  <a:pt x="627481" y="3251200"/>
                </a:lnTo>
                <a:lnTo>
                  <a:pt x="629577" y="3213100"/>
                </a:lnTo>
                <a:lnTo>
                  <a:pt x="632485" y="3162300"/>
                </a:lnTo>
                <a:lnTo>
                  <a:pt x="636168" y="3111500"/>
                </a:lnTo>
                <a:lnTo>
                  <a:pt x="640638" y="3073400"/>
                </a:lnTo>
                <a:lnTo>
                  <a:pt x="645883" y="3022600"/>
                </a:lnTo>
                <a:lnTo>
                  <a:pt x="651903" y="2984500"/>
                </a:lnTo>
                <a:lnTo>
                  <a:pt x="658685" y="2933700"/>
                </a:lnTo>
                <a:lnTo>
                  <a:pt x="666229" y="2882900"/>
                </a:lnTo>
                <a:lnTo>
                  <a:pt x="674535" y="2844800"/>
                </a:lnTo>
                <a:lnTo>
                  <a:pt x="683590" y="2794000"/>
                </a:lnTo>
                <a:lnTo>
                  <a:pt x="693407" y="2755900"/>
                </a:lnTo>
                <a:lnTo>
                  <a:pt x="703948" y="2705100"/>
                </a:lnTo>
                <a:lnTo>
                  <a:pt x="715238" y="2667000"/>
                </a:lnTo>
                <a:lnTo>
                  <a:pt x="727265" y="2616200"/>
                </a:lnTo>
                <a:lnTo>
                  <a:pt x="740016" y="2578100"/>
                </a:lnTo>
                <a:lnTo>
                  <a:pt x="753491" y="2540000"/>
                </a:lnTo>
                <a:lnTo>
                  <a:pt x="767689" y="2489200"/>
                </a:lnTo>
                <a:lnTo>
                  <a:pt x="782599" y="2451100"/>
                </a:lnTo>
                <a:lnTo>
                  <a:pt x="798207" y="2400300"/>
                </a:lnTo>
                <a:lnTo>
                  <a:pt x="814539" y="2362200"/>
                </a:lnTo>
                <a:lnTo>
                  <a:pt x="831557" y="2324100"/>
                </a:lnTo>
                <a:lnTo>
                  <a:pt x="849274" y="2286000"/>
                </a:lnTo>
                <a:lnTo>
                  <a:pt x="867676" y="2235200"/>
                </a:lnTo>
                <a:lnTo>
                  <a:pt x="886764" y="2197100"/>
                </a:lnTo>
                <a:lnTo>
                  <a:pt x="906538" y="2159000"/>
                </a:lnTo>
                <a:lnTo>
                  <a:pt x="926985" y="2120900"/>
                </a:lnTo>
                <a:lnTo>
                  <a:pt x="948093" y="2082800"/>
                </a:lnTo>
                <a:lnTo>
                  <a:pt x="969873" y="2044700"/>
                </a:lnTo>
                <a:lnTo>
                  <a:pt x="992314" y="1993900"/>
                </a:lnTo>
                <a:lnTo>
                  <a:pt x="1015415" y="1955800"/>
                </a:lnTo>
                <a:lnTo>
                  <a:pt x="1039164" y="1917700"/>
                </a:lnTo>
                <a:lnTo>
                  <a:pt x="1063561" y="1879600"/>
                </a:lnTo>
                <a:lnTo>
                  <a:pt x="1088593" y="1841500"/>
                </a:lnTo>
                <a:lnTo>
                  <a:pt x="1114259" y="1816100"/>
                </a:lnTo>
                <a:lnTo>
                  <a:pt x="1140561" y="1778000"/>
                </a:lnTo>
                <a:lnTo>
                  <a:pt x="1167498" y="1739900"/>
                </a:lnTo>
                <a:lnTo>
                  <a:pt x="1195044" y="1701800"/>
                </a:lnTo>
                <a:lnTo>
                  <a:pt x="1223213" y="1663700"/>
                </a:lnTo>
                <a:lnTo>
                  <a:pt x="1251991" y="1625600"/>
                </a:lnTo>
                <a:lnTo>
                  <a:pt x="1281379" y="1600200"/>
                </a:lnTo>
                <a:lnTo>
                  <a:pt x="1311363" y="1562100"/>
                </a:lnTo>
                <a:lnTo>
                  <a:pt x="1341945" y="1524000"/>
                </a:lnTo>
                <a:lnTo>
                  <a:pt x="1373124" y="1498600"/>
                </a:lnTo>
                <a:lnTo>
                  <a:pt x="1404886" y="1460500"/>
                </a:lnTo>
                <a:lnTo>
                  <a:pt x="1437233" y="1435100"/>
                </a:lnTo>
                <a:lnTo>
                  <a:pt x="1470164" y="1397000"/>
                </a:lnTo>
                <a:lnTo>
                  <a:pt x="1503667" y="1371600"/>
                </a:lnTo>
                <a:lnTo>
                  <a:pt x="1537728" y="1333500"/>
                </a:lnTo>
                <a:lnTo>
                  <a:pt x="1572361" y="1308100"/>
                </a:lnTo>
                <a:lnTo>
                  <a:pt x="1607540" y="1282700"/>
                </a:lnTo>
                <a:lnTo>
                  <a:pt x="1643278" y="1244600"/>
                </a:lnTo>
                <a:lnTo>
                  <a:pt x="1679575" y="1219200"/>
                </a:lnTo>
                <a:lnTo>
                  <a:pt x="1753768" y="1168400"/>
                </a:lnTo>
                <a:lnTo>
                  <a:pt x="1791677" y="1130300"/>
                </a:lnTo>
                <a:lnTo>
                  <a:pt x="1830108" y="1104900"/>
                </a:lnTo>
                <a:lnTo>
                  <a:pt x="1908543" y="1054100"/>
                </a:lnTo>
                <a:lnTo>
                  <a:pt x="1989035" y="1003300"/>
                </a:lnTo>
                <a:lnTo>
                  <a:pt x="2030044" y="990600"/>
                </a:lnTo>
                <a:lnTo>
                  <a:pt x="2071547" y="965200"/>
                </a:lnTo>
                <a:lnTo>
                  <a:pt x="2156041" y="914400"/>
                </a:lnTo>
                <a:lnTo>
                  <a:pt x="2199017" y="901700"/>
                </a:lnTo>
                <a:lnTo>
                  <a:pt x="2286406" y="850900"/>
                </a:lnTo>
                <a:lnTo>
                  <a:pt x="2330805" y="838200"/>
                </a:lnTo>
                <a:lnTo>
                  <a:pt x="2375674" y="812800"/>
                </a:lnTo>
                <a:lnTo>
                  <a:pt x="2421001" y="800100"/>
                </a:lnTo>
                <a:lnTo>
                  <a:pt x="2466784" y="774700"/>
                </a:lnTo>
                <a:lnTo>
                  <a:pt x="2606827" y="736600"/>
                </a:lnTo>
                <a:lnTo>
                  <a:pt x="2654389" y="711200"/>
                </a:lnTo>
                <a:lnTo>
                  <a:pt x="2898559" y="647700"/>
                </a:lnTo>
                <a:lnTo>
                  <a:pt x="2948635" y="647700"/>
                </a:lnTo>
                <a:lnTo>
                  <a:pt x="2999105" y="635000"/>
                </a:lnTo>
                <a:lnTo>
                  <a:pt x="3062338" y="622300"/>
                </a:lnTo>
                <a:lnTo>
                  <a:pt x="3121050" y="609600"/>
                </a:lnTo>
                <a:lnTo>
                  <a:pt x="3175330" y="596900"/>
                </a:lnTo>
                <a:lnTo>
                  <a:pt x="3225279" y="571500"/>
                </a:lnTo>
                <a:lnTo>
                  <a:pt x="3270961" y="558800"/>
                </a:lnTo>
                <a:lnTo>
                  <a:pt x="3312490" y="533400"/>
                </a:lnTo>
                <a:lnTo>
                  <a:pt x="3349942" y="508000"/>
                </a:lnTo>
                <a:lnTo>
                  <a:pt x="3383432" y="482600"/>
                </a:lnTo>
                <a:lnTo>
                  <a:pt x="3413010" y="457200"/>
                </a:lnTo>
                <a:lnTo>
                  <a:pt x="3460889" y="393700"/>
                </a:lnTo>
                <a:lnTo>
                  <a:pt x="3479355" y="355600"/>
                </a:lnTo>
                <a:lnTo>
                  <a:pt x="3494290" y="330200"/>
                </a:lnTo>
                <a:lnTo>
                  <a:pt x="3505797" y="292100"/>
                </a:lnTo>
                <a:lnTo>
                  <a:pt x="3513950" y="254000"/>
                </a:lnTo>
                <a:lnTo>
                  <a:pt x="3518852" y="203200"/>
                </a:lnTo>
                <a:lnTo>
                  <a:pt x="3520579" y="165100"/>
                </a:lnTo>
                <a:lnTo>
                  <a:pt x="3519246" y="114300"/>
                </a:lnTo>
                <a:lnTo>
                  <a:pt x="3514915" y="76200"/>
                </a:lnTo>
                <a:lnTo>
                  <a:pt x="3507689" y="25400"/>
                </a:lnTo>
                <a:lnTo>
                  <a:pt x="3502190" y="0"/>
                </a:lnTo>
                <a:lnTo>
                  <a:pt x="1859241" y="0"/>
                </a:lnTo>
                <a:lnTo>
                  <a:pt x="1822043" y="12700"/>
                </a:lnTo>
                <a:lnTo>
                  <a:pt x="1779003" y="25400"/>
                </a:lnTo>
                <a:lnTo>
                  <a:pt x="1651939" y="101600"/>
                </a:lnTo>
                <a:lnTo>
                  <a:pt x="1610283" y="114300"/>
                </a:lnTo>
                <a:lnTo>
                  <a:pt x="1487462" y="190500"/>
                </a:lnTo>
                <a:lnTo>
                  <a:pt x="1367904" y="266700"/>
                </a:lnTo>
                <a:lnTo>
                  <a:pt x="1251686" y="342900"/>
                </a:lnTo>
                <a:lnTo>
                  <a:pt x="1176108" y="393700"/>
                </a:lnTo>
                <a:lnTo>
                  <a:pt x="1102080" y="444500"/>
                </a:lnTo>
                <a:lnTo>
                  <a:pt x="1065657" y="482600"/>
                </a:lnTo>
                <a:lnTo>
                  <a:pt x="994003" y="533400"/>
                </a:lnTo>
                <a:lnTo>
                  <a:pt x="958773" y="558800"/>
                </a:lnTo>
                <a:lnTo>
                  <a:pt x="923937" y="596900"/>
                </a:lnTo>
                <a:lnTo>
                  <a:pt x="889533" y="622300"/>
                </a:lnTo>
                <a:lnTo>
                  <a:pt x="855522" y="660400"/>
                </a:lnTo>
                <a:lnTo>
                  <a:pt x="821931" y="685800"/>
                </a:lnTo>
                <a:lnTo>
                  <a:pt x="788758" y="723900"/>
                </a:lnTo>
                <a:lnTo>
                  <a:pt x="755992" y="749300"/>
                </a:lnTo>
                <a:lnTo>
                  <a:pt x="723671" y="787400"/>
                </a:lnTo>
                <a:lnTo>
                  <a:pt x="691756" y="812800"/>
                </a:lnTo>
                <a:lnTo>
                  <a:pt x="660273" y="850900"/>
                </a:lnTo>
                <a:lnTo>
                  <a:pt x="629234" y="889000"/>
                </a:lnTo>
                <a:lnTo>
                  <a:pt x="598614" y="914400"/>
                </a:lnTo>
                <a:lnTo>
                  <a:pt x="568439" y="952500"/>
                </a:lnTo>
                <a:lnTo>
                  <a:pt x="538708" y="990600"/>
                </a:lnTo>
                <a:lnTo>
                  <a:pt x="509422" y="1016000"/>
                </a:lnTo>
                <a:lnTo>
                  <a:pt x="480580" y="1054100"/>
                </a:lnTo>
                <a:lnTo>
                  <a:pt x="452183" y="1092200"/>
                </a:lnTo>
                <a:lnTo>
                  <a:pt x="424243" y="1130300"/>
                </a:lnTo>
                <a:lnTo>
                  <a:pt x="396748" y="1168400"/>
                </a:lnTo>
                <a:lnTo>
                  <a:pt x="369722" y="1206500"/>
                </a:lnTo>
                <a:lnTo>
                  <a:pt x="343154" y="1231900"/>
                </a:lnTo>
                <a:lnTo>
                  <a:pt x="317055" y="1270000"/>
                </a:lnTo>
                <a:lnTo>
                  <a:pt x="291414" y="1308100"/>
                </a:lnTo>
                <a:lnTo>
                  <a:pt x="266255" y="1346200"/>
                </a:lnTo>
                <a:lnTo>
                  <a:pt x="241566" y="1384300"/>
                </a:lnTo>
                <a:lnTo>
                  <a:pt x="217347" y="1422400"/>
                </a:lnTo>
                <a:lnTo>
                  <a:pt x="193611" y="1473200"/>
                </a:lnTo>
                <a:lnTo>
                  <a:pt x="170357" y="1511300"/>
                </a:lnTo>
                <a:lnTo>
                  <a:pt x="147586" y="1549400"/>
                </a:lnTo>
                <a:lnTo>
                  <a:pt x="125310" y="1587500"/>
                </a:lnTo>
                <a:lnTo>
                  <a:pt x="103517" y="1625600"/>
                </a:lnTo>
                <a:lnTo>
                  <a:pt x="82232" y="1663700"/>
                </a:lnTo>
                <a:lnTo>
                  <a:pt x="61429" y="1701800"/>
                </a:lnTo>
                <a:lnTo>
                  <a:pt x="41135" y="1752600"/>
                </a:lnTo>
                <a:lnTo>
                  <a:pt x="21336" y="1790700"/>
                </a:lnTo>
                <a:lnTo>
                  <a:pt x="2057" y="1828800"/>
                </a:lnTo>
                <a:lnTo>
                  <a:pt x="0" y="1841500"/>
                </a:lnTo>
                <a:lnTo>
                  <a:pt x="0" y="4927600"/>
                </a:lnTo>
                <a:lnTo>
                  <a:pt x="14782" y="4953000"/>
                </a:lnTo>
                <a:lnTo>
                  <a:pt x="34620" y="5003800"/>
                </a:lnTo>
                <a:lnTo>
                  <a:pt x="54952" y="5041900"/>
                </a:lnTo>
                <a:lnTo>
                  <a:pt x="75780" y="5080000"/>
                </a:lnTo>
                <a:lnTo>
                  <a:pt x="97116" y="5118100"/>
                </a:lnTo>
                <a:lnTo>
                  <a:pt x="118935" y="5168900"/>
                </a:lnTo>
                <a:lnTo>
                  <a:pt x="141236" y="5207000"/>
                </a:lnTo>
                <a:lnTo>
                  <a:pt x="164033" y="5245100"/>
                </a:lnTo>
                <a:lnTo>
                  <a:pt x="187299" y="5283200"/>
                </a:lnTo>
                <a:lnTo>
                  <a:pt x="211048" y="5321300"/>
                </a:lnTo>
                <a:lnTo>
                  <a:pt x="235254" y="5359400"/>
                </a:lnTo>
                <a:lnTo>
                  <a:pt x="259943" y="5397500"/>
                </a:lnTo>
                <a:lnTo>
                  <a:pt x="285089" y="5435600"/>
                </a:lnTo>
                <a:lnTo>
                  <a:pt x="310692" y="5473700"/>
                </a:lnTo>
                <a:lnTo>
                  <a:pt x="336740" y="5511800"/>
                </a:lnTo>
                <a:lnTo>
                  <a:pt x="363258" y="5549900"/>
                </a:lnTo>
                <a:lnTo>
                  <a:pt x="390207" y="5588000"/>
                </a:lnTo>
                <a:lnTo>
                  <a:pt x="417601" y="5626100"/>
                </a:lnTo>
                <a:lnTo>
                  <a:pt x="445439" y="5664200"/>
                </a:lnTo>
                <a:lnTo>
                  <a:pt x="473710" y="5702300"/>
                </a:lnTo>
                <a:lnTo>
                  <a:pt x="502412" y="5740400"/>
                </a:lnTo>
                <a:lnTo>
                  <a:pt x="531545" y="5778500"/>
                </a:lnTo>
                <a:lnTo>
                  <a:pt x="561086" y="5803900"/>
                </a:lnTo>
                <a:lnTo>
                  <a:pt x="591058" y="5842000"/>
                </a:lnTo>
                <a:lnTo>
                  <a:pt x="621436" y="5880100"/>
                </a:lnTo>
                <a:lnTo>
                  <a:pt x="652233" y="5918200"/>
                </a:lnTo>
                <a:lnTo>
                  <a:pt x="683437" y="5943600"/>
                </a:lnTo>
                <a:lnTo>
                  <a:pt x="715035" y="5981700"/>
                </a:lnTo>
                <a:lnTo>
                  <a:pt x="747039" y="6019800"/>
                </a:lnTo>
                <a:lnTo>
                  <a:pt x="779424" y="6045200"/>
                </a:lnTo>
                <a:lnTo>
                  <a:pt x="812215" y="6083300"/>
                </a:lnTo>
                <a:lnTo>
                  <a:pt x="845375" y="6108700"/>
                </a:lnTo>
                <a:lnTo>
                  <a:pt x="878928" y="6146800"/>
                </a:lnTo>
                <a:lnTo>
                  <a:pt x="947166" y="6197600"/>
                </a:lnTo>
                <a:lnTo>
                  <a:pt x="981837" y="6235700"/>
                </a:lnTo>
                <a:lnTo>
                  <a:pt x="1052283" y="6286500"/>
                </a:lnTo>
                <a:lnTo>
                  <a:pt x="1088034" y="6324600"/>
                </a:lnTo>
                <a:lnTo>
                  <a:pt x="1197419" y="6400800"/>
                </a:lnTo>
                <a:lnTo>
                  <a:pt x="1234567" y="6426200"/>
                </a:lnTo>
                <a:lnTo>
                  <a:pt x="1272057" y="6464300"/>
                </a:lnTo>
                <a:lnTo>
                  <a:pt x="1386509" y="6540500"/>
                </a:lnTo>
                <a:lnTo>
                  <a:pt x="1425308" y="6565900"/>
                </a:lnTo>
                <a:lnTo>
                  <a:pt x="1464424" y="6578600"/>
                </a:lnTo>
                <a:lnTo>
                  <a:pt x="1623974" y="6680200"/>
                </a:lnTo>
                <a:lnTo>
                  <a:pt x="1664614" y="6692900"/>
                </a:lnTo>
                <a:lnTo>
                  <a:pt x="1746770" y="6743700"/>
                </a:lnTo>
                <a:lnTo>
                  <a:pt x="1788274" y="6756400"/>
                </a:lnTo>
                <a:lnTo>
                  <a:pt x="1830070" y="6781800"/>
                </a:lnTo>
                <a:lnTo>
                  <a:pt x="1872132" y="6794500"/>
                </a:lnTo>
                <a:lnTo>
                  <a:pt x="1914474" y="6819900"/>
                </a:lnTo>
                <a:lnTo>
                  <a:pt x="1957082" y="6832600"/>
                </a:lnTo>
                <a:lnTo>
                  <a:pt x="1994420" y="6845300"/>
                </a:lnTo>
                <a:lnTo>
                  <a:pt x="3506736" y="6845300"/>
                </a:lnTo>
                <a:lnTo>
                  <a:pt x="3517608" y="6781800"/>
                </a:lnTo>
                <a:lnTo>
                  <a:pt x="3522675" y="6731000"/>
                </a:lnTo>
                <a:lnTo>
                  <a:pt x="3525774" y="6680200"/>
                </a:lnTo>
                <a:lnTo>
                  <a:pt x="3526739" y="6642100"/>
                </a:lnTo>
                <a:close/>
              </a:path>
              <a:path w="7005320" h="6858000">
                <a:moveTo>
                  <a:pt x="6982930" y="0"/>
                </a:moveTo>
                <a:lnTo>
                  <a:pt x="5907722" y="0"/>
                </a:lnTo>
                <a:lnTo>
                  <a:pt x="5949188" y="27444"/>
                </a:lnTo>
                <a:lnTo>
                  <a:pt x="5990221" y="55206"/>
                </a:lnTo>
                <a:lnTo>
                  <a:pt x="6031090" y="83477"/>
                </a:lnTo>
                <a:lnTo>
                  <a:pt x="6071768" y="112229"/>
                </a:lnTo>
                <a:lnTo>
                  <a:pt x="6117298" y="142875"/>
                </a:lnTo>
                <a:lnTo>
                  <a:pt x="6162980" y="170357"/>
                </a:lnTo>
                <a:lnTo>
                  <a:pt x="6208700" y="194729"/>
                </a:lnTo>
                <a:lnTo>
                  <a:pt x="6254343" y="216014"/>
                </a:lnTo>
                <a:lnTo>
                  <a:pt x="6299784" y="234264"/>
                </a:lnTo>
                <a:lnTo>
                  <a:pt x="6344882" y="249504"/>
                </a:lnTo>
                <a:lnTo>
                  <a:pt x="6389535" y="261772"/>
                </a:lnTo>
                <a:lnTo>
                  <a:pt x="6433617" y="271119"/>
                </a:lnTo>
                <a:lnTo>
                  <a:pt x="6477000" y="277571"/>
                </a:lnTo>
                <a:lnTo>
                  <a:pt x="6519570" y="281190"/>
                </a:lnTo>
                <a:lnTo>
                  <a:pt x="6561188" y="281978"/>
                </a:lnTo>
                <a:lnTo>
                  <a:pt x="6601739" y="279996"/>
                </a:lnTo>
                <a:lnTo>
                  <a:pt x="6641109" y="275285"/>
                </a:lnTo>
                <a:lnTo>
                  <a:pt x="6679171" y="267868"/>
                </a:lnTo>
                <a:lnTo>
                  <a:pt x="6750863" y="245110"/>
                </a:lnTo>
                <a:lnTo>
                  <a:pt x="6815849" y="212013"/>
                </a:lnTo>
                <a:lnTo>
                  <a:pt x="6873138" y="168897"/>
                </a:lnTo>
                <a:lnTo>
                  <a:pt x="6921741" y="116065"/>
                </a:lnTo>
                <a:lnTo>
                  <a:pt x="6960692" y="53822"/>
                </a:lnTo>
                <a:lnTo>
                  <a:pt x="6976237" y="19265"/>
                </a:lnTo>
                <a:lnTo>
                  <a:pt x="6982930" y="0"/>
                </a:lnTo>
                <a:close/>
              </a:path>
              <a:path w="7005320" h="6858000">
                <a:moveTo>
                  <a:pt x="7004926" y="6858000"/>
                </a:moveTo>
                <a:lnTo>
                  <a:pt x="6974751" y="6790855"/>
                </a:lnTo>
                <a:lnTo>
                  <a:pt x="6945795" y="6743878"/>
                </a:lnTo>
                <a:lnTo>
                  <a:pt x="6909625" y="6694843"/>
                </a:lnTo>
                <a:lnTo>
                  <a:pt x="6872579" y="6652438"/>
                </a:lnTo>
                <a:lnTo>
                  <a:pt x="6835521" y="6614236"/>
                </a:lnTo>
                <a:lnTo>
                  <a:pt x="6798424" y="6580200"/>
                </a:lnTo>
                <a:lnTo>
                  <a:pt x="6761302" y="6550292"/>
                </a:lnTo>
                <a:lnTo>
                  <a:pt x="6724116" y="6524472"/>
                </a:lnTo>
                <a:lnTo>
                  <a:pt x="6686880" y="6502705"/>
                </a:lnTo>
                <a:lnTo>
                  <a:pt x="6649555" y="6484937"/>
                </a:lnTo>
                <a:lnTo>
                  <a:pt x="6612141" y="6471158"/>
                </a:lnTo>
                <a:lnTo>
                  <a:pt x="6574625" y="6461303"/>
                </a:lnTo>
                <a:lnTo>
                  <a:pt x="6499238" y="6453276"/>
                </a:lnTo>
                <a:lnTo>
                  <a:pt x="6461328" y="6455003"/>
                </a:lnTo>
                <a:lnTo>
                  <a:pt x="6423266" y="6460528"/>
                </a:lnTo>
                <a:lnTo>
                  <a:pt x="6385039" y="6469799"/>
                </a:lnTo>
                <a:lnTo>
                  <a:pt x="6346634" y="6482766"/>
                </a:lnTo>
                <a:lnTo>
                  <a:pt x="6308039" y="6499415"/>
                </a:lnTo>
                <a:lnTo>
                  <a:pt x="6269228" y="6519697"/>
                </a:lnTo>
                <a:lnTo>
                  <a:pt x="6230201" y="6543586"/>
                </a:lnTo>
                <a:lnTo>
                  <a:pt x="6190945" y="6571018"/>
                </a:lnTo>
                <a:lnTo>
                  <a:pt x="6151435" y="6601968"/>
                </a:lnTo>
                <a:lnTo>
                  <a:pt x="6073686" y="6669291"/>
                </a:lnTo>
                <a:lnTo>
                  <a:pt x="6032830" y="6698424"/>
                </a:lnTo>
                <a:lnTo>
                  <a:pt x="5991022" y="6724751"/>
                </a:lnTo>
                <a:lnTo>
                  <a:pt x="5950166" y="6749212"/>
                </a:lnTo>
                <a:lnTo>
                  <a:pt x="5912180" y="6772745"/>
                </a:lnTo>
                <a:lnTo>
                  <a:pt x="5871718" y="6800113"/>
                </a:lnTo>
                <a:lnTo>
                  <a:pt x="5831040" y="6826974"/>
                </a:lnTo>
                <a:lnTo>
                  <a:pt x="5790171" y="6853314"/>
                </a:lnTo>
                <a:lnTo>
                  <a:pt x="5782716" y="6858000"/>
                </a:lnTo>
                <a:lnTo>
                  <a:pt x="7004926" y="6858000"/>
                </a:lnTo>
                <a:close/>
              </a:path>
            </a:pathLst>
          </a:custGeom>
          <a:solidFill>
            <a:srgbClr val="FFFFFF">
              <a:alpha val="14901"/>
            </a:srgbClr>
          </a:solidFill>
        </p:spPr>
        <p:txBody>
          <a:bodyPr wrap="square" lIns="0" tIns="0" rIns="0" bIns="0" rtlCol="0"/>
          <a:lstStyle/>
          <a:p>
            <a:endParaRPr/>
          </a:p>
        </p:txBody>
      </p:sp>
      <p:sp>
        <p:nvSpPr>
          <p:cNvPr id="18" name="bg object 18"/>
          <p:cNvSpPr/>
          <p:nvPr/>
        </p:nvSpPr>
        <p:spPr>
          <a:xfrm>
            <a:off x="6469777" y="4233581"/>
            <a:ext cx="2532380" cy="0"/>
          </a:xfrm>
          <a:custGeom>
            <a:avLst/>
            <a:gdLst/>
            <a:ahLst/>
            <a:cxnLst/>
            <a:rect l="l" t="t" r="r" b="b"/>
            <a:pathLst>
              <a:path w="2532379">
                <a:moveTo>
                  <a:pt x="0" y="0"/>
                </a:moveTo>
                <a:lnTo>
                  <a:pt x="2532335" y="0"/>
                </a:lnTo>
              </a:path>
            </a:pathLst>
          </a:custGeom>
          <a:ln w="9524">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4" name="Holder 4"/>
          <p:cNvSpPr>
            <a:spLocks noGrp="1"/>
          </p:cNvSpPr>
          <p:nvPr>
            <p:ph type="sldNum" sz="quarter" idx="7"/>
          </p:nvPr>
        </p:nvSpPr>
        <p:spPr/>
        <p:txBody>
          <a:bodyPr lIns="0" tIns="0" rIns="0" bIns="0"/>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2887451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40177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FE8953-CC33-2C45-A9FA-27859439A714}"/>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488623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14051" name="Rectangle 3"/>
          <p:cNvSpPr>
            <a:spLocks noGrp="1" noChangeArrowheads="1"/>
          </p:cNvSpPr>
          <p:nvPr>
            <p:ph type="ctrTitle"/>
          </p:nvPr>
        </p:nvSpPr>
        <p:spPr>
          <a:xfrm>
            <a:off x="465180" y="5280580"/>
            <a:ext cx="7680791" cy="853139"/>
          </a:xfrm>
        </p:spPr>
        <p:txBody>
          <a:bodyPr anchor="b" anchorCtr="0"/>
          <a:lstStyle>
            <a:lvl1pPr algn="l" rtl="0" eaLnBrk="0" fontAlgn="base" hangingPunct="0">
              <a:spcBef>
                <a:spcPct val="0"/>
              </a:spcBef>
              <a:spcAft>
                <a:spcPct val="0"/>
              </a:spcAft>
              <a:defRPr lang="en-US" sz="2625" b="1" kern="1200" dirty="0">
                <a:solidFill>
                  <a:srgbClr val="3255A6"/>
                </a:solidFill>
                <a:effectLst/>
                <a:latin typeface="Calibri" pitchFamily="34" charset="0"/>
                <a:ea typeface="+mn-ea"/>
                <a:cs typeface="+mn-cs"/>
              </a:defRPr>
            </a:lvl1pPr>
          </a:lstStyle>
          <a:p>
            <a:r>
              <a:rPr lang="en-US"/>
              <a:t>Click to edit Master title style</a:t>
            </a:r>
          </a:p>
        </p:txBody>
      </p:sp>
    </p:spTree>
    <p:extLst>
      <p:ext uri="{BB962C8B-B14F-4D97-AF65-F5344CB8AC3E}">
        <p14:creationId xmlns:p14="http://schemas.microsoft.com/office/powerpoint/2010/main" val="296067589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66.xml"/><Relationship Id="rId4"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67.xml"/><Relationship Id="rId4"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4.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8.xml"/><Relationship Id="rId1" Type="http://schemas.openxmlformats.org/officeDocument/2006/relationships/slideLayout" Target="../slideLayouts/slideLayout54.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4.png"/><Relationship Id="rId5" Type="http://schemas.openxmlformats.org/officeDocument/2006/relationships/slideLayout" Target="../slideLayouts/slideLayout59.xml"/><Relationship Id="rId10" Type="http://schemas.openxmlformats.org/officeDocument/2006/relationships/theme" Target="../theme/theme9.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ftr="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rgbClr val="15294E"/>
            </a:gs>
          </a:gsLst>
          <a:lin ang="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33158"/>
      </p:ext>
    </p:extLst>
  </p:cSld>
  <p:clrMap bg1="lt1" tx1="dk1" bg2="lt2" tx2="dk2" accent1="accent1" accent2="accent2" accent3="accent3" accent4="accent4" accent5="accent5" accent6="accent6" hlink="hlink" folHlink="folHlink"/>
  <p:sldLayoutIdLst>
    <p:sldLayoutId id="2147483813" r:id="rId1"/>
    <p:sldLayoutId id="2147483814" r:id="rId2"/>
  </p:sldLayoutIdLst>
  <p:transition spd="slow">
    <p:fade/>
  </p:transition>
  <p:hf sldNum="0" hdr="0" ftr="0" dt="0"/>
  <p:txStyles>
    <p:titleStyle>
      <a:lvl1pPr algn="ctr" defTabSz="1217613" rtl="0" eaLnBrk="1" fontAlgn="base" hangingPunct="1">
        <a:spcBef>
          <a:spcPct val="0"/>
        </a:spcBef>
        <a:spcAft>
          <a:spcPct val="0"/>
        </a:spcAft>
        <a:defRPr sz="5800" kern="1200">
          <a:solidFill>
            <a:schemeClr val="tx1"/>
          </a:solidFill>
          <a:latin typeface="+mj-lt"/>
          <a:ea typeface="+mj-ea"/>
          <a:cs typeface="+mj-cs"/>
        </a:defRPr>
      </a:lvl1pPr>
      <a:lvl2pPr algn="ctr" defTabSz="1217613" rtl="0" eaLnBrk="1" fontAlgn="base" hangingPunct="1">
        <a:spcBef>
          <a:spcPct val="0"/>
        </a:spcBef>
        <a:spcAft>
          <a:spcPct val="0"/>
        </a:spcAft>
        <a:defRPr sz="5800">
          <a:solidFill>
            <a:schemeClr val="tx1"/>
          </a:solidFill>
          <a:latin typeface="Calibri" panose="020F0502020204030204" pitchFamily="34" charset="0"/>
        </a:defRPr>
      </a:lvl2pPr>
      <a:lvl3pPr algn="ctr" defTabSz="1217613" rtl="0" eaLnBrk="1" fontAlgn="base" hangingPunct="1">
        <a:spcBef>
          <a:spcPct val="0"/>
        </a:spcBef>
        <a:spcAft>
          <a:spcPct val="0"/>
        </a:spcAft>
        <a:defRPr sz="5800">
          <a:solidFill>
            <a:schemeClr val="tx1"/>
          </a:solidFill>
          <a:latin typeface="Calibri" panose="020F0502020204030204" pitchFamily="34" charset="0"/>
        </a:defRPr>
      </a:lvl3pPr>
      <a:lvl4pPr algn="ctr" defTabSz="1217613" rtl="0" eaLnBrk="1" fontAlgn="base" hangingPunct="1">
        <a:spcBef>
          <a:spcPct val="0"/>
        </a:spcBef>
        <a:spcAft>
          <a:spcPct val="0"/>
        </a:spcAft>
        <a:defRPr sz="5800">
          <a:solidFill>
            <a:schemeClr val="tx1"/>
          </a:solidFill>
          <a:latin typeface="Calibri" panose="020F0502020204030204" pitchFamily="34" charset="0"/>
        </a:defRPr>
      </a:lvl4pPr>
      <a:lvl5pPr algn="ctr" defTabSz="1217613" rtl="0" eaLnBrk="1" fontAlgn="base" hangingPunct="1">
        <a:spcBef>
          <a:spcPct val="0"/>
        </a:spcBef>
        <a:spcAft>
          <a:spcPct val="0"/>
        </a:spcAft>
        <a:defRPr sz="5800">
          <a:solidFill>
            <a:schemeClr val="tx1"/>
          </a:solidFill>
          <a:latin typeface="Calibri" panose="020F0502020204030204" pitchFamily="34" charset="0"/>
        </a:defRPr>
      </a:lvl5pPr>
      <a:lvl6pPr marL="457200" algn="ctr" defTabSz="1217613" rtl="0" eaLnBrk="1" fontAlgn="base" hangingPunct="1">
        <a:spcBef>
          <a:spcPct val="0"/>
        </a:spcBef>
        <a:spcAft>
          <a:spcPct val="0"/>
        </a:spcAft>
        <a:defRPr sz="5800">
          <a:solidFill>
            <a:schemeClr val="tx1"/>
          </a:solidFill>
          <a:latin typeface="Calibri" panose="020F0502020204030204" pitchFamily="34" charset="0"/>
        </a:defRPr>
      </a:lvl6pPr>
      <a:lvl7pPr marL="914400" algn="ctr" defTabSz="1217613" rtl="0" eaLnBrk="1" fontAlgn="base" hangingPunct="1">
        <a:spcBef>
          <a:spcPct val="0"/>
        </a:spcBef>
        <a:spcAft>
          <a:spcPct val="0"/>
        </a:spcAft>
        <a:defRPr sz="5800">
          <a:solidFill>
            <a:schemeClr val="tx1"/>
          </a:solidFill>
          <a:latin typeface="Calibri" panose="020F0502020204030204" pitchFamily="34" charset="0"/>
        </a:defRPr>
      </a:lvl7pPr>
      <a:lvl8pPr marL="1371600" algn="ctr" defTabSz="1217613" rtl="0" eaLnBrk="1" fontAlgn="base" hangingPunct="1">
        <a:spcBef>
          <a:spcPct val="0"/>
        </a:spcBef>
        <a:spcAft>
          <a:spcPct val="0"/>
        </a:spcAft>
        <a:defRPr sz="5800">
          <a:solidFill>
            <a:schemeClr val="tx1"/>
          </a:solidFill>
          <a:latin typeface="Calibri" panose="020F0502020204030204" pitchFamily="34" charset="0"/>
        </a:defRPr>
      </a:lvl8pPr>
      <a:lvl9pPr marL="1828800" algn="ctr" defTabSz="1217613" rtl="0" eaLnBrk="1" fontAlgn="base" hangingPunct="1">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1" fontAlgn="base" hangingPunct="1">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1" fontAlgn="base" hangingPunct="1">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1" fontAlgn="base" hangingPunct="1">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01813"/>
            </a:gs>
            <a:gs pos="57001">
              <a:srgbClr val="B41B1A"/>
            </a:gs>
            <a:gs pos="99001">
              <a:srgbClr val="D62027"/>
            </a:gs>
            <a:gs pos="100000">
              <a:srgbClr val="D62027"/>
            </a:gs>
          </a:gsLst>
          <a:lin ang="0"/>
        </a:gradFill>
        <a:effectLst/>
      </p:bgPr>
    </p:bg>
    <p:spTree>
      <p:nvGrpSpPr>
        <p:cNvPr id="1" name=""/>
        <p:cNvGrpSpPr/>
        <p:nvPr/>
      </p:nvGrpSpPr>
      <p:grpSpPr>
        <a:xfrm>
          <a:off x="0" y="0"/>
          <a:ext cx="0" cy="0"/>
          <a:chOff x="0" y="0"/>
          <a:chExt cx="0" cy="0"/>
        </a:xfrm>
      </p:grpSpPr>
      <p:pic>
        <p:nvPicPr>
          <p:cNvPr id="3074" name="Picture 4" descr="A picture containing text, clipart&#10;&#10;Description automatically generated">
            <a:extLst>
              <a:ext uri="{FF2B5EF4-FFF2-40B4-BE49-F238E27FC236}">
                <a16:creationId xmlns:a16="http://schemas.microsoft.com/office/drawing/2014/main" id="{512DFADB-FDAE-4211-B123-175CBCEF6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194" y="5940425"/>
            <a:ext cx="226359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5A26E904-4415-4F81-8121-0923ECF89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3" y="0"/>
            <a:ext cx="1263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Placeholder 1">
            <a:extLst>
              <a:ext uri="{FF2B5EF4-FFF2-40B4-BE49-F238E27FC236}">
                <a16:creationId xmlns:a16="http://schemas.microsoft.com/office/drawing/2014/main" id="{04E28154-80E3-4437-8181-7697F34E387F}"/>
              </a:ext>
            </a:extLst>
          </p:cNvPr>
          <p:cNvSpPr>
            <a:spLocks noGrp="1" noChangeArrowheads="1"/>
          </p:cNvSpPr>
          <p:nvPr>
            <p:ph type="title"/>
          </p:nvPr>
        </p:nvSpPr>
        <p:spPr bwMode="auto">
          <a:xfrm>
            <a:off x="2076451" y="2690813"/>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655601803"/>
      </p:ext>
    </p:extLst>
  </p:cSld>
  <p:clrMap bg1="lt1" tx1="dk1" bg2="lt2" tx2="dk2" accent1="accent1" accent2="accent2" accent3="accent3" accent4="accent4" accent5="accent5" accent6="accent6" hlink="hlink" folHlink="folHlink"/>
  <p:sldLayoutIdLst>
    <p:sldLayoutId id="2147483816" r:id="rId1"/>
  </p:sldLayoutIdLst>
  <p:transition spd="slow">
    <p:fade/>
  </p:transition>
  <p:hf sldNum="0" hdr="0" ftr="0" dt="0"/>
  <p:txStyles>
    <p:titleStyle>
      <a:lvl1pPr algn="l" defTabSz="1217613" rtl="0" eaLnBrk="0" fontAlgn="base" hangingPunct="0">
        <a:spcBef>
          <a:spcPct val="0"/>
        </a:spcBef>
        <a:spcAft>
          <a:spcPct val="0"/>
        </a:spcAft>
        <a:defRPr sz="3800" kern="1200">
          <a:solidFill>
            <a:schemeClr val="bg1"/>
          </a:solidFill>
          <a:latin typeface="Arial" panose="020B0604020202020204" pitchFamily="34" charset="0"/>
          <a:ea typeface="+mj-ea"/>
          <a:cs typeface="Arial" pitchFamily="34" charset="0"/>
        </a:defRPr>
      </a:lvl1pPr>
      <a:lvl2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2pPr>
      <a:lvl3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3pPr>
      <a:lvl4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4pPr>
      <a:lvl5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5pPr>
      <a:lvl6pPr marL="4572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6pPr>
      <a:lvl7pPr marL="9144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7pPr>
      <a:lvl8pPr marL="13716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8pPr>
      <a:lvl9pPr marL="18288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5294E"/>
            </a:gs>
            <a:gs pos="99001">
              <a:srgbClr val="0053A6"/>
            </a:gs>
            <a:gs pos="100000">
              <a:srgbClr val="0053A6"/>
            </a:gs>
          </a:gsLst>
          <a:lin ang="0"/>
        </a:gradFill>
        <a:effectLst/>
      </p:bgPr>
    </p:bg>
    <p:spTree>
      <p:nvGrpSpPr>
        <p:cNvPr id="1" name=""/>
        <p:cNvGrpSpPr/>
        <p:nvPr/>
      </p:nvGrpSpPr>
      <p:grpSpPr>
        <a:xfrm>
          <a:off x="0" y="0"/>
          <a:ext cx="0" cy="0"/>
          <a:chOff x="0" y="0"/>
          <a:chExt cx="0" cy="0"/>
        </a:xfrm>
      </p:grpSpPr>
      <p:pic>
        <p:nvPicPr>
          <p:cNvPr id="2050" name="Picture 4" descr="A picture containing text, clipart&#10;&#10;Description automatically generated">
            <a:extLst>
              <a:ext uri="{FF2B5EF4-FFF2-40B4-BE49-F238E27FC236}">
                <a16:creationId xmlns:a16="http://schemas.microsoft.com/office/drawing/2014/main" id="{F4E9060E-435F-467A-A81A-13FBC844A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5596" y="5940425"/>
            <a:ext cx="212219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A44F52B6-D91C-435A-9A08-044CB57C4471}"/>
              </a:ext>
            </a:extLst>
          </p:cNvPr>
          <p:cNvSpPr>
            <a:spLocks noGrp="1" noChangeArrowheads="1"/>
          </p:cNvSpPr>
          <p:nvPr>
            <p:ph type="title"/>
          </p:nvPr>
        </p:nvSpPr>
        <p:spPr bwMode="auto">
          <a:xfrm>
            <a:off x="2076451" y="2690813"/>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052" name="Picture 3">
            <a:extLst>
              <a:ext uri="{FF2B5EF4-FFF2-40B4-BE49-F238E27FC236}">
                <a16:creationId xmlns:a16="http://schemas.microsoft.com/office/drawing/2014/main" id="{324F81CA-D0B0-4C89-B6BC-63D3AA2C6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3" y="0"/>
            <a:ext cx="1263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18834"/>
      </p:ext>
    </p:extLst>
  </p:cSld>
  <p:clrMap bg1="lt1" tx1="dk1" bg2="lt2" tx2="dk2" accent1="accent1" accent2="accent2" accent3="accent3" accent4="accent4" accent5="accent5" accent6="accent6" hlink="hlink" folHlink="folHlink"/>
  <p:sldLayoutIdLst>
    <p:sldLayoutId id="2147483818" r:id="rId1"/>
  </p:sldLayoutIdLst>
  <p:transition spd="slow">
    <p:fade/>
  </p:transition>
  <p:hf sldNum="0" hdr="0" ftr="0" dt="0"/>
  <p:txStyles>
    <p:titleStyle>
      <a:lvl1pPr algn="l" defTabSz="1217613" rtl="0" eaLnBrk="0" fontAlgn="base" hangingPunct="0">
        <a:spcBef>
          <a:spcPct val="0"/>
        </a:spcBef>
        <a:spcAft>
          <a:spcPct val="0"/>
        </a:spcAft>
        <a:defRPr sz="3800" kern="1200">
          <a:solidFill>
            <a:schemeClr val="bg1"/>
          </a:solidFill>
          <a:latin typeface="Arial" panose="020B0604020202020204" pitchFamily="34" charset="0"/>
          <a:ea typeface="+mj-ea"/>
          <a:cs typeface="Arial" pitchFamily="34" charset="0"/>
        </a:defRPr>
      </a:lvl1pPr>
      <a:lvl2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2pPr>
      <a:lvl3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3pPr>
      <a:lvl4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4pPr>
      <a:lvl5pPr algn="l" defTabSz="1217613" rtl="0" eaLnBrk="0" fontAlgn="base" hangingPunct="0">
        <a:spcBef>
          <a:spcPct val="0"/>
        </a:spcBef>
        <a:spcAft>
          <a:spcPct val="0"/>
        </a:spcAft>
        <a:defRPr sz="3800">
          <a:solidFill>
            <a:schemeClr val="bg1"/>
          </a:solidFill>
          <a:latin typeface="Arial" panose="020B0604020202020204" pitchFamily="34" charset="0"/>
          <a:cs typeface="Arial" panose="020B0604020202020204" pitchFamily="34" charset="0"/>
        </a:defRPr>
      </a:lvl5pPr>
      <a:lvl6pPr marL="4572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6pPr>
      <a:lvl7pPr marL="9144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7pPr>
      <a:lvl8pPr marL="13716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8pPr>
      <a:lvl9pPr marL="1828800" algn="l" defTabSz="1217613" rtl="0" fontAlgn="base">
        <a:spcBef>
          <a:spcPct val="0"/>
        </a:spcBef>
        <a:spcAft>
          <a:spcPct val="0"/>
        </a:spcAft>
        <a:defRPr sz="3800">
          <a:solidFill>
            <a:schemeClr val="bg1"/>
          </a:solidFill>
          <a:latin typeface="Arial" panose="020B0604020202020204" pitchFamily="34" charset="0"/>
          <a:cs typeface="Arial" panose="020B060402020202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3237" y="660074"/>
            <a:ext cx="7023100" cy="513080"/>
          </a:xfrm>
          <a:prstGeom prst="rect">
            <a:avLst/>
          </a:prstGeom>
        </p:spPr>
        <p:txBody>
          <a:bodyPr wrap="square" lIns="0" tIns="0" rIns="0" bIns="0">
            <a:spAutoFit/>
          </a:bodyPr>
          <a:lstStyle>
            <a:lvl1pPr>
              <a:defRPr sz="3200" b="1" i="0">
                <a:solidFill>
                  <a:schemeClr val="tx1"/>
                </a:solidFill>
                <a:latin typeface="Tw Cen MT"/>
                <a:cs typeface="Tw Cen MT"/>
              </a:defRPr>
            </a:lvl1pPr>
          </a:lstStyle>
          <a:p>
            <a:endParaRPr/>
          </a:p>
        </p:txBody>
      </p:sp>
      <p:sp>
        <p:nvSpPr>
          <p:cNvPr id="3" name="Holder 3"/>
          <p:cNvSpPr>
            <a:spLocks noGrp="1"/>
          </p:cNvSpPr>
          <p:nvPr>
            <p:ph type="body" idx="1"/>
          </p:nvPr>
        </p:nvSpPr>
        <p:spPr>
          <a:xfrm>
            <a:off x="835025" y="1608450"/>
            <a:ext cx="6605270" cy="23012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a:xfrm>
            <a:off x="11409760" y="6480035"/>
            <a:ext cx="215265" cy="149859"/>
          </a:xfrm>
          <a:prstGeom prst="rect">
            <a:avLst/>
          </a:prstGeom>
        </p:spPr>
        <p:txBody>
          <a:bodyPr wrap="square" lIns="0" tIns="0" rIns="0" bIns="0">
            <a:spAutoFit/>
          </a:bodyPr>
          <a:lstStyle>
            <a:lvl1pPr>
              <a:defRPr sz="900" b="0" i="0">
                <a:solidFill>
                  <a:schemeClr val="bg1"/>
                </a:solidFill>
                <a:latin typeface="Tw Cen MT"/>
                <a:cs typeface="Tw Cen MT"/>
              </a:defRPr>
            </a:lvl1pPr>
          </a:lstStyle>
          <a:p>
            <a:pPr marL="38100">
              <a:lnSpc>
                <a:spcPts val="1050"/>
              </a:lnSpc>
            </a:pPr>
            <a:fld id="{81D60167-4931-47E6-BA6A-407CBD079E47}" type="slidenum">
              <a:rPr spc="-25" dirty="0"/>
              <a:t>‹#›</a:t>
            </a:fld>
            <a:endParaRPr spc="-25" dirty="0"/>
          </a:p>
        </p:txBody>
      </p:sp>
    </p:spTree>
    <p:extLst>
      <p:ext uri="{BB962C8B-B14F-4D97-AF65-F5344CB8AC3E}">
        <p14:creationId xmlns:p14="http://schemas.microsoft.com/office/powerpoint/2010/main" val="309587663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08450" y="241166"/>
            <a:ext cx="530718"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24"/>
          <a:stretch>
            <a:fillRect/>
          </a:stretch>
        </p:blipFill>
        <p:spPr>
          <a:xfrm>
            <a:off x="9587176" y="5839641"/>
            <a:ext cx="2337193" cy="797594"/>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677" r:id="rId2"/>
    <p:sldLayoutId id="2147483725" r:id="rId3"/>
    <p:sldLayoutId id="2147483727" r:id="rId4"/>
    <p:sldLayoutId id="2147483724" r:id="rId5"/>
    <p:sldLayoutId id="2147483701" r:id="rId6"/>
    <p:sldLayoutId id="2147483765" r:id="rId7"/>
    <p:sldLayoutId id="2147483739" r:id="rId8"/>
    <p:sldLayoutId id="2147483746" r:id="rId9"/>
    <p:sldLayoutId id="2147483747" r:id="rId10"/>
    <p:sldLayoutId id="2147483748" r:id="rId11"/>
    <p:sldLayoutId id="2147483749"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71" r:id="rId22"/>
  </p:sldLayoutIdLst>
  <p:transition spd="slow">
    <p:fade/>
  </p:transition>
  <p:hf sldNum="0" hdr="0" ftr="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5">
            <a:alphaModFix amt="12000"/>
          </a:blip>
          <a:stretch>
            <a:fillRect/>
          </a:stretch>
        </p:blipFill>
        <p:spPr>
          <a:xfrm>
            <a:off x="273729" y="0"/>
            <a:ext cx="1262984"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7628A62-02C9-404D-A91F-E44E9160D7E5}"/>
              </a:ext>
            </a:extLst>
          </p:cNvPr>
          <p:cNvPicPr>
            <a:picLocks noChangeAspect="1"/>
          </p:cNvPicPr>
          <p:nvPr userDrawn="1"/>
        </p:nvPicPr>
        <p:blipFill>
          <a:blip r:embed="rId6">
            <a:biLevel thresh="25000"/>
          </a:blip>
          <a:stretch>
            <a:fillRect/>
          </a:stretch>
        </p:blipFill>
        <p:spPr>
          <a:xfrm>
            <a:off x="9581078" y="5676134"/>
            <a:ext cx="2337193" cy="797594"/>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 id="2147483763" r:id="rId2"/>
    <p:sldLayoutId id="2147483764" r:id="rId3"/>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729" y="0"/>
            <a:ext cx="1262984" cy="6858000"/>
          </a:xfrm>
          <a:prstGeom prst="rect">
            <a:avLst/>
          </a:prstGeom>
        </p:spPr>
      </p:pic>
      <p:sp>
        <p:nvSpPr>
          <p:cNvPr id="9" name="Title Placeholder 1">
            <a:extLst>
              <a:ext uri="{FF2B5EF4-FFF2-40B4-BE49-F238E27FC236}">
                <a16:creationId xmlns:a16="http://schemas.microsoft.com/office/drawing/2014/main" id="{8D9DD1BC-81E8-1B42-AB2F-FA7D4C98C3F2}"/>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EF50D671-5BE7-4558-ACD4-3A6F4E3CA7A4}"/>
              </a:ext>
            </a:extLst>
          </p:cNvPr>
          <p:cNvPicPr>
            <a:picLocks noChangeAspect="1"/>
          </p:cNvPicPr>
          <p:nvPr userDrawn="1"/>
        </p:nvPicPr>
        <p:blipFill>
          <a:blip r:embed="rId4">
            <a:biLevel thresh="25000"/>
          </a:blip>
          <a:stretch>
            <a:fillRect/>
          </a:stretch>
        </p:blipFill>
        <p:spPr>
          <a:xfrm>
            <a:off x="9581078" y="5675869"/>
            <a:ext cx="2337193" cy="797594"/>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D2DF8-A095-7041-8A98-EC9FC1876BA0}"/>
              </a:ext>
            </a:extLst>
          </p:cNvPr>
          <p:cNvPicPr>
            <a:picLocks noChangeAspect="1"/>
          </p:cNvPicPr>
          <p:nvPr userDrawn="1"/>
        </p:nvPicPr>
        <p:blipFill>
          <a:blip r:embed="rId6">
            <a:alphaModFix amt="26000"/>
          </a:blip>
          <a:stretch>
            <a:fillRect/>
          </a:stretch>
        </p:blipFill>
        <p:spPr>
          <a:xfrm>
            <a:off x="264849" y="0"/>
            <a:ext cx="1262984" cy="6858000"/>
          </a:xfrm>
          <a:prstGeom prst="rect">
            <a:avLst/>
          </a:prstGeom>
        </p:spPr>
      </p:pic>
      <p:sp>
        <p:nvSpPr>
          <p:cNvPr id="10" name="Title Placeholder 1">
            <a:extLst>
              <a:ext uri="{FF2B5EF4-FFF2-40B4-BE49-F238E27FC236}">
                <a16:creationId xmlns:a16="http://schemas.microsoft.com/office/drawing/2014/main" id="{12BEEF32-7CEA-9D40-9BFF-27C90A8807A5}"/>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F06F464B-C1BA-4E89-991A-10D3397C261A}"/>
              </a:ext>
            </a:extLst>
          </p:cNvPr>
          <p:cNvPicPr>
            <a:picLocks noChangeAspect="1"/>
          </p:cNvPicPr>
          <p:nvPr userDrawn="1"/>
        </p:nvPicPr>
        <p:blipFill>
          <a:blip r:embed="rId7"/>
          <a:stretch>
            <a:fillRect/>
          </a:stretch>
        </p:blipFill>
        <p:spPr>
          <a:xfrm>
            <a:off x="9589958" y="5704975"/>
            <a:ext cx="2337193" cy="797594"/>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 id="2147483772" r:id="rId2"/>
    <p:sldLayoutId id="2147483773" r:id="rId3"/>
    <p:sldLayoutId id="2147483774" r:id="rId4"/>
  </p:sldLayoutIdLst>
  <p:transition spd="slow">
    <p:fade/>
  </p:transition>
  <p:hf sldNum="0" hdr="0" ftr="0"/>
  <p:txStyles>
    <p:titleStyle>
      <a:lvl1pPr algn="l" defTabSz="1218915" rtl="0" eaLnBrk="1" latinLnBrk="0" hangingPunct="1">
        <a:spcBef>
          <a:spcPct val="0"/>
        </a:spcBef>
        <a:buNone/>
        <a:defRPr sz="3800" b="0" i="0" kern="1200">
          <a:solidFill>
            <a:schemeClr val="accent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 y="1"/>
            <a:ext cx="12192000" cy="106680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152402"/>
            <a:ext cx="10972800" cy="9144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5240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615A7-4A63-FF4E-BF08-5885279056B7}" type="datetimeFigureOut">
              <a:rPr lang="en-US" smtClean="0"/>
              <a:t>5/24/2024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7523F-6AC9-8F4D-A3ED-C34058ED4304}" type="slidenum">
              <a:rPr lang="en-US" smtClean="0"/>
              <a:t>‹#›</a:t>
            </a:fld>
            <a:endParaRPr lang="en-US"/>
          </a:p>
        </p:txBody>
      </p:sp>
      <p:sp>
        <p:nvSpPr>
          <p:cNvPr id="9" name="Rectangle 8"/>
          <p:cNvSpPr/>
          <p:nvPr userDrawn="1"/>
        </p:nvSpPr>
        <p:spPr>
          <a:xfrm>
            <a:off x="-1" y="6782391"/>
            <a:ext cx="12192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374673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457178" rtl="0" eaLnBrk="1" latinLnBrk="0" hangingPunct="1">
        <a:lnSpc>
          <a:spcPct val="90000"/>
        </a:lnSpc>
        <a:spcBef>
          <a:spcPct val="0"/>
        </a:spcBef>
        <a:buNone/>
        <a:defRPr sz="3000" kern="1200">
          <a:solidFill>
            <a:schemeClr val="bg1"/>
          </a:solidFill>
          <a:latin typeface="Arial"/>
          <a:ea typeface="+mj-ea"/>
          <a:cs typeface="Arial"/>
        </a:defRPr>
      </a:lvl1pPr>
    </p:titleStyle>
    <p:bodyStyle>
      <a:lvl1pPr marL="342882" indent="-342882" algn="l" defTabSz="457178" rtl="0" eaLnBrk="1" latinLnBrk="0" hangingPunct="1">
        <a:spcBef>
          <a:spcPct val="20000"/>
        </a:spcBef>
        <a:buFont typeface="Arial"/>
        <a:buChar char="•"/>
        <a:defRPr sz="2600" kern="1200">
          <a:solidFill>
            <a:schemeClr val="tx1"/>
          </a:solidFill>
          <a:latin typeface="Arial"/>
          <a:ea typeface="+mn-ea"/>
          <a:cs typeface="Arial"/>
        </a:defRPr>
      </a:lvl1pPr>
      <a:lvl2pPr marL="742913" indent="-285737" algn="l" defTabSz="457178" rtl="0" eaLnBrk="1" latinLnBrk="0" hangingPunct="1">
        <a:spcBef>
          <a:spcPct val="20000"/>
        </a:spcBef>
        <a:buFont typeface="Arial"/>
        <a:buChar char="–"/>
        <a:defRPr sz="2400" kern="1200">
          <a:solidFill>
            <a:schemeClr val="tx1"/>
          </a:solidFill>
          <a:latin typeface="Arial"/>
          <a:ea typeface="+mn-ea"/>
          <a:cs typeface="Arial"/>
        </a:defRPr>
      </a:lvl2pPr>
      <a:lvl3pPr marL="1142942" indent="-228589" algn="l" defTabSz="457178" rtl="0" eaLnBrk="1" latinLnBrk="0" hangingPunct="1">
        <a:spcBef>
          <a:spcPct val="20000"/>
        </a:spcBef>
        <a:buFont typeface="Arial"/>
        <a:buChar char="•"/>
        <a:defRPr sz="2000" kern="1200">
          <a:solidFill>
            <a:schemeClr val="tx1"/>
          </a:solidFill>
          <a:latin typeface="Arial"/>
          <a:ea typeface="+mn-ea"/>
          <a:cs typeface="Arial"/>
        </a:defRPr>
      </a:lvl3pPr>
      <a:lvl4pPr marL="1600120" indent="-228589" algn="l" defTabSz="457178" rtl="0" eaLnBrk="1" latinLnBrk="0" hangingPunct="1">
        <a:spcBef>
          <a:spcPct val="20000"/>
        </a:spcBef>
        <a:buFont typeface="Arial"/>
        <a:buChar char="–"/>
        <a:defRPr sz="1800" kern="1200">
          <a:solidFill>
            <a:schemeClr val="tx1"/>
          </a:solidFill>
          <a:latin typeface="Arial"/>
          <a:ea typeface="+mn-ea"/>
          <a:cs typeface="Arial"/>
        </a:defRPr>
      </a:lvl4pPr>
      <a:lvl5pPr marL="2057298" indent="-228589" algn="l" defTabSz="457178" rtl="0" eaLnBrk="1" latinLnBrk="0" hangingPunct="1">
        <a:spcBef>
          <a:spcPct val="20000"/>
        </a:spcBef>
        <a:buFont typeface="Arial"/>
        <a:buChar char="»"/>
        <a:defRPr sz="1800" kern="1200">
          <a:solidFill>
            <a:schemeClr val="tx1"/>
          </a:solidFill>
          <a:latin typeface="Arial"/>
          <a:ea typeface="+mn-ea"/>
          <a:cs typeface="Arial"/>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 y="1"/>
            <a:ext cx="12192000" cy="106680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152403"/>
            <a:ext cx="10972800" cy="9144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5240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6615A7-4A63-FF4E-BF08-5885279056B7}" type="datetimeFigureOut">
              <a:rPr lang="en-US" smtClean="0"/>
              <a:t>5/24/2024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A7523F-6AC9-8F4D-A3ED-C34058ED4304}" type="slidenum">
              <a:rPr lang="en-US" smtClean="0"/>
              <a:t>‹#›</a:t>
            </a:fld>
            <a:endParaRPr lang="en-US" dirty="0"/>
          </a:p>
        </p:txBody>
      </p:sp>
      <p:sp>
        <p:nvSpPr>
          <p:cNvPr id="9" name="Rectangle 8"/>
          <p:cNvSpPr/>
          <p:nvPr userDrawn="1"/>
        </p:nvSpPr>
        <p:spPr>
          <a:xfrm>
            <a:off x="-1" y="6782391"/>
            <a:ext cx="12192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2136230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342892" rtl="0" eaLnBrk="1" latinLnBrk="0" hangingPunct="1">
        <a:lnSpc>
          <a:spcPct val="90000"/>
        </a:lnSpc>
        <a:spcBef>
          <a:spcPct val="0"/>
        </a:spcBef>
        <a:buNone/>
        <a:defRPr sz="2250" kern="1200">
          <a:solidFill>
            <a:schemeClr val="bg1"/>
          </a:solidFill>
          <a:latin typeface="Arial"/>
          <a:ea typeface="+mj-ea"/>
          <a:cs typeface="Arial"/>
        </a:defRPr>
      </a:lvl1pPr>
    </p:titleStyle>
    <p:bodyStyle>
      <a:lvl1pPr marL="257168" indent="-257168" algn="l" defTabSz="342892" rtl="0" eaLnBrk="1" latinLnBrk="0" hangingPunct="1">
        <a:spcBef>
          <a:spcPct val="20000"/>
        </a:spcBef>
        <a:buFont typeface="Arial"/>
        <a:buChar char="•"/>
        <a:defRPr sz="1950" kern="1200">
          <a:solidFill>
            <a:schemeClr val="tx1"/>
          </a:solidFill>
          <a:latin typeface="Arial"/>
          <a:ea typeface="+mn-ea"/>
          <a:cs typeface="Arial"/>
        </a:defRPr>
      </a:lvl1pPr>
      <a:lvl2pPr marL="557199" indent="-214308" algn="l" defTabSz="342892" rtl="0" eaLnBrk="1" latinLnBrk="0" hangingPunct="1">
        <a:spcBef>
          <a:spcPct val="20000"/>
        </a:spcBef>
        <a:buFont typeface="Arial"/>
        <a:buChar char="–"/>
        <a:defRPr sz="1800" kern="1200">
          <a:solidFill>
            <a:schemeClr val="tx1"/>
          </a:solidFill>
          <a:latin typeface="Arial"/>
          <a:ea typeface="+mn-ea"/>
          <a:cs typeface="Arial"/>
        </a:defRPr>
      </a:lvl2pPr>
      <a:lvl3pPr marL="857228" indent="-171446" algn="l" defTabSz="342892" rtl="0" eaLnBrk="1" latinLnBrk="0" hangingPunct="1">
        <a:spcBef>
          <a:spcPct val="20000"/>
        </a:spcBef>
        <a:buFont typeface="Arial"/>
        <a:buChar char="•"/>
        <a:defRPr sz="1500" kern="1200">
          <a:solidFill>
            <a:schemeClr val="tx1"/>
          </a:solidFill>
          <a:latin typeface="Arial"/>
          <a:ea typeface="+mn-ea"/>
          <a:cs typeface="Arial"/>
        </a:defRPr>
      </a:lvl3pPr>
      <a:lvl4pPr marL="1200120" indent="-171446" algn="l" defTabSz="342892" rtl="0" eaLnBrk="1" latinLnBrk="0" hangingPunct="1">
        <a:spcBef>
          <a:spcPct val="20000"/>
        </a:spcBef>
        <a:buFont typeface="Arial"/>
        <a:buChar char="–"/>
        <a:defRPr sz="1350" kern="1200">
          <a:solidFill>
            <a:schemeClr val="tx1"/>
          </a:solidFill>
          <a:latin typeface="Arial"/>
          <a:ea typeface="+mn-ea"/>
          <a:cs typeface="Arial"/>
        </a:defRPr>
      </a:lvl4pPr>
      <a:lvl5pPr marL="1543012" indent="-171446" algn="l" defTabSz="342892" rtl="0" eaLnBrk="1" latinLnBrk="0" hangingPunct="1">
        <a:spcBef>
          <a:spcPct val="20000"/>
        </a:spcBef>
        <a:buFont typeface="Arial"/>
        <a:buChar char="»"/>
        <a:defRPr sz="1350" kern="1200">
          <a:solidFill>
            <a:schemeClr val="tx1"/>
          </a:solidFill>
          <a:latin typeface="Arial"/>
          <a:ea typeface="+mn-ea"/>
          <a:cs typeface="Arial"/>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DDCD3"/>
            </a:gs>
            <a:gs pos="99001">
              <a:srgbClr val="F8F6F0"/>
            </a:gs>
            <a:gs pos="100000">
              <a:srgbClr val="F8F6F0"/>
            </a:gs>
          </a:gsLst>
          <a:lin ang="0"/>
        </a:gradFill>
        <a:effectLst/>
      </p:bgPr>
    </p:bg>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A62FDE71-A60E-468D-B76D-D56792EC1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86" y="0"/>
            <a:ext cx="1263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a:extLst>
              <a:ext uri="{FF2B5EF4-FFF2-40B4-BE49-F238E27FC236}">
                <a16:creationId xmlns:a16="http://schemas.microsoft.com/office/drawing/2014/main" id="{CBE752D6-8251-49A0-AE5B-A759F0F00527}"/>
              </a:ext>
            </a:extLst>
          </p:cNvPr>
          <p:cNvSpPr>
            <a:spLocks noGrp="1" noChangeArrowheads="1"/>
          </p:cNvSpPr>
          <p:nvPr>
            <p:ph type="title"/>
          </p:nvPr>
        </p:nvSpPr>
        <p:spPr bwMode="auto">
          <a:xfrm>
            <a:off x="2076451" y="2690813"/>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4100" name="Picture 2" descr="A picture containing text&#10;&#10;Description automatically generated">
            <a:extLst>
              <a:ext uri="{FF2B5EF4-FFF2-40B4-BE49-F238E27FC236}">
                <a16:creationId xmlns:a16="http://schemas.microsoft.com/office/drawing/2014/main" id="{A0A5EDCF-B354-4DD5-8622-0192E7378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8461" y="5956303"/>
            <a:ext cx="220318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98745"/>
      </p:ext>
    </p:extLst>
  </p:cSld>
  <p:clrMap bg1="lt1" tx1="dk1" bg2="lt2" tx2="dk2" accent1="accent1" accent2="accent2" accent3="accent3" accent4="accent4" accent5="accent5" accent6="accent6" hlink="hlink" folHlink="folHlink"/>
  <p:sldLayoutIdLst>
    <p:sldLayoutId id="2147483800" r:id="rId1"/>
  </p:sldLayoutIdLst>
  <p:transition spd="slow">
    <p:fade/>
  </p:transition>
  <p:hf sldNum="0" hdr="0" ftr="0" dt="0"/>
  <p:txStyles>
    <p:titleStyle>
      <a:lvl1pPr algn="l" defTabSz="1217613" rtl="0" eaLnBrk="0" fontAlgn="base" hangingPunct="0">
        <a:spcBef>
          <a:spcPct val="0"/>
        </a:spcBef>
        <a:spcAft>
          <a:spcPct val="0"/>
        </a:spcAft>
        <a:defRPr sz="3800" kern="1200">
          <a:solidFill>
            <a:schemeClr val="accent1"/>
          </a:solidFill>
          <a:latin typeface="Arial" panose="020B0604020202020204" pitchFamily="34" charset="0"/>
          <a:ea typeface="+mj-ea"/>
          <a:cs typeface="Arial" pitchFamily="34" charset="0"/>
        </a:defRPr>
      </a:lvl1pPr>
      <a:lvl2pPr algn="l" defTabSz="1217613" rtl="0" eaLnBrk="0" fontAlgn="base" hangingPunct="0">
        <a:spcBef>
          <a:spcPct val="0"/>
        </a:spcBef>
        <a:spcAft>
          <a:spcPct val="0"/>
        </a:spcAft>
        <a:defRPr sz="3800">
          <a:solidFill>
            <a:schemeClr val="accent1"/>
          </a:solidFill>
          <a:latin typeface="Arial" panose="020B0604020202020204" pitchFamily="34" charset="0"/>
          <a:cs typeface="Arial" panose="020B0604020202020204" pitchFamily="34" charset="0"/>
        </a:defRPr>
      </a:lvl2pPr>
      <a:lvl3pPr algn="l" defTabSz="1217613" rtl="0" eaLnBrk="0" fontAlgn="base" hangingPunct="0">
        <a:spcBef>
          <a:spcPct val="0"/>
        </a:spcBef>
        <a:spcAft>
          <a:spcPct val="0"/>
        </a:spcAft>
        <a:defRPr sz="3800">
          <a:solidFill>
            <a:schemeClr val="accent1"/>
          </a:solidFill>
          <a:latin typeface="Arial" panose="020B0604020202020204" pitchFamily="34" charset="0"/>
          <a:cs typeface="Arial" panose="020B0604020202020204" pitchFamily="34" charset="0"/>
        </a:defRPr>
      </a:lvl3pPr>
      <a:lvl4pPr algn="l" defTabSz="1217613" rtl="0" eaLnBrk="0" fontAlgn="base" hangingPunct="0">
        <a:spcBef>
          <a:spcPct val="0"/>
        </a:spcBef>
        <a:spcAft>
          <a:spcPct val="0"/>
        </a:spcAft>
        <a:defRPr sz="3800">
          <a:solidFill>
            <a:schemeClr val="accent1"/>
          </a:solidFill>
          <a:latin typeface="Arial" panose="020B0604020202020204" pitchFamily="34" charset="0"/>
          <a:cs typeface="Arial" panose="020B0604020202020204" pitchFamily="34" charset="0"/>
        </a:defRPr>
      </a:lvl4pPr>
      <a:lvl5pPr algn="l" defTabSz="1217613" rtl="0" eaLnBrk="0" fontAlgn="base" hangingPunct="0">
        <a:spcBef>
          <a:spcPct val="0"/>
        </a:spcBef>
        <a:spcAft>
          <a:spcPct val="0"/>
        </a:spcAft>
        <a:defRPr sz="3800">
          <a:solidFill>
            <a:schemeClr val="accent1"/>
          </a:solidFill>
          <a:latin typeface="Arial" panose="020B0604020202020204" pitchFamily="34" charset="0"/>
          <a:cs typeface="Arial" panose="020B0604020202020204" pitchFamily="34" charset="0"/>
        </a:defRPr>
      </a:lvl5pPr>
      <a:lvl6pPr marL="457200" algn="l" defTabSz="1217613" rtl="0" fontAlgn="base">
        <a:spcBef>
          <a:spcPct val="0"/>
        </a:spcBef>
        <a:spcAft>
          <a:spcPct val="0"/>
        </a:spcAft>
        <a:defRPr sz="3800">
          <a:solidFill>
            <a:schemeClr val="accent1"/>
          </a:solidFill>
          <a:latin typeface="Arial" panose="020B0604020202020204" pitchFamily="34" charset="0"/>
          <a:cs typeface="Arial" panose="020B0604020202020204" pitchFamily="34" charset="0"/>
        </a:defRPr>
      </a:lvl6pPr>
      <a:lvl7pPr marL="914400" algn="l" defTabSz="1217613" rtl="0" fontAlgn="base">
        <a:spcBef>
          <a:spcPct val="0"/>
        </a:spcBef>
        <a:spcAft>
          <a:spcPct val="0"/>
        </a:spcAft>
        <a:defRPr sz="3800">
          <a:solidFill>
            <a:schemeClr val="accent1"/>
          </a:solidFill>
          <a:latin typeface="Arial" panose="020B0604020202020204" pitchFamily="34" charset="0"/>
          <a:cs typeface="Arial" panose="020B0604020202020204" pitchFamily="34" charset="0"/>
        </a:defRPr>
      </a:lvl7pPr>
      <a:lvl8pPr marL="1371600" algn="l" defTabSz="1217613" rtl="0" fontAlgn="base">
        <a:spcBef>
          <a:spcPct val="0"/>
        </a:spcBef>
        <a:spcAft>
          <a:spcPct val="0"/>
        </a:spcAft>
        <a:defRPr sz="3800">
          <a:solidFill>
            <a:schemeClr val="accent1"/>
          </a:solidFill>
          <a:latin typeface="Arial" panose="020B0604020202020204" pitchFamily="34" charset="0"/>
          <a:cs typeface="Arial" panose="020B0604020202020204" pitchFamily="34" charset="0"/>
        </a:defRPr>
      </a:lvl8pPr>
      <a:lvl9pPr marL="1828800" algn="l" defTabSz="1217613" rtl="0" fontAlgn="base">
        <a:spcBef>
          <a:spcPct val="0"/>
        </a:spcBef>
        <a:spcAft>
          <a:spcPct val="0"/>
        </a:spcAft>
        <a:defRPr sz="3800">
          <a:solidFill>
            <a:schemeClr val="accent1"/>
          </a:solidFill>
          <a:latin typeface="Arial" panose="020B0604020202020204" pitchFamily="34" charset="0"/>
          <a:cs typeface="Arial" panose="020B060402020202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A picture containing text&#10;&#10;Description automatically generated">
            <a:extLst>
              <a:ext uri="{FF2B5EF4-FFF2-40B4-BE49-F238E27FC236}">
                <a16:creationId xmlns:a16="http://schemas.microsoft.com/office/drawing/2014/main" id="{3445865D-E992-46B3-AEA7-FDBB154DCD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3875" y="5956303"/>
            <a:ext cx="212777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a:extLst>
              <a:ext uri="{FF2B5EF4-FFF2-40B4-BE49-F238E27FC236}">
                <a16:creationId xmlns:a16="http://schemas.microsoft.com/office/drawing/2014/main" id="{F3993AC6-022B-447C-9388-193A68795B32}"/>
              </a:ext>
            </a:extLst>
          </p:cNvPr>
          <p:cNvSpPr>
            <a:spLocks noGrp="1" noChangeArrowheads="1"/>
          </p:cNvSpPr>
          <p:nvPr>
            <p:ph type="title"/>
          </p:nvPr>
        </p:nvSpPr>
        <p:spPr bwMode="auto">
          <a:xfrm>
            <a:off x="624419" y="1052516"/>
            <a:ext cx="10797116"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 name="Rectangle 6">
            <a:extLst>
              <a:ext uri="{FF2B5EF4-FFF2-40B4-BE49-F238E27FC236}">
                <a16:creationId xmlns:a16="http://schemas.microsoft.com/office/drawing/2014/main" id="{E3912283-8744-47AE-A9F2-D1720C38C849}"/>
              </a:ext>
            </a:extLst>
          </p:cNvPr>
          <p:cNvSpPr/>
          <p:nvPr/>
        </p:nvSpPr>
        <p:spPr>
          <a:xfrm>
            <a:off x="0" y="3"/>
            <a:ext cx="12192000" cy="728663"/>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399" kern="0" dirty="0">
              <a:sym typeface="Arial"/>
            </a:endParaRPr>
          </a:p>
        </p:txBody>
      </p:sp>
      <p:sp>
        <p:nvSpPr>
          <p:cNvPr id="6" name="Oval 5">
            <a:extLst>
              <a:ext uri="{FF2B5EF4-FFF2-40B4-BE49-F238E27FC236}">
                <a16:creationId xmlns:a16="http://schemas.microsoft.com/office/drawing/2014/main" id="{7F82CD33-6C83-4AD2-A849-5BBCC32746DA}"/>
              </a:ext>
            </a:extLst>
          </p:cNvPr>
          <p:cNvSpPr/>
          <p:nvPr/>
        </p:nvSpPr>
        <p:spPr>
          <a:xfrm>
            <a:off x="11510433" y="220666"/>
            <a:ext cx="414867" cy="3079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anchor="ctr"/>
          <a:lstStyle/>
          <a:p>
            <a:pPr algn="ctr" eaLnBrk="1" fontAlgn="auto" hangingPunct="1">
              <a:spcBef>
                <a:spcPts val="0"/>
              </a:spcBef>
              <a:spcAft>
                <a:spcPts val="0"/>
              </a:spcAft>
              <a:defRPr/>
            </a:pPr>
            <a:endParaRPr lang="en-US" sz="2487" kern="0" dirty="0">
              <a:sym typeface="Arial"/>
            </a:endParaRPr>
          </a:p>
        </p:txBody>
      </p:sp>
      <p:sp>
        <p:nvSpPr>
          <p:cNvPr id="8" name="TextBox 7">
            <a:extLst>
              <a:ext uri="{FF2B5EF4-FFF2-40B4-BE49-F238E27FC236}">
                <a16:creationId xmlns:a16="http://schemas.microsoft.com/office/drawing/2014/main" id="{F6EB1DA2-C416-468F-9093-F621666F657E}"/>
              </a:ext>
            </a:extLst>
          </p:cNvPr>
          <p:cNvSpPr txBox="1"/>
          <p:nvPr/>
        </p:nvSpPr>
        <p:spPr>
          <a:xfrm>
            <a:off x="11383108" y="246428"/>
            <a:ext cx="660377" cy="253916"/>
          </a:xfrm>
          <a:prstGeom prst="rect">
            <a:avLst/>
          </a:prstGeom>
          <a:noFill/>
        </p:spPr>
        <p:txBody>
          <a:bodyPr wrap="square">
            <a:spAutoFit/>
          </a:bodyPr>
          <a:lstStyle/>
          <a:p>
            <a:pPr algn="ctr" eaLnBrk="1" fontAlgn="auto" hangingPunct="1">
              <a:spcBef>
                <a:spcPts val="0"/>
              </a:spcBef>
              <a:spcAft>
                <a:spcPts val="0"/>
              </a:spcAft>
              <a:defRPr/>
            </a:pPr>
            <a:fld id="{1C159F76-8E04-45E6-95AE-6F7F656CAAD6}" type="slidenum">
              <a:rPr lang="en-US" sz="1050" b="1" kern="0">
                <a:solidFill>
                  <a:schemeClr val="bg1"/>
                </a:solidFill>
                <a:latin typeface="Arial"/>
                <a:ea typeface="Arial"/>
                <a:cs typeface="Arial"/>
                <a:sym typeface="Arial"/>
              </a:rPr>
              <a:pPr algn="ctr" eaLnBrk="1" fontAlgn="auto" hangingPunct="1">
                <a:spcBef>
                  <a:spcPts val="0"/>
                </a:spcBef>
                <a:spcAft>
                  <a:spcPts val="0"/>
                </a:spcAft>
                <a:defRPr/>
              </a:pPr>
              <a:t>‹#›</a:t>
            </a:fld>
            <a:endParaRPr lang="en-US" sz="1050" b="1" kern="0" dirty="0">
              <a:solidFill>
                <a:schemeClr val="bg1"/>
              </a:solidFill>
              <a:latin typeface="Arial"/>
              <a:ea typeface="Arial"/>
              <a:cs typeface="Arial"/>
              <a:sym typeface="Arial"/>
            </a:endParaRPr>
          </a:p>
        </p:txBody>
      </p:sp>
      <p:sp>
        <p:nvSpPr>
          <p:cNvPr id="1031" name="Date Placeholder 3">
            <a:extLst>
              <a:ext uri="{FF2B5EF4-FFF2-40B4-BE49-F238E27FC236}">
                <a16:creationId xmlns:a16="http://schemas.microsoft.com/office/drawing/2014/main" id="{D45AC81B-8A9A-41EE-A86E-2E98B3101B07}"/>
              </a:ext>
            </a:extLst>
          </p:cNvPr>
          <p:cNvSpPr>
            <a:spLocks noGrp="1" noChangeArrowheads="1"/>
          </p:cNvSpPr>
          <p:nvPr>
            <p:ph type="dt" sz="half" idx="2"/>
          </p:nvPr>
        </p:nvSpPr>
        <p:spPr bwMode="auto">
          <a:xfrm>
            <a:off x="624417" y="6356353"/>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1200" smtClean="0">
                <a:solidFill>
                  <a:srgbClr val="8C8C8C"/>
                </a:solidFill>
              </a:defRPr>
            </a:lvl1pPr>
          </a:lstStyle>
          <a:p>
            <a:pPr>
              <a:defRPr/>
            </a:pPr>
            <a:fld id="{F80BAAB4-E78D-43F1-89F2-F814995D890D}" type="datetime4">
              <a:rPr lang="en-US" altLang="en-US" smtClean="0"/>
              <a:t>May 24, 2024</a:t>
            </a:fld>
            <a:endParaRPr lang="en-US" altLang="en-US"/>
          </a:p>
        </p:txBody>
      </p:sp>
    </p:spTree>
    <p:extLst>
      <p:ext uri="{BB962C8B-B14F-4D97-AF65-F5344CB8AC3E}">
        <p14:creationId xmlns:p14="http://schemas.microsoft.com/office/powerpoint/2010/main" val="26988825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1" r:id="rId9"/>
  </p:sldLayoutIdLst>
  <p:transition spd="slow">
    <p:fade/>
  </p:transition>
  <p:hf sldNum="0" hdr="0" ftr="0" dt="0"/>
  <p:txStyles>
    <p:titleStyle>
      <a:lvl1pPr algn="l" defTabSz="1217613" rtl="0" eaLnBrk="0" fontAlgn="base" hangingPunct="0">
        <a:spcBef>
          <a:spcPct val="0"/>
        </a:spcBef>
        <a:spcAft>
          <a:spcPct val="0"/>
        </a:spcAft>
        <a:defRPr sz="3200" kern="1200">
          <a:solidFill>
            <a:srgbClr val="D6201A"/>
          </a:solidFill>
          <a:latin typeface="+mj-lt"/>
          <a:ea typeface="+mj-ea"/>
          <a:cs typeface="Arial" pitchFamily="34" charset="0"/>
        </a:defRPr>
      </a:lvl1pPr>
      <a:lvl2pPr algn="l" defTabSz="1217613" rtl="0" eaLnBrk="0" fontAlgn="base" hangingPunct="0">
        <a:spcBef>
          <a:spcPct val="0"/>
        </a:spcBef>
        <a:spcAft>
          <a:spcPct val="0"/>
        </a:spcAft>
        <a:defRPr sz="3200">
          <a:solidFill>
            <a:srgbClr val="D6201A"/>
          </a:solidFill>
          <a:latin typeface="Arial" panose="020B0604020202020204" pitchFamily="34" charset="0"/>
          <a:cs typeface="Arial" panose="020B0604020202020204" pitchFamily="34" charset="0"/>
        </a:defRPr>
      </a:lvl2pPr>
      <a:lvl3pPr algn="l" defTabSz="1217613" rtl="0" eaLnBrk="0" fontAlgn="base" hangingPunct="0">
        <a:spcBef>
          <a:spcPct val="0"/>
        </a:spcBef>
        <a:spcAft>
          <a:spcPct val="0"/>
        </a:spcAft>
        <a:defRPr sz="3200">
          <a:solidFill>
            <a:srgbClr val="D6201A"/>
          </a:solidFill>
          <a:latin typeface="Arial" panose="020B0604020202020204" pitchFamily="34" charset="0"/>
          <a:cs typeface="Arial" panose="020B0604020202020204" pitchFamily="34" charset="0"/>
        </a:defRPr>
      </a:lvl3pPr>
      <a:lvl4pPr algn="l" defTabSz="1217613" rtl="0" eaLnBrk="0" fontAlgn="base" hangingPunct="0">
        <a:spcBef>
          <a:spcPct val="0"/>
        </a:spcBef>
        <a:spcAft>
          <a:spcPct val="0"/>
        </a:spcAft>
        <a:defRPr sz="3200">
          <a:solidFill>
            <a:srgbClr val="D6201A"/>
          </a:solidFill>
          <a:latin typeface="Arial" panose="020B0604020202020204" pitchFamily="34" charset="0"/>
          <a:cs typeface="Arial" panose="020B0604020202020204" pitchFamily="34" charset="0"/>
        </a:defRPr>
      </a:lvl4pPr>
      <a:lvl5pPr algn="l" defTabSz="1217613" rtl="0" eaLnBrk="0" fontAlgn="base" hangingPunct="0">
        <a:spcBef>
          <a:spcPct val="0"/>
        </a:spcBef>
        <a:spcAft>
          <a:spcPct val="0"/>
        </a:spcAft>
        <a:defRPr sz="3200">
          <a:solidFill>
            <a:srgbClr val="D6201A"/>
          </a:solidFill>
          <a:latin typeface="Arial" panose="020B0604020202020204" pitchFamily="34" charset="0"/>
          <a:cs typeface="Arial" panose="020B0604020202020204" pitchFamily="34" charset="0"/>
        </a:defRPr>
      </a:lvl5pPr>
      <a:lvl6pPr marL="457200" algn="l" defTabSz="1217613" rtl="0" fontAlgn="base">
        <a:spcBef>
          <a:spcPct val="0"/>
        </a:spcBef>
        <a:spcAft>
          <a:spcPct val="0"/>
        </a:spcAft>
        <a:defRPr sz="3200">
          <a:solidFill>
            <a:srgbClr val="D6201A"/>
          </a:solidFill>
          <a:latin typeface="Arial" panose="020B0604020202020204" pitchFamily="34" charset="0"/>
          <a:cs typeface="Arial" panose="020B0604020202020204" pitchFamily="34" charset="0"/>
        </a:defRPr>
      </a:lvl6pPr>
      <a:lvl7pPr marL="914400" algn="l" defTabSz="1217613" rtl="0" fontAlgn="base">
        <a:spcBef>
          <a:spcPct val="0"/>
        </a:spcBef>
        <a:spcAft>
          <a:spcPct val="0"/>
        </a:spcAft>
        <a:defRPr sz="3200">
          <a:solidFill>
            <a:srgbClr val="D6201A"/>
          </a:solidFill>
          <a:latin typeface="Arial" panose="020B0604020202020204" pitchFamily="34" charset="0"/>
          <a:cs typeface="Arial" panose="020B0604020202020204" pitchFamily="34" charset="0"/>
        </a:defRPr>
      </a:lvl7pPr>
      <a:lvl8pPr marL="1371600" algn="l" defTabSz="1217613" rtl="0" fontAlgn="base">
        <a:spcBef>
          <a:spcPct val="0"/>
        </a:spcBef>
        <a:spcAft>
          <a:spcPct val="0"/>
        </a:spcAft>
        <a:defRPr sz="3200">
          <a:solidFill>
            <a:srgbClr val="D6201A"/>
          </a:solidFill>
          <a:latin typeface="Arial" panose="020B0604020202020204" pitchFamily="34" charset="0"/>
          <a:cs typeface="Arial" panose="020B0604020202020204" pitchFamily="34" charset="0"/>
        </a:defRPr>
      </a:lvl8pPr>
      <a:lvl9pPr marL="1828800" algn="l" defTabSz="1217613" rtl="0" fontAlgn="base">
        <a:spcBef>
          <a:spcPct val="0"/>
        </a:spcBef>
        <a:spcAft>
          <a:spcPct val="0"/>
        </a:spcAft>
        <a:defRPr sz="3200">
          <a:solidFill>
            <a:srgbClr val="D6201A"/>
          </a:solidFill>
          <a:latin typeface="Arial" panose="020B0604020202020204" pitchFamily="34" charset="0"/>
          <a:cs typeface="Arial" panose="020B0604020202020204" pitchFamily="34" charset="0"/>
        </a:defRPr>
      </a:lvl9pPr>
    </p:titleStyle>
    <p:bodyStyle>
      <a:lvl1pPr algn="l" defTabSz="1217613" rtl="0" eaLnBrk="0" fontAlgn="base" hangingPunct="0">
        <a:spcBef>
          <a:spcPct val="20000"/>
        </a:spcBef>
        <a:spcAft>
          <a:spcPct val="0"/>
        </a:spcAft>
        <a:buFont typeface="Arial" panose="020B0604020202020204" pitchFamily="34" charset="0"/>
        <a:defRPr sz="3700" kern="1200">
          <a:solidFill>
            <a:srgbClr val="D6201A"/>
          </a:solidFill>
          <a:latin typeface="+mj-lt"/>
          <a:ea typeface="+mn-ea"/>
          <a:cs typeface="Arial" pitchFamily="34" charset="0"/>
        </a:defRPr>
      </a:lvl1pPr>
      <a:lvl2pPr marL="1065213" indent="-457200" algn="l" defTabSz="1217613" rtl="0" eaLnBrk="0" fontAlgn="base" hangingPunct="0">
        <a:spcBef>
          <a:spcPct val="20000"/>
        </a:spcBef>
        <a:spcAft>
          <a:spcPct val="0"/>
        </a:spcAft>
        <a:buClr>
          <a:srgbClr val="D6201A"/>
        </a:buClr>
        <a:buFont typeface="Wingdings" panose="05000000000000000000" pitchFamily="2" charset="2"/>
        <a:buChar char="§"/>
        <a:defRPr sz="2600" kern="1200">
          <a:solidFill>
            <a:schemeClr val="tx1"/>
          </a:solidFill>
          <a:latin typeface="+mj-lt"/>
          <a:ea typeface="+mn-ea"/>
          <a:cs typeface="Arial" pitchFamily="34" charset="0"/>
        </a:defRPr>
      </a:lvl2pPr>
      <a:lvl3pPr marL="1522413" indent="-303213" algn="l" defTabSz="1217613" rtl="0" eaLnBrk="0" fontAlgn="base" hangingPunct="0">
        <a:spcBef>
          <a:spcPct val="20000"/>
        </a:spcBef>
        <a:spcAft>
          <a:spcPct val="0"/>
        </a:spcAft>
        <a:buClr>
          <a:srgbClr val="D6201A"/>
        </a:buClr>
        <a:buFont typeface="STIXGeneral-Regular"/>
        <a:buChar char="⎯"/>
        <a:defRPr sz="2600" kern="1200">
          <a:solidFill>
            <a:schemeClr val="tx1"/>
          </a:solidFill>
          <a:latin typeface="+mj-lt"/>
          <a:ea typeface="+mn-ea"/>
          <a:cs typeface="Arial" pitchFamily="34" charset="0"/>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Arial" pitchFamily="34" charset="0"/>
          <a:ea typeface="+mn-ea"/>
          <a:cs typeface="Arial" pitchFamily="34" charset="0"/>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69.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69.xml"/><Relationship Id="rId5" Type="http://schemas.openxmlformats.org/officeDocument/2006/relationships/image" Target="../media/image2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72.xml"/><Relationship Id="rId6" Type="http://schemas.openxmlformats.org/officeDocument/2006/relationships/hyperlink" Target="http://www.hiteqcenter.org/" TargetMode="External"/><Relationship Id="rId5" Type="http://schemas.openxmlformats.org/officeDocument/2006/relationships/hyperlink" Target="mailto:HITEQINFO@JSI.COM"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www.std.uw.edu/" TargetMode="External"/><Relationship Id="rId3" Type="http://schemas.openxmlformats.org/officeDocument/2006/relationships/hyperlink" Target="https://aidsetc.org/nhc" TargetMode="External"/><Relationship Id="rId7" Type="http://schemas.openxmlformats.org/officeDocument/2006/relationships/hyperlink" Target="https://www.hepatitisc.uw.edu/" TargetMode="External"/><Relationship Id="rId2" Type="http://schemas.openxmlformats.org/officeDocument/2006/relationships/hyperlink" Target="http://nccc.ucsf.edu/" TargetMode="External"/><Relationship Id="rId1" Type="http://schemas.openxmlformats.org/officeDocument/2006/relationships/slideLayout" Target="../slideLayouts/slideLayout4.xml"/><Relationship Id="rId6" Type="http://schemas.openxmlformats.org/officeDocument/2006/relationships/hyperlink" Target="https://www.hepatitisb.uw.edu/" TargetMode="External"/><Relationship Id="rId5" Type="http://schemas.openxmlformats.org/officeDocument/2006/relationships/hyperlink" Target="https://www.hivprep.uw.edu/" TargetMode="External"/><Relationship Id="rId10" Type="http://schemas.openxmlformats.org/officeDocument/2006/relationships/hyperlink" Target="https://matec.info/" TargetMode="External"/><Relationship Id="rId4" Type="http://schemas.openxmlformats.org/officeDocument/2006/relationships/hyperlink" Target="https://aidsetc.org/hivhcv" TargetMode="External"/><Relationship Id="rId9" Type="http://schemas.openxmlformats.org/officeDocument/2006/relationships/hyperlink" Target="https://aidsetc.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hyperlink" Target="http://www.hiteqcenter.org/" TargetMode="External"/><Relationship Id="rId7" Type="http://schemas.openxmlformats.org/officeDocument/2006/relationships/hyperlink" Target="https://www.westat.com/" TargetMode="External"/><Relationship Id="rId2" Type="http://schemas.openxmlformats.org/officeDocument/2006/relationships/image" Target="../media/image11.jpg"/><Relationship Id="rId1" Type="http://schemas.openxmlformats.org/officeDocument/2006/relationships/slideLayout" Target="../slideLayouts/slideLayout69.xml"/><Relationship Id="rId6" Type="http://schemas.openxmlformats.org/officeDocument/2006/relationships/hyperlink" Target="https://www.jsi.com/united-states/" TargetMode="External"/><Relationship Id="rId5" Type="http://schemas.openxmlformats.org/officeDocument/2006/relationships/hyperlink" Target="https://hiteqcenter.org/" TargetMode="External"/><Relationship Id="rId4" Type="http://schemas.openxmlformats.org/officeDocument/2006/relationships/hyperlink" Target="mailto:hiteqinfo@jsi.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69.xml"/><Relationship Id="rId5" Type="http://schemas.openxmlformats.org/officeDocument/2006/relationships/hyperlink" Target="https://ahead.hiv.gov/"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cancer/ncccp/pdf/smartie-objectives-508.pdf" TargetMode="External"/><Relationship Id="rId7" Type="http://schemas.openxmlformats.org/officeDocument/2006/relationships/hyperlink" Target="https://ahead.hiv.gov/" TargetMode="External"/><Relationship Id="rId2" Type="http://schemas.openxmlformats.org/officeDocument/2006/relationships/image" Target="../media/image6.png"/><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2023496" y="1069450"/>
            <a:ext cx="8647033" cy="838200"/>
          </a:xfrm>
        </p:spPr>
        <p:txBody>
          <a:bodyPr/>
          <a:lstStyle/>
          <a:p>
            <a:r>
              <a:rPr lang="en-US" sz="3600" dirty="0"/>
              <a:t>HIV-related Stigma and Discrimination in Primary Care Settings</a:t>
            </a:r>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p:txBody>
          <a:bodyPr/>
          <a:lstStyle/>
          <a:p>
            <a:pPr>
              <a:spcBef>
                <a:spcPts val="0"/>
              </a:spcBef>
            </a:pPr>
            <a:r>
              <a:rPr lang="en-US" sz="2800" dirty="0">
                <a:solidFill>
                  <a:schemeClr val="bg1"/>
                </a:solidFill>
                <a:cs typeface="Arial" panose="020B0604020202020204" pitchFamily="34" charset="0"/>
              </a:rPr>
              <a:t>St. Louis HIV Stigma Workshop</a:t>
            </a:r>
          </a:p>
          <a:p>
            <a:pPr>
              <a:spcBef>
                <a:spcPts val="0"/>
              </a:spcBef>
            </a:pPr>
            <a:r>
              <a:rPr lang="en-US" sz="2800" dirty="0"/>
              <a:t>Adam Thompson, MPH</a:t>
            </a:r>
          </a:p>
        </p:txBody>
      </p:sp>
      <p:sp>
        <p:nvSpPr>
          <p:cNvPr id="7" name="Text Placeholder 6">
            <a:extLst>
              <a:ext uri="{FF2B5EF4-FFF2-40B4-BE49-F238E27FC236}">
                <a16:creationId xmlns:a16="http://schemas.microsoft.com/office/drawing/2014/main" id="{236C4969-A995-8946-A121-625D52800F42}"/>
              </a:ext>
            </a:extLst>
          </p:cNvPr>
          <p:cNvSpPr>
            <a:spLocks noGrp="1"/>
          </p:cNvSpPr>
          <p:nvPr>
            <p:ph type="body" sz="quarter" idx="11"/>
          </p:nvPr>
        </p:nvSpPr>
        <p:spPr/>
        <p:txBody>
          <a:bodyPr/>
          <a:lstStyle/>
          <a:p>
            <a:r>
              <a:rPr lang="en-US" sz="2800" dirty="0">
                <a:solidFill>
                  <a:srgbClr val="8096B6"/>
                </a:solidFill>
              </a:rPr>
              <a:t>May 21, 2024</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46274" y="0"/>
            <a:ext cx="5545724" cy="3427801"/>
          </a:xfrm>
          <a:prstGeom prst="rect">
            <a:avLst/>
          </a:prstGeom>
        </p:spPr>
      </p:pic>
      <p:sp>
        <p:nvSpPr>
          <p:cNvPr id="3" name="object 3"/>
          <p:cNvSpPr/>
          <p:nvPr/>
        </p:nvSpPr>
        <p:spPr>
          <a:xfrm>
            <a:off x="954140" y="1698469"/>
            <a:ext cx="1729739" cy="1729739"/>
          </a:xfrm>
          <a:custGeom>
            <a:avLst/>
            <a:gdLst/>
            <a:ahLst/>
            <a:cxnLst/>
            <a:rect l="l" t="t" r="r" b="b"/>
            <a:pathLst>
              <a:path w="1729739" h="1729739">
                <a:moveTo>
                  <a:pt x="864665" y="1729332"/>
                </a:moveTo>
                <a:lnTo>
                  <a:pt x="817224" y="1728052"/>
                </a:lnTo>
                <a:lnTo>
                  <a:pt x="770451" y="1724258"/>
                </a:lnTo>
                <a:lnTo>
                  <a:pt x="724412" y="1718015"/>
                </a:lnTo>
                <a:lnTo>
                  <a:pt x="679174" y="1709388"/>
                </a:lnTo>
                <a:lnTo>
                  <a:pt x="634803" y="1698445"/>
                </a:lnTo>
                <a:lnTo>
                  <a:pt x="591364" y="1685250"/>
                </a:lnTo>
                <a:lnTo>
                  <a:pt x="548924" y="1669871"/>
                </a:lnTo>
                <a:lnTo>
                  <a:pt x="507548" y="1652372"/>
                </a:lnTo>
                <a:lnTo>
                  <a:pt x="467302" y="1632819"/>
                </a:lnTo>
                <a:lnTo>
                  <a:pt x="428252" y="1611279"/>
                </a:lnTo>
                <a:lnTo>
                  <a:pt x="390464" y="1587818"/>
                </a:lnTo>
                <a:lnTo>
                  <a:pt x="354005" y="1562501"/>
                </a:lnTo>
                <a:lnTo>
                  <a:pt x="318940" y="1535395"/>
                </a:lnTo>
                <a:lnTo>
                  <a:pt x="285334" y="1506565"/>
                </a:lnTo>
                <a:lnTo>
                  <a:pt x="253254" y="1476077"/>
                </a:lnTo>
                <a:lnTo>
                  <a:pt x="222766" y="1443997"/>
                </a:lnTo>
                <a:lnTo>
                  <a:pt x="193936" y="1410392"/>
                </a:lnTo>
                <a:lnTo>
                  <a:pt x="166830" y="1375326"/>
                </a:lnTo>
                <a:lnTo>
                  <a:pt x="141513" y="1338867"/>
                </a:lnTo>
                <a:lnTo>
                  <a:pt x="118052" y="1301079"/>
                </a:lnTo>
                <a:lnTo>
                  <a:pt x="96512" y="1262029"/>
                </a:lnTo>
                <a:lnTo>
                  <a:pt x="76960" y="1221783"/>
                </a:lnTo>
                <a:lnTo>
                  <a:pt x="59461" y="1180407"/>
                </a:lnTo>
                <a:lnTo>
                  <a:pt x="44081" y="1137967"/>
                </a:lnTo>
                <a:lnTo>
                  <a:pt x="30886" y="1094528"/>
                </a:lnTo>
                <a:lnTo>
                  <a:pt x="19943" y="1050157"/>
                </a:lnTo>
                <a:lnTo>
                  <a:pt x="11317" y="1004919"/>
                </a:lnTo>
                <a:lnTo>
                  <a:pt x="5073" y="958880"/>
                </a:lnTo>
                <a:lnTo>
                  <a:pt x="1279" y="912107"/>
                </a:lnTo>
                <a:lnTo>
                  <a:pt x="0" y="864665"/>
                </a:lnTo>
                <a:lnTo>
                  <a:pt x="1279" y="817224"/>
                </a:lnTo>
                <a:lnTo>
                  <a:pt x="5073" y="770451"/>
                </a:lnTo>
                <a:lnTo>
                  <a:pt x="11317" y="724412"/>
                </a:lnTo>
                <a:lnTo>
                  <a:pt x="19943" y="679174"/>
                </a:lnTo>
                <a:lnTo>
                  <a:pt x="30886" y="634803"/>
                </a:lnTo>
                <a:lnTo>
                  <a:pt x="44081" y="591364"/>
                </a:lnTo>
                <a:lnTo>
                  <a:pt x="59461" y="548924"/>
                </a:lnTo>
                <a:lnTo>
                  <a:pt x="76960" y="507548"/>
                </a:lnTo>
                <a:lnTo>
                  <a:pt x="96512" y="467302"/>
                </a:lnTo>
                <a:lnTo>
                  <a:pt x="118052" y="428252"/>
                </a:lnTo>
                <a:lnTo>
                  <a:pt x="141513" y="390465"/>
                </a:lnTo>
                <a:lnTo>
                  <a:pt x="166830" y="354005"/>
                </a:lnTo>
                <a:lnTo>
                  <a:pt x="193936" y="318940"/>
                </a:lnTo>
                <a:lnTo>
                  <a:pt x="222766" y="285334"/>
                </a:lnTo>
                <a:lnTo>
                  <a:pt x="253254" y="253254"/>
                </a:lnTo>
                <a:lnTo>
                  <a:pt x="285334" y="222766"/>
                </a:lnTo>
                <a:lnTo>
                  <a:pt x="318940" y="193936"/>
                </a:lnTo>
                <a:lnTo>
                  <a:pt x="354005" y="166830"/>
                </a:lnTo>
                <a:lnTo>
                  <a:pt x="390464" y="141513"/>
                </a:lnTo>
                <a:lnTo>
                  <a:pt x="428252" y="118052"/>
                </a:lnTo>
                <a:lnTo>
                  <a:pt x="467302" y="96512"/>
                </a:lnTo>
                <a:lnTo>
                  <a:pt x="507548" y="76960"/>
                </a:lnTo>
                <a:lnTo>
                  <a:pt x="548924" y="59461"/>
                </a:lnTo>
                <a:lnTo>
                  <a:pt x="591364" y="44081"/>
                </a:lnTo>
                <a:lnTo>
                  <a:pt x="634803" y="30886"/>
                </a:lnTo>
                <a:lnTo>
                  <a:pt x="679174" y="19943"/>
                </a:lnTo>
                <a:lnTo>
                  <a:pt x="724412" y="11317"/>
                </a:lnTo>
                <a:lnTo>
                  <a:pt x="770451" y="5073"/>
                </a:lnTo>
                <a:lnTo>
                  <a:pt x="817224" y="1279"/>
                </a:lnTo>
                <a:lnTo>
                  <a:pt x="864665" y="0"/>
                </a:lnTo>
                <a:lnTo>
                  <a:pt x="913645" y="1387"/>
                </a:lnTo>
                <a:lnTo>
                  <a:pt x="962231" y="5519"/>
                </a:lnTo>
                <a:lnTo>
                  <a:pt x="1010318" y="12352"/>
                </a:lnTo>
                <a:lnTo>
                  <a:pt x="1057800" y="21842"/>
                </a:lnTo>
                <a:lnTo>
                  <a:pt x="1104571" y="33946"/>
                </a:lnTo>
                <a:lnTo>
                  <a:pt x="1150526" y="48619"/>
                </a:lnTo>
                <a:lnTo>
                  <a:pt x="1195559" y="65818"/>
                </a:lnTo>
                <a:lnTo>
                  <a:pt x="1239563" y="85499"/>
                </a:lnTo>
                <a:lnTo>
                  <a:pt x="1282434" y="107619"/>
                </a:lnTo>
                <a:lnTo>
                  <a:pt x="1324065" y="132132"/>
                </a:lnTo>
                <a:lnTo>
                  <a:pt x="1364351" y="158997"/>
                </a:lnTo>
                <a:lnTo>
                  <a:pt x="1403185" y="188168"/>
                </a:lnTo>
                <a:lnTo>
                  <a:pt x="1440462" y="219601"/>
                </a:lnTo>
                <a:lnTo>
                  <a:pt x="1476077" y="253254"/>
                </a:lnTo>
                <a:lnTo>
                  <a:pt x="1509730" y="288869"/>
                </a:lnTo>
                <a:lnTo>
                  <a:pt x="1541163" y="326146"/>
                </a:lnTo>
                <a:lnTo>
                  <a:pt x="1570334" y="364980"/>
                </a:lnTo>
                <a:lnTo>
                  <a:pt x="1597198" y="405266"/>
                </a:lnTo>
                <a:lnTo>
                  <a:pt x="1621712" y="446897"/>
                </a:lnTo>
                <a:lnTo>
                  <a:pt x="1643832" y="489768"/>
                </a:lnTo>
                <a:lnTo>
                  <a:pt x="1663513" y="533772"/>
                </a:lnTo>
                <a:lnTo>
                  <a:pt x="1680712" y="578805"/>
                </a:lnTo>
                <a:lnTo>
                  <a:pt x="1695385" y="624760"/>
                </a:lnTo>
                <a:lnTo>
                  <a:pt x="1707489" y="671531"/>
                </a:lnTo>
                <a:lnTo>
                  <a:pt x="1716979" y="719013"/>
                </a:lnTo>
                <a:lnTo>
                  <a:pt x="1723812" y="767100"/>
                </a:lnTo>
                <a:lnTo>
                  <a:pt x="1727944" y="815686"/>
                </a:lnTo>
                <a:lnTo>
                  <a:pt x="1729331" y="864665"/>
                </a:lnTo>
                <a:lnTo>
                  <a:pt x="1728052" y="912107"/>
                </a:lnTo>
                <a:lnTo>
                  <a:pt x="1724258" y="958880"/>
                </a:lnTo>
                <a:lnTo>
                  <a:pt x="1718014" y="1004919"/>
                </a:lnTo>
                <a:lnTo>
                  <a:pt x="1709388" y="1050157"/>
                </a:lnTo>
                <a:lnTo>
                  <a:pt x="1698445" y="1094528"/>
                </a:lnTo>
                <a:lnTo>
                  <a:pt x="1685250" y="1137967"/>
                </a:lnTo>
                <a:lnTo>
                  <a:pt x="1669870" y="1180407"/>
                </a:lnTo>
                <a:lnTo>
                  <a:pt x="1652371" y="1221783"/>
                </a:lnTo>
                <a:lnTo>
                  <a:pt x="1632819" y="1262029"/>
                </a:lnTo>
                <a:lnTo>
                  <a:pt x="1611279" y="1301079"/>
                </a:lnTo>
                <a:lnTo>
                  <a:pt x="1587818" y="1338867"/>
                </a:lnTo>
                <a:lnTo>
                  <a:pt x="1562501" y="1375326"/>
                </a:lnTo>
                <a:lnTo>
                  <a:pt x="1535395" y="1410392"/>
                </a:lnTo>
                <a:lnTo>
                  <a:pt x="1506565" y="1443997"/>
                </a:lnTo>
                <a:lnTo>
                  <a:pt x="1476077" y="1476077"/>
                </a:lnTo>
                <a:lnTo>
                  <a:pt x="1443997" y="1506565"/>
                </a:lnTo>
                <a:lnTo>
                  <a:pt x="1410391" y="1535395"/>
                </a:lnTo>
                <a:lnTo>
                  <a:pt x="1375326" y="1562501"/>
                </a:lnTo>
                <a:lnTo>
                  <a:pt x="1338867" y="1587818"/>
                </a:lnTo>
                <a:lnTo>
                  <a:pt x="1301079" y="1611279"/>
                </a:lnTo>
                <a:lnTo>
                  <a:pt x="1262029" y="1632819"/>
                </a:lnTo>
                <a:lnTo>
                  <a:pt x="1221783" y="1652372"/>
                </a:lnTo>
                <a:lnTo>
                  <a:pt x="1180407" y="1669871"/>
                </a:lnTo>
                <a:lnTo>
                  <a:pt x="1137967" y="1685250"/>
                </a:lnTo>
                <a:lnTo>
                  <a:pt x="1094528" y="1698445"/>
                </a:lnTo>
                <a:lnTo>
                  <a:pt x="1050157" y="1709388"/>
                </a:lnTo>
                <a:lnTo>
                  <a:pt x="1004919" y="1718015"/>
                </a:lnTo>
                <a:lnTo>
                  <a:pt x="958880" y="1724258"/>
                </a:lnTo>
                <a:lnTo>
                  <a:pt x="912107" y="1728052"/>
                </a:lnTo>
                <a:lnTo>
                  <a:pt x="864665" y="1729332"/>
                </a:lnTo>
                <a:close/>
              </a:path>
            </a:pathLst>
          </a:custGeom>
          <a:solidFill>
            <a:srgbClr val="000000">
              <a:alpha val="12156"/>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3807538" y="1698469"/>
            <a:ext cx="1729739" cy="1729739"/>
            <a:chOff x="3807538" y="1698469"/>
            <a:chExt cx="1729739" cy="1729739"/>
          </a:xfrm>
        </p:grpSpPr>
        <p:sp>
          <p:nvSpPr>
            <p:cNvPr id="5" name="object 5"/>
            <p:cNvSpPr/>
            <p:nvPr/>
          </p:nvSpPr>
          <p:spPr>
            <a:xfrm>
              <a:off x="3807538" y="1698469"/>
              <a:ext cx="1729739" cy="1729739"/>
            </a:xfrm>
            <a:custGeom>
              <a:avLst/>
              <a:gdLst/>
              <a:ahLst/>
              <a:cxnLst/>
              <a:rect l="l" t="t" r="r" b="b"/>
              <a:pathLst>
                <a:path w="1729739" h="1729739">
                  <a:moveTo>
                    <a:pt x="864665" y="1729332"/>
                  </a:moveTo>
                  <a:lnTo>
                    <a:pt x="817224" y="1728052"/>
                  </a:lnTo>
                  <a:lnTo>
                    <a:pt x="770451" y="1724258"/>
                  </a:lnTo>
                  <a:lnTo>
                    <a:pt x="724412" y="1718015"/>
                  </a:lnTo>
                  <a:lnTo>
                    <a:pt x="679174" y="1709388"/>
                  </a:lnTo>
                  <a:lnTo>
                    <a:pt x="634803" y="1698445"/>
                  </a:lnTo>
                  <a:lnTo>
                    <a:pt x="591364" y="1685250"/>
                  </a:lnTo>
                  <a:lnTo>
                    <a:pt x="548924" y="1669871"/>
                  </a:lnTo>
                  <a:lnTo>
                    <a:pt x="507548" y="1652372"/>
                  </a:lnTo>
                  <a:lnTo>
                    <a:pt x="467302" y="1632819"/>
                  </a:lnTo>
                  <a:lnTo>
                    <a:pt x="428252" y="1611279"/>
                  </a:lnTo>
                  <a:lnTo>
                    <a:pt x="390465" y="1587818"/>
                  </a:lnTo>
                  <a:lnTo>
                    <a:pt x="354005" y="1562501"/>
                  </a:lnTo>
                  <a:lnTo>
                    <a:pt x="318940" y="1535395"/>
                  </a:lnTo>
                  <a:lnTo>
                    <a:pt x="285334" y="1506565"/>
                  </a:lnTo>
                  <a:lnTo>
                    <a:pt x="253254" y="1476077"/>
                  </a:lnTo>
                  <a:lnTo>
                    <a:pt x="222766" y="1443997"/>
                  </a:lnTo>
                  <a:lnTo>
                    <a:pt x="193936" y="1410392"/>
                  </a:lnTo>
                  <a:lnTo>
                    <a:pt x="166830" y="1375326"/>
                  </a:lnTo>
                  <a:lnTo>
                    <a:pt x="141513" y="1338867"/>
                  </a:lnTo>
                  <a:lnTo>
                    <a:pt x="118052" y="1301079"/>
                  </a:lnTo>
                  <a:lnTo>
                    <a:pt x="96512" y="1262029"/>
                  </a:lnTo>
                  <a:lnTo>
                    <a:pt x="76960" y="1221783"/>
                  </a:lnTo>
                  <a:lnTo>
                    <a:pt x="59461" y="1180407"/>
                  </a:lnTo>
                  <a:lnTo>
                    <a:pt x="44081" y="1137967"/>
                  </a:lnTo>
                  <a:lnTo>
                    <a:pt x="30886" y="1094528"/>
                  </a:lnTo>
                  <a:lnTo>
                    <a:pt x="19943" y="1050157"/>
                  </a:lnTo>
                  <a:lnTo>
                    <a:pt x="11317" y="1004919"/>
                  </a:lnTo>
                  <a:lnTo>
                    <a:pt x="5073" y="958880"/>
                  </a:lnTo>
                  <a:lnTo>
                    <a:pt x="1279" y="912107"/>
                  </a:lnTo>
                  <a:lnTo>
                    <a:pt x="0" y="864665"/>
                  </a:lnTo>
                  <a:lnTo>
                    <a:pt x="1279" y="817224"/>
                  </a:lnTo>
                  <a:lnTo>
                    <a:pt x="5073" y="770451"/>
                  </a:lnTo>
                  <a:lnTo>
                    <a:pt x="11317" y="724412"/>
                  </a:lnTo>
                  <a:lnTo>
                    <a:pt x="19943" y="679174"/>
                  </a:lnTo>
                  <a:lnTo>
                    <a:pt x="30886" y="634803"/>
                  </a:lnTo>
                  <a:lnTo>
                    <a:pt x="44081" y="591364"/>
                  </a:lnTo>
                  <a:lnTo>
                    <a:pt x="59461" y="548924"/>
                  </a:lnTo>
                  <a:lnTo>
                    <a:pt x="76960" y="507548"/>
                  </a:lnTo>
                  <a:lnTo>
                    <a:pt x="96512" y="467302"/>
                  </a:lnTo>
                  <a:lnTo>
                    <a:pt x="118052" y="428252"/>
                  </a:lnTo>
                  <a:lnTo>
                    <a:pt x="141513" y="390465"/>
                  </a:lnTo>
                  <a:lnTo>
                    <a:pt x="166830" y="354005"/>
                  </a:lnTo>
                  <a:lnTo>
                    <a:pt x="193936" y="318940"/>
                  </a:lnTo>
                  <a:lnTo>
                    <a:pt x="222766" y="285334"/>
                  </a:lnTo>
                  <a:lnTo>
                    <a:pt x="253254" y="253254"/>
                  </a:lnTo>
                  <a:lnTo>
                    <a:pt x="285334" y="222766"/>
                  </a:lnTo>
                  <a:lnTo>
                    <a:pt x="318940" y="193936"/>
                  </a:lnTo>
                  <a:lnTo>
                    <a:pt x="354005" y="166830"/>
                  </a:lnTo>
                  <a:lnTo>
                    <a:pt x="390465" y="141513"/>
                  </a:lnTo>
                  <a:lnTo>
                    <a:pt x="428252" y="118052"/>
                  </a:lnTo>
                  <a:lnTo>
                    <a:pt x="467302" y="96512"/>
                  </a:lnTo>
                  <a:lnTo>
                    <a:pt x="507548" y="76960"/>
                  </a:lnTo>
                  <a:lnTo>
                    <a:pt x="548924" y="59461"/>
                  </a:lnTo>
                  <a:lnTo>
                    <a:pt x="591364" y="44081"/>
                  </a:lnTo>
                  <a:lnTo>
                    <a:pt x="634803" y="30886"/>
                  </a:lnTo>
                  <a:lnTo>
                    <a:pt x="679174" y="19943"/>
                  </a:lnTo>
                  <a:lnTo>
                    <a:pt x="724412" y="11317"/>
                  </a:lnTo>
                  <a:lnTo>
                    <a:pt x="770451" y="5073"/>
                  </a:lnTo>
                  <a:lnTo>
                    <a:pt x="817224" y="1279"/>
                  </a:lnTo>
                  <a:lnTo>
                    <a:pt x="864665" y="0"/>
                  </a:lnTo>
                  <a:lnTo>
                    <a:pt x="913645" y="1387"/>
                  </a:lnTo>
                  <a:lnTo>
                    <a:pt x="962231" y="5519"/>
                  </a:lnTo>
                  <a:lnTo>
                    <a:pt x="1010318" y="12352"/>
                  </a:lnTo>
                  <a:lnTo>
                    <a:pt x="1057800" y="21842"/>
                  </a:lnTo>
                  <a:lnTo>
                    <a:pt x="1104571" y="33946"/>
                  </a:lnTo>
                  <a:lnTo>
                    <a:pt x="1150526" y="48619"/>
                  </a:lnTo>
                  <a:lnTo>
                    <a:pt x="1195559" y="65818"/>
                  </a:lnTo>
                  <a:lnTo>
                    <a:pt x="1239563" y="85499"/>
                  </a:lnTo>
                  <a:lnTo>
                    <a:pt x="1282434" y="107619"/>
                  </a:lnTo>
                  <a:lnTo>
                    <a:pt x="1324065" y="132132"/>
                  </a:lnTo>
                  <a:lnTo>
                    <a:pt x="1364350" y="158997"/>
                  </a:lnTo>
                  <a:lnTo>
                    <a:pt x="1403185" y="188168"/>
                  </a:lnTo>
                  <a:lnTo>
                    <a:pt x="1440462" y="219601"/>
                  </a:lnTo>
                  <a:lnTo>
                    <a:pt x="1476077" y="253254"/>
                  </a:lnTo>
                  <a:lnTo>
                    <a:pt x="1509729" y="288869"/>
                  </a:lnTo>
                  <a:lnTo>
                    <a:pt x="1541163" y="326146"/>
                  </a:lnTo>
                  <a:lnTo>
                    <a:pt x="1570334" y="364980"/>
                  </a:lnTo>
                  <a:lnTo>
                    <a:pt x="1597198" y="405266"/>
                  </a:lnTo>
                  <a:lnTo>
                    <a:pt x="1621712" y="446897"/>
                  </a:lnTo>
                  <a:lnTo>
                    <a:pt x="1643831" y="489768"/>
                  </a:lnTo>
                  <a:lnTo>
                    <a:pt x="1663513" y="533772"/>
                  </a:lnTo>
                  <a:lnTo>
                    <a:pt x="1680712" y="578805"/>
                  </a:lnTo>
                  <a:lnTo>
                    <a:pt x="1695385" y="624760"/>
                  </a:lnTo>
                  <a:lnTo>
                    <a:pt x="1707489" y="671531"/>
                  </a:lnTo>
                  <a:lnTo>
                    <a:pt x="1716979" y="719013"/>
                  </a:lnTo>
                  <a:lnTo>
                    <a:pt x="1723812" y="767100"/>
                  </a:lnTo>
                  <a:lnTo>
                    <a:pt x="1727944" y="815686"/>
                  </a:lnTo>
                  <a:lnTo>
                    <a:pt x="1729331" y="864665"/>
                  </a:lnTo>
                  <a:lnTo>
                    <a:pt x="1728052" y="912107"/>
                  </a:lnTo>
                  <a:lnTo>
                    <a:pt x="1724258" y="958880"/>
                  </a:lnTo>
                  <a:lnTo>
                    <a:pt x="1718014" y="1004919"/>
                  </a:lnTo>
                  <a:lnTo>
                    <a:pt x="1709388" y="1050157"/>
                  </a:lnTo>
                  <a:lnTo>
                    <a:pt x="1698445" y="1094528"/>
                  </a:lnTo>
                  <a:lnTo>
                    <a:pt x="1685250" y="1137967"/>
                  </a:lnTo>
                  <a:lnTo>
                    <a:pt x="1669870" y="1180407"/>
                  </a:lnTo>
                  <a:lnTo>
                    <a:pt x="1652371" y="1221783"/>
                  </a:lnTo>
                  <a:lnTo>
                    <a:pt x="1632819" y="1262029"/>
                  </a:lnTo>
                  <a:lnTo>
                    <a:pt x="1611279" y="1301079"/>
                  </a:lnTo>
                  <a:lnTo>
                    <a:pt x="1587818" y="1338867"/>
                  </a:lnTo>
                  <a:lnTo>
                    <a:pt x="1562501" y="1375326"/>
                  </a:lnTo>
                  <a:lnTo>
                    <a:pt x="1535395" y="1410392"/>
                  </a:lnTo>
                  <a:lnTo>
                    <a:pt x="1506565" y="1443997"/>
                  </a:lnTo>
                  <a:lnTo>
                    <a:pt x="1476077" y="1476077"/>
                  </a:lnTo>
                  <a:lnTo>
                    <a:pt x="1443997" y="1506565"/>
                  </a:lnTo>
                  <a:lnTo>
                    <a:pt x="1410392" y="1535395"/>
                  </a:lnTo>
                  <a:lnTo>
                    <a:pt x="1375326" y="1562501"/>
                  </a:lnTo>
                  <a:lnTo>
                    <a:pt x="1338867" y="1587818"/>
                  </a:lnTo>
                  <a:lnTo>
                    <a:pt x="1301079" y="1611279"/>
                  </a:lnTo>
                  <a:lnTo>
                    <a:pt x="1262029" y="1632819"/>
                  </a:lnTo>
                  <a:lnTo>
                    <a:pt x="1221783" y="1652372"/>
                  </a:lnTo>
                  <a:lnTo>
                    <a:pt x="1180407" y="1669871"/>
                  </a:lnTo>
                  <a:lnTo>
                    <a:pt x="1137967" y="1685250"/>
                  </a:lnTo>
                  <a:lnTo>
                    <a:pt x="1094528" y="1698445"/>
                  </a:lnTo>
                  <a:lnTo>
                    <a:pt x="1050157" y="1709388"/>
                  </a:lnTo>
                  <a:lnTo>
                    <a:pt x="1004919" y="1718015"/>
                  </a:lnTo>
                  <a:lnTo>
                    <a:pt x="958880" y="1724258"/>
                  </a:lnTo>
                  <a:lnTo>
                    <a:pt x="912107" y="1728052"/>
                  </a:lnTo>
                  <a:lnTo>
                    <a:pt x="864665" y="1729332"/>
                  </a:lnTo>
                  <a:close/>
                </a:path>
              </a:pathLst>
            </a:custGeom>
            <a:solidFill>
              <a:srgbClr val="000000">
                <a:alpha val="12156"/>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4011967" y="1778212"/>
              <a:ext cx="1320800" cy="362585"/>
            </a:xfrm>
            <a:custGeom>
              <a:avLst/>
              <a:gdLst/>
              <a:ahLst/>
              <a:cxnLst/>
              <a:rect l="l" t="t" r="r" b="b"/>
              <a:pathLst>
                <a:path w="1320800" h="362585">
                  <a:moveTo>
                    <a:pt x="1320475" y="362087"/>
                  </a:moveTo>
                  <a:lnTo>
                    <a:pt x="0" y="362087"/>
                  </a:lnTo>
                  <a:lnTo>
                    <a:pt x="8424" y="346565"/>
                  </a:lnTo>
                  <a:lnTo>
                    <a:pt x="36043" y="308216"/>
                  </a:lnTo>
                  <a:lnTo>
                    <a:pt x="65860" y="271641"/>
                  </a:lnTo>
                  <a:lnTo>
                    <a:pt x="97781" y="236938"/>
                  </a:lnTo>
                  <a:lnTo>
                    <a:pt x="131708" y="204203"/>
                  </a:lnTo>
                  <a:lnTo>
                    <a:pt x="167546" y="173533"/>
                  </a:lnTo>
                  <a:lnTo>
                    <a:pt x="205197" y="145023"/>
                  </a:lnTo>
                  <a:lnTo>
                    <a:pt x="244565" y="118771"/>
                  </a:lnTo>
                  <a:lnTo>
                    <a:pt x="285554" y="94873"/>
                  </a:lnTo>
                  <a:lnTo>
                    <a:pt x="328067" y="73425"/>
                  </a:lnTo>
                  <a:lnTo>
                    <a:pt x="372008" y="54523"/>
                  </a:lnTo>
                  <a:lnTo>
                    <a:pt x="417281" y="38265"/>
                  </a:lnTo>
                  <a:lnTo>
                    <a:pt x="463788" y="24747"/>
                  </a:lnTo>
                  <a:lnTo>
                    <a:pt x="511434" y="14065"/>
                  </a:lnTo>
                  <a:lnTo>
                    <a:pt x="560122" y="6315"/>
                  </a:lnTo>
                  <a:lnTo>
                    <a:pt x="609755" y="1594"/>
                  </a:lnTo>
                  <a:lnTo>
                    <a:pt x="660237" y="0"/>
                  </a:lnTo>
                  <a:lnTo>
                    <a:pt x="710719" y="1594"/>
                  </a:lnTo>
                  <a:lnTo>
                    <a:pt x="760353" y="6315"/>
                  </a:lnTo>
                  <a:lnTo>
                    <a:pt x="809040" y="14065"/>
                  </a:lnTo>
                  <a:lnTo>
                    <a:pt x="856686" y="24747"/>
                  </a:lnTo>
                  <a:lnTo>
                    <a:pt x="903193" y="38265"/>
                  </a:lnTo>
                  <a:lnTo>
                    <a:pt x="948466" y="54523"/>
                  </a:lnTo>
                  <a:lnTo>
                    <a:pt x="992407" y="73425"/>
                  </a:lnTo>
                  <a:lnTo>
                    <a:pt x="1034920" y="94873"/>
                  </a:lnTo>
                  <a:lnTo>
                    <a:pt x="1075909" y="118771"/>
                  </a:lnTo>
                  <a:lnTo>
                    <a:pt x="1115278" y="145023"/>
                  </a:lnTo>
                  <a:lnTo>
                    <a:pt x="1152929" y="173533"/>
                  </a:lnTo>
                  <a:lnTo>
                    <a:pt x="1188766" y="204203"/>
                  </a:lnTo>
                  <a:lnTo>
                    <a:pt x="1222694" y="236938"/>
                  </a:lnTo>
                  <a:lnTo>
                    <a:pt x="1254614" y="271641"/>
                  </a:lnTo>
                  <a:lnTo>
                    <a:pt x="1284432" y="308216"/>
                  </a:lnTo>
                  <a:lnTo>
                    <a:pt x="1312050" y="346565"/>
                  </a:lnTo>
                  <a:lnTo>
                    <a:pt x="1320475" y="362087"/>
                  </a:lnTo>
                  <a:close/>
                </a:path>
              </a:pathLst>
            </a:custGeom>
            <a:solidFill>
              <a:srgbClr val="BB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p:nvPr/>
        </p:nvSpPr>
        <p:spPr>
          <a:xfrm>
            <a:off x="1158568" y="1778212"/>
            <a:ext cx="1320800" cy="362585"/>
          </a:xfrm>
          <a:custGeom>
            <a:avLst/>
            <a:gdLst/>
            <a:ahLst/>
            <a:cxnLst/>
            <a:rect l="l" t="t" r="r" b="b"/>
            <a:pathLst>
              <a:path w="1320800" h="362585">
                <a:moveTo>
                  <a:pt x="1320475" y="362087"/>
                </a:moveTo>
                <a:lnTo>
                  <a:pt x="0" y="362087"/>
                </a:lnTo>
                <a:lnTo>
                  <a:pt x="8424" y="346565"/>
                </a:lnTo>
                <a:lnTo>
                  <a:pt x="36043" y="308216"/>
                </a:lnTo>
                <a:lnTo>
                  <a:pt x="65860" y="271641"/>
                </a:lnTo>
                <a:lnTo>
                  <a:pt x="97781" y="236938"/>
                </a:lnTo>
                <a:lnTo>
                  <a:pt x="131708" y="204203"/>
                </a:lnTo>
                <a:lnTo>
                  <a:pt x="167546" y="173533"/>
                </a:lnTo>
                <a:lnTo>
                  <a:pt x="205197" y="145023"/>
                </a:lnTo>
                <a:lnTo>
                  <a:pt x="244565" y="118771"/>
                </a:lnTo>
                <a:lnTo>
                  <a:pt x="285554" y="94873"/>
                </a:lnTo>
                <a:lnTo>
                  <a:pt x="328068" y="73425"/>
                </a:lnTo>
                <a:lnTo>
                  <a:pt x="372009" y="54523"/>
                </a:lnTo>
                <a:lnTo>
                  <a:pt x="417281" y="38265"/>
                </a:lnTo>
                <a:lnTo>
                  <a:pt x="463789" y="24747"/>
                </a:lnTo>
                <a:lnTo>
                  <a:pt x="511434" y="14065"/>
                </a:lnTo>
                <a:lnTo>
                  <a:pt x="560122" y="6315"/>
                </a:lnTo>
                <a:lnTo>
                  <a:pt x="609755" y="1594"/>
                </a:lnTo>
                <a:lnTo>
                  <a:pt x="660237" y="0"/>
                </a:lnTo>
                <a:lnTo>
                  <a:pt x="710720" y="1594"/>
                </a:lnTo>
                <a:lnTo>
                  <a:pt x="760353" y="6315"/>
                </a:lnTo>
                <a:lnTo>
                  <a:pt x="809041" y="14065"/>
                </a:lnTo>
                <a:lnTo>
                  <a:pt x="856686" y="24747"/>
                </a:lnTo>
                <a:lnTo>
                  <a:pt x="903194" y="38265"/>
                </a:lnTo>
                <a:lnTo>
                  <a:pt x="948466" y="54523"/>
                </a:lnTo>
                <a:lnTo>
                  <a:pt x="992407" y="73425"/>
                </a:lnTo>
                <a:lnTo>
                  <a:pt x="1034921" y="94873"/>
                </a:lnTo>
                <a:lnTo>
                  <a:pt x="1075910" y="118771"/>
                </a:lnTo>
                <a:lnTo>
                  <a:pt x="1115278" y="145023"/>
                </a:lnTo>
                <a:lnTo>
                  <a:pt x="1152929" y="173533"/>
                </a:lnTo>
                <a:lnTo>
                  <a:pt x="1188767" y="204203"/>
                </a:lnTo>
                <a:lnTo>
                  <a:pt x="1222694" y="236938"/>
                </a:lnTo>
                <a:lnTo>
                  <a:pt x="1254615" y="271641"/>
                </a:lnTo>
                <a:lnTo>
                  <a:pt x="1284432" y="308216"/>
                </a:lnTo>
                <a:lnTo>
                  <a:pt x="1312050" y="346565"/>
                </a:lnTo>
                <a:lnTo>
                  <a:pt x="1320475" y="362087"/>
                </a:lnTo>
                <a:close/>
              </a:path>
            </a:pathLst>
          </a:custGeom>
          <a:solidFill>
            <a:srgbClr val="BB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object 10"/>
          <p:cNvGrpSpPr/>
          <p:nvPr/>
        </p:nvGrpSpPr>
        <p:grpSpPr>
          <a:xfrm>
            <a:off x="462759" y="6333197"/>
            <a:ext cx="1038225" cy="518795"/>
            <a:chOff x="462759" y="6333197"/>
            <a:chExt cx="1038225" cy="518795"/>
          </a:xfrm>
        </p:grpSpPr>
        <p:pic>
          <p:nvPicPr>
            <p:cNvPr id="11" name="object 11"/>
            <p:cNvPicPr/>
            <p:nvPr/>
          </p:nvPicPr>
          <p:blipFill>
            <a:blip r:embed="rId3" cstate="print"/>
            <a:stretch>
              <a:fillRect/>
            </a:stretch>
          </p:blipFill>
          <p:spPr>
            <a:xfrm>
              <a:off x="538959" y="6409397"/>
              <a:ext cx="885522" cy="366005"/>
            </a:xfrm>
            <a:prstGeom prst="rect">
              <a:avLst/>
            </a:prstGeom>
          </p:spPr>
        </p:pic>
        <p:sp>
          <p:nvSpPr>
            <p:cNvPr id="12" name="object 12"/>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HIV</a:t>
            </a:r>
            <a:r>
              <a:rPr spc="-100" dirty="0"/>
              <a:t> </a:t>
            </a:r>
            <a:r>
              <a:rPr spc="-10" dirty="0"/>
              <a:t>PREVENTION</a:t>
            </a:r>
            <a:r>
              <a:rPr spc="-100" dirty="0"/>
              <a:t> </a:t>
            </a:r>
            <a:r>
              <a:rPr spc="-10" dirty="0"/>
              <a:t>HEALTH</a:t>
            </a:r>
            <a:r>
              <a:rPr spc="-95" dirty="0"/>
              <a:t> </a:t>
            </a:r>
            <a:r>
              <a:rPr dirty="0"/>
              <a:t>IT</a:t>
            </a:r>
            <a:r>
              <a:rPr spc="-100" dirty="0"/>
              <a:t> </a:t>
            </a:r>
            <a:r>
              <a:rPr spc="-10" dirty="0"/>
              <a:t>FUNCTIONS</a:t>
            </a:r>
          </a:p>
        </p:txBody>
      </p:sp>
      <p:pic>
        <p:nvPicPr>
          <p:cNvPr id="14" name="object 14"/>
          <p:cNvPicPr/>
          <p:nvPr/>
        </p:nvPicPr>
        <p:blipFill>
          <a:blip r:embed="rId4" cstate="print"/>
          <a:stretch>
            <a:fillRect/>
          </a:stretch>
        </p:blipFill>
        <p:spPr>
          <a:xfrm>
            <a:off x="1078028" y="1855000"/>
            <a:ext cx="1470608" cy="1456059"/>
          </a:xfrm>
          <a:prstGeom prst="rect">
            <a:avLst/>
          </a:prstGeom>
        </p:spPr>
      </p:pic>
      <p:sp>
        <p:nvSpPr>
          <p:cNvPr id="15" name="object 15"/>
          <p:cNvSpPr txBox="1"/>
          <p:nvPr/>
        </p:nvSpPr>
        <p:spPr>
          <a:xfrm>
            <a:off x="704093" y="3505674"/>
            <a:ext cx="2362200" cy="2312035"/>
          </a:xfrm>
          <a:prstGeom prst="rect">
            <a:avLst/>
          </a:prstGeom>
        </p:spPr>
        <p:txBody>
          <a:bodyPr vert="horz" wrap="square" lIns="0" tIns="143510" rIns="0" bIns="0" rtlCol="0">
            <a:spAutoFit/>
          </a:bodyPr>
          <a:lstStyle/>
          <a:p>
            <a:pPr marL="382270" marR="0" lvl="0" indent="0" defTabSz="914400" eaLnBrk="1" fontAlgn="auto" latinLnBrk="0" hangingPunct="1">
              <a:lnSpc>
                <a:spcPct val="100000"/>
              </a:lnSpc>
              <a:spcBef>
                <a:spcPts val="1130"/>
              </a:spcBef>
              <a:spcAft>
                <a:spcPts val="0"/>
              </a:spcAft>
              <a:buClrTx/>
              <a:buSzTx/>
              <a:buFontTx/>
              <a:buNone/>
              <a:tabLst/>
              <a:defRPr/>
            </a:pPr>
            <a:r>
              <a:rPr kumimoji="0" sz="1600" b="1" i="0" u="none" strike="noStrike" kern="0" cap="none" spc="-10" normalizeH="0" baseline="0" noProof="0" dirty="0">
                <a:ln>
                  <a:noFill/>
                </a:ln>
                <a:solidFill>
                  <a:srgbClr val="0D1C51"/>
                </a:solidFill>
                <a:effectLst/>
                <a:uLnTx/>
                <a:uFillTx/>
                <a:latin typeface="Tw Cen MT"/>
                <a:cs typeface="Tw Cen MT"/>
              </a:rPr>
              <a:t>STANDARDIZING</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12700" marR="5080" lvl="0" indent="0" algn="ctr" defTabSz="914400" eaLnBrk="1" fontAlgn="auto" latinLnBrk="0" hangingPunct="1">
              <a:lnSpc>
                <a:spcPts val="1730"/>
              </a:lnSpc>
              <a:spcBef>
                <a:spcPts val="125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Once</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you</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have</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your</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plan</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for </a:t>
            </a:r>
            <a:r>
              <a:rPr kumimoji="0" sz="1600" b="0" i="0" u="none" strike="noStrike" kern="0" cap="none" spc="0" normalizeH="0" baseline="0" noProof="0" dirty="0">
                <a:ln>
                  <a:noFill/>
                </a:ln>
                <a:solidFill>
                  <a:sysClr val="windowText" lastClr="000000"/>
                </a:solidFill>
                <a:effectLst/>
                <a:uLnTx/>
                <a:uFillTx/>
                <a:latin typeface="Tw Cen MT"/>
                <a:cs typeface="Tw Cen MT"/>
              </a:rPr>
              <a:t>how</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HIV</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screening</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and </a:t>
            </a:r>
            <a:r>
              <a:rPr kumimoji="0" sz="1600" b="0" i="0" u="none" strike="noStrike" kern="0" cap="none" spc="-10" normalizeH="0" baseline="0" noProof="0" dirty="0">
                <a:ln>
                  <a:noFill/>
                </a:ln>
                <a:solidFill>
                  <a:sysClr val="windowText" lastClr="000000"/>
                </a:solidFill>
                <a:effectLst/>
                <a:uLnTx/>
                <a:uFillTx/>
                <a:latin typeface="Tw Cen MT"/>
                <a:cs typeface="Tw Cen MT"/>
              </a:rPr>
              <a:t>prevention,</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such</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as</a:t>
            </a:r>
            <a:r>
              <a:rPr kumimoji="0" sz="1600" b="0" i="0" u="none" strike="noStrike" kern="0" cap="none" spc="-10"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PrEP </a:t>
            </a:r>
            <a:r>
              <a:rPr kumimoji="0" sz="1600" b="0" i="0" u="none" strike="noStrike" kern="0" cap="none" spc="0" normalizeH="0" baseline="0" noProof="0" dirty="0">
                <a:ln>
                  <a:noFill/>
                </a:ln>
                <a:solidFill>
                  <a:sysClr val="windowText" lastClr="000000"/>
                </a:solidFill>
                <a:effectLst/>
                <a:uLnTx/>
                <a:uFillTx/>
                <a:latin typeface="Tw Cen MT"/>
                <a:cs typeface="Tw Cen MT"/>
              </a:rPr>
              <a:t>services</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will</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be</a:t>
            </a:r>
            <a:r>
              <a:rPr kumimoji="0" sz="1600" b="0" i="0" u="none" strike="noStrike" kern="0" cap="none" spc="-1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done</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at</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your </a:t>
            </a:r>
            <a:r>
              <a:rPr kumimoji="0" sz="1600" b="0" i="0" u="none" strike="noStrike" kern="0" cap="none" spc="0" normalizeH="0" baseline="0" noProof="0" dirty="0">
                <a:ln>
                  <a:noFill/>
                </a:ln>
                <a:solidFill>
                  <a:sysClr val="windowText" lastClr="000000"/>
                </a:solidFill>
                <a:effectLst/>
                <a:uLnTx/>
                <a:uFillTx/>
                <a:latin typeface="Tw Cen MT"/>
                <a:cs typeface="Tw Cen MT"/>
              </a:rPr>
              <a:t>clinic,</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EHR</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can</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be</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used</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to </a:t>
            </a:r>
            <a:r>
              <a:rPr kumimoji="0" sz="1600" b="0" i="0" u="none" strike="noStrike" kern="0" cap="none" spc="0" normalizeH="0" baseline="0" noProof="0" dirty="0">
                <a:ln>
                  <a:noFill/>
                </a:ln>
                <a:solidFill>
                  <a:sysClr val="windowText" lastClr="000000"/>
                </a:solidFill>
                <a:effectLst/>
                <a:uLnTx/>
                <a:uFillTx/>
                <a:latin typeface="Tw Cen MT"/>
                <a:cs typeface="Tw Cen MT"/>
              </a:rPr>
              <a:t>standardize</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that</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approach </a:t>
            </a:r>
            <a:r>
              <a:rPr kumimoji="0" sz="1600" b="0" i="0" u="none" strike="noStrike" kern="0" cap="none" spc="0" normalizeH="0" baseline="0" noProof="0" dirty="0">
                <a:ln>
                  <a:noFill/>
                </a:ln>
                <a:solidFill>
                  <a:sysClr val="windowText" lastClr="000000"/>
                </a:solidFill>
                <a:effectLst/>
                <a:uLnTx/>
                <a:uFillTx/>
                <a:latin typeface="Tw Cen MT"/>
                <a:cs typeface="Tw Cen MT"/>
              </a:rPr>
              <a:t>with</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templates,</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order</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sets, </a:t>
            </a:r>
            <a:r>
              <a:rPr kumimoji="0" sz="1600" b="0" i="0" u="none" strike="noStrike" kern="0" cap="none" spc="0" normalizeH="0" baseline="0" noProof="0" dirty="0">
                <a:ln>
                  <a:noFill/>
                </a:ln>
                <a:solidFill>
                  <a:sysClr val="windowText" lastClr="000000"/>
                </a:solidFill>
                <a:effectLst/>
                <a:uLnTx/>
                <a:uFillTx/>
                <a:latin typeface="Tw Cen MT"/>
                <a:cs typeface="Tw Cen MT"/>
              </a:rPr>
              <a:t>alerts,</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etc.</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pic>
        <p:nvPicPr>
          <p:cNvPr id="16" name="object 16"/>
          <p:cNvPicPr/>
          <p:nvPr/>
        </p:nvPicPr>
        <p:blipFill>
          <a:blip r:embed="rId5" cstate="print"/>
          <a:stretch>
            <a:fillRect/>
          </a:stretch>
        </p:blipFill>
        <p:spPr>
          <a:xfrm>
            <a:off x="3940762" y="1851510"/>
            <a:ext cx="1462883" cy="1463039"/>
          </a:xfrm>
          <a:prstGeom prst="rect">
            <a:avLst/>
          </a:prstGeom>
        </p:spPr>
      </p:pic>
      <p:sp>
        <p:nvSpPr>
          <p:cNvPr id="17" name="object 17"/>
          <p:cNvSpPr txBox="1"/>
          <p:nvPr/>
        </p:nvSpPr>
        <p:spPr>
          <a:xfrm>
            <a:off x="3386492" y="3505668"/>
            <a:ext cx="2614295" cy="2750820"/>
          </a:xfrm>
          <a:prstGeom prst="rect">
            <a:avLst/>
          </a:prstGeom>
        </p:spPr>
        <p:txBody>
          <a:bodyPr vert="horz" wrap="square" lIns="0" tIns="143510" rIns="0" bIns="0" rtlCol="0">
            <a:spAutoFit/>
          </a:bodyPr>
          <a:lstStyle/>
          <a:p>
            <a:pPr marL="0" marR="36830" lvl="0" indent="0" algn="ctr" defTabSz="914400" eaLnBrk="1" fontAlgn="auto" latinLnBrk="0" hangingPunct="1">
              <a:lnSpc>
                <a:spcPct val="100000"/>
              </a:lnSpc>
              <a:spcBef>
                <a:spcPts val="1130"/>
              </a:spcBef>
              <a:spcAft>
                <a:spcPts val="0"/>
              </a:spcAft>
              <a:buClrTx/>
              <a:buSzTx/>
              <a:buFontTx/>
              <a:buNone/>
              <a:tabLst/>
              <a:defRPr/>
            </a:pPr>
            <a:r>
              <a:rPr kumimoji="0" sz="1600" b="1" i="0" u="none" strike="noStrike" kern="0" cap="none" spc="0" normalizeH="0" baseline="0" noProof="0" dirty="0">
                <a:ln>
                  <a:noFill/>
                </a:ln>
                <a:solidFill>
                  <a:srgbClr val="0D1C51"/>
                </a:solidFill>
                <a:effectLst/>
                <a:uLnTx/>
                <a:uFillTx/>
                <a:latin typeface="Tw Cen MT"/>
                <a:cs typeface="Tw Cen MT"/>
              </a:rPr>
              <a:t>CLINICAL</a:t>
            </a:r>
            <a:r>
              <a:rPr kumimoji="0" sz="1600" b="1" i="0" u="none" strike="noStrike" kern="0" cap="none" spc="-75" normalizeH="0" baseline="0" noProof="0" dirty="0">
                <a:ln>
                  <a:noFill/>
                </a:ln>
                <a:solidFill>
                  <a:srgbClr val="0D1C51"/>
                </a:solidFill>
                <a:effectLst/>
                <a:uLnTx/>
                <a:uFillTx/>
                <a:latin typeface="Tw Cen MT"/>
                <a:cs typeface="Tw Cen MT"/>
              </a:rPr>
              <a:t> </a:t>
            </a:r>
            <a:r>
              <a:rPr kumimoji="0" sz="1600" b="1" i="0" u="none" strike="noStrike" kern="0" cap="none" spc="0" normalizeH="0" baseline="0" noProof="0" dirty="0">
                <a:ln>
                  <a:noFill/>
                </a:ln>
                <a:solidFill>
                  <a:srgbClr val="0D1C51"/>
                </a:solidFill>
                <a:effectLst/>
                <a:uLnTx/>
                <a:uFillTx/>
                <a:latin typeface="Tw Cen MT"/>
                <a:cs typeface="Tw Cen MT"/>
              </a:rPr>
              <a:t>DECISION</a:t>
            </a:r>
            <a:r>
              <a:rPr kumimoji="0" sz="1600" b="1" i="0" u="none" strike="noStrike" kern="0" cap="none" spc="-70" normalizeH="0" baseline="0" noProof="0" dirty="0">
                <a:ln>
                  <a:noFill/>
                </a:ln>
                <a:solidFill>
                  <a:srgbClr val="0D1C51"/>
                </a:solidFill>
                <a:effectLst/>
                <a:uLnTx/>
                <a:uFillTx/>
                <a:latin typeface="Tw Cen MT"/>
                <a:cs typeface="Tw Cen MT"/>
              </a:rPr>
              <a:t> </a:t>
            </a:r>
            <a:r>
              <a:rPr kumimoji="0" sz="1600" b="1" i="0" u="none" strike="noStrike" kern="0" cap="none" spc="-10" normalizeH="0" baseline="0" noProof="0" dirty="0">
                <a:ln>
                  <a:noFill/>
                </a:ln>
                <a:solidFill>
                  <a:srgbClr val="0D1C51"/>
                </a:solidFill>
                <a:effectLst/>
                <a:uLnTx/>
                <a:uFillTx/>
                <a:latin typeface="Tw Cen MT"/>
                <a:cs typeface="Tw Cen MT"/>
              </a:rPr>
              <a:t>SUPPORT</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26034" marR="5080" lvl="0" indent="-56515" algn="ctr" defTabSz="914400" eaLnBrk="1" fontAlgn="auto" latinLnBrk="0" hangingPunct="1">
              <a:lnSpc>
                <a:spcPts val="1730"/>
              </a:lnSpc>
              <a:spcBef>
                <a:spcPts val="125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Particularly</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in</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primary</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care, </a:t>
            </a:r>
            <a:r>
              <a:rPr kumimoji="0" sz="1600" b="0" i="0" u="none" strike="noStrike" kern="0" cap="none" spc="0" normalizeH="0" baseline="0" noProof="0" dirty="0">
                <a:ln>
                  <a:noFill/>
                </a:ln>
                <a:solidFill>
                  <a:sysClr val="windowText" lastClr="000000"/>
                </a:solidFill>
                <a:effectLst/>
                <a:uLnTx/>
                <a:uFillTx/>
                <a:latin typeface="Tw Cen MT"/>
                <a:cs typeface="Tw Cen MT"/>
              </a:rPr>
              <a:t>clinicians</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are</a:t>
            </a:r>
            <a:r>
              <a:rPr kumimoji="0" sz="1600" b="0" i="0" u="none" strike="noStrike" kern="0" cap="none" spc="-2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not</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always </a:t>
            </a:r>
            <a:r>
              <a:rPr kumimoji="0" sz="1600" b="0" i="0" u="none" strike="noStrike" kern="0" cap="none" spc="0" normalizeH="0" baseline="0" noProof="0" dirty="0">
                <a:ln>
                  <a:noFill/>
                </a:ln>
                <a:solidFill>
                  <a:sysClr val="windowText" lastClr="000000"/>
                </a:solidFill>
                <a:effectLst/>
                <a:uLnTx/>
                <a:uFillTx/>
                <a:latin typeface="Tw Cen MT"/>
                <a:cs typeface="Tw Cen MT"/>
              </a:rPr>
              <a:t>familiar</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with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details</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of</a:t>
            </a:r>
            <a:r>
              <a:rPr kumimoji="0" sz="1600" b="0" i="0" u="none" strike="noStrike" kern="0" cap="none" spc="50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what,</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for</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example,</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is</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needed</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to </a:t>
            </a:r>
            <a:r>
              <a:rPr kumimoji="0" sz="1600" b="0" i="0" u="none" strike="noStrike" kern="0" cap="none" spc="0" normalizeH="0" baseline="0" noProof="0" dirty="0">
                <a:ln>
                  <a:noFill/>
                </a:ln>
                <a:solidFill>
                  <a:sysClr val="windowText" lastClr="000000"/>
                </a:solidFill>
                <a:effectLst/>
                <a:uLnTx/>
                <a:uFillTx/>
                <a:latin typeface="Tw Cen MT"/>
                <a:cs typeface="Tw Cen MT"/>
              </a:rPr>
              <a:t>initiate</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and</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sustain</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30" normalizeH="0" baseline="0" noProof="0" dirty="0">
                <a:ln>
                  <a:noFill/>
                </a:ln>
                <a:solidFill>
                  <a:sysClr val="windowText" lastClr="000000"/>
                </a:solidFill>
                <a:effectLst/>
                <a:uLnTx/>
                <a:uFillTx/>
                <a:latin typeface="Tw Cen MT"/>
                <a:cs typeface="Tw Cen MT"/>
              </a:rPr>
              <a:t>PrEP.</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Clinical </a:t>
            </a:r>
            <a:r>
              <a:rPr kumimoji="0" sz="1600" b="0" i="0" u="none" strike="noStrike" kern="0" cap="none" spc="0" normalizeH="0" baseline="0" noProof="0" dirty="0">
                <a:ln>
                  <a:noFill/>
                </a:ln>
                <a:solidFill>
                  <a:sysClr val="windowText" lastClr="000000"/>
                </a:solidFill>
                <a:effectLst/>
                <a:uLnTx/>
                <a:uFillTx/>
                <a:latin typeface="Tw Cen MT"/>
                <a:cs typeface="Tw Cen MT"/>
              </a:rPr>
              <a:t>decision</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support</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tools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can</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take </a:t>
            </a:r>
            <a:r>
              <a:rPr kumimoji="0" sz="1600" b="0" i="0" u="none" strike="noStrike" kern="0" cap="none" spc="0" normalizeH="0" baseline="0" noProof="0" dirty="0">
                <a:ln>
                  <a:noFill/>
                </a:ln>
                <a:solidFill>
                  <a:sysClr val="windowText" lastClr="000000"/>
                </a:solidFill>
                <a:effectLst/>
                <a:uLnTx/>
                <a:uFillTx/>
                <a:latin typeface="Tw Cen MT"/>
                <a:cs typeface="Tw Cen MT"/>
              </a:rPr>
              <a:t>some</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of</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that</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burden</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off</a:t>
            </a:r>
            <a:r>
              <a:rPr kumimoji="0" sz="1600" b="0" i="0" u="none" strike="noStrike" kern="0" cap="none" spc="1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of </a:t>
            </a:r>
            <a:r>
              <a:rPr kumimoji="0" sz="1600" b="0" i="0" u="none" strike="noStrike" kern="0" cap="none" spc="0" normalizeH="0" baseline="0" noProof="0" dirty="0">
                <a:ln>
                  <a:noFill/>
                </a:ln>
                <a:solidFill>
                  <a:sysClr val="windowText" lastClr="000000"/>
                </a:solidFill>
                <a:effectLst/>
                <a:uLnTx/>
                <a:uFillTx/>
                <a:latin typeface="Tw Cen MT"/>
                <a:cs typeface="Tw Cen MT"/>
              </a:rPr>
              <a:t>clinicians,</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giving</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then </a:t>
            </a:r>
            <a:r>
              <a:rPr kumimoji="0" sz="1600" b="0" i="0" u="none" strike="noStrike" kern="0" cap="none" spc="-10" normalizeH="0" baseline="0" noProof="0" dirty="0">
                <a:ln>
                  <a:noFill/>
                </a:ln>
                <a:solidFill>
                  <a:sysClr val="windowText" lastClr="000000"/>
                </a:solidFill>
                <a:effectLst/>
                <a:uLnTx/>
                <a:uFillTx/>
                <a:latin typeface="Tw Cen MT"/>
                <a:cs typeface="Tw Cen MT"/>
              </a:rPr>
              <a:t>recommendations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when </a:t>
            </a:r>
            <a:r>
              <a:rPr kumimoji="0" sz="1600" b="0" i="0" u="none" strike="noStrike" kern="0" cap="none" spc="-10" normalizeH="0" baseline="0" noProof="0" dirty="0">
                <a:ln>
                  <a:noFill/>
                </a:ln>
                <a:solidFill>
                  <a:sysClr val="windowText" lastClr="000000"/>
                </a:solidFill>
                <a:effectLst/>
                <a:uLnTx/>
                <a:uFillTx/>
                <a:latin typeface="Tw Cen MT"/>
                <a:cs typeface="Tw Cen MT"/>
              </a:rPr>
              <a:t>appropriate.</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pic>
        <p:nvPicPr>
          <p:cNvPr id="18" name="object 18"/>
          <p:cNvPicPr/>
          <p:nvPr/>
        </p:nvPicPr>
        <p:blipFill>
          <a:blip r:embed="rId6" cstate="print"/>
          <a:stretch>
            <a:fillRect/>
          </a:stretch>
        </p:blipFill>
        <p:spPr>
          <a:xfrm>
            <a:off x="6795775" y="1851510"/>
            <a:ext cx="1460879" cy="1463040"/>
          </a:xfrm>
          <a:prstGeom prst="rect">
            <a:avLst/>
          </a:prstGeom>
        </p:spPr>
      </p:pic>
      <p:sp>
        <p:nvSpPr>
          <p:cNvPr id="19" name="object 19"/>
          <p:cNvSpPr txBox="1"/>
          <p:nvPr/>
        </p:nvSpPr>
        <p:spPr>
          <a:xfrm>
            <a:off x="6235744" y="3505668"/>
            <a:ext cx="2606675" cy="2092325"/>
          </a:xfrm>
          <a:prstGeom prst="rect">
            <a:avLst/>
          </a:prstGeom>
        </p:spPr>
        <p:txBody>
          <a:bodyPr vert="horz" wrap="square" lIns="0" tIns="143510" rIns="0" bIns="0" rtlCol="0">
            <a:spAutoFit/>
          </a:bodyPr>
          <a:lstStyle/>
          <a:p>
            <a:pPr marL="0" marR="48260" lvl="0" indent="0" algn="ctr" defTabSz="914400" eaLnBrk="1" fontAlgn="auto" latinLnBrk="0" hangingPunct="1">
              <a:lnSpc>
                <a:spcPct val="100000"/>
              </a:lnSpc>
              <a:spcBef>
                <a:spcPts val="1130"/>
              </a:spcBef>
              <a:spcAft>
                <a:spcPts val="0"/>
              </a:spcAft>
              <a:buClrTx/>
              <a:buSzTx/>
              <a:buFontTx/>
              <a:buNone/>
              <a:tabLst/>
              <a:defRPr/>
            </a:pPr>
            <a:r>
              <a:rPr kumimoji="0" sz="1600" b="1" i="0" u="none" strike="noStrike" kern="0" cap="none" spc="-10" normalizeH="0" baseline="0" noProof="0" dirty="0">
                <a:ln>
                  <a:noFill/>
                </a:ln>
                <a:solidFill>
                  <a:srgbClr val="0D1C51"/>
                </a:solidFill>
                <a:effectLst/>
                <a:uLnTx/>
                <a:uFillTx/>
                <a:latin typeface="Tw Cen MT"/>
                <a:cs typeface="Tw Cen MT"/>
              </a:rPr>
              <a:t>MONITORING</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12700" marR="5080" lvl="0" indent="-58419" algn="ctr" defTabSz="914400" eaLnBrk="1" fontAlgn="auto" latinLnBrk="0" hangingPunct="1">
              <a:lnSpc>
                <a:spcPts val="1730"/>
              </a:lnSpc>
              <a:spcBef>
                <a:spcPts val="125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With</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standardized,</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structured </a:t>
            </a:r>
            <a:r>
              <a:rPr kumimoji="0" sz="1600" b="0" i="0" u="none" strike="noStrike" kern="0" cap="none" spc="0" normalizeH="0" baseline="0" noProof="0" dirty="0">
                <a:ln>
                  <a:noFill/>
                </a:ln>
                <a:solidFill>
                  <a:sysClr val="windowText" lastClr="000000"/>
                </a:solidFill>
                <a:effectLst/>
                <a:uLnTx/>
                <a:uFillTx/>
                <a:latin typeface="Tw Cen MT"/>
                <a:cs typeface="Tw Cen MT"/>
              </a:rPr>
              <a:t>data</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within</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your</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health</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IT </a:t>
            </a:r>
            <a:r>
              <a:rPr kumimoji="0" sz="1600" b="0" i="0" u="none" strike="noStrike" kern="0" cap="none" spc="0" normalizeH="0" baseline="0" noProof="0" dirty="0">
                <a:ln>
                  <a:noFill/>
                </a:ln>
                <a:solidFill>
                  <a:sysClr val="windowText" lastClr="000000"/>
                </a:solidFill>
                <a:effectLst/>
                <a:uLnTx/>
                <a:uFillTx/>
                <a:latin typeface="Tw Cen MT"/>
                <a:cs typeface="Tw Cen MT"/>
              </a:rPr>
              <a:t>system,</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you</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are</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then</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able</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to</a:t>
            </a:r>
            <a:r>
              <a:rPr kumimoji="0" sz="1600" b="0" i="0" u="none" strike="noStrike" kern="0" cap="none" spc="50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use</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that</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information</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build </a:t>
            </a:r>
            <a:r>
              <a:rPr kumimoji="0" sz="1600" b="0" i="0" u="none" strike="noStrike" kern="0" cap="none" spc="0" normalizeH="0" baseline="0" noProof="0" dirty="0">
                <a:ln>
                  <a:noFill/>
                </a:ln>
                <a:solidFill>
                  <a:sysClr val="windowText" lastClr="000000"/>
                </a:solidFill>
                <a:effectLst/>
                <a:uLnTx/>
                <a:uFillTx/>
                <a:latin typeface="Tw Cen MT"/>
                <a:cs typeface="Tw Cen MT"/>
              </a:rPr>
              <a:t>reports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or</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dashboards</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that</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can </a:t>
            </a:r>
            <a:r>
              <a:rPr kumimoji="0" sz="1600" b="0" i="0" u="none" strike="noStrike" kern="0" cap="none" spc="0" normalizeH="0" baseline="0" noProof="0" dirty="0">
                <a:ln>
                  <a:noFill/>
                </a:ln>
                <a:solidFill>
                  <a:sysClr val="windowText" lastClr="000000"/>
                </a:solidFill>
                <a:effectLst/>
                <a:uLnTx/>
                <a:uFillTx/>
                <a:latin typeface="Tw Cen MT"/>
                <a:cs typeface="Tw Cen MT"/>
              </a:rPr>
              <a:t>monitor</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progress,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outcomes,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and </a:t>
            </a:r>
            <a:r>
              <a:rPr kumimoji="0" sz="1600" b="0" i="0" u="none" strike="noStrike" kern="0" cap="none" spc="0" normalizeH="0" baseline="0" noProof="0" dirty="0">
                <a:ln>
                  <a:noFill/>
                </a:ln>
                <a:solidFill>
                  <a:sysClr val="windowText" lastClr="000000"/>
                </a:solidFill>
                <a:effectLst/>
                <a:uLnTx/>
                <a:uFillTx/>
                <a:latin typeface="Tw Cen MT"/>
                <a:cs typeface="Tw Cen MT"/>
              </a:rPr>
              <a:t>even</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adherence</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processes.</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pic>
        <p:nvPicPr>
          <p:cNvPr id="20" name="object 20"/>
          <p:cNvPicPr/>
          <p:nvPr/>
        </p:nvPicPr>
        <p:blipFill>
          <a:blip r:embed="rId7" cstate="print"/>
          <a:stretch>
            <a:fillRect/>
          </a:stretch>
        </p:blipFill>
        <p:spPr>
          <a:xfrm>
            <a:off x="9648782" y="1851510"/>
            <a:ext cx="1461835" cy="1463040"/>
          </a:xfrm>
          <a:prstGeom prst="rect">
            <a:avLst/>
          </a:prstGeom>
        </p:spPr>
      </p:pic>
      <p:sp>
        <p:nvSpPr>
          <p:cNvPr id="21" name="object 21"/>
          <p:cNvSpPr txBox="1"/>
          <p:nvPr/>
        </p:nvSpPr>
        <p:spPr>
          <a:xfrm>
            <a:off x="9065658" y="3505668"/>
            <a:ext cx="2789555" cy="1653539"/>
          </a:xfrm>
          <a:prstGeom prst="rect">
            <a:avLst/>
          </a:prstGeom>
        </p:spPr>
        <p:txBody>
          <a:bodyPr vert="horz" wrap="square" lIns="0" tIns="143510" rIns="0" bIns="0" rtlCol="0">
            <a:spAutoFit/>
          </a:bodyPr>
          <a:lstStyle/>
          <a:p>
            <a:pPr marL="34290" marR="0" lvl="0" indent="0" defTabSz="914400" eaLnBrk="1" fontAlgn="auto" latinLnBrk="0" hangingPunct="1">
              <a:lnSpc>
                <a:spcPct val="100000"/>
              </a:lnSpc>
              <a:spcBef>
                <a:spcPts val="1130"/>
              </a:spcBef>
              <a:spcAft>
                <a:spcPts val="0"/>
              </a:spcAft>
              <a:buClrTx/>
              <a:buSzTx/>
              <a:buFontTx/>
              <a:buNone/>
              <a:tabLst/>
              <a:defRPr/>
            </a:pPr>
            <a:r>
              <a:rPr kumimoji="0" sz="1600" b="1" i="0" u="none" strike="noStrike" kern="0" cap="none" spc="-10" normalizeH="0" baseline="0" noProof="0" dirty="0">
                <a:ln>
                  <a:noFill/>
                </a:ln>
                <a:solidFill>
                  <a:srgbClr val="0D1C51"/>
                </a:solidFill>
                <a:effectLst/>
                <a:uLnTx/>
                <a:uFillTx/>
                <a:latin typeface="Tw Cen MT"/>
                <a:cs typeface="Tw Cen MT"/>
              </a:rPr>
              <a:t>DIGITAL</a:t>
            </a:r>
            <a:r>
              <a:rPr kumimoji="0" sz="1600" b="1" i="0" u="none" strike="noStrike" kern="0" cap="none" spc="-65" normalizeH="0" baseline="0" noProof="0" dirty="0">
                <a:ln>
                  <a:noFill/>
                </a:ln>
                <a:solidFill>
                  <a:srgbClr val="0D1C51"/>
                </a:solidFill>
                <a:effectLst/>
                <a:uLnTx/>
                <a:uFillTx/>
                <a:latin typeface="Tw Cen MT"/>
                <a:cs typeface="Tw Cen MT"/>
              </a:rPr>
              <a:t> </a:t>
            </a:r>
            <a:r>
              <a:rPr kumimoji="0" sz="1600" b="1" i="0" u="none" strike="noStrike" kern="0" cap="none" spc="-25" normalizeH="0" baseline="0" noProof="0" dirty="0">
                <a:ln>
                  <a:noFill/>
                </a:ln>
                <a:solidFill>
                  <a:srgbClr val="0D1C51"/>
                </a:solidFill>
                <a:effectLst/>
                <a:uLnTx/>
                <a:uFillTx/>
                <a:latin typeface="Tw Cen MT"/>
                <a:cs typeface="Tw Cen MT"/>
              </a:rPr>
              <a:t>PATIENT</a:t>
            </a:r>
            <a:r>
              <a:rPr kumimoji="0" sz="1600" b="1" i="0" u="none" strike="noStrike" kern="0" cap="none" spc="-65" normalizeH="0" baseline="0" noProof="0" dirty="0">
                <a:ln>
                  <a:noFill/>
                </a:ln>
                <a:solidFill>
                  <a:srgbClr val="0D1C51"/>
                </a:solidFill>
                <a:effectLst/>
                <a:uLnTx/>
                <a:uFillTx/>
                <a:latin typeface="Tw Cen MT"/>
                <a:cs typeface="Tw Cen MT"/>
              </a:rPr>
              <a:t> </a:t>
            </a:r>
            <a:r>
              <a:rPr kumimoji="0" sz="1600" b="1" i="0" u="none" strike="noStrike" kern="0" cap="none" spc="-10" normalizeH="0" baseline="0" noProof="0" dirty="0">
                <a:ln>
                  <a:noFill/>
                </a:ln>
                <a:solidFill>
                  <a:srgbClr val="0D1C51"/>
                </a:solidFill>
                <a:effectLst/>
                <a:uLnTx/>
                <a:uFillTx/>
                <a:latin typeface="Tw Cen MT"/>
                <a:cs typeface="Tw Cen MT"/>
              </a:rPr>
              <a:t>ENGAGEMENT</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12700" marR="200025" lvl="0" indent="0" algn="ctr" defTabSz="914400" eaLnBrk="1" fontAlgn="auto" latinLnBrk="0" hangingPunct="1">
              <a:lnSpc>
                <a:spcPts val="1730"/>
              </a:lnSpc>
              <a:spcBef>
                <a:spcPts val="125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Digital</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tools,</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whether</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those</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built </a:t>
            </a:r>
            <a:r>
              <a:rPr kumimoji="0" sz="1600" b="0" i="0" u="none" strike="noStrike" kern="0" cap="none" spc="0" normalizeH="0" baseline="0" noProof="0" dirty="0">
                <a:ln>
                  <a:noFill/>
                </a:ln>
                <a:solidFill>
                  <a:sysClr val="windowText" lastClr="000000"/>
                </a:solidFill>
                <a:effectLst/>
                <a:uLnTx/>
                <a:uFillTx/>
                <a:latin typeface="Tw Cen MT"/>
                <a:cs typeface="Tw Cen MT"/>
              </a:rPr>
              <a:t>into</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our</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EHR</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or</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third</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20" normalizeH="0" baseline="0" noProof="0" dirty="0">
                <a:ln>
                  <a:noFill/>
                </a:ln>
                <a:solidFill>
                  <a:sysClr val="windowText" lastClr="000000"/>
                </a:solidFill>
                <a:effectLst/>
                <a:uLnTx/>
                <a:uFillTx/>
                <a:latin typeface="Tw Cen MT"/>
                <a:cs typeface="Tw Cen MT"/>
              </a:rPr>
              <a:t>party</a:t>
            </a:r>
            <a:r>
              <a:rPr kumimoji="0" sz="1600" b="0" i="0" u="none" strike="noStrike" kern="0" cap="none" spc="50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tools,</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support</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outreach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and </a:t>
            </a:r>
            <a:r>
              <a:rPr kumimoji="0" sz="1600" b="0" i="0" u="none" strike="noStrike" kern="0" cap="none" spc="-10" normalizeH="0" baseline="0" noProof="0" dirty="0">
                <a:ln>
                  <a:noFill/>
                </a:ln>
                <a:solidFill>
                  <a:sysClr val="windowText" lastClr="000000"/>
                </a:solidFill>
                <a:effectLst/>
                <a:uLnTx/>
                <a:uFillTx/>
                <a:latin typeface="Tw Cen MT"/>
                <a:cs typeface="Tw Cen MT"/>
              </a:rPr>
              <a:t>engagement</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with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patients </a:t>
            </a:r>
            <a:r>
              <a:rPr kumimoji="0" sz="1600" b="0" i="0" u="none" strike="noStrike" kern="0" cap="none" spc="-20" normalizeH="0" baseline="0" noProof="0" dirty="0">
                <a:ln>
                  <a:noFill/>
                </a:ln>
                <a:solidFill>
                  <a:sysClr val="windowText" lastClr="000000"/>
                </a:solidFill>
                <a:effectLst/>
                <a:uLnTx/>
                <a:uFillTx/>
                <a:latin typeface="Tw Cen MT"/>
                <a:cs typeface="Tw Cen MT"/>
              </a:rPr>
              <a:t>beyond</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clinic</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visit.</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10</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6314" y="264602"/>
            <a:ext cx="7522209" cy="1431290"/>
          </a:xfrm>
          <a:prstGeom prst="rect">
            <a:avLst/>
          </a:prstGeom>
        </p:spPr>
        <p:txBody>
          <a:bodyPr vert="horz" wrap="square" lIns="0" tIns="201930" rIns="0" bIns="0" rtlCol="0">
            <a:spAutoFit/>
          </a:bodyPr>
          <a:lstStyle/>
          <a:p>
            <a:pPr marL="1905" algn="ctr">
              <a:lnSpc>
                <a:spcPct val="100000"/>
              </a:lnSpc>
              <a:spcBef>
                <a:spcPts val="1590"/>
              </a:spcBef>
            </a:pPr>
            <a:r>
              <a:rPr sz="4000" dirty="0">
                <a:solidFill>
                  <a:srgbClr val="FFFFFF"/>
                </a:solidFill>
              </a:rPr>
              <a:t>LET’S</a:t>
            </a:r>
            <a:r>
              <a:rPr sz="4000" spc="-145" dirty="0">
                <a:solidFill>
                  <a:srgbClr val="FFFFFF"/>
                </a:solidFill>
              </a:rPr>
              <a:t> </a:t>
            </a:r>
            <a:r>
              <a:rPr sz="4000" dirty="0">
                <a:solidFill>
                  <a:srgbClr val="FFFFFF"/>
                </a:solidFill>
              </a:rPr>
              <a:t>LOOK</a:t>
            </a:r>
            <a:r>
              <a:rPr sz="4000" spc="-145" dirty="0">
                <a:solidFill>
                  <a:srgbClr val="FFFFFF"/>
                </a:solidFill>
              </a:rPr>
              <a:t> </a:t>
            </a:r>
            <a:r>
              <a:rPr sz="4000" dirty="0">
                <a:solidFill>
                  <a:srgbClr val="FFFFFF"/>
                </a:solidFill>
              </a:rPr>
              <a:t>AT</a:t>
            </a:r>
            <a:r>
              <a:rPr sz="4000" spc="-145" dirty="0">
                <a:solidFill>
                  <a:srgbClr val="FFFFFF"/>
                </a:solidFill>
              </a:rPr>
              <a:t> </a:t>
            </a:r>
            <a:r>
              <a:rPr sz="4000" spc="-20" dirty="0">
                <a:solidFill>
                  <a:srgbClr val="FFFFFF"/>
                </a:solidFill>
              </a:rPr>
              <a:t>EACH</a:t>
            </a:r>
            <a:endParaRPr sz="4000"/>
          </a:p>
          <a:p>
            <a:pPr marL="12700" marR="5080" algn="ctr">
              <a:lnSpc>
                <a:spcPts val="1939"/>
              </a:lnSpc>
              <a:spcBef>
                <a:spcPts val="919"/>
              </a:spcBef>
            </a:pPr>
            <a:r>
              <a:rPr sz="1800" b="0" spc="-10" dirty="0">
                <a:solidFill>
                  <a:srgbClr val="FFFFFF"/>
                </a:solidFill>
                <a:latin typeface="Tw Cen MT"/>
                <a:cs typeface="Tw Cen MT"/>
              </a:rPr>
              <a:t>Following,</a:t>
            </a:r>
            <a:r>
              <a:rPr sz="1800" b="0" spc="-35" dirty="0">
                <a:solidFill>
                  <a:srgbClr val="FFFFFF"/>
                </a:solidFill>
                <a:latin typeface="Tw Cen MT"/>
                <a:cs typeface="Tw Cen MT"/>
              </a:rPr>
              <a:t> </a:t>
            </a:r>
            <a:r>
              <a:rPr sz="1800" b="0" dirty="0">
                <a:solidFill>
                  <a:srgbClr val="FFFFFF"/>
                </a:solidFill>
                <a:latin typeface="Tw Cen MT"/>
                <a:cs typeface="Tw Cen MT"/>
              </a:rPr>
              <a:t>we’ll</a:t>
            </a:r>
            <a:r>
              <a:rPr sz="1800" b="0" spc="-35" dirty="0">
                <a:solidFill>
                  <a:srgbClr val="FFFFFF"/>
                </a:solidFill>
                <a:latin typeface="Tw Cen MT"/>
                <a:cs typeface="Tw Cen MT"/>
              </a:rPr>
              <a:t> </a:t>
            </a:r>
            <a:r>
              <a:rPr sz="1800" b="0" dirty="0">
                <a:solidFill>
                  <a:srgbClr val="FFFFFF"/>
                </a:solidFill>
                <a:latin typeface="Tw Cen MT"/>
                <a:cs typeface="Tw Cen MT"/>
              </a:rPr>
              <a:t>discuss</a:t>
            </a:r>
            <a:r>
              <a:rPr sz="1800" b="0" spc="-30" dirty="0">
                <a:solidFill>
                  <a:srgbClr val="FFFFFF"/>
                </a:solidFill>
                <a:latin typeface="Tw Cen MT"/>
                <a:cs typeface="Tw Cen MT"/>
              </a:rPr>
              <a:t> </a:t>
            </a:r>
            <a:r>
              <a:rPr sz="1800" b="0" dirty="0">
                <a:solidFill>
                  <a:srgbClr val="FFFFFF"/>
                </a:solidFill>
                <a:latin typeface="Tw Cen MT"/>
                <a:cs typeface="Tw Cen MT"/>
              </a:rPr>
              <a:t>a</a:t>
            </a:r>
            <a:r>
              <a:rPr sz="1800" b="0" spc="-35" dirty="0">
                <a:solidFill>
                  <a:srgbClr val="FFFFFF"/>
                </a:solidFill>
                <a:latin typeface="Tw Cen MT"/>
                <a:cs typeface="Tw Cen MT"/>
              </a:rPr>
              <a:t> </a:t>
            </a:r>
            <a:r>
              <a:rPr sz="1800" b="0" dirty="0">
                <a:solidFill>
                  <a:srgbClr val="FFFFFF"/>
                </a:solidFill>
                <a:latin typeface="Tw Cen MT"/>
                <a:cs typeface="Tw Cen MT"/>
              </a:rPr>
              <a:t>couple</a:t>
            </a:r>
            <a:r>
              <a:rPr sz="1800" b="0" spc="-30" dirty="0">
                <a:solidFill>
                  <a:srgbClr val="FFFFFF"/>
                </a:solidFill>
                <a:latin typeface="Tw Cen MT"/>
                <a:cs typeface="Tw Cen MT"/>
              </a:rPr>
              <a:t> </a:t>
            </a:r>
            <a:r>
              <a:rPr sz="1800" b="0" dirty="0">
                <a:solidFill>
                  <a:srgbClr val="FFFFFF"/>
                </a:solidFill>
                <a:latin typeface="Tw Cen MT"/>
                <a:cs typeface="Tw Cen MT"/>
              </a:rPr>
              <a:t>of</a:t>
            </a:r>
            <a:r>
              <a:rPr sz="1800" b="0" spc="15" dirty="0">
                <a:solidFill>
                  <a:srgbClr val="FFFFFF"/>
                </a:solidFill>
                <a:latin typeface="Tw Cen MT"/>
                <a:cs typeface="Tw Cen MT"/>
              </a:rPr>
              <a:t> </a:t>
            </a:r>
            <a:r>
              <a:rPr sz="1800" b="0" dirty="0">
                <a:solidFill>
                  <a:srgbClr val="FFFFFF"/>
                </a:solidFill>
                <a:latin typeface="Tw Cen MT"/>
                <a:cs typeface="Tw Cen MT"/>
              </a:rPr>
              <a:t>examples</a:t>
            </a:r>
            <a:r>
              <a:rPr sz="1800" b="0" spc="-30" dirty="0">
                <a:solidFill>
                  <a:srgbClr val="FFFFFF"/>
                </a:solidFill>
                <a:latin typeface="Tw Cen MT"/>
                <a:cs typeface="Tw Cen MT"/>
              </a:rPr>
              <a:t> </a:t>
            </a:r>
            <a:r>
              <a:rPr sz="1800" b="0" dirty="0">
                <a:solidFill>
                  <a:srgbClr val="FFFFFF"/>
                </a:solidFill>
                <a:latin typeface="Tw Cen MT"/>
                <a:cs typeface="Tw Cen MT"/>
              </a:rPr>
              <a:t>for</a:t>
            </a:r>
            <a:r>
              <a:rPr sz="1800" b="0" spc="-35" dirty="0">
                <a:solidFill>
                  <a:srgbClr val="FFFFFF"/>
                </a:solidFill>
                <a:latin typeface="Tw Cen MT"/>
                <a:cs typeface="Tw Cen MT"/>
              </a:rPr>
              <a:t> </a:t>
            </a:r>
            <a:r>
              <a:rPr sz="1800" b="0" dirty="0">
                <a:solidFill>
                  <a:srgbClr val="FFFFFF"/>
                </a:solidFill>
                <a:latin typeface="Tw Cen MT"/>
                <a:cs typeface="Tw Cen MT"/>
              </a:rPr>
              <a:t>each</a:t>
            </a:r>
            <a:r>
              <a:rPr sz="1800" b="0" spc="-30" dirty="0">
                <a:solidFill>
                  <a:srgbClr val="FFFFFF"/>
                </a:solidFill>
                <a:latin typeface="Tw Cen MT"/>
                <a:cs typeface="Tw Cen MT"/>
              </a:rPr>
              <a:t> </a:t>
            </a:r>
            <a:r>
              <a:rPr sz="1800" b="0" dirty="0">
                <a:solidFill>
                  <a:srgbClr val="FFFFFF"/>
                </a:solidFill>
                <a:latin typeface="Tw Cen MT"/>
                <a:cs typeface="Tw Cen MT"/>
              </a:rPr>
              <a:t>of</a:t>
            </a:r>
            <a:r>
              <a:rPr sz="1800" b="0" spc="15" dirty="0">
                <a:solidFill>
                  <a:srgbClr val="FFFFFF"/>
                </a:solidFill>
                <a:latin typeface="Tw Cen MT"/>
                <a:cs typeface="Tw Cen MT"/>
              </a:rPr>
              <a:t> </a:t>
            </a:r>
            <a:r>
              <a:rPr sz="1800" b="0" dirty="0">
                <a:solidFill>
                  <a:srgbClr val="FFFFFF"/>
                </a:solidFill>
                <a:latin typeface="Tw Cen MT"/>
                <a:cs typeface="Tw Cen MT"/>
              </a:rPr>
              <a:t>these</a:t>
            </a:r>
            <a:r>
              <a:rPr sz="1800" b="0" spc="-30" dirty="0">
                <a:solidFill>
                  <a:srgbClr val="FFFFFF"/>
                </a:solidFill>
                <a:latin typeface="Tw Cen MT"/>
                <a:cs typeface="Tw Cen MT"/>
              </a:rPr>
              <a:t> </a:t>
            </a:r>
            <a:r>
              <a:rPr sz="1800" b="0" dirty="0">
                <a:solidFill>
                  <a:srgbClr val="FFFFFF"/>
                </a:solidFill>
                <a:latin typeface="Tw Cen MT"/>
                <a:cs typeface="Tw Cen MT"/>
              </a:rPr>
              <a:t>key</a:t>
            </a:r>
            <a:r>
              <a:rPr sz="1800" b="0" spc="-35" dirty="0">
                <a:solidFill>
                  <a:srgbClr val="FFFFFF"/>
                </a:solidFill>
                <a:latin typeface="Tw Cen MT"/>
                <a:cs typeface="Tw Cen MT"/>
              </a:rPr>
              <a:t> </a:t>
            </a:r>
            <a:r>
              <a:rPr sz="1800" b="0" dirty="0">
                <a:solidFill>
                  <a:srgbClr val="FFFFFF"/>
                </a:solidFill>
                <a:latin typeface="Tw Cen MT"/>
                <a:cs typeface="Tw Cen MT"/>
              </a:rPr>
              <a:t>functions.</a:t>
            </a:r>
            <a:r>
              <a:rPr sz="1800" b="0" spc="-30" dirty="0">
                <a:solidFill>
                  <a:srgbClr val="FFFFFF"/>
                </a:solidFill>
                <a:latin typeface="Tw Cen MT"/>
                <a:cs typeface="Tw Cen MT"/>
              </a:rPr>
              <a:t> </a:t>
            </a:r>
            <a:r>
              <a:rPr sz="1800" b="0" spc="-10" dirty="0">
                <a:solidFill>
                  <a:srgbClr val="FFFFFF"/>
                </a:solidFill>
                <a:latin typeface="Tw Cen MT"/>
                <a:cs typeface="Tw Cen MT"/>
              </a:rPr>
              <a:t>These </a:t>
            </a:r>
            <a:r>
              <a:rPr sz="1800" b="0" dirty="0">
                <a:solidFill>
                  <a:srgbClr val="FFFFFF"/>
                </a:solidFill>
                <a:latin typeface="Tw Cen MT"/>
                <a:cs typeface="Tw Cen MT"/>
              </a:rPr>
              <a:t>might</a:t>
            </a:r>
            <a:r>
              <a:rPr sz="1800" b="0" spc="-25" dirty="0">
                <a:solidFill>
                  <a:srgbClr val="FFFFFF"/>
                </a:solidFill>
                <a:latin typeface="Tw Cen MT"/>
                <a:cs typeface="Tw Cen MT"/>
              </a:rPr>
              <a:t> </a:t>
            </a:r>
            <a:r>
              <a:rPr sz="1800" b="0" dirty="0">
                <a:solidFill>
                  <a:srgbClr val="FFFFFF"/>
                </a:solidFill>
                <a:latin typeface="Tw Cen MT"/>
                <a:cs typeface="Tw Cen MT"/>
              </a:rPr>
              <a:t>serve</a:t>
            </a:r>
            <a:r>
              <a:rPr sz="1800" b="0" spc="-25" dirty="0">
                <a:solidFill>
                  <a:srgbClr val="FFFFFF"/>
                </a:solidFill>
                <a:latin typeface="Tw Cen MT"/>
                <a:cs typeface="Tw Cen MT"/>
              </a:rPr>
              <a:t> </a:t>
            </a:r>
            <a:r>
              <a:rPr sz="1800" b="0" dirty="0">
                <a:solidFill>
                  <a:srgbClr val="FFFFFF"/>
                </a:solidFill>
                <a:latin typeface="Tw Cen MT"/>
                <a:cs typeface="Tw Cen MT"/>
              </a:rPr>
              <a:t>as</a:t>
            </a:r>
            <a:r>
              <a:rPr sz="1800" b="0" spc="-25" dirty="0">
                <a:solidFill>
                  <a:srgbClr val="FFFFFF"/>
                </a:solidFill>
                <a:latin typeface="Tw Cen MT"/>
                <a:cs typeface="Tw Cen MT"/>
              </a:rPr>
              <a:t> </a:t>
            </a:r>
            <a:r>
              <a:rPr sz="1800" b="0" dirty="0">
                <a:solidFill>
                  <a:srgbClr val="FFFFFF"/>
                </a:solidFill>
                <a:latin typeface="Tw Cen MT"/>
                <a:cs typeface="Tw Cen MT"/>
              </a:rPr>
              <a:t>ideas</a:t>
            </a:r>
            <a:r>
              <a:rPr sz="1800" b="0" spc="-25" dirty="0">
                <a:solidFill>
                  <a:srgbClr val="FFFFFF"/>
                </a:solidFill>
                <a:latin typeface="Tw Cen MT"/>
                <a:cs typeface="Tw Cen MT"/>
              </a:rPr>
              <a:t> </a:t>
            </a:r>
            <a:r>
              <a:rPr sz="1800" b="0" dirty="0">
                <a:solidFill>
                  <a:srgbClr val="FFFFFF"/>
                </a:solidFill>
                <a:latin typeface="Tw Cen MT"/>
                <a:cs typeface="Tw Cen MT"/>
              </a:rPr>
              <a:t>or</a:t>
            </a:r>
            <a:r>
              <a:rPr sz="1800" b="0" spc="-25" dirty="0">
                <a:solidFill>
                  <a:srgbClr val="FFFFFF"/>
                </a:solidFill>
                <a:latin typeface="Tw Cen MT"/>
                <a:cs typeface="Tw Cen MT"/>
              </a:rPr>
              <a:t> </a:t>
            </a:r>
            <a:r>
              <a:rPr sz="1800" b="0" dirty="0">
                <a:solidFill>
                  <a:srgbClr val="FFFFFF"/>
                </a:solidFill>
                <a:latin typeface="Tw Cen MT"/>
                <a:cs typeface="Tw Cen MT"/>
              </a:rPr>
              <a:t>inspiration</a:t>
            </a:r>
            <a:r>
              <a:rPr sz="1800" b="0" spc="-25" dirty="0">
                <a:solidFill>
                  <a:srgbClr val="FFFFFF"/>
                </a:solidFill>
                <a:latin typeface="Tw Cen MT"/>
                <a:cs typeface="Tw Cen MT"/>
              </a:rPr>
              <a:t> </a:t>
            </a:r>
            <a:r>
              <a:rPr sz="1800" b="0" dirty="0">
                <a:solidFill>
                  <a:srgbClr val="FFFFFF"/>
                </a:solidFill>
                <a:latin typeface="Tw Cen MT"/>
                <a:cs typeface="Tw Cen MT"/>
              </a:rPr>
              <a:t>as</a:t>
            </a:r>
            <a:r>
              <a:rPr sz="1800" b="0" spc="-25" dirty="0">
                <a:solidFill>
                  <a:srgbClr val="FFFFFF"/>
                </a:solidFill>
                <a:latin typeface="Tw Cen MT"/>
                <a:cs typeface="Tw Cen MT"/>
              </a:rPr>
              <a:t> </a:t>
            </a:r>
            <a:r>
              <a:rPr sz="1800" b="0" dirty="0">
                <a:solidFill>
                  <a:srgbClr val="FFFFFF"/>
                </a:solidFill>
                <a:latin typeface="Tw Cen MT"/>
                <a:cs typeface="Tw Cen MT"/>
              </a:rPr>
              <a:t>to</a:t>
            </a:r>
            <a:r>
              <a:rPr sz="1800" b="0" spc="-25" dirty="0">
                <a:solidFill>
                  <a:srgbClr val="FFFFFF"/>
                </a:solidFill>
                <a:latin typeface="Tw Cen MT"/>
                <a:cs typeface="Tw Cen MT"/>
              </a:rPr>
              <a:t> </a:t>
            </a:r>
            <a:r>
              <a:rPr sz="1800" b="0" dirty="0">
                <a:solidFill>
                  <a:srgbClr val="FFFFFF"/>
                </a:solidFill>
                <a:latin typeface="Tw Cen MT"/>
                <a:cs typeface="Tw Cen MT"/>
              </a:rPr>
              <a:t>what</a:t>
            </a:r>
            <a:r>
              <a:rPr sz="1800" b="0" spc="-25" dirty="0">
                <a:solidFill>
                  <a:srgbClr val="FFFFFF"/>
                </a:solidFill>
                <a:latin typeface="Tw Cen MT"/>
                <a:cs typeface="Tw Cen MT"/>
              </a:rPr>
              <a:t> </a:t>
            </a:r>
            <a:r>
              <a:rPr sz="1800" b="0" dirty="0">
                <a:solidFill>
                  <a:srgbClr val="FFFFFF"/>
                </a:solidFill>
                <a:latin typeface="Tw Cen MT"/>
                <a:cs typeface="Tw Cen MT"/>
              </a:rPr>
              <a:t>you</a:t>
            </a:r>
            <a:r>
              <a:rPr sz="1800" b="0" spc="-25" dirty="0">
                <a:solidFill>
                  <a:srgbClr val="FFFFFF"/>
                </a:solidFill>
                <a:latin typeface="Tw Cen MT"/>
                <a:cs typeface="Tw Cen MT"/>
              </a:rPr>
              <a:t> </a:t>
            </a:r>
            <a:r>
              <a:rPr sz="1800" b="0" dirty="0">
                <a:solidFill>
                  <a:srgbClr val="FFFFFF"/>
                </a:solidFill>
                <a:latin typeface="Tw Cen MT"/>
                <a:cs typeface="Tw Cen MT"/>
              </a:rPr>
              <a:t>might</a:t>
            </a:r>
            <a:r>
              <a:rPr sz="1800" b="0" spc="-25" dirty="0">
                <a:solidFill>
                  <a:srgbClr val="FFFFFF"/>
                </a:solidFill>
                <a:latin typeface="Tw Cen MT"/>
                <a:cs typeface="Tw Cen MT"/>
              </a:rPr>
              <a:t> </a:t>
            </a:r>
            <a:r>
              <a:rPr sz="1800" b="0" dirty="0">
                <a:solidFill>
                  <a:srgbClr val="FFFFFF"/>
                </a:solidFill>
                <a:latin typeface="Tw Cen MT"/>
                <a:cs typeface="Tw Cen MT"/>
              </a:rPr>
              <a:t>do</a:t>
            </a:r>
            <a:r>
              <a:rPr sz="1800" b="0" spc="-25" dirty="0">
                <a:solidFill>
                  <a:srgbClr val="FFFFFF"/>
                </a:solidFill>
                <a:latin typeface="Tw Cen MT"/>
                <a:cs typeface="Tw Cen MT"/>
              </a:rPr>
              <a:t> </a:t>
            </a:r>
            <a:r>
              <a:rPr sz="1800" b="0" dirty="0">
                <a:solidFill>
                  <a:srgbClr val="FFFFFF"/>
                </a:solidFill>
                <a:latin typeface="Tw Cen MT"/>
                <a:cs typeface="Tw Cen MT"/>
              </a:rPr>
              <a:t>in</a:t>
            </a:r>
            <a:r>
              <a:rPr sz="1800" b="0" spc="-25" dirty="0">
                <a:solidFill>
                  <a:srgbClr val="FFFFFF"/>
                </a:solidFill>
                <a:latin typeface="Tw Cen MT"/>
                <a:cs typeface="Tw Cen MT"/>
              </a:rPr>
              <a:t> </a:t>
            </a:r>
            <a:r>
              <a:rPr sz="1800" b="0" dirty="0">
                <a:solidFill>
                  <a:srgbClr val="FFFFFF"/>
                </a:solidFill>
                <a:latin typeface="Tw Cen MT"/>
                <a:cs typeface="Tw Cen MT"/>
              </a:rPr>
              <a:t>your</a:t>
            </a:r>
            <a:r>
              <a:rPr sz="1800" b="0" spc="-25" dirty="0">
                <a:solidFill>
                  <a:srgbClr val="FFFFFF"/>
                </a:solidFill>
                <a:latin typeface="Tw Cen MT"/>
                <a:cs typeface="Tw Cen MT"/>
              </a:rPr>
              <a:t> </a:t>
            </a:r>
            <a:r>
              <a:rPr sz="1800" b="0" dirty="0">
                <a:solidFill>
                  <a:srgbClr val="FFFFFF"/>
                </a:solidFill>
                <a:latin typeface="Tw Cen MT"/>
                <a:cs typeface="Tw Cen MT"/>
              </a:rPr>
              <a:t>health</a:t>
            </a:r>
            <a:r>
              <a:rPr sz="1800" b="0" spc="-25" dirty="0">
                <a:solidFill>
                  <a:srgbClr val="FFFFFF"/>
                </a:solidFill>
                <a:latin typeface="Tw Cen MT"/>
                <a:cs typeface="Tw Cen MT"/>
              </a:rPr>
              <a:t> </a:t>
            </a:r>
            <a:r>
              <a:rPr sz="1800" b="0" spc="-10" dirty="0">
                <a:solidFill>
                  <a:srgbClr val="FFFFFF"/>
                </a:solidFill>
                <a:latin typeface="Tw Cen MT"/>
                <a:cs typeface="Tw Cen MT"/>
              </a:rPr>
              <a:t>center.</a:t>
            </a:r>
            <a:endParaRPr sz="1800">
              <a:latin typeface="Tw Cen MT"/>
              <a:cs typeface="Tw Cen MT"/>
            </a:endParaRPr>
          </a:p>
        </p:txBody>
      </p:sp>
      <p:pic>
        <p:nvPicPr>
          <p:cNvPr id="3" name="object 3"/>
          <p:cNvPicPr/>
          <p:nvPr/>
        </p:nvPicPr>
        <p:blipFill>
          <a:blip r:embed="rId2" cstate="print"/>
          <a:stretch>
            <a:fillRect/>
          </a:stretch>
        </p:blipFill>
        <p:spPr>
          <a:xfrm>
            <a:off x="2714324" y="2143456"/>
            <a:ext cx="6660682" cy="4499649"/>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11</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08181" y="1630017"/>
            <a:ext cx="3884295" cy="4373245"/>
            <a:chOff x="8308181" y="1630017"/>
            <a:chExt cx="3884295" cy="4373245"/>
          </a:xfrm>
        </p:grpSpPr>
        <p:sp>
          <p:nvSpPr>
            <p:cNvPr id="3" name="object 3"/>
            <p:cNvSpPr/>
            <p:nvPr/>
          </p:nvSpPr>
          <p:spPr>
            <a:xfrm>
              <a:off x="8308181" y="1630017"/>
              <a:ext cx="3884295" cy="4373245"/>
            </a:xfrm>
            <a:custGeom>
              <a:avLst/>
              <a:gdLst/>
              <a:ahLst/>
              <a:cxnLst/>
              <a:rect l="l" t="t" r="r" b="b"/>
              <a:pathLst>
                <a:path w="3884295" h="4373245">
                  <a:moveTo>
                    <a:pt x="3883818" y="4373216"/>
                  </a:moveTo>
                  <a:lnTo>
                    <a:pt x="0" y="4373216"/>
                  </a:lnTo>
                  <a:lnTo>
                    <a:pt x="0" y="0"/>
                  </a:lnTo>
                  <a:lnTo>
                    <a:pt x="3883818" y="0"/>
                  </a:lnTo>
                  <a:lnTo>
                    <a:pt x="3883818" y="4373216"/>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9833702" y="1823756"/>
              <a:ext cx="832485" cy="832485"/>
            </a:xfrm>
            <a:custGeom>
              <a:avLst/>
              <a:gdLst/>
              <a:ahLst/>
              <a:cxnLst/>
              <a:rect l="l" t="t" r="r" b="b"/>
              <a:pathLst>
                <a:path w="832484" h="832485">
                  <a:moveTo>
                    <a:pt x="416051" y="832103"/>
                  </a:moveTo>
                  <a:lnTo>
                    <a:pt x="367531" y="829304"/>
                  </a:lnTo>
                  <a:lnTo>
                    <a:pt x="320654"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4" y="10988"/>
                  </a:lnTo>
                  <a:lnTo>
                    <a:pt x="367531" y="2799"/>
                  </a:lnTo>
                  <a:lnTo>
                    <a:pt x="416051" y="0"/>
                  </a:lnTo>
                  <a:lnTo>
                    <a:pt x="462997" y="2655"/>
                  </a:lnTo>
                  <a:lnTo>
                    <a:pt x="508982" y="10509"/>
                  </a:lnTo>
                  <a:lnTo>
                    <a:pt x="553599" y="23394"/>
                  </a:lnTo>
                  <a:lnTo>
                    <a:pt x="596441" y="41140"/>
                  </a:lnTo>
                  <a:lnTo>
                    <a:pt x="637101" y="63578"/>
                  </a:lnTo>
                  <a:lnTo>
                    <a:pt x="675171" y="90540"/>
                  </a:lnTo>
                  <a:lnTo>
                    <a:pt x="710244" y="121858"/>
                  </a:lnTo>
                  <a:lnTo>
                    <a:pt x="741562" y="156932"/>
                  </a:lnTo>
                  <a:lnTo>
                    <a:pt x="768524" y="195002"/>
                  </a:lnTo>
                  <a:lnTo>
                    <a:pt x="790963" y="235662"/>
                  </a:lnTo>
                  <a:lnTo>
                    <a:pt x="808709" y="278504"/>
                  </a:lnTo>
                  <a:lnTo>
                    <a:pt x="821593" y="323121"/>
                  </a:lnTo>
                  <a:lnTo>
                    <a:pt x="829448" y="369106"/>
                  </a:lnTo>
                  <a:lnTo>
                    <a:pt x="832103" y="416051"/>
                  </a:lnTo>
                  <a:lnTo>
                    <a:pt x="829304" y="464572"/>
                  </a:lnTo>
                  <a:lnTo>
                    <a:pt x="821115" y="511448"/>
                  </a:lnTo>
                  <a:lnTo>
                    <a:pt x="807848" y="556369"/>
                  </a:lnTo>
                  <a:lnTo>
                    <a:pt x="789815" y="599021"/>
                  </a:lnTo>
                  <a:lnTo>
                    <a:pt x="767329" y="639092"/>
                  </a:lnTo>
                  <a:lnTo>
                    <a:pt x="740701" y="676271"/>
                  </a:lnTo>
                  <a:lnTo>
                    <a:pt x="710244" y="710245"/>
                  </a:lnTo>
                  <a:lnTo>
                    <a:pt x="676270" y="740701"/>
                  </a:lnTo>
                  <a:lnTo>
                    <a:pt x="639091" y="767329"/>
                  </a:lnTo>
                  <a:lnTo>
                    <a:pt x="599020" y="789815"/>
                  </a:lnTo>
                  <a:lnTo>
                    <a:pt x="556368" y="807848"/>
                  </a:lnTo>
                  <a:lnTo>
                    <a:pt x="511448" y="821115"/>
                  </a:lnTo>
                  <a:lnTo>
                    <a:pt x="464571" y="829304"/>
                  </a:lnTo>
                  <a:lnTo>
                    <a:pt x="416051" y="832103"/>
                  </a:lnTo>
                  <a:close/>
                </a:path>
              </a:pathLst>
            </a:custGeom>
            <a:solidFill>
              <a:srgbClr val="BB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9833702" y="1823756"/>
              <a:ext cx="832485" cy="832485"/>
            </a:xfrm>
            <a:custGeom>
              <a:avLst/>
              <a:gdLst/>
              <a:ahLst/>
              <a:cxnLst/>
              <a:rect l="l" t="t" r="r" b="b"/>
              <a:pathLst>
                <a:path w="832484" h="832485">
                  <a:moveTo>
                    <a:pt x="0" y="416051"/>
                  </a:move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4" y="10988"/>
                  </a:lnTo>
                  <a:lnTo>
                    <a:pt x="367531" y="2799"/>
                  </a:lnTo>
                  <a:lnTo>
                    <a:pt x="416051" y="0"/>
                  </a:lnTo>
                  <a:lnTo>
                    <a:pt x="462997" y="2655"/>
                  </a:lnTo>
                  <a:lnTo>
                    <a:pt x="508982" y="10509"/>
                  </a:lnTo>
                  <a:lnTo>
                    <a:pt x="553599" y="23394"/>
                  </a:lnTo>
                  <a:lnTo>
                    <a:pt x="596441" y="41140"/>
                  </a:lnTo>
                  <a:lnTo>
                    <a:pt x="637101" y="63578"/>
                  </a:lnTo>
                  <a:lnTo>
                    <a:pt x="675171" y="90540"/>
                  </a:lnTo>
                  <a:lnTo>
                    <a:pt x="710244" y="121858"/>
                  </a:lnTo>
                  <a:lnTo>
                    <a:pt x="741562" y="156932"/>
                  </a:lnTo>
                  <a:lnTo>
                    <a:pt x="768524" y="195002"/>
                  </a:lnTo>
                  <a:lnTo>
                    <a:pt x="790963" y="235662"/>
                  </a:lnTo>
                  <a:lnTo>
                    <a:pt x="808709" y="278504"/>
                  </a:lnTo>
                  <a:lnTo>
                    <a:pt x="821593" y="323121"/>
                  </a:lnTo>
                  <a:lnTo>
                    <a:pt x="829448" y="369106"/>
                  </a:lnTo>
                  <a:lnTo>
                    <a:pt x="832103" y="416051"/>
                  </a:lnTo>
                  <a:lnTo>
                    <a:pt x="829304" y="464572"/>
                  </a:lnTo>
                  <a:lnTo>
                    <a:pt x="821115" y="511448"/>
                  </a:lnTo>
                  <a:lnTo>
                    <a:pt x="807848" y="556369"/>
                  </a:lnTo>
                  <a:lnTo>
                    <a:pt x="789815" y="599021"/>
                  </a:lnTo>
                  <a:lnTo>
                    <a:pt x="767329" y="639092"/>
                  </a:lnTo>
                  <a:lnTo>
                    <a:pt x="740701" y="676271"/>
                  </a:lnTo>
                  <a:lnTo>
                    <a:pt x="710244" y="710245"/>
                  </a:lnTo>
                  <a:lnTo>
                    <a:pt x="676270" y="740701"/>
                  </a:lnTo>
                  <a:lnTo>
                    <a:pt x="639091" y="767329"/>
                  </a:lnTo>
                  <a:lnTo>
                    <a:pt x="599020" y="789815"/>
                  </a:lnTo>
                  <a:lnTo>
                    <a:pt x="556368" y="807848"/>
                  </a:lnTo>
                  <a:lnTo>
                    <a:pt x="511448" y="821115"/>
                  </a:lnTo>
                  <a:lnTo>
                    <a:pt x="464571" y="829304"/>
                  </a:lnTo>
                  <a:lnTo>
                    <a:pt x="416051" y="832103"/>
                  </a:lnTo>
                  <a:lnTo>
                    <a:pt x="367531" y="829304"/>
                  </a:lnTo>
                  <a:lnTo>
                    <a:pt x="320654"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close/>
                </a:path>
              </a:pathLst>
            </a:custGeom>
            <a:ln w="12699">
              <a:solidFill>
                <a:srgbClr val="BB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object 6"/>
          <p:cNvGrpSpPr/>
          <p:nvPr/>
        </p:nvGrpSpPr>
        <p:grpSpPr>
          <a:xfrm>
            <a:off x="0" y="1630017"/>
            <a:ext cx="3884295" cy="4373245"/>
            <a:chOff x="0" y="1630017"/>
            <a:chExt cx="3884295" cy="4373245"/>
          </a:xfrm>
        </p:grpSpPr>
        <p:sp>
          <p:nvSpPr>
            <p:cNvPr id="7" name="object 7"/>
            <p:cNvSpPr/>
            <p:nvPr/>
          </p:nvSpPr>
          <p:spPr>
            <a:xfrm>
              <a:off x="0" y="1630017"/>
              <a:ext cx="3884295" cy="4373245"/>
            </a:xfrm>
            <a:custGeom>
              <a:avLst/>
              <a:gdLst/>
              <a:ahLst/>
              <a:cxnLst/>
              <a:rect l="l" t="t" r="r" b="b"/>
              <a:pathLst>
                <a:path w="3884295" h="4373245">
                  <a:moveTo>
                    <a:pt x="3883819" y="4373216"/>
                  </a:moveTo>
                  <a:lnTo>
                    <a:pt x="0" y="4373216"/>
                  </a:lnTo>
                  <a:lnTo>
                    <a:pt x="0" y="0"/>
                  </a:lnTo>
                  <a:lnTo>
                    <a:pt x="3883819" y="0"/>
                  </a:lnTo>
                  <a:lnTo>
                    <a:pt x="3883819" y="4373216"/>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526011" y="1823756"/>
              <a:ext cx="832485" cy="832485"/>
            </a:xfrm>
            <a:custGeom>
              <a:avLst/>
              <a:gdLst/>
              <a:ahLst/>
              <a:cxnLst/>
              <a:rect l="l" t="t" r="r" b="b"/>
              <a:pathLst>
                <a:path w="832485" h="832485">
                  <a:moveTo>
                    <a:pt x="416051" y="832103"/>
                  </a:moveTo>
                  <a:lnTo>
                    <a:pt x="367531" y="829304"/>
                  </a:lnTo>
                  <a:lnTo>
                    <a:pt x="320655"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5" y="10988"/>
                  </a:lnTo>
                  <a:lnTo>
                    <a:pt x="367531" y="2799"/>
                  </a:lnTo>
                  <a:lnTo>
                    <a:pt x="416051" y="0"/>
                  </a:lnTo>
                  <a:lnTo>
                    <a:pt x="462997" y="2655"/>
                  </a:lnTo>
                  <a:lnTo>
                    <a:pt x="508982" y="10509"/>
                  </a:lnTo>
                  <a:lnTo>
                    <a:pt x="553599" y="23394"/>
                  </a:lnTo>
                  <a:lnTo>
                    <a:pt x="596441" y="41140"/>
                  </a:lnTo>
                  <a:lnTo>
                    <a:pt x="637101" y="63578"/>
                  </a:lnTo>
                  <a:lnTo>
                    <a:pt x="675171" y="90540"/>
                  </a:lnTo>
                  <a:lnTo>
                    <a:pt x="710245" y="121858"/>
                  </a:lnTo>
                  <a:lnTo>
                    <a:pt x="741562" y="156932"/>
                  </a:lnTo>
                  <a:lnTo>
                    <a:pt x="768525" y="195002"/>
                  </a:lnTo>
                  <a:lnTo>
                    <a:pt x="790963" y="235662"/>
                  </a:lnTo>
                  <a:lnTo>
                    <a:pt x="808709" y="278504"/>
                  </a:lnTo>
                  <a:lnTo>
                    <a:pt x="821594" y="323121"/>
                  </a:lnTo>
                  <a:lnTo>
                    <a:pt x="829448" y="369106"/>
                  </a:lnTo>
                  <a:lnTo>
                    <a:pt x="832103" y="416051"/>
                  </a:lnTo>
                  <a:lnTo>
                    <a:pt x="829304" y="464572"/>
                  </a:lnTo>
                  <a:lnTo>
                    <a:pt x="821115" y="511448"/>
                  </a:lnTo>
                  <a:lnTo>
                    <a:pt x="807848" y="556369"/>
                  </a:lnTo>
                  <a:lnTo>
                    <a:pt x="789816" y="599021"/>
                  </a:lnTo>
                  <a:lnTo>
                    <a:pt x="767329" y="639092"/>
                  </a:lnTo>
                  <a:lnTo>
                    <a:pt x="740702" y="676271"/>
                  </a:lnTo>
                  <a:lnTo>
                    <a:pt x="710245" y="710245"/>
                  </a:lnTo>
                  <a:lnTo>
                    <a:pt x="676271" y="740701"/>
                  </a:lnTo>
                  <a:lnTo>
                    <a:pt x="639092" y="767329"/>
                  </a:lnTo>
                  <a:lnTo>
                    <a:pt x="599021" y="789815"/>
                  </a:lnTo>
                  <a:lnTo>
                    <a:pt x="556369" y="807848"/>
                  </a:lnTo>
                  <a:lnTo>
                    <a:pt x="511448" y="821115"/>
                  </a:lnTo>
                  <a:lnTo>
                    <a:pt x="464572" y="829304"/>
                  </a:lnTo>
                  <a:lnTo>
                    <a:pt x="416051" y="832103"/>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1526011" y="1823756"/>
              <a:ext cx="832485" cy="832485"/>
            </a:xfrm>
            <a:custGeom>
              <a:avLst/>
              <a:gdLst/>
              <a:ahLst/>
              <a:cxnLst/>
              <a:rect l="l" t="t" r="r" b="b"/>
              <a:pathLst>
                <a:path w="832485" h="832485">
                  <a:moveTo>
                    <a:pt x="0" y="416051"/>
                  </a:move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5" y="10988"/>
                  </a:lnTo>
                  <a:lnTo>
                    <a:pt x="367531" y="2799"/>
                  </a:lnTo>
                  <a:lnTo>
                    <a:pt x="416051" y="0"/>
                  </a:lnTo>
                  <a:lnTo>
                    <a:pt x="462997" y="2655"/>
                  </a:lnTo>
                  <a:lnTo>
                    <a:pt x="508982" y="10509"/>
                  </a:lnTo>
                  <a:lnTo>
                    <a:pt x="553599" y="23394"/>
                  </a:lnTo>
                  <a:lnTo>
                    <a:pt x="596441" y="41140"/>
                  </a:lnTo>
                  <a:lnTo>
                    <a:pt x="637101" y="63578"/>
                  </a:lnTo>
                  <a:lnTo>
                    <a:pt x="675171" y="90540"/>
                  </a:lnTo>
                  <a:lnTo>
                    <a:pt x="710245" y="121858"/>
                  </a:lnTo>
                  <a:lnTo>
                    <a:pt x="741563" y="156932"/>
                  </a:lnTo>
                  <a:lnTo>
                    <a:pt x="768525" y="195002"/>
                  </a:lnTo>
                  <a:lnTo>
                    <a:pt x="790963" y="235662"/>
                  </a:lnTo>
                  <a:lnTo>
                    <a:pt x="808709" y="278504"/>
                  </a:lnTo>
                  <a:lnTo>
                    <a:pt x="821594" y="323121"/>
                  </a:lnTo>
                  <a:lnTo>
                    <a:pt x="829448" y="369106"/>
                  </a:lnTo>
                  <a:lnTo>
                    <a:pt x="832103" y="416051"/>
                  </a:lnTo>
                  <a:lnTo>
                    <a:pt x="829304" y="464572"/>
                  </a:lnTo>
                  <a:lnTo>
                    <a:pt x="821115" y="511448"/>
                  </a:lnTo>
                  <a:lnTo>
                    <a:pt x="807848" y="556369"/>
                  </a:lnTo>
                  <a:lnTo>
                    <a:pt x="789816" y="599021"/>
                  </a:lnTo>
                  <a:lnTo>
                    <a:pt x="767329" y="639092"/>
                  </a:lnTo>
                  <a:lnTo>
                    <a:pt x="740702" y="676271"/>
                  </a:lnTo>
                  <a:lnTo>
                    <a:pt x="710245" y="710245"/>
                  </a:lnTo>
                  <a:lnTo>
                    <a:pt x="676271" y="740701"/>
                  </a:lnTo>
                  <a:lnTo>
                    <a:pt x="639092" y="767329"/>
                  </a:lnTo>
                  <a:lnTo>
                    <a:pt x="599021" y="789815"/>
                  </a:lnTo>
                  <a:lnTo>
                    <a:pt x="556369" y="807848"/>
                  </a:lnTo>
                  <a:lnTo>
                    <a:pt x="511448" y="821115"/>
                  </a:lnTo>
                  <a:lnTo>
                    <a:pt x="464572" y="829304"/>
                  </a:lnTo>
                  <a:lnTo>
                    <a:pt x="416051" y="832103"/>
                  </a:lnTo>
                  <a:lnTo>
                    <a:pt x="367531" y="829304"/>
                  </a:lnTo>
                  <a:lnTo>
                    <a:pt x="320655"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close/>
                </a:path>
              </a:pathLst>
            </a:custGeom>
            <a:ln w="12699">
              <a:solidFill>
                <a:srgbClr val="11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object 12"/>
          <p:cNvGrpSpPr/>
          <p:nvPr/>
        </p:nvGrpSpPr>
        <p:grpSpPr>
          <a:xfrm>
            <a:off x="462759" y="6333197"/>
            <a:ext cx="1038225" cy="518795"/>
            <a:chOff x="462759" y="6333197"/>
            <a:chExt cx="1038225" cy="518795"/>
          </a:xfrm>
        </p:grpSpPr>
        <p:pic>
          <p:nvPicPr>
            <p:cNvPr id="13" name="object 13"/>
            <p:cNvPicPr/>
            <p:nvPr/>
          </p:nvPicPr>
          <p:blipFill>
            <a:blip r:embed="rId2" cstate="print"/>
            <a:stretch>
              <a:fillRect/>
            </a:stretch>
          </p:blipFill>
          <p:spPr>
            <a:xfrm>
              <a:off x="538959" y="6409397"/>
              <a:ext cx="885522" cy="366005"/>
            </a:xfrm>
            <a:prstGeom prst="rect">
              <a:avLst/>
            </a:prstGeom>
          </p:spPr>
        </p:pic>
        <p:sp>
          <p:nvSpPr>
            <p:cNvPr id="14" name="object 14"/>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 dirty="0"/>
              <a:t>STANDARDIZATION</a:t>
            </a:r>
          </a:p>
        </p:txBody>
      </p:sp>
      <p:pic>
        <p:nvPicPr>
          <p:cNvPr id="16" name="object 16"/>
          <p:cNvPicPr/>
          <p:nvPr/>
        </p:nvPicPr>
        <p:blipFill>
          <a:blip r:embed="rId3" cstate="print"/>
          <a:stretch>
            <a:fillRect/>
          </a:stretch>
        </p:blipFill>
        <p:spPr>
          <a:xfrm>
            <a:off x="1690627" y="1988373"/>
            <a:ext cx="502872" cy="502872"/>
          </a:xfrm>
          <a:prstGeom prst="rect">
            <a:avLst/>
          </a:prstGeom>
        </p:spPr>
      </p:pic>
      <p:sp>
        <p:nvSpPr>
          <p:cNvPr id="17" name="object 17"/>
          <p:cNvSpPr txBox="1"/>
          <p:nvPr/>
        </p:nvSpPr>
        <p:spPr>
          <a:xfrm>
            <a:off x="0" y="1630017"/>
            <a:ext cx="3884295" cy="4373245"/>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969"/>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Tw Cen MT"/>
                <a:cs typeface="Tw Cen MT"/>
              </a:rPr>
              <a:t>SETTING</a:t>
            </a:r>
            <a:r>
              <a:rPr kumimoji="0" sz="1800" b="1" i="0" u="none" strike="noStrike" kern="0" cap="none" spc="-20" normalizeH="0" baseline="0" noProof="0" dirty="0">
                <a:ln>
                  <a:noFill/>
                </a:ln>
                <a:solidFill>
                  <a:sysClr val="windowText" lastClr="000000"/>
                </a:solidFill>
                <a:effectLst/>
                <a:uLnTx/>
                <a:uFillTx/>
                <a:latin typeface="Tw Cen MT"/>
                <a:cs typeface="Tw Cen MT"/>
              </a:rPr>
              <a:t> </a:t>
            </a:r>
            <a:r>
              <a:rPr kumimoji="0" sz="1800" b="1" i="0" u="none" strike="noStrike" kern="0" cap="none" spc="0" normalizeH="0" baseline="0" noProof="0" dirty="0">
                <a:ln>
                  <a:noFill/>
                </a:ln>
                <a:solidFill>
                  <a:sysClr val="windowText" lastClr="000000"/>
                </a:solidFill>
                <a:effectLst/>
                <a:uLnTx/>
                <a:uFillTx/>
                <a:latin typeface="Tw Cen MT"/>
                <a:cs typeface="Tw Cen MT"/>
              </a:rPr>
              <a:t>THE</a:t>
            </a:r>
            <a:r>
              <a:rPr kumimoji="0" sz="1800" b="1" i="0" u="none" strike="noStrike" kern="0" cap="none" spc="-20" normalizeH="0" baseline="0" noProof="0" dirty="0">
                <a:ln>
                  <a:noFill/>
                </a:ln>
                <a:solidFill>
                  <a:sysClr val="windowText" lastClr="000000"/>
                </a:solidFill>
                <a:effectLst/>
                <a:uLnTx/>
                <a:uFillTx/>
                <a:latin typeface="Tw Cen MT"/>
                <a:cs typeface="Tw Cen MT"/>
              </a:rPr>
              <a:t> </a:t>
            </a:r>
            <a:r>
              <a:rPr kumimoji="0" sz="1800" b="1" i="0" u="none" strike="noStrike" kern="0" cap="none" spc="-10" normalizeH="0" baseline="0" noProof="0" dirty="0">
                <a:ln>
                  <a:noFill/>
                </a:ln>
                <a:solidFill>
                  <a:sysClr val="windowText" lastClr="000000"/>
                </a:solidFill>
                <a:effectLst/>
                <a:uLnTx/>
                <a:uFillTx/>
                <a:latin typeface="Tw Cen MT"/>
                <a:cs typeface="Tw Cen MT"/>
              </a:rPr>
              <a:t>EXPECTATION</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254000" marR="248920" lvl="0" indent="0" algn="ctr" defTabSz="914400" eaLnBrk="1" fontAlgn="auto" latinLnBrk="0" hangingPunct="1">
              <a:lnSpc>
                <a:spcPts val="1510"/>
              </a:lnSpc>
              <a:spcBef>
                <a:spcPts val="101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Using</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care</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guidelines,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alerts,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pre-visit </a:t>
            </a:r>
            <a:r>
              <a:rPr kumimoji="0" sz="1400" b="0" i="0" u="none" strike="noStrike" kern="0" cap="none" spc="0" normalizeH="0" baseline="0" noProof="0" dirty="0">
                <a:ln>
                  <a:noFill/>
                </a:ln>
                <a:solidFill>
                  <a:sysClr val="windowText" lastClr="000000"/>
                </a:solidFill>
                <a:effectLst/>
                <a:uLnTx/>
                <a:uFillTx/>
                <a:latin typeface="Tw Cen MT"/>
                <a:cs typeface="Tw Cen MT"/>
              </a:rPr>
              <a:t>planning</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your</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EHR</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set</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expectation</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35" normalizeH="0" baseline="0" noProof="0" dirty="0">
                <a:ln>
                  <a:noFill/>
                </a:ln>
                <a:solidFill>
                  <a:sysClr val="windowText" lastClr="000000"/>
                </a:solidFill>
                <a:effectLst/>
                <a:uLnTx/>
                <a:uFillTx/>
                <a:latin typeface="Tw Cen MT"/>
                <a:cs typeface="Tw Cen MT"/>
              </a:rPr>
              <a:t>as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when</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how</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screening</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should</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done.</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41300" marR="235585" lvl="0" indent="0" algn="ctr" defTabSz="914400" eaLnBrk="1" fontAlgn="auto" latinLnBrk="0" hangingPunct="1">
              <a:lnSpc>
                <a:spcPts val="1510"/>
              </a:lnSpc>
              <a:spcBef>
                <a:spcPts val="10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example,</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adding</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screening</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(defined</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by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eCQM</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one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test</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between</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patient’s </a:t>
            </a:r>
            <a:r>
              <a:rPr kumimoji="0" sz="1400" b="0" i="0" u="none" strike="noStrike" kern="0" cap="none" spc="0" normalizeH="0" baseline="0" noProof="0" dirty="0">
                <a:ln>
                  <a:noFill/>
                </a:ln>
                <a:solidFill>
                  <a:sysClr val="windowText" lastClr="000000"/>
                </a:solidFill>
                <a:effectLst/>
                <a:uLnTx/>
                <a:uFillTx/>
                <a:latin typeface="Tw Cen MT"/>
                <a:cs typeface="Tw Cen MT"/>
              </a:rPr>
              <a:t>15</a:t>
            </a:r>
            <a:r>
              <a:rPr kumimoji="0" sz="1350" b="0" i="0" u="none" strike="noStrike" kern="0" cap="none" spc="0" normalizeH="0" baseline="30864" noProof="0" dirty="0">
                <a:ln>
                  <a:noFill/>
                </a:ln>
                <a:solidFill>
                  <a:sysClr val="windowText" lastClr="000000"/>
                </a:solidFill>
                <a:effectLst/>
                <a:uLnTx/>
                <a:uFillTx/>
                <a:latin typeface="Tw Cen MT"/>
                <a:cs typeface="Tw Cen MT"/>
              </a:rPr>
              <a:t>th</a:t>
            </a:r>
            <a:r>
              <a:rPr kumimoji="0" sz="1350" b="0" i="0" u="none" strike="noStrike" kern="0" cap="none" spc="150" normalizeH="0" baseline="30864"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66</a:t>
            </a:r>
            <a:r>
              <a:rPr kumimoji="0" sz="1350" b="0" i="0" u="none" strike="noStrike" kern="0" cap="none" spc="0" normalizeH="0" baseline="30864" noProof="0" dirty="0">
                <a:ln>
                  <a:noFill/>
                </a:ln>
                <a:solidFill>
                  <a:sysClr val="windowText" lastClr="000000"/>
                </a:solidFill>
                <a:effectLst/>
                <a:uLnTx/>
                <a:uFillTx/>
                <a:latin typeface="Tw Cen MT"/>
                <a:cs typeface="Tw Cen MT"/>
              </a:rPr>
              <a:t>th</a:t>
            </a:r>
            <a:r>
              <a:rPr kumimoji="0" sz="1350" b="0" i="0" u="none" strike="noStrike" kern="0" cap="none" spc="157" normalizeH="0" baseline="30864"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birthday)</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added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to</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33045" marR="203835" lvl="0" indent="-24130" algn="ctr" defTabSz="914400" eaLnBrk="1" fontAlgn="auto" latinLnBrk="0" hangingPunct="1">
              <a:lnSpc>
                <a:spcPts val="1510"/>
              </a:lnSpc>
              <a:spcBef>
                <a:spcPts val="5"/>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w Cen MT"/>
                <a:cs typeface="Tw Cen MT"/>
              </a:rPr>
              <a:t>pre-</a:t>
            </a:r>
            <a:r>
              <a:rPr kumimoji="0" sz="1400" b="0" i="0" u="none" strike="noStrike" kern="0" cap="none" spc="0" normalizeH="0" baseline="0" noProof="0" dirty="0">
                <a:ln>
                  <a:noFill/>
                </a:ln>
                <a:solidFill>
                  <a:sysClr val="windowText" lastClr="000000"/>
                </a:solidFill>
                <a:effectLst/>
                <a:uLnTx/>
                <a:uFillTx/>
                <a:latin typeface="Tw Cen MT"/>
                <a:cs typeface="Tw Cen MT"/>
              </a:rPr>
              <a:t>visit</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planning</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tools</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as</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way</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reinforce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the </a:t>
            </a:r>
            <a:r>
              <a:rPr kumimoji="0" sz="1400" b="0" i="0" u="none" strike="noStrike" kern="0" cap="none" spc="-10" normalizeH="0" baseline="0" noProof="0" dirty="0">
                <a:ln>
                  <a:noFill/>
                </a:ln>
                <a:solidFill>
                  <a:sysClr val="windowText" lastClr="000000"/>
                </a:solidFill>
                <a:effectLst/>
                <a:uLnTx/>
                <a:uFillTx/>
                <a:latin typeface="Tw Cen MT"/>
                <a:cs typeface="Tw Cen MT"/>
              </a:rPr>
              <a:t>expectation.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Similarly,</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alerts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used</a:t>
            </a:r>
            <a:r>
              <a:rPr kumimoji="0" sz="1400" b="0" i="0" u="none" strike="noStrike" kern="0" cap="none" spc="-25" normalizeH="0" baseline="0" noProof="0" dirty="0">
                <a:ln>
                  <a:noFill/>
                </a:ln>
                <a:solidFill>
                  <a:sysClr val="windowText" lastClr="000000"/>
                </a:solidFill>
                <a:effectLst/>
                <a:uLnTx/>
                <a:uFillTx/>
                <a:latin typeface="Tw Cen MT"/>
                <a:cs typeface="Tw Cen MT"/>
              </a:rPr>
              <a:t> to </a:t>
            </a:r>
            <a:r>
              <a:rPr kumimoji="0" sz="1400" b="0" i="0" u="none" strike="noStrike" kern="0" cap="none" spc="0" normalizeH="0" baseline="0" noProof="0" dirty="0">
                <a:ln>
                  <a:noFill/>
                </a:ln>
                <a:solidFill>
                  <a:sysClr val="windowText" lastClr="000000"/>
                </a:solidFill>
                <a:effectLst/>
                <a:uLnTx/>
                <a:uFillTx/>
                <a:latin typeface="Tw Cen MT"/>
                <a:cs typeface="Tw Cen MT"/>
              </a:rPr>
              <a:t>notify</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care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teams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when</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patient</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need</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of</a:t>
            </a:r>
            <a:r>
              <a:rPr kumimoji="0" sz="1400" b="0" i="0" u="none" strike="noStrike" kern="0" cap="none" spc="50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test,</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or</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they</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may</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benefit</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from</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PrEP, </a:t>
            </a:r>
            <a:r>
              <a:rPr kumimoji="0" sz="1400" b="0" i="0" u="none" strike="noStrike" kern="0" cap="none" spc="0" normalizeH="0" baseline="0" noProof="0" dirty="0">
                <a:ln>
                  <a:noFill/>
                </a:ln>
                <a:solidFill>
                  <a:sysClr val="windowText" lastClr="000000"/>
                </a:solidFill>
                <a:effectLst/>
                <a:uLnTx/>
                <a:uFillTx/>
                <a:latin typeface="Tw Cen MT"/>
                <a:cs typeface="Tw Cen MT"/>
              </a:rPr>
              <a:t>based</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on</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established</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guidelines.</a:t>
            </a:r>
            <a:endParaRPr kumimoji="0" sz="1400" b="0" i="0" u="none" strike="noStrike" kern="0" cap="none" spc="0" normalizeH="0" baseline="0" noProof="0">
              <a:ln>
                <a:noFill/>
              </a:ln>
              <a:solidFill>
                <a:sysClr val="windowText" lastClr="000000"/>
              </a:solidFill>
              <a:effectLst/>
              <a:uLnTx/>
              <a:uFillTx/>
              <a:latin typeface="Tw Cen MT"/>
              <a:cs typeface="Tw Cen MT"/>
            </a:endParaRPr>
          </a:p>
        </p:txBody>
      </p:sp>
      <p:pic>
        <p:nvPicPr>
          <p:cNvPr id="18" name="object 18"/>
          <p:cNvPicPr/>
          <p:nvPr/>
        </p:nvPicPr>
        <p:blipFill>
          <a:blip r:embed="rId4" cstate="print"/>
          <a:stretch>
            <a:fillRect/>
          </a:stretch>
        </p:blipFill>
        <p:spPr>
          <a:xfrm>
            <a:off x="3880623" y="1640376"/>
            <a:ext cx="4429376" cy="4358979"/>
          </a:xfrm>
          <a:prstGeom prst="rect">
            <a:avLst/>
          </a:prstGeom>
        </p:spPr>
      </p:pic>
      <p:pic>
        <p:nvPicPr>
          <p:cNvPr id="19" name="object 19"/>
          <p:cNvPicPr/>
          <p:nvPr/>
        </p:nvPicPr>
        <p:blipFill>
          <a:blip r:embed="rId5" cstate="print"/>
          <a:stretch>
            <a:fillRect/>
          </a:stretch>
        </p:blipFill>
        <p:spPr>
          <a:xfrm>
            <a:off x="9998318" y="1988373"/>
            <a:ext cx="502872" cy="502872"/>
          </a:xfrm>
          <a:prstGeom prst="rect">
            <a:avLst/>
          </a:prstGeom>
        </p:spPr>
      </p:pic>
      <p:sp>
        <p:nvSpPr>
          <p:cNvPr id="20" name="object 20"/>
          <p:cNvSpPr txBox="1"/>
          <p:nvPr/>
        </p:nvSpPr>
        <p:spPr>
          <a:xfrm>
            <a:off x="8308181" y="1630017"/>
            <a:ext cx="3884295" cy="4373245"/>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24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619125" marR="614045" lvl="0" indent="0" algn="ctr" defTabSz="914400" eaLnBrk="1" fontAlgn="auto" latinLnBrk="0" hangingPunct="1">
              <a:lnSpc>
                <a:spcPts val="1939"/>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Tw Cen MT"/>
                <a:cs typeface="Tw Cen MT"/>
              </a:rPr>
              <a:t>SETTING</a:t>
            </a:r>
            <a:r>
              <a:rPr kumimoji="0" sz="1800" b="1" i="0" u="none" strike="noStrike" kern="0" cap="none" spc="-35" normalizeH="0" baseline="0" noProof="0" dirty="0">
                <a:ln>
                  <a:noFill/>
                </a:ln>
                <a:solidFill>
                  <a:sysClr val="windowText" lastClr="000000"/>
                </a:solidFill>
                <a:effectLst/>
                <a:uLnTx/>
                <a:uFillTx/>
                <a:latin typeface="Tw Cen MT"/>
                <a:cs typeface="Tw Cen MT"/>
              </a:rPr>
              <a:t> </a:t>
            </a:r>
            <a:r>
              <a:rPr kumimoji="0" sz="1800" b="1" i="0" u="none" strike="noStrike" kern="0" cap="none" spc="-25" normalizeH="0" baseline="0" noProof="0" dirty="0">
                <a:ln>
                  <a:noFill/>
                </a:ln>
                <a:solidFill>
                  <a:sysClr val="windowText" lastClr="000000"/>
                </a:solidFill>
                <a:effectLst/>
                <a:uLnTx/>
                <a:uFillTx/>
                <a:latin typeface="Tw Cen MT"/>
                <a:cs typeface="Tw Cen MT"/>
              </a:rPr>
              <a:t>DOCUMENTATION </a:t>
            </a:r>
            <a:r>
              <a:rPr kumimoji="0" sz="1800" b="1" i="0" u="none" strike="noStrike" kern="0" cap="none" spc="-10" normalizeH="0" baseline="0" noProof="0" dirty="0">
                <a:ln>
                  <a:noFill/>
                </a:ln>
                <a:solidFill>
                  <a:sysClr val="windowText" lastClr="000000"/>
                </a:solidFill>
                <a:effectLst/>
                <a:uLnTx/>
                <a:uFillTx/>
                <a:latin typeface="Tw Cen MT"/>
                <a:cs typeface="Tw Cen MT"/>
              </a:rPr>
              <a:t>STANDARDS</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255904" marR="252095" lvl="0" indent="1270" algn="ctr" defTabSz="914400" eaLnBrk="1" fontAlgn="auto" latinLnBrk="0" hangingPunct="1">
              <a:lnSpc>
                <a:spcPts val="1510"/>
              </a:lnSpc>
              <a:spcBef>
                <a:spcPts val="15"/>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w Cen MT"/>
                <a:cs typeface="Tw Cen MT"/>
              </a:rPr>
              <a:t>Standardizing</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documentation</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critically </a:t>
            </a:r>
            <a:r>
              <a:rPr kumimoji="0" sz="1400" b="0" i="0" u="none" strike="noStrike" kern="0" cap="none" spc="0" normalizeH="0" baseline="0" noProof="0" dirty="0">
                <a:ln>
                  <a:noFill/>
                </a:ln>
                <a:solidFill>
                  <a:sysClr val="windowText" lastClr="000000"/>
                </a:solidFill>
                <a:effectLst/>
                <a:uLnTx/>
                <a:uFillTx/>
                <a:latin typeface="Tw Cen MT"/>
                <a:cs typeface="Tw Cen MT"/>
              </a:rPr>
              <a:t>important</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understanding</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status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HIV </a:t>
            </a:r>
            <a:r>
              <a:rPr kumimoji="0" sz="1400" b="0" i="0" u="none" strike="noStrike" kern="0" cap="none" spc="0" normalizeH="0" baseline="0" noProof="0" dirty="0">
                <a:ln>
                  <a:noFill/>
                </a:ln>
                <a:solidFill>
                  <a:sysClr val="windowText" lastClr="000000"/>
                </a:solidFill>
                <a:effectLst/>
                <a:uLnTx/>
                <a:uFillTx/>
                <a:latin typeface="Tw Cen MT"/>
                <a:cs typeface="Tw Cen MT"/>
              </a:rPr>
              <a:t>prevention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services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your</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health</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center.</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Using </a:t>
            </a:r>
            <a:r>
              <a:rPr kumimoji="0" sz="1400" b="0" i="0" u="none" strike="noStrike" kern="0" cap="none" spc="0" normalizeH="0" baseline="0" noProof="0" dirty="0">
                <a:ln>
                  <a:noFill/>
                </a:ln>
                <a:solidFill>
                  <a:sysClr val="windowText" lastClr="000000"/>
                </a:solidFill>
                <a:effectLst/>
                <a:uLnTx/>
                <a:uFillTx/>
                <a:latin typeface="Tw Cen MT"/>
                <a:cs typeface="Tw Cen MT"/>
              </a:rPr>
              <a:t>templates,</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favorites,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smart</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phrases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other </a:t>
            </a:r>
            <a:r>
              <a:rPr kumimoji="0" sz="1400" b="0" i="0" u="none" strike="noStrike" kern="0" cap="none" spc="0" normalizeH="0" baseline="0" noProof="0" dirty="0">
                <a:ln>
                  <a:noFill/>
                </a:ln>
                <a:solidFill>
                  <a:sysClr val="windowText" lastClr="000000"/>
                </a:solidFill>
                <a:effectLst/>
                <a:uLnTx/>
                <a:uFillTx/>
                <a:latin typeface="Tw Cen MT"/>
                <a:cs typeface="Tw Cen MT"/>
              </a:rPr>
              <a:t>EHR</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tools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help</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ensure</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consistent documentation,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where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needed</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use </a:t>
            </a:r>
            <a:r>
              <a:rPr kumimoji="0" sz="1400" b="0" i="0" u="none" strike="noStrike" kern="0" cap="none" spc="0" normalizeH="0" baseline="0" noProof="0" dirty="0">
                <a:ln>
                  <a:noFill/>
                </a:ln>
                <a:solidFill>
                  <a:sysClr val="windowText" lastClr="000000"/>
                </a:solidFill>
                <a:effectLst/>
                <a:uLnTx/>
                <a:uFillTx/>
                <a:latin typeface="Tw Cen MT"/>
                <a:cs typeface="Tw Cen MT"/>
              </a:rPr>
              <a:t>that</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information</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meaningfully</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measurement, monitoring,</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population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health</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management.</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47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50825" marR="244475" lvl="0" indent="635" algn="ctr" defTabSz="914400" eaLnBrk="1" fontAlgn="auto" latinLnBrk="0" hangingPunct="1">
              <a:lnSpc>
                <a:spcPts val="151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Also</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consider</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value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HIEs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or</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other</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20" normalizeH="0" baseline="0" noProof="0" dirty="0">
                <a:ln>
                  <a:noFill/>
                </a:ln>
                <a:solidFill>
                  <a:sysClr val="windowText" lastClr="000000"/>
                </a:solidFill>
                <a:effectLst/>
                <a:uLnTx/>
                <a:uFillTx/>
                <a:latin typeface="Tw Cen MT"/>
                <a:cs typeface="Tw Cen MT"/>
              </a:rPr>
              <a:t>data </a:t>
            </a:r>
            <a:r>
              <a:rPr kumimoji="0" sz="1400" b="0" i="0" u="none" strike="noStrike" kern="0" cap="none" spc="-10" normalizeH="0" baseline="0" noProof="0" dirty="0">
                <a:ln>
                  <a:noFill/>
                </a:ln>
                <a:solidFill>
                  <a:sysClr val="windowText" lastClr="000000"/>
                </a:solidFill>
                <a:effectLst/>
                <a:uLnTx/>
                <a:uFillTx/>
                <a:latin typeface="Tw Cen MT"/>
                <a:cs typeface="Tw Cen MT"/>
              </a:rPr>
              <a:t>exchange,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where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things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like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test</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results</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20" normalizeH="0" baseline="0" noProof="0" dirty="0">
                <a:ln>
                  <a:noFill/>
                </a:ln>
                <a:solidFill>
                  <a:sysClr val="windowText" lastClr="000000"/>
                </a:solidFill>
                <a:effectLst/>
                <a:uLnTx/>
                <a:uFillTx/>
                <a:latin typeface="Tw Cen MT"/>
                <a:cs typeface="Tw Cen MT"/>
              </a:rPr>
              <a:t>from </a:t>
            </a:r>
            <a:r>
              <a:rPr kumimoji="0" sz="1400" b="0" i="0" u="none" strike="noStrike" kern="0" cap="none" spc="0" normalizeH="0" baseline="0" noProof="0" dirty="0">
                <a:ln>
                  <a:noFill/>
                </a:ln>
                <a:solidFill>
                  <a:sysClr val="windowText" lastClr="000000"/>
                </a:solidFill>
                <a:effectLst/>
                <a:uLnTx/>
                <a:uFillTx/>
                <a:latin typeface="Tw Cen MT"/>
                <a:cs typeface="Tw Cen MT"/>
              </a:rPr>
              <a:t>other</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providers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may</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available–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thereby </a:t>
            </a:r>
            <a:r>
              <a:rPr kumimoji="0" sz="1400" b="0" i="0" u="none" strike="noStrike" kern="0" cap="none" spc="0" normalizeH="0" baseline="0" noProof="0" dirty="0">
                <a:ln>
                  <a:noFill/>
                </a:ln>
                <a:solidFill>
                  <a:sysClr val="windowText" lastClr="000000"/>
                </a:solidFill>
                <a:effectLst/>
                <a:uLnTx/>
                <a:uFillTx/>
                <a:latin typeface="Tw Cen MT"/>
                <a:cs typeface="Tw Cen MT"/>
              </a:rPr>
              <a:t>limiting</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duplication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a:t>
            </a:r>
            <a:r>
              <a:rPr kumimoji="0" sz="1400" b="0" i="0" u="none" strike="noStrike" kern="0" cap="none" spc="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services.</a:t>
            </a:r>
            <a:endParaRPr kumimoji="0" sz="1400" b="0" i="0" u="none" strike="noStrike" kern="0" cap="none" spc="0" normalizeH="0" baseline="0" noProof="0">
              <a:ln>
                <a:noFill/>
              </a:ln>
              <a:solidFill>
                <a:sysClr val="windowText" lastClr="000000"/>
              </a:solidFill>
              <a:effectLst/>
              <a:uLnTx/>
              <a:uFillTx/>
              <a:latin typeface="Tw Cen MT"/>
              <a:cs typeface="Tw Cen MT"/>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12</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CLINICAL</a:t>
            </a:r>
            <a:r>
              <a:rPr spc="-110" dirty="0"/>
              <a:t> </a:t>
            </a:r>
            <a:r>
              <a:rPr dirty="0"/>
              <a:t>DECISION</a:t>
            </a:r>
            <a:r>
              <a:rPr spc="-105" dirty="0"/>
              <a:t> </a:t>
            </a:r>
            <a:r>
              <a:rPr spc="-10" dirty="0"/>
              <a:t>SUPPORT</a:t>
            </a:r>
          </a:p>
        </p:txBody>
      </p:sp>
      <p:pic>
        <p:nvPicPr>
          <p:cNvPr id="3" name="object 3"/>
          <p:cNvPicPr/>
          <p:nvPr/>
        </p:nvPicPr>
        <p:blipFill>
          <a:blip r:embed="rId2" cstate="print"/>
          <a:stretch>
            <a:fillRect/>
          </a:stretch>
        </p:blipFill>
        <p:spPr>
          <a:xfrm>
            <a:off x="5282969" y="1850968"/>
            <a:ext cx="605486" cy="605486"/>
          </a:xfrm>
          <a:prstGeom prst="rect">
            <a:avLst/>
          </a:prstGeom>
        </p:spPr>
      </p:pic>
      <p:sp>
        <p:nvSpPr>
          <p:cNvPr id="4" name="object 4"/>
          <p:cNvSpPr txBox="1"/>
          <p:nvPr/>
        </p:nvSpPr>
        <p:spPr>
          <a:xfrm>
            <a:off x="709279" y="1984188"/>
            <a:ext cx="4058285" cy="3210560"/>
          </a:xfrm>
          <a:prstGeom prst="rect">
            <a:avLst/>
          </a:prstGeom>
        </p:spPr>
        <p:txBody>
          <a:bodyPr vert="horz" wrap="square" lIns="0" tIns="12700" rIns="0" bIns="0" rtlCol="0">
            <a:spAutoFit/>
          </a:bodyPr>
          <a:lstStyle/>
          <a:p>
            <a:pPr marL="1129665"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rgbClr val="111133"/>
                </a:solidFill>
                <a:effectLst/>
                <a:uLnTx/>
                <a:uFillTx/>
                <a:latin typeface="Tw Cen MT"/>
                <a:cs typeface="Tw Cen MT"/>
              </a:rPr>
              <a:t>TEMPLATES</a:t>
            </a:r>
            <a:r>
              <a:rPr kumimoji="0" sz="1800" b="1" i="0" u="none" strike="noStrike" kern="0" cap="none" spc="-5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AND</a:t>
            </a:r>
            <a:r>
              <a:rPr kumimoji="0" sz="1800" b="1" i="0" u="none" strike="noStrike" kern="0" cap="none" spc="-50" normalizeH="0" baseline="0" noProof="0" dirty="0">
                <a:ln>
                  <a:noFill/>
                </a:ln>
                <a:solidFill>
                  <a:srgbClr val="111133"/>
                </a:solidFill>
                <a:effectLst/>
                <a:uLnTx/>
                <a:uFillTx/>
                <a:latin typeface="Tw Cen MT"/>
                <a:cs typeface="Tw Cen MT"/>
              </a:rPr>
              <a:t> </a:t>
            </a:r>
            <a:r>
              <a:rPr kumimoji="0" sz="1800" b="1" i="0" u="none" strike="noStrike" kern="0" cap="none" spc="-10" normalizeH="0" baseline="0" noProof="0" dirty="0">
                <a:ln>
                  <a:noFill/>
                </a:ln>
                <a:solidFill>
                  <a:srgbClr val="111133"/>
                </a:solidFill>
                <a:effectLst/>
                <a:uLnTx/>
                <a:uFillTx/>
                <a:latin typeface="Tw Cen MT"/>
                <a:cs typeface="Tw Cen MT"/>
              </a:rPr>
              <a:t>FLOWSHEETS</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73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12700" marR="6350" lvl="0" indent="626110" algn="r" defTabSz="914400" eaLnBrk="1" fontAlgn="auto" latinLnBrk="0" hangingPunct="1">
              <a:lnSpc>
                <a:spcPts val="173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CDS</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systems</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help</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providers</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to</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interpret</a:t>
            </a:r>
            <a:r>
              <a:rPr kumimoji="0" sz="1600" b="0" i="0" u="none" strike="noStrike" kern="0" cap="none" spc="-5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or </a:t>
            </a:r>
            <a:r>
              <a:rPr kumimoji="0" sz="1600" b="0" i="0" u="none" strike="noStrike" kern="0" cap="none" spc="0" normalizeH="0" baseline="0" noProof="0" dirty="0">
                <a:ln>
                  <a:noFill/>
                </a:ln>
                <a:solidFill>
                  <a:sysClr val="windowText" lastClr="000000"/>
                </a:solidFill>
                <a:effectLst/>
                <a:uLnTx/>
                <a:uFillTx/>
                <a:latin typeface="Tw Cen MT"/>
                <a:cs typeface="Tw Cen MT"/>
              </a:rPr>
              <a:t>determine</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next</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steps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based</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clinical</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results, </a:t>
            </a:r>
            <a:r>
              <a:rPr kumimoji="0" sz="1600" b="0" i="0" u="none" strike="noStrike" kern="0" cap="none" spc="0" normalizeH="0" baseline="0" noProof="0" dirty="0">
                <a:ln>
                  <a:noFill/>
                </a:ln>
                <a:solidFill>
                  <a:sysClr val="windowText" lastClr="000000"/>
                </a:solidFill>
                <a:effectLst/>
                <a:uLnTx/>
                <a:uFillTx/>
                <a:latin typeface="Tw Cen MT"/>
                <a:cs typeface="Tw Cen MT"/>
              </a:rPr>
              <a:t>document</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patients'</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health</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status,</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and</a:t>
            </a:r>
            <a:r>
              <a:rPr kumimoji="0" sz="1600" b="0" i="0" u="none" strike="noStrike" kern="0" cap="none" spc="-6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prescribe </a:t>
            </a:r>
            <a:r>
              <a:rPr kumimoji="0" sz="1600" b="0" i="0" u="none" strike="noStrike" kern="0" cap="none" spc="0" normalizeH="0" baseline="0" noProof="0" dirty="0">
                <a:ln>
                  <a:noFill/>
                </a:ln>
                <a:solidFill>
                  <a:sysClr val="windowText" lastClr="000000"/>
                </a:solidFill>
                <a:effectLst/>
                <a:uLnTx/>
                <a:uFillTx/>
                <a:latin typeface="Tw Cen MT"/>
                <a:cs typeface="Tw Cen MT"/>
              </a:rPr>
              <a:t>medications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such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PrEP</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through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use</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of</a:t>
            </a:r>
            <a:r>
              <a:rPr kumimoji="0" sz="1600" b="0" i="0" u="none" strike="noStrike" kern="0" cap="none" spc="1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alerts, </a:t>
            </a:r>
            <a:r>
              <a:rPr kumimoji="0" sz="1600" b="0" i="0" u="none" strike="noStrike" kern="0" cap="none" spc="0" normalizeH="0" baseline="0" noProof="0" dirty="0">
                <a:ln>
                  <a:noFill/>
                </a:ln>
                <a:solidFill>
                  <a:sysClr val="windowText" lastClr="000000"/>
                </a:solidFill>
                <a:effectLst/>
                <a:uLnTx/>
                <a:uFillTx/>
                <a:latin typeface="Tw Cen MT"/>
                <a:cs typeface="Tw Cen MT"/>
              </a:rPr>
              <a:t>reminders,</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and</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customized</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data</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entry</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forms.</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197485" marR="6985" lvl="0" indent="604520" algn="r" defTabSz="914400" eaLnBrk="1" fontAlgn="auto" latinLnBrk="0" hangingPunct="1">
              <a:lnSpc>
                <a:spcPts val="1730"/>
              </a:lnSpc>
              <a:spcBef>
                <a:spcPts val="99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Data</a:t>
            </a:r>
            <a:r>
              <a:rPr kumimoji="0" sz="1600" b="0" i="0" u="none" strike="noStrike" kern="0" cap="none" spc="-4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entry</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forms,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such</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templates</a:t>
            </a:r>
            <a:r>
              <a:rPr kumimoji="0" sz="1600" b="0" i="0" u="none" strike="noStrike" kern="0" cap="none" spc="-35"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and </a:t>
            </a:r>
            <a:r>
              <a:rPr kumimoji="0" sz="1600" b="0" i="0" u="none" strike="noStrike" kern="0" cap="none" spc="-10" normalizeH="0" baseline="0" noProof="0" dirty="0">
                <a:ln>
                  <a:noFill/>
                </a:ln>
                <a:solidFill>
                  <a:sysClr val="windowText" lastClr="000000"/>
                </a:solidFill>
                <a:effectLst/>
                <a:uLnTx/>
                <a:uFillTx/>
                <a:latin typeface="Tw Cen MT"/>
                <a:cs typeface="Tw Cen MT"/>
              </a:rPr>
              <a:t>flowsheets</a:t>
            </a:r>
            <a:r>
              <a:rPr kumimoji="0" sz="1600" b="0" i="0" u="none" strike="noStrike" kern="0" cap="none" spc="-5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can</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pull</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information</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in</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from</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10" normalizeH="0" baseline="0" noProof="0" dirty="0">
                <a:ln>
                  <a:noFill/>
                </a:ln>
                <a:solidFill>
                  <a:sysClr val="windowText" lastClr="000000"/>
                </a:solidFill>
                <a:effectLst/>
                <a:uLnTx/>
                <a:uFillTx/>
                <a:latin typeface="Tw Cen MT"/>
                <a:cs typeface="Tw Cen MT"/>
              </a:rPr>
              <a:t>different </a:t>
            </a:r>
            <a:r>
              <a:rPr kumimoji="0" sz="1600" b="0" i="0" u="none" strike="noStrike" kern="0" cap="none" spc="0" normalizeH="0" baseline="0" noProof="0" dirty="0">
                <a:ln>
                  <a:noFill/>
                </a:ln>
                <a:solidFill>
                  <a:sysClr val="windowText" lastClr="000000"/>
                </a:solidFill>
                <a:effectLst/>
                <a:uLnTx/>
                <a:uFillTx/>
                <a:latin typeface="Tw Cen MT"/>
                <a:cs typeface="Tw Cen MT"/>
              </a:rPr>
              <a:t>parts</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of</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patient</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chart,</a:t>
            </a:r>
            <a:r>
              <a:rPr kumimoji="0" sz="1600" b="0" i="0" u="none" strike="noStrike" kern="0" cap="none" spc="-2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and</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when</a:t>
            </a:r>
            <a:r>
              <a:rPr kumimoji="0" sz="1600" b="0" i="0" u="none" strike="noStrike" kern="0" cap="none" spc="-2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used</a:t>
            </a:r>
            <a:r>
              <a:rPr kumimoji="0" sz="1600" b="0" i="0" u="none" strike="noStrike" kern="0" cap="none" spc="-20" normalizeH="0" baseline="0" noProof="0" dirty="0">
                <a:ln>
                  <a:noFill/>
                </a:ln>
                <a:solidFill>
                  <a:sysClr val="windowText" lastClr="000000"/>
                </a:solidFill>
                <a:effectLst/>
                <a:uLnTx/>
                <a:uFillTx/>
                <a:latin typeface="Tw Cen MT"/>
                <a:cs typeface="Tw Cen MT"/>
              </a:rPr>
              <a:t> with </a:t>
            </a:r>
            <a:r>
              <a:rPr kumimoji="0" sz="1600" b="0" i="0" u="none" strike="noStrike" kern="0" cap="none" spc="0" normalizeH="0" baseline="0" noProof="0" dirty="0">
                <a:ln>
                  <a:noFill/>
                </a:ln>
                <a:solidFill>
                  <a:sysClr val="windowText" lastClr="000000"/>
                </a:solidFill>
                <a:effectLst/>
                <a:uLnTx/>
                <a:uFillTx/>
                <a:latin typeface="Tw Cen MT"/>
                <a:cs typeface="Tw Cen MT"/>
              </a:rPr>
              <a:t>clinical</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decision</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supports</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can</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prompt</a:t>
            </a:r>
            <a:r>
              <a:rPr kumimoji="0" sz="1600" b="0" i="0" u="none" strike="noStrike" kern="0" cap="none" spc="-60" normalizeH="0" baseline="0" noProof="0" dirty="0">
                <a:ln>
                  <a:noFill/>
                </a:ln>
                <a:solidFill>
                  <a:sysClr val="windowText" lastClr="000000"/>
                </a:solidFill>
                <a:effectLst/>
                <a:uLnTx/>
                <a:uFillTx/>
                <a:latin typeface="Tw Cen MT"/>
                <a:cs typeface="Tw Cen MT"/>
              </a:rPr>
              <a:t> </a:t>
            </a:r>
            <a:r>
              <a:rPr kumimoji="0" sz="1600" b="0" i="0" u="none" strike="noStrike" kern="0" cap="none" spc="-25" normalizeH="0" baseline="0" noProof="0" dirty="0">
                <a:ln>
                  <a:noFill/>
                </a:ln>
                <a:solidFill>
                  <a:sysClr val="windowText" lastClr="000000"/>
                </a:solidFill>
                <a:effectLst/>
                <a:uLnTx/>
                <a:uFillTx/>
                <a:latin typeface="Tw Cen MT"/>
                <a:cs typeface="Tw Cen MT"/>
              </a:rPr>
              <a:t>for</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0" marR="5080" lvl="0" indent="0" algn="r" defTabSz="914400" eaLnBrk="1" fontAlgn="auto" latinLnBrk="0" hangingPunct="1">
              <a:lnSpc>
                <a:spcPts val="1695"/>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Tw Cen MT"/>
                <a:cs typeface="Tw Cen MT"/>
              </a:rPr>
              <a:t>appropriate action.</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pic>
        <p:nvPicPr>
          <p:cNvPr id="5" name="object 5"/>
          <p:cNvPicPr/>
          <p:nvPr/>
        </p:nvPicPr>
        <p:blipFill>
          <a:blip r:embed="rId3" cstate="print"/>
          <a:stretch>
            <a:fillRect/>
          </a:stretch>
        </p:blipFill>
        <p:spPr>
          <a:xfrm>
            <a:off x="6298782" y="4906113"/>
            <a:ext cx="605486" cy="605486"/>
          </a:xfrm>
          <a:prstGeom prst="rect">
            <a:avLst/>
          </a:prstGeom>
        </p:spPr>
      </p:pic>
      <p:sp>
        <p:nvSpPr>
          <p:cNvPr id="6" name="object 6"/>
          <p:cNvSpPr txBox="1">
            <a:spLocks noGrp="1"/>
          </p:cNvSpPr>
          <p:nvPr>
            <p:ph sz="half" idx="3"/>
          </p:nvPr>
        </p:nvSpPr>
        <p:spPr>
          <a:prstGeom prst="rect">
            <a:avLst/>
          </a:prstGeom>
        </p:spPr>
        <p:txBody>
          <a:bodyPr vert="horz" wrap="square" lIns="0" tIns="40005" rIns="0" bIns="0" rtlCol="0">
            <a:spAutoFit/>
          </a:bodyPr>
          <a:lstStyle/>
          <a:p>
            <a:pPr marL="12700" marR="377190">
              <a:lnSpc>
                <a:spcPts val="1730"/>
              </a:lnSpc>
              <a:spcBef>
                <a:spcPts val="315"/>
              </a:spcBef>
            </a:pPr>
            <a:r>
              <a:rPr dirty="0"/>
              <a:t>Algorithms</a:t>
            </a:r>
            <a:r>
              <a:rPr spc="-60" dirty="0"/>
              <a:t> </a:t>
            </a:r>
            <a:r>
              <a:rPr dirty="0"/>
              <a:t>can</a:t>
            </a:r>
            <a:r>
              <a:rPr spc="-55" dirty="0"/>
              <a:t> </a:t>
            </a:r>
            <a:r>
              <a:rPr dirty="0"/>
              <a:t>take</a:t>
            </a:r>
            <a:r>
              <a:rPr spc="-55" dirty="0"/>
              <a:t> </a:t>
            </a:r>
            <a:r>
              <a:rPr dirty="0"/>
              <a:t>into</a:t>
            </a:r>
            <a:r>
              <a:rPr spc="-55" dirty="0"/>
              <a:t> </a:t>
            </a:r>
            <a:r>
              <a:rPr dirty="0"/>
              <a:t>account</a:t>
            </a:r>
            <a:r>
              <a:rPr spc="-55" dirty="0"/>
              <a:t> </a:t>
            </a:r>
            <a:r>
              <a:rPr dirty="0"/>
              <a:t>test</a:t>
            </a:r>
            <a:r>
              <a:rPr spc="-55" dirty="0"/>
              <a:t> </a:t>
            </a:r>
            <a:r>
              <a:rPr spc="-10" dirty="0"/>
              <a:t>results, </a:t>
            </a:r>
            <a:r>
              <a:rPr dirty="0"/>
              <a:t>diagnoses,</a:t>
            </a:r>
            <a:r>
              <a:rPr spc="-60" dirty="0"/>
              <a:t> </a:t>
            </a:r>
            <a:r>
              <a:rPr dirty="0"/>
              <a:t>and</a:t>
            </a:r>
            <a:r>
              <a:rPr spc="-55" dirty="0"/>
              <a:t> </a:t>
            </a:r>
            <a:r>
              <a:rPr dirty="0"/>
              <a:t>other</a:t>
            </a:r>
            <a:r>
              <a:rPr spc="-55" dirty="0"/>
              <a:t> </a:t>
            </a:r>
            <a:r>
              <a:rPr dirty="0"/>
              <a:t>structured</a:t>
            </a:r>
            <a:r>
              <a:rPr spc="-60" dirty="0"/>
              <a:t> </a:t>
            </a:r>
            <a:r>
              <a:rPr dirty="0"/>
              <a:t>data</a:t>
            </a:r>
            <a:r>
              <a:rPr spc="-55" dirty="0"/>
              <a:t> </a:t>
            </a:r>
            <a:r>
              <a:rPr dirty="0"/>
              <a:t>fields</a:t>
            </a:r>
            <a:r>
              <a:rPr spc="-55" dirty="0"/>
              <a:t> </a:t>
            </a:r>
            <a:r>
              <a:rPr spc="-25" dirty="0"/>
              <a:t>to </a:t>
            </a:r>
            <a:r>
              <a:rPr dirty="0"/>
              <a:t>support</a:t>
            </a:r>
            <a:r>
              <a:rPr spc="-55" dirty="0"/>
              <a:t> </a:t>
            </a:r>
            <a:r>
              <a:rPr dirty="0"/>
              <a:t>decision</a:t>
            </a:r>
            <a:r>
              <a:rPr spc="-50" dirty="0"/>
              <a:t> </a:t>
            </a:r>
            <a:r>
              <a:rPr dirty="0"/>
              <a:t>making</a:t>
            </a:r>
            <a:r>
              <a:rPr spc="-50" dirty="0"/>
              <a:t> </a:t>
            </a:r>
            <a:r>
              <a:rPr dirty="0"/>
              <a:t>for</a:t>
            </a:r>
            <a:r>
              <a:rPr spc="-55" dirty="0"/>
              <a:t> </a:t>
            </a:r>
            <a:r>
              <a:rPr dirty="0"/>
              <a:t>clinicians.</a:t>
            </a:r>
            <a:r>
              <a:rPr spc="-50" dirty="0"/>
              <a:t> </a:t>
            </a:r>
            <a:r>
              <a:rPr dirty="0"/>
              <a:t>These</a:t>
            </a:r>
            <a:r>
              <a:rPr spc="-50" dirty="0"/>
              <a:t> </a:t>
            </a:r>
            <a:r>
              <a:rPr spc="-25" dirty="0"/>
              <a:t>can </a:t>
            </a:r>
            <a:r>
              <a:rPr dirty="0"/>
              <a:t>typically</a:t>
            </a:r>
            <a:r>
              <a:rPr spc="-45" dirty="0"/>
              <a:t> </a:t>
            </a:r>
            <a:r>
              <a:rPr dirty="0"/>
              <a:t>be</a:t>
            </a:r>
            <a:r>
              <a:rPr spc="-40" dirty="0"/>
              <a:t> </a:t>
            </a:r>
            <a:r>
              <a:rPr dirty="0"/>
              <a:t>as</a:t>
            </a:r>
            <a:r>
              <a:rPr spc="-40" dirty="0"/>
              <a:t> </a:t>
            </a:r>
            <a:r>
              <a:rPr dirty="0"/>
              <a:t>broad</a:t>
            </a:r>
            <a:r>
              <a:rPr spc="-40" dirty="0"/>
              <a:t> </a:t>
            </a:r>
            <a:r>
              <a:rPr dirty="0"/>
              <a:t>or</a:t>
            </a:r>
            <a:r>
              <a:rPr spc="-40" dirty="0"/>
              <a:t> </a:t>
            </a:r>
            <a:r>
              <a:rPr spc="-10" dirty="0"/>
              <a:t>narrow</a:t>
            </a:r>
            <a:r>
              <a:rPr spc="-40" dirty="0"/>
              <a:t> </a:t>
            </a:r>
            <a:r>
              <a:rPr dirty="0"/>
              <a:t>as</a:t>
            </a:r>
            <a:r>
              <a:rPr spc="-45" dirty="0"/>
              <a:t> </a:t>
            </a:r>
            <a:r>
              <a:rPr spc="-10" dirty="0"/>
              <a:t>needed.</a:t>
            </a:r>
          </a:p>
          <a:p>
            <a:pPr marL="12700" marR="5080">
              <a:lnSpc>
                <a:spcPts val="1730"/>
              </a:lnSpc>
              <a:spcBef>
                <a:spcPts val="990"/>
              </a:spcBef>
            </a:pPr>
            <a:r>
              <a:rPr dirty="0"/>
              <a:t>For</a:t>
            </a:r>
            <a:r>
              <a:rPr spc="-55" dirty="0"/>
              <a:t> </a:t>
            </a:r>
            <a:r>
              <a:rPr spc="-10" dirty="0"/>
              <a:t>example,</a:t>
            </a:r>
            <a:r>
              <a:rPr spc="-50" dirty="0"/>
              <a:t> </a:t>
            </a:r>
            <a:r>
              <a:rPr dirty="0"/>
              <a:t>you</a:t>
            </a:r>
            <a:r>
              <a:rPr spc="-50" dirty="0"/>
              <a:t> </a:t>
            </a:r>
            <a:r>
              <a:rPr dirty="0"/>
              <a:t>health</a:t>
            </a:r>
            <a:r>
              <a:rPr spc="-50" dirty="0"/>
              <a:t> </a:t>
            </a:r>
            <a:r>
              <a:rPr dirty="0"/>
              <a:t>center</a:t>
            </a:r>
            <a:r>
              <a:rPr spc="-50" dirty="0"/>
              <a:t> </a:t>
            </a:r>
            <a:r>
              <a:rPr dirty="0"/>
              <a:t>may</a:t>
            </a:r>
            <a:r>
              <a:rPr spc="-50" dirty="0"/>
              <a:t> </a:t>
            </a:r>
            <a:r>
              <a:rPr dirty="0"/>
              <a:t>decide</a:t>
            </a:r>
            <a:r>
              <a:rPr spc="-50" dirty="0"/>
              <a:t> </a:t>
            </a:r>
            <a:r>
              <a:rPr dirty="0"/>
              <a:t>on</a:t>
            </a:r>
            <a:r>
              <a:rPr spc="-50" dirty="0"/>
              <a:t> </a:t>
            </a:r>
            <a:r>
              <a:rPr spc="-25" dirty="0"/>
              <a:t>an </a:t>
            </a:r>
            <a:r>
              <a:rPr dirty="0"/>
              <a:t>algorithm</a:t>
            </a:r>
            <a:r>
              <a:rPr spc="-50" dirty="0"/>
              <a:t> </a:t>
            </a:r>
            <a:r>
              <a:rPr dirty="0"/>
              <a:t>that</a:t>
            </a:r>
            <a:r>
              <a:rPr spc="-50" dirty="0"/>
              <a:t> </a:t>
            </a:r>
            <a:r>
              <a:rPr dirty="0"/>
              <a:t>looks</a:t>
            </a:r>
            <a:r>
              <a:rPr spc="-50" dirty="0"/>
              <a:t> </a:t>
            </a:r>
            <a:r>
              <a:rPr dirty="0"/>
              <a:t>at</a:t>
            </a:r>
            <a:r>
              <a:rPr spc="-50" dirty="0"/>
              <a:t> </a:t>
            </a:r>
            <a:r>
              <a:rPr dirty="0"/>
              <a:t>whether</a:t>
            </a:r>
            <a:r>
              <a:rPr spc="-50" dirty="0"/>
              <a:t> </a:t>
            </a:r>
            <a:r>
              <a:rPr dirty="0"/>
              <a:t>the</a:t>
            </a:r>
            <a:r>
              <a:rPr spc="-50" dirty="0"/>
              <a:t> </a:t>
            </a:r>
            <a:r>
              <a:rPr dirty="0"/>
              <a:t>patient</a:t>
            </a:r>
            <a:r>
              <a:rPr spc="-50" dirty="0"/>
              <a:t> </a:t>
            </a:r>
            <a:r>
              <a:rPr dirty="0"/>
              <a:t>has</a:t>
            </a:r>
            <a:r>
              <a:rPr spc="-50" dirty="0"/>
              <a:t> a </a:t>
            </a:r>
            <a:r>
              <a:rPr spc="-10" dirty="0"/>
              <a:t>documented</a:t>
            </a:r>
            <a:r>
              <a:rPr spc="-25" dirty="0"/>
              <a:t> </a:t>
            </a:r>
            <a:r>
              <a:rPr dirty="0"/>
              <a:t>HIV</a:t>
            </a:r>
            <a:r>
              <a:rPr spc="-20" dirty="0"/>
              <a:t> </a:t>
            </a:r>
            <a:r>
              <a:rPr dirty="0"/>
              <a:t>test</a:t>
            </a:r>
            <a:r>
              <a:rPr spc="-20" dirty="0"/>
              <a:t> </a:t>
            </a:r>
            <a:r>
              <a:rPr dirty="0"/>
              <a:t>result</a:t>
            </a:r>
            <a:r>
              <a:rPr spc="-20" dirty="0"/>
              <a:t> </a:t>
            </a:r>
            <a:r>
              <a:rPr dirty="0"/>
              <a:t>in</a:t>
            </a:r>
            <a:r>
              <a:rPr spc="-20" dirty="0"/>
              <a:t> </a:t>
            </a:r>
            <a:r>
              <a:rPr dirty="0"/>
              <a:t>their</a:t>
            </a:r>
            <a:r>
              <a:rPr spc="-20" dirty="0"/>
              <a:t> </a:t>
            </a:r>
            <a:r>
              <a:rPr dirty="0"/>
              <a:t>chart,</a:t>
            </a:r>
            <a:r>
              <a:rPr spc="-20" dirty="0"/>
              <a:t> </a:t>
            </a:r>
            <a:r>
              <a:rPr dirty="0"/>
              <a:t>and</a:t>
            </a:r>
            <a:r>
              <a:rPr spc="-20" dirty="0"/>
              <a:t> </a:t>
            </a:r>
            <a:r>
              <a:rPr dirty="0"/>
              <a:t>if</a:t>
            </a:r>
            <a:r>
              <a:rPr spc="30" dirty="0"/>
              <a:t> </a:t>
            </a:r>
            <a:r>
              <a:rPr spc="-20" dirty="0"/>
              <a:t>not, </a:t>
            </a:r>
            <a:r>
              <a:rPr dirty="0"/>
              <a:t>prompts</a:t>
            </a:r>
            <a:r>
              <a:rPr spc="-55" dirty="0"/>
              <a:t> </a:t>
            </a:r>
            <a:r>
              <a:rPr dirty="0"/>
              <a:t>for</a:t>
            </a:r>
            <a:r>
              <a:rPr spc="-50" dirty="0"/>
              <a:t> </a:t>
            </a:r>
            <a:r>
              <a:rPr dirty="0"/>
              <a:t>a</a:t>
            </a:r>
            <a:r>
              <a:rPr spc="-55" dirty="0"/>
              <a:t> </a:t>
            </a:r>
            <a:r>
              <a:rPr dirty="0"/>
              <a:t>test.</a:t>
            </a:r>
            <a:r>
              <a:rPr spc="-50" dirty="0"/>
              <a:t> </a:t>
            </a:r>
            <a:r>
              <a:rPr spc="-20" dirty="0"/>
              <a:t>Or,</a:t>
            </a:r>
            <a:r>
              <a:rPr spc="-55" dirty="0"/>
              <a:t> </a:t>
            </a:r>
            <a:r>
              <a:rPr dirty="0"/>
              <a:t>you</a:t>
            </a:r>
            <a:r>
              <a:rPr spc="-50" dirty="0"/>
              <a:t> </a:t>
            </a:r>
            <a:r>
              <a:rPr dirty="0"/>
              <a:t>may</a:t>
            </a:r>
            <a:r>
              <a:rPr spc="-50" dirty="0"/>
              <a:t> </a:t>
            </a:r>
            <a:r>
              <a:rPr dirty="0"/>
              <a:t>create</a:t>
            </a:r>
            <a:r>
              <a:rPr spc="-55" dirty="0"/>
              <a:t> </a:t>
            </a:r>
            <a:r>
              <a:rPr dirty="0"/>
              <a:t>an</a:t>
            </a:r>
            <a:r>
              <a:rPr spc="-50" dirty="0"/>
              <a:t> </a:t>
            </a:r>
            <a:r>
              <a:rPr spc="-10" dirty="0"/>
              <a:t>algorithm </a:t>
            </a:r>
            <a:r>
              <a:rPr dirty="0"/>
              <a:t>that</a:t>
            </a:r>
            <a:r>
              <a:rPr spc="-35" dirty="0"/>
              <a:t> </a:t>
            </a:r>
            <a:r>
              <a:rPr dirty="0"/>
              <a:t>looks</a:t>
            </a:r>
            <a:r>
              <a:rPr spc="-35" dirty="0"/>
              <a:t> </a:t>
            </a:r>
            <a:r>
              <a:rPr dirty="0"/>
              <a:t>for</a:t>
            </a:r>
            <a:r>
              <a:rPr spc="-30" dirty="0"/>
              <a:t> </a:t>
            </a:r>
            <a:r>
              <a:rPr dirty="0"/>
              <a:t>a</a:t>
            </a:r>
            <a:r>
              <a:rPr spc="-35" dirty="0"/>
              <a:t> </a:t>
            </a:r>
            <a:r>
              <a:rPr dirty="0"/>
              <a:t>set</a:t>
            </a:r>
            <a:r>
              <a:rPr spc="-35" dirty="0"/>
              <a:t> </a:t>
            </a:r>
            <a:r>
              <a:rPr dirty="0"/>
              <a:t>of</a:t>
            </a:r>
            <a:r>
              <a:rPr spc="15" dirty="0"/>
              <a:t> </a:t>
            </a:r>
            <a:r>
              <a:rPr dirty="0"/>
              <a:t>diagnoses,</a:t>
            </a:r>
            <a:r>
              <a:rPr spc="-35" dirty="0"/>
              <a:t> </a:t>
            </a:r>
            <a:r>
              <a:rPr dirty="0"/>
              <a:t>such</a:t>
            </a:r>
            <a:r>
              <a:rPr spc="-30" dirty="0"/>
              <a:t> </a:t>
            </a:r>
            <a:r>
              <a:rPr dirty="0"/>
              <a:t>as</a:t>
            </a:r>
            <a:r>
              <a:rPr spc="-35" dirty="0"/>
              <a:t> </a:t>
            </a:r>
            <a:r>
              <a:rPr dirty="0"/>
              <a:t>certain</a:t>
            </a:r>
            <a:r>
              <a:rPr spc="-35" dirty="0"/>
              <a:t> </a:t>
            </a:r>
            <a:r>
              <a:rPr spc="-20" dirty="0"/>
              <a:t>STIs </a:t>
            </a:r>
            <a:r>
              <a:rPr dirty="0"/>
              <a:t>and/</a:t>
            </a:r>
            <a:r>
              <a:rPr spc="-50" dirty="0"/>
              <a:t> </a:t>
            </a:r>
            <a:r>
              <a:rPr dirty="0"/>
              <a:t>or</a:t>
            </a:r>
            <a:r>
              <a:rPr spc="-50" dirty="0"/>
              <a:t> </a:t>
            </a:r>
            <a:r>
              <a:rPr dirty="0"/>
              <a:t>OUD,</a:t>
            </a:r>
            <a:r>
              <a:rPr spc="-45" dirty="0"/>
              <a:t> </a:t>
            </a:r>
            <a:r>
              <a:rPr dirty="0"/>
              <a:t>and</a:t>
            </a:r>
            <a:r>
              <a:rPr spc="-50" dirty="0"/>
              <a:t> </a:t>
            </a:r>
            <a:r>
              <a:rPr dirty="0"/>
              <a:t>prompts</a:t>
            </a:r>
            <a:r>
              <a:rPr spc="-45" dirty="0"/>
              <a:t> </a:t>
            </a:r>
            <a:r>
              <a:rPr dirty="0"/>
              <a:t>for</a:t>
            </a:r>
            <a:r>
              <a:rPr spc="-50" dirty="0"/>
              <a:t> </a:t>
            </a:r>
            <a:r>
              <a:rPr dirty="0"/>
              <a:t>PrEP</a:t>
            </a:r>
            <a:r>
              <a:rPr spc="-50" dirty="0"/>
              <a:t> </a:t>
            </a:r>
            <a:r>
              <a:rPr dirty="0"/>
              <a:t>if those</a:t>
            </a:r>
            <a:r>
              <a:rPr spc="-50" dirty="0"/>
              <a:t> </a:t>
            </a:r>
            <a:r>
              <a:rPr spc="-25" dirty="0"/>
              <a:t>are </a:t>
            </a:r>
            <a:r>
              <a:rPr spc="-10" dirty="0"/>
              <a:t>identified</a:t>
            </a:r>
            <a:r>
              <a:rPr spc="-20" dirty="0"/>
              <a:t> </a:t>
            </a:r>
            <a:r>
              <a:rPr dirty="0"/>
              <a:t>in</a:t>
            </a:r>
            <a:r>
              <a:rPr spc="-15" dirty="0"/>
              <a:t> </a:t>
            </a:r>
            <a:r>
              <a:rPr dirty="0"/>
              <a:t>the</a:t>
            </a:r>
            <a:r>
              <a:rPr spc="-15" dirty="0"/>
              <a:t> </a:t>
            </a:r>
            <a:r>
              <a:rPr spc="-10" dirty="0"/>
              <a:t>chart.</a:t>
            </a:r>
          </a:p>
          <a:p>
            <a:pPr marL="12700" marR="722630">
              <a:lnSpc>
                <a:spcPts val="1730"/>
              </a:lnSpc>
              <a:spcBef>
                <a:spcPts val="990"/>
              </a:spcBef>
            </a:pPr>
            <a:r>
              <a:rPr dirty="0"/>
              <a:t>Note</a:t>
            </a:r>
            <a:r>
              <a:rPr spc="-40" dirty="0"/>
              <a:t> </a:t>
            </a:r>
            <a:r>
              <a:rPr dirty="0"/>
              <a:t>that</a:t>
            </a:r>
            <a:r>
              <a:rPr spc="-35" dirty="0"/>
              <a:t> </a:t>
            </a:r>
            <a:r>
              <a:rPr dirty="0"/>
              <a:t>the</a:t>
            </a:r>
            <a:r>
              <a:rPr spc="-35" dirty="0"/>
              <a:t> </a:t>
            </a:r>
            <a:r>
              <a:rPr dirty="0"/>
              <a:t>success</a:t>
            </a:r>
            <a:r>
              <a:rPr spc="-35" dirty="0"/>
              <a:t> </a:t>
            </a:r>
            <a:r>
              <a:rPr dirty="0"/>
              <a:t>of</a:t>
            </a:r>
            <a:r>
              <a:rPr spc="15" dirty="0"/>
              <a:t> </a:t>
            </a:r>
            <a:r>
              <a:rPr dirty="0"/>
              <a:t>algorithms</a:t>
            </a:r>
            <a:r>
              <a:rPr spc="-35" dirty="0"/>
              <a:t> </a:t>
            </a:r>
            <a:r>
              <a:rPr dirty="0"/>
              <a:t>relies</a:t>
            </a:r>
            <a:r>
              <a:rPr spc="-35" dirty="0"/>
              <a:t> </a:t>
            </a:r>
            <a:r>
              <a:rPr spc="-25" dirty="0"/>
              <a:t>on </a:t>
            </a:r>
            <a:r>
              <a:rPr spc="-10" dirty="0"/>
              <a:t>standardization.</a:t>
            </a:r>
          </a:p>
          <a:p>
            <a:pPr>
              <a:lnSpc>
                <a:spcPct val="100000"/>
              </a:lnSpc>
            </a:pPr>
            <a:endParaRPr spc="-10" dirty="0"/>
          </a:p>
          <a:p>
            <a:pPr>
              <a:lnSpc>
                <a:spcPct val="100000"/>
              </a:lnSpc>
              <a:spcBef>
                <a:spcPts val="1030"/>
              </a:spcBef>
            </a:pPr>
            <a:endParaRPr spc="-10" dirty="0"/>
          </a:p>
          <a:p>
            <a:pPr marL="160020">
              <a:lnSpc>
                <a:spcPct val="100000"/>
              </a:lnSpc>
            </a:pPr>
            <a:r>
              <a:rPr sz="1800" b="1" spc="-10" dirty="0">
                <a:solidFill>
                  <a:srgbClr val="BB1133"/>
                </a:solidFill>
                <a:latin typeface="Tw Cen MT"/>
                <a:cs typeface="Tw Cen MT"/>
              </a:rPr>
              <a:t>ALGORITHMS</a:t>
            </a:r>
            <a:endParaRPr sz="1800">
              <a:latin typeface="Tw Cen MT"/>
              <a:cs typeface="Tw Cen MT"/>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13</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08181" y="1630017"/>
            <a:ext cx="3884295" cy="4373245"/>
            <a:chOff x="8308181" y="1630017"/>
            <a:chExt cx="3884295" cy="4373245"/>
          </a:xfrm>
        </p:grpSpPr>
        <p:sp>
          <p:nvSpPr>
            <p:cNvPr id="3" name="object 3"/>
            <p:cNvSpPr/>
            <p:nvPr/>
          </p:nvSpPr>
          <p:spPr>
            <a:xfrm>
              <a:off x="8308181" y="1630017"/>
              <a:ext cx="3884295" cy="4373245"/>
            </a:xfrm>
            <a:custGeom>
              <a:avLst/>
              <a:gdLst/>
              <a:ahLst/>
              <a:cxnLst/>
              <a:rect l="l" t="t" r="r" b="b"/>
              <a:pathLst>
                <a:path w="3884295" h="4373245">
                  <a:moveTo>
                    <a:pt x="3883818" y="4373216"/>
                  </a:moveTo>
                  <a:lnTo>
                    <a:pt x="0" y="4373216"/>
                  </a:lnTo>
                  <a:lnTo>
                    <a:pt x="0" y="0"/>
                  </a:lnTo>
                  <a:lnTo>
                    <a:pt x="3883818" y="0"/>
                  </a:lnTo>
                  <a:lnTo>
                    <a:pt x="3883818" y="4373216"/>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9833702" y="1823756"/>
              <a:ext cx="832485" cy="832485"/>
            </a:xfrm>
            <a:custGeom>
              <a:avLst/>
              <a:gdLst/>
              <a:ahLst/>
              <a:cxnLst/>
              <a:rect l="l" t="t" r="r" b="b"/>
              <a:pathLst>
                <a:path w="832484" h="832485">
                  <a:moveTo>
                    <a:pt x="416051" y="832103"/>
                  </a:moveTo>
                  <a:lnTo>
                    <a:pt x="367531" y="829304"/>
                  </a:lnTo>
                  <a:lnTo>
                    <a:pt x="320654"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4" y="10988"/>
                  </a:lnTo>
                  <a:lnTo>
                    <a:pt x="367531" y="2799"/>
                  </a:lnTo>
                  <a:lnTo>
                    <a:pt x="416051" y="0"/>
                  </a:lnTo>
                  <a:lnTo>
                    <a:pt x="462997" y="2655"/>
                  </a:lnTo>
                  <a:lnTo>
                    <a:pt x="508982" y="10509"/>
                  </a:lnTo>
                  <a:lnTo>
                    <a:pt x="553599" y="23394"/>
                  </a:lnTo>
                  <a:lnTo>
                    <a:pt x="596441" y="41140"/>
                  </a:lnTo>
                  <a:lnTo>
                    <a:pt x="637101" y="63578"/>
                  </a:lnTo>
                  <a:lnTo>
                    <a:pt x="675171" y="90540"/>
                  </a:lnTo>
                  <a:lnTo>
                    <a:pt x="710244" y="121858"/>
                  </a:lnTo>
                  <a:lnTo>
                    <a:pt x="741562" y="156932"/>
                  </a:lnTo>
                  <a:lnTo>
                    <a:pt x="768524" y="195002"/>
                  </a:lnTo>
                  <a:lnTo>
                    <a:pt x="790963" y="235662"/>
                  </a:lnTo>
                  <a:lnTo>
                    <a:pt x="808709" y="278504"/>
                  </a:lnTo>
                  <a:lnTo>
                    <a:pt x="821593" y="323121"/>
                  </a:lnTo>
                  <a:lnTo>
                    <a:pt x="829448" y="369106"/>
                  </a:lnTo>
                  <a:lnTo>
                    <a:pt x="832103" y="416051"/>
                  </a:lnTo>
                  <a:lnTo>
                    <a:pt x="829304" y="464572"/>
                  </a:lnTo>
                  <a:lnTo>
                    <a:pt x="821115" y="511448"/>
                  </a:lnTo>
                  <a:lnTo>
                    <a:pt x="807848" y="556369"/>
                  </a:lnTo>
                  <a:lnTo>
                    <a:pt x="789815" y="599021"/>
                  </a:lnTo>
                  <a:lnTo>
                    <a:pt x="767329" y="639092"/>
                  </a:lnTo>
                  <a:lnTo>
                    <a:pt x="740701" y="676271"/>
                  </a:lnTo>
                  <a:lnTo>
                    <a:pt x="710244" y="710245"/>
                  </a:lnTo>
                  <a:lnTo>
                    <a:pt x="676270" y="740701"/>
                  </a:lnTo>
                  <a:lnTo>
                    <a:pt x="639091" y="767329"/>
                  </a:lnTo>
                  <a:lnTo>
                    <a:pt x="599020" y="789815"/>
                  </a:lnTo>
                  <a:lnTo>
                    <a:pt x="556368" y="807848"/>
                  </a:lnTo>
                  <a:lnTo>
                    <a:pt x="511448" y="821115"/>
                  </a:lnTo>
                  <a:lnTo>
                    <a:pt x="464571" y="829304"/>
                  </a:lnTo>
                  <a:lnTo>
                    <a:pt x="416051" y="832103"/>
                  </a:lnTo>
                  <a:close/>
                </a:path>
              </a:pathLst>
            </a:custGeom>
            <a:solidFill>
              <a:srgbClr val="BB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9833702" y="1823756"/>
              <a:ext cx="832485" cy="832485"/>
            </a:xfrm>
            <a:custGeom>
              <a:avLst/>
              <a:gdLst/>
              <a:ahLst/>
              <a:cxnLst/>
              <a:rect l="l" t="t" r="r" b="b"/>
              <a:pathLst>
                <a:path w="832484" h="832485">
                  <a:moveTo>
                    <a:pt x="0" y="416051"/>
                  </a:move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4" y="10988"/>
                  </a:lnTo>
                  <a:lnTo>
                    <a:pt x="367531" y="2799"/>
                  </a:lnTo>
                  <a:lnTo>
                    <a:pt x="416051" y="0"/>
                  </a:lnTo>
                  <a:lnTo>
                    <a:pt x="462997" y="2655"/>
                  </a:lnTo>
                  <a:lnTo>
                    <a:pt x="508982" y="10509"/>
                  </a:lnTo>
                  <a:lnTo>
                    <a:pt x="553599" y="23394"/>
                  </a:lnTo>
                  <a:lnTo>
                    <a:pt x="596441" y="41140"/>
                  </a:lnTo>
                  <a:lnTo>
                    <a:pt x="637101" y="63578"/>
                  </a:lnTo>
                  <a:lnTo>
                    <a:pt x="675171" y="90540"/>
                  </a:lnTo>
                  <a:lnTo>
                    <a:pt x="710244" y="121858"/>
                  </a:lnTo>
                  <a:lnTo>
                    <a:pt x="741562" y="156932"/>
                  </a:lnTo>
                  <a:lnTo>
                    <a:pt x="768524" y="195002"/>
                  </a:lnTo>
                  <a:lnTo>
                    <a:pt x="790963" y="235662"/>
                  </a:lnTo>
                  <a:lnTo>
                    <a:pt x="808709" y="278504"/>
                  </a:lnTo>
                  <a:lnTo>
                    <a:pt x="821593" y="323121"/>
                  </a:lnTo>
                  <a:lnTo>
                    <a:pt x="829448" y="369106"/>
                  </a:lnTo>
                  <a:lnTo>
                    <a:pt x="832103" y="416051"/>
                  </a:lnTo>
                  <a:lnTo>
                    <a:pt x="829304" y="464572"/>
                  </a:lnTo>
                  <a:lnTo>
                    <a:pt x="821115" y="511448"/>
                  </a:lnTo>
                  <a:lnTo>
                    <a:pt x="807848" y="556369"/>
                  </a:lnTo>
                  <a:lnTo>
                    <a:pt x="789815" y="599021"/>
                  </a:lnTo>
                  <a:lnTo>
                    <a:pt x="767329" y="639092"/>
                  </a:lnTo>
                  <a:lnTo>
                    <a:pt x="740701" y="676271"/>
                  </a:lnTo>
                  <a:lnTo>
                    <a:pt x="710244" y="710245"/>
                  </a:lnTo>
                  <a:lnTo>
                    <a:pt x="676270" y="740701"/>
                  </a:lnTo>
                  <a:lnTo>
                    <a:pt x="639091" y="767329"/>
                  </a:lnTo>
                  <a:lnTo>
                    <a:pt x="599020" y="789815"/>
                  </a:lnTo>
                  <a:lnTo>
                    <a:pt x="556368" y="807848"/>
                  </a:lnTo>
                  <a:lnTo>
                    <a:pt x="511448" y="821115"/>
                  </a:lnTo>
                  <a:lnTo>
                    <a:pt x="464571" y="829304"/>
                  </a:lnTo>
                  <a:lnTo>
                    <a:pt x="416051" y="832103"/>
                  </a:lnTo>
                  <a:lnTo>
                    <a:pt x="367531" y="829304"/>
                  </a:lnTo>
                  <a:lnTo>
                    <a:pt x="320654"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close/>
                </a:path>
              </a:pathLst>
            </a:custGeom>
            <a:ln w="12699">
              <a:solidFill>
                <a:srgbClr val="BB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object 6"/>
          <p:cNvGrpSpPr/>
          <p:nvPr/>
        </p:nvGrpSpPr>
        <p:grpSpPr>
          <a:xfrm>
            <a:off x="0" y="1630017"/>
            <a:ext cx="3884295" cy="4373245"/>
            <a:chOff x="0" y="1630017"/>
            <a:chExt cx="3884295" cy="4373245"/>
          </a:xfrm>
        </p:grpSpPr>
        <p:sp>
          <p:nvSpPr>
            <p:cNvPr id="7" name="object 7"/>
            <p:cNvSpPr/>
            <p:nvPr/>
          </p:nvSpPr>
          <p:spPr>
            <a:xfrm>
              <a:off x="0" y="1630017"/>
              <a:ext cx="3884295" cy="4373245"/>
            </a:xfrm>
            <a:custGeom>
              <a:avLst/>
              <a:gdLst/>
              <a:ahLst/>
              <a:cxnLst/>
              <a:rect l="l" t="t" r="r" b="b"/>
              <a:pathLst>
                <a:path w="3884295" h="4373245">
                  <a:moveTo>
                    <a:pt x="3883819" y="4373216"/>
                  </a:moveTo>
                  <a:lnTo>
                    <a:pt x="0" y="4373216"/>
                  </a:lnTo>
                  <a:lnTo>
                    <a:pt x="0" y="0"/>
                  </a:lnTo>
                  <a:lnTo>
                    <a:pt x="3883819" y="0"/>
                  </a:lnTo>
                  <a:lnTo>
                    <a:pt x="3883819" y="4373216"/>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526011" y="1823756"/>
              <a:ext cx="832485" cy="832485"/>
            </a:xfrm>
            <a:custGeom>
              <a:avLst/>
              <a:gdLst/>
              <a:ahLst/>
              <a:cxnLst/>
              <a:rect l="l" t="t" r="r" b="b"/>
              <a:pathLst>
                <a:path w="832485" h="832485">
                  <a:moveTo>
                    <a:pt x="416051" y="832103"/>
                  </a:moveTo>
                  <a:lnTo>
                    <a:pt x="367531" y="829304"/>
                  </a:lnTo>
                  <a:lnTo>
                    <a:pt x="320655"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5" y="10988"/>
                  </a:lnTo>
                  <a:lnTo>
                    <a:pt x="367531" y="2799"/>
                  </a:lnTo>
                  <a:lnTo>
                    <a:pt x="416051" y="0"/>
                  </a:lnTo>
                  <a:lnTo>
                    <a:pt x="462997" y="2655"/>
                  </a:lnTo>
                  <a:lnTo>
                    <a:pt x="508982" y="10509"/>
                  </a:lnTo>
                  <a:lnTo>
                    <a:pt x="553599" y="23394"/>
                  </a:lnTo>
                  <a:lnTo>
                    <a:pt x="596441" y="41140"/>
                  </a:lnTo>
                  <a:lnTo>
                    <a:pt x="637101" y="63578"/>
                  </a:lnTo>
                  <a:lnTo>
                    <a:pt x="675171" y="90540"/>
                  </a:lnTo>
                  <a:lnTo>
                    <a:pt x="710245" y="121858"/>
                  </a:lnTo>
                  <a:lnTo>
                    <a:pt x="741562" y="156932"/>
                  </a:lnTo>
                  <a:lnTo>
                    <a:pt x="768525" y="195002"/>
                  </a:lnTo>
                  <a:lnTo>
                    <a:pt x="790963" y="235662"/>
                  </a:lnTo>
                  <a:lnTo>
                    <a:pt x="808709" y="278504"/>
                  </a:lnTo>
                  <a:lnTo>
                    <a:pt x="821594" y="323121"/>
                  </a:lnTo>
                  <a:lnTo>
                    <a:pt x="829448" y="369106"/>
                  </a:lnTo>
                  <a:lnTo>
                    <a:pt x="832103" y="416051"/>
                  </a:lnTo>
                  <a:lnTo>
                    <a:pt x="829304" y="464572"/>
                  </a:lnTo>
                  <a:lnTo>
                    <a:pt x="821115" y="511448"/>
                  </a:lnTo>
                  <a:lnTo>
                    <a:pt x="807848" y="556369"/>
                  </a:lnTo>
                  <a:lnTo>
                    <a:pt x="789816" y="599021"/>
                  </a:lnTo>
                  <a:lnTo>
                    <a:pt x="767329" y="639092"/>
                  </a:lnTo>
                  <a:lnTo>
                    <a:pt x="740702" y="676271"/>
                  </a:lnTo>
                  <a:lnTo>
                    <a:pt x="710245" y="710245"/>
                  </a:lnTo>
                  <a:lnTo>
                    <a:pt x="676271" y="740701"/>
                  </a:lnTo>
                  <a:lnTo>
                    <a:pt x="639092" y="767329"/>
                  </a:lnTo>
                  <a:lnTo>
                    <a:pt x="599021" y="789815"/>
                  </a:lnTo>
                  <a:lnTo>
                    <a:pt x="556369" y="807848"/>
                  </a:lnTo>
                  <a:lnTo>
                    <a:pt x="511448" y="821115"/>
                  </a:lnTo>
                  <a:lnTo>
                    <a:pt x="464572" y="829304"/>
                  </a:lnTo>
                  <a:lnTo>
                    <a:pt x="416051" y="832103"/>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1526011" y="1823756"/>
              <a:ext cx="832485" cy="832485"/>
            </a:xfrm>
            <a:custGeom>
              <a:avLst/>
              <a:gdLst/>
              <a:ahLst/>
              <a:cxnLst/>
              <a:rect l="l" t="t" r="r" b="b"/>
              <a:pathLst>
                <a:path w="832485" h="832485">
                  <a:moveTo>
                    <a:pt x="0" y="416051"/>
                  </a:moveTo>
                  <a:lnTo>
                    <a:pt x="2799" y="367531"/>
                  </a:lnTo>
                  <a:lnTo>
                    <a:pt x="10988" y="320655"/>
                  </a:lnTo>
                  <a:lnTo>
                    <a:pt x="24255" y="275734"/>
                  </a:lnTo>
                  <a:lnTo>
                    <a:pt x="42287" y="233082"/>
                  </a:lnTo>
                  <a:lnTo>
                    <a:pt x="64774" y="193011"/>
                  </a:lnTo>
                  <a:lnTo>
                    <a:pt x="91401" y="155832"/>
                  </a:lnTo>
                  <a:lnTo>
                    <a:pt x="121858" y="121858"/>
                  </a:lnTo>
                  <a:lnTo>
                    <a:pt x="155832" y="91401"/>
                  </a:lnTo>
                  <a:lnTo>
                    <a:pt x="193011" y="64774"/>
                  </a:lnTo>
                  <a:lnTo>
                    <a:pt x="233082" y="42288"/>
                  </a:lnTo>
                  <a:lnTo>
                    <a:pt x="275734" y="24255"/>
                  </a:lnTo>
                  <a:lnTo>
                    <a:pt x="320655" y="10988"/>
                  </a:lnTo>
                  <a:lnTo>
                    <a:pt x="367531" y="2799"/>
                  </a:lnTo>
                  <a:lnTo>
                    <a:pt x="416051" y="0"/>
                  </a:lnTo>
                  <a:lnTo>
                    <a:pt x="462997" y="2655"/>
                  </a:lnTo>
                  <a:lnTo>
                    <a:pt x="508982" y="10509"/>
                  </a:lnTo>
                  <a:lnTo>
                    <a:pt x="553599" y="23394"/>
                  </a:lnTo>
                  <a:lnTo>
                    <a:pt x="596441" y="41140"/>
                  </a:lnTo>
                  <a:lnTo>
                    <a:pt x="637101" y="63578"/>
                  </a:lnTo>
                  <a:lnTo>
                    <a:pt x="675171" y="90540"/>
                  </a:lnTo>
                  <a:lnTo>
                    <a:pt x="710245" y="121858"/>
                  </a:lnTo>
                  <a:lnTo>
                    <a:pt x="741563" y="156932"/>
                  </a:lnTo>
                  <a:lnTo>
                    <a:pt x="768525" y="195002"/>
                  </a:lnTo>
                  <a:lnTo>
                    <a:pt x="790963" y="235662"/>
                  </a:lnTo>
                  <a:lnTo>
                    <a:pt x="808709" y="278504"/>
                  </a:lnTo>
                  <a:lnTo>
                    <a:pt x="821594" y="323121"/>
                  </a:lnTo>
                  <a:lnTo>
                    <a:pt x="829448" y="369106"/>
                  </a:lnTo>
                  <a:lnTo>
                    <a:pt x="832103" y="416051"/>
                  </a:lnTo>
                  <a:lnTo>
                    <a:pt x="829304" y="464572"/>
                  </a:lnTo>
                  <a:lnTo>
                    <a:pt x="821115" y="511448"/>
                  </a:lnTo>
                  <a:lnTo>
                    <a:pt x="807848" y="556369"/>
                  </a:lnTo>
                  <a:lnTo>
                    <a:pt x="789816" y="599021"/>
                  </a:lnTo>
                  <a:lnTo>
                    <a:pt x="767329" y="639092"/>
                  </a:lnTo>
                  <a:lnTo>
                    <a:pt x="740702" y="676271"/>
                  </a:lnTo>
                  <a:lnTo>
                    <a:pt x="710245" y="710245"/>
                  </a:lnTo>
                  <a:lnTo>
                    <a:pt x="676271" y="740701"/>
                  </a:lnTo>
                  <a:lnTo>
                    <a:pt x="639092" y="767329"/>
                  </a:lnTo>
                  <a:lnTo>
                    <a:pt x="599021" y="789815"/>
                  </a:lnTo>
                  <a:lnTo>
                    <a:pt x="556369" y="807848"/>
                  </a:lnTo>
                  <a:lnTo>
                    <a:pt x="511448" y="821115"/>
                  </a:lnTo>
                  <a:lnTo>
                    <a:pt x="464572" y="829304"/>
                  </a:lnTo>
                  <a:lnTo>
                    <a:pt x="416051" y="832103"/>
                  </a:lnTo>
                  <a:lnTo>
                    <a:pt x="367531" y="829304"/>
                  </a:lnTo>
                  <a:lnTo>
                    <a:pt x="320655" y="821115"/>
                  </a:lnTo>
                  <a:lnTo>
                    <a:pt x="275734" y="807848"/>
                  </a:lnTo>
                  <a:lnTo>
                    <a:pt x="233082" y="789815"/>
                  </a:lnTo>
                  <a:lnTo>
                    <a:pt x="193011" y="767329"/>
                  </a:lnTo>
                  <a:lnTo>
                    <a:pt x="155832" y="740701"/>
                  </a:lnTo>
                  <a:lnTo>
                    <a:pt x="121858" y="710245"/>
                  </a:lnTo>
                  <a:lnTo>
                    <a:pt x="91401" y="676271"/>
                  </a:lnTo>
                  <a:lnTo>
                    <a:pt x="64774" y="639092"/>
                  </a:lnTo>
                  <a:lnTo>
                    <a:pt x="42287" y="599021"/>
                  </a:lnTo>
                  <a:lnTo>
                    <a:pt x="24255" y="556369"/>
                  </a:lnTo>
                  <a:lnTo>
                    <a:pt x="10988" y="511448"/>
                  </a:lnTo>
                  <a:lnTo>
                    <a:pt x="2799" y="464572"/>
                  </a:lnTo>
                  <a:lnTo>
                    <a:pt x="0" y="416051"/>
                  </a:lnTo>
                  <a:close/>
                </a:path>
              </a:pathLst>
            </a:custGeom>
            <a:ln w="12699">
              <a:solidFill>
                <a:srgbClr val="11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object 12"/>
          <p:cNvGrpSpPr/>
          <p:nvPr/>
        </p:nvGrpSpPr>
        <p:grpSpPr>
          <a:xfrm>
            <a:off x="462759" y="6333197"/>
            <a:ext cx="1038225" cy="518795"/>
            <a:chOff x="462759" y="6333197"/>
            <a:chExt cx="1038225" cy="518795"/>
          </a:xfrm>
        </p:grpSpPr>
        <p:pic>
          <p:nvPicPr>
            <p:cNvPr id="13" name="object 13"/>
            <p:cNvPicPr/>
            <p:nvPr/>
          </p:nvPicPr>
          <p:blipFill>
            <a:blip r:embed="rId2" cstate="print"/>
            <a:stretch>
              <a:fillRect/>
            </a:stretch>
          </p:blipFill>
          <p:spPr>
            <a:xfrm>
              <a:off x="538959" y="6409397"/>
              <a:ext cx="885522" cy="366005"/>
            </a:xfrm>
            <a:prstGeom prst="rect">
              <a:avLst/>
            </a:prstGeom>
          </p:spPr>
        </p:pic>
        <p:sp>
          <p:nvSpPr>
            <p:cNvPr id="14" name="object 14"/>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MONITORING</a:t>
            </a:r>
          </a:p>
        </p:txBody>
      </p:sp>
      <p:pic>
        <p:nvPicPr>
          <p:cNvPr id="16" name="object 16"/>
          <p:cNvPicPr/>
          <p:nvPr/>
        </p:nvPicPr>
        <p:blipFill>
          <a:blip r:embed="rId3" cstate="print"/>
          <a:stretch>
            <a:fillRect/>
          </a:stretch>
        </p:blipFill>
        <p:spPr>
          <a:xfrm>
            <a:off x="1690627" y="1988373"/>
            <a:ext cx="502872" cy="502872"/>
          </a:xfrm>
          <a:prstGeom prst="rect">
            <a:avLst/>
          </a:prstGeom>
        </p:spPr>
      </p:pic>
      <p:sp>
        <p:nvSpPr>
          <p:cNvPr id="17" name="object 17"/>
          <p:cNvSpPr txBox="1"/>
          <p:nvPr/>
        </p:nvSpPr>
        <p:spPr>
          <a:xfrm>
            <a:off x="0" y="1630017"/>
            <a:ext cx="3884295" cy="4373245"/>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969"/>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30" normalizeH="0" baseline="0" noProof="0" dirty="0">
                <a:ln>
                  <a:noFill/>
                </a:ln>
                <a:solidFill>
                  <a:sysClr val="windowText" lastClr="000000"/>
                </a:solidFill>
                <a:effectLst/>
                <a:uLnTx/>
                <a:uFillTx/>
                <a:latin typeface="Tw Cen MT"/>
                <a:cs typeface="Tw Cen MT"/>
              </a:rPr>
              <a:t>DASHBOARDS</a:t>
            </a:r>
            <a:r>
              <a:rPr kumimoji="0" sz="1800" b="1" i="0" u="none" strike="noStrike" kern="0" cap="none" spc="-45" normalizeH="0" baseline="0" noProof="0" dirty="0">
                <a:ln>
                  <a:noFill/>
                </a:ln>
                <a:solidFill>
                  <a:sysClr val="windowText" lastClr="000000"/>
                </a:solidFill>
                <a:effectLst/>
                <a:uLnTx/>
                <a:uFillTx/>
                <a:latin typeface="Tw Cen MT"/>
                <a:cs typeface="Tw Cen MT"/>
              </a:rPr>
              <a:t> </a:t>
            </a:r>
            <a:r>
              <a:rPr kumimoji="0" sz="1800" b="1" i="0" u="none" strike="noStrike" kern="0" cap="none" spc="0" normalizeH="0" baseline="0" noProof="0" dirty="0">
                <a:ln>
                  <a:noFill/>
                </a:ln>
                <a:solidFill>
                  <a:sysClr val="windowText" lastClr="000000"/>
                </a:solidFill>
                <a:effectLst/>
                <a:uLnTx/>
                <a:uFillTx/>
                <a:latin typeface="Tw Cen MT"/>
                <a:cs typeface="Tw Cen MT"/>
              </a:rPr>
              <a:t>OR</a:t>
            </a:r>
            <a:r>
              <a:rPr kumimoji="0" sz="1800" b="1" i="0" u="none" strike="noStrike" kern="0" cap="none" spc="-40" normalizeH="0" baseline="0" noProof="0" dirty="0">
                <a:ln>
                  <a:noFill/>
                </a:ln>
                <a:solidFill>
                  <a:sysClr val="windowText" lastClr="000000"/>
                </a:solidFill>
                <a:effectLst/>
                <a:uLnTx/>
                <a:uFillTx/>
                <a:latin typeface="Tw Cen MT"/>
                <a:cs typeface="Tw Cen MT"/>
              </a:rPr>
              <a:t> </a:t>
            </a:r>
            <a:r>
              <a:rPr kumimoji="0" sz="1800" b="1" i="0" u="none" strike="noStrike" kern="0" cap="none" spc="-10" normalizeH="0" baseline="0" noProof="0" dirty="0">
                <a:ln>
                  <a:noFill/>
                </a:ln>
                <a:solidFill>
                  <a:sysClr val="windowText" lastClr="000000"/>
                </a:solidFill>
                <a:effectLst/>
                <a:uLnTx/>
                <a:uFillTx/>
                <a:latin typeface="Tw Cen MT"/>
                <a:cs typeface="Tw Cen MT"/>
              </a:rPr>
              <a:t>REPORTS</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247015" marR="240029" lvl="0" indent="-2540" algn="ctr" defTabSz="914400" eaLnBrk="1" fontAlgn="auto" latinLnBrk="0" hangingPunct="1">
              <a:lnSpc>
                <a:spcPct val="80000"/>
              </a:lnSpc>
              <a:spcBef>
                <a:spcPts val="102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Tw Cen MT"/>
                <a:cs typeface="Tw Cen MT"/>
              </a:rPr>
              <a:t>Standardized</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information</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defined</a:t>
            </a:r>
            <a:r>
              <a:rPr kumimoji="0" sz="1400" b="0" i="0" u="none" strike="noStrike" kern="0" cap="none" spc="50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processes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lend</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themselves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regular</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monitoring </a:t>
            </a:r>
            <a:r>
              <a:rPr kumimoji="0" sz="1400" b="0" i="0" u="none" strike="noStrike" kern="0" cap="none" spc="0" normalizeH="0" baseline="0" noProof="0" dirty="0">
                <a:ln>
                  <a:noFill/>
                </a:ln>
                <a:solidFill>
                  <a:sysClr val="windowText" lastClr="000000"/>
                </a:solidFill>
                <a:effectLst/>
                <a:uLnTx/>
                <a:uFillTx/>
                <a:latin typeface="Tw Cen MT"/>
                <a:cs typeface="Tw Cen MT"/>
              </a:rPr>
              <a:t>which</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useful</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performance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continuous </a:t>
            </a:r>
            <a:r>
              <a:rPr kumimoji="0" sz="1400" b="0" i="0" u="none" strike="noStrike" kern="0" cap="none" spc="0" normalizeH="0" baseline="0" noProof="0" dirty="0">
                <a:ln>
                  <a:noFill/>
                </a:ln>
                <a:solidFill>
                  <a:sysClr val="windowText" lastClr="000000"/>
                </a:solidFill>
                <a:effectLst/>
                <a:uLnTx/>
                <a:uFillTx/>
                <a:latin typeface="Tw Cen MT"/>
                <a:cs typeface="Tw Cen MT"/>
              </a:rPr>
              <a:t>quality</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improvement.</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It’s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also</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useful</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for </a:t>
            </a:r>
            <a:r>
              <a:rPr kumimoji="0" sz="1400" b="0" i="0" u="none" strike="noStrike" kern="0" cap="none" spc="-10" normalizeH="0" baseline="0" noProof="0" dirty="0">
                <a:ln>
                  <a:noFill/>
                </a:ln>
                <a:solidFill>
                  <a:sysClr val="windowText" lastClr="000000"/>
                </a:solidFill>
                <a:effectLst/>
                <a:uLnTx/>
                <a:uFillTx/>
                <a:latin typeface="Tw Cen MT"/>
                <a:cs typeface="Tw Cen MT"/>
              </a:rPr>
              <a:t>monitoring</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changes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your</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processes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identify </a:t>
            </a:r>
            <a:r>
              <a:rPr kumimoji="0" sz="1400" b="0" i="0" u="none" strike="noStrike" kern="0" cap="none" spc="0" normalizeH="0" baseline="0" noProof="0" dirty="0">
                <a:ln>
                  <a:noFill/>
                </a:ln>
                <a:solidFill>
                  <a:sysClr val="windowText" lastClr="000000"/>
                </a:solidFill>
                <a:effectLst/>
                <a:uLnTx/>
                <a:uFillTx/>
                <a:latin typeface="Tw Cen MT"/>
                <a:cs typeface="Tw Cen MT"/>
              </a:rPr>
              <a:t>opportunities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retraining.</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306070" marR="300355" lvl="0" indent="1905" algn="ctr" defTabSz="914400" eaLnBrk="1" fontAlgn="auto" latinLnBrk="0" hangingPunct="1">
              <a:lnSpc>
                <a:spcPct val="80000"/>
              </a:lnSpc>
              <a:spcBef>
                <a:spcPts val="10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example,</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you</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may</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dashboards</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or </a:t>
            </a:r>
            <a:r>
              <a:rPr kumimoji="0" sz="1400" b="0" i="0" u="none" strike="noStrike" kern="0" cap="none" spc="0" normalizeH="0" baseline="0" noProof="0" dirty="0">
                <a:ln>
                  <a:noFill/>
                </a:ln>
                <a:solidFill>
                  <a:sysClr val="windowText" lastClr="000000"/>
                </a:solidFill>
                <a:effectLst/>
                <a:uLnTx/>
                <a:uFillTx/>
                <a:latin typeface="Tw Cen MT"/>
                <a:cs typeface="Tw Cen MT"/>
              </a:rPr>
              <a:t>reports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monitor</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performance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on</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clinical </a:t>
            </a:r>
            <a:r>
              <a:rPr kumimoji="0" sz="1400" b="0" i="0" u="none" strike="noStrike" kern="0" cap="none" spc="0" normalizeH="0" baseline="0" noProof="0" dirty="0">
                <a:ln>
                  <a:noFill/>
                </a:ln>
                <a:solidFill>
                  <a:sysClr val="windowText" lastClr="000000"/>
                </a:solidFill>
                <a:effectLst/>
                <a:uLnTx/>
                <a:uFillTx/>
                <a:latin typeface="Tw Cen MT"/>
                <a:cs typeface="Tw Cen MT"/>
              </a:rPr>
              <a:t>quality</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measures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like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screening</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HIV </a:t>
            </a:r>
            <a:r>
              <a:rPr kumimoji="0" sz="1400" b="0" i="0" u="none" strike="noStrike" kern="0" cap="none" spc="0" normalizeH="0" baseline="0" noProof="0" dirty="0">
                <a:ln>
                  <a:noFill/>
                </a:ln>
                <a:solidFill>
                  <a:sysClr val="windowText" lastClr="000000"/>
                </a:solidFill>
                <a:effectLst/>
                <a:uLnTx/>
                <a:uFillTx/>
                <a:latin typeface="Tw Cen MT"/>
                <a:cs typeface="Tw Cen MT"/>
              </a:rPr>
              <a:t>linkage</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care</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rates;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but</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you</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may</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also</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create </a:t>
            </a:r>
            <a:r>
              <a:rPr kumimoji="0" sz="1400" b="0" i="0" u="none" strike="noStrike" kern="0" cap="none" spc="0" normalizeH="0" baseline="0" noProof="0" dirty="0">
                <a:ln>
                  <a:noFill/>
                </a:ln>
                <a:solidFill>
                  <a:sysClr val="windowText" lastClr="000000"/>
                </a:solidFill>
                <a:effectLst/>
                <a:uLnTx/>
                <a:uFillTx/>
                <a:latin typeface="Tw Cen MT"/>
                <a:cs typeface="Tw Cen MT"/>
              </a:rPr>
              <a:t>or</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missed</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opportunity</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reports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that</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identify </a:t>
            </a:r>
            <a:r>
              <a:rPr kumimoji="0" sz="1400" b="0" i="0" u="none" strike="noStrike" kern="0" cap="none" spc="0" normalizeH="0" baseline="0" noProof="0" dirty="0">
                <a:ln>
                  <a:noFill/>
                </a:ln>
                <a:solidFill>
                  <a:sysClr val="windowText" lastClr="000000"/>
                </a:solidFill>
                <a:effectLst/>
                <a:uLnTx/>
                <a:uFillTx/>
                <a:latin typeface="Tw Cen MT"/>
                <a:cs typeface="Tw Cen MT"/>
              </a:rPr>
              <a:t>patients</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who</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were</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seen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but</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didn’t</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receive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and </a:t>
            </a:r>
            <a:r>
              <a:rPr kumimoji="0" sz="1400" b="0" i="0" u="none" strike="noStrike" kern="0" cap="none" spc="0" normalizeH="0" baseline="0" noProof="0" dirty="0">
                <a:ln>
                  <a:noFill/>
                </a:ln>
                <a:solidFill>
                  <a:sysClr val="windowText" lastClr="000000"/>
                </a:solidFill>
                <a:effectLst/>
                <a:uLnTx/>
                <a:uFillTx/>
                <a:latin typeface="Tw Cen MT"/>
                <a:cs typeface="Tw Cen MT"/>
              </a:rPr>
              <a:t>HIV</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screening</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didn’t</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have</a:t>
            </a:r>
            <a:r>
              <a:rPr kumimoji="0" sz="1400" b="0" i="0" u="none" strike="noStrike" kern="0" cap="none" spc="-4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opt-</a:t>
            </a:r>
            <a:r>
              <a:rPr kumimoji="0" sz="1400" b="0" i="0" u="none" strike="noStrike" kern="0" cap="none" spc="-25" normalizeH="0" baseline="0" noProof="0" dirty="0">
                <a:ln>
                  <a:noFill/>
                </a:ln>
                <a:solidFill>
                  <a:sysClr val="windowText" lastClr="000000"/>
                </a:solidFill>
                <a:effectLst/>
                <a:uLnTx/>
                <a:uFillTx/>
                <a:latin typeface="Tw Cen MT"/>
                <a:cs typeface="Tw Cen MT"/>
              </a:rPr>
              <a:t>out </a:t>
            </a:r>
            <a:r>
              <a:rPr kumimoji="0" sz="1400" b="0" i="0" u="none" strike="noStrike" kern="0" cap="none" spc="-10" normalizeH="0" baseline="0" noProof="0" dirty="0">
                <a:ln>
                  <a:noFill/>
                </a:ln>
                <a:solidFill>
                  <a:sysClr val="windowText" lastClr="000000"/>
                </a:solidFill>
                <a:effectLst/>
                <a:uLnTx/>
                <a:uFillTx/>
                <a:latin typeface="Tw Cen MT"/>
                <a:cs typeface="Tw Cen MT"/>
              </a:rPr>
              <a:t>documented).</a:t>
            </a:r>
            <a:endParaRPr kumimoji="0" sz="1400" b="0" i="0" u="none" strike="noStrike" kern="0" cap="none" spc="0" normalizeH="0" baseline="0" noProof="0">
              <a:ln>
                <a:noFill/>
              </a:ln>
              <a:solidFill>
                <a:sysClr val="windowText" lastClr="000000"/>
              </a:solidFill>
              <a:effectLst/>
              <a:uLnTx/>
              <a:uFillTx/>
              <a:latin typeface="Tw Cen MT"/>
              <a:cs typeface="Tw Cen MT"/>
            </a:endParaRPr>
          </a:p>
        </p:txBody>
      </p:sp>
      <p:pic>
        <p:nvPicPr>
          <p:cNvPr id="18" name="object 18"/>
          <p:cNvPicPr/>
          <p:nvPr/>
        </p:nvPicPr>
        <p:blipFill>
          <a:blip r:embed="rId4" cstate="print"/>
          <a:stretch>
            <a:fillRect/>
          </a:stretch>
        </p:blipFill>
        <p:spPr>
          <a:xfrm>
            <a:off x="3883844" y="1628050"/>
            <a:ext cx="4421169" cy="4370930"/>
          </a:xfrm>
          <a:prstGeom prst="rect">
            <a:avLst/>
          </a:prstGeom>
        </p:spPr>
      </p:pic>
      <p:pic>
        <p:nvPicPr>
          <p:cNvPr id="19" name="object 19"/>
          <p:cNvPicPr/>
          <p:nvPr/>
        </p:nvPicPr>
        <p:blipFill>
          <a:blip r:embed="rId5" cstate="print"/>
          <a:stretch>
            <a:fillRect/>
          </a:stretch>
        </p:blipFill>
        <p:spPr>
          <a:xfrm>
            <a:off x="9998318" y="1988373"/>
            <a:ext cx="502872" cy="502872"/>
          </a:xfrm>
          <a:prstGeom prst="rect">
            <a:avLst/>
          </a:prstGeom>
        </p:spPr>
      </p:pic>
      <p:sp>
        <p:nvSpPr>
          <p:cNvPr id="20" name="object 20"/>
          <p:cNvSpPr txBox="1"/>
          <p:nvPr/>
        </p:nvSpPr>
        <p:spPr>
          <a:xfrm>
            <a:off x="8308181" y="1630017"/>
            <a:ext cx="3884295" cy="4373245"/>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969"/>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Tw Cen MT"/>
                <a:cs typeface="Tw Cen MT"/>
              </a:rPr>
              <a:t>REGISTRIES</a:t>
            </a:r>
            <a:r>
              <a:rPr kumimoji="0" sz="1800" b="1" i="0" u="none" strike="noStrike" kern="0" cap="none" spc="-45" normalizeH="0" baseline="0" noProof="0" dirty="0">
                <a:ln>
                  <a:noFill/>
                </a:ln>
                <a:solidFill>
                  <a:sysClr val="windowText" lastClr="000000"/>
                </a:solidFill>
                <a:effectLst/>
                <a:uLnTx/>
                <a:uFillTx/>
                <a:latin typeface="Tw Cen MT"/>
                <a:cs typeface="Tw Cen MT"/>
              </a:rPr>
              <a:t> </a:t>
            </a:r>
            <a:r>
              <a:rPr kumimoji="0" sz="1800" b="1" i="0" u="none" strike="noStrike" kern="0" cap="none" spc="0" normalizeH="0" baseline="0" noProof="0" dirty="0">
                <a:ln>
                  <a:noFill/>
                </a:ln>
                <a:solidFill>
                  <a:sysClr val="windowText" lastClr="000000"/>
                </a:solidFill>
                <a:effectLst/>
                <a:uLnTx/>
                <a:uFillTx/>
                <a:latin typeface="Tw Cen MT"/>
                <a:cs typeface="Tw Cen MT"/>
              </a:rPr>
              <a:t>OR</a:t>
            </a:r>
            <a:r>
              <a:rPr kumimoji="0" sz="1800" b="1" i="0" u="none" strike="noStrike" kern="0" cap="none" spc="-45" normalizeH="0" baseline="0" noProof="0" dirty="0">
                <a:ln>
                  <a:noFill/>
                </a:ln>
                <a:solidFill>
                  <a:sysClr val="windowText" lastClr="000000"/>
                </a:solidFill>
                <a:effectLst/>
                <a:uLnTx/>
                <a:uFillTx/>
                <a:latin typeface="Tw Cen MT"/>
                <a:cs typeface="Tw Cen MT"/>
              </a:rPr>
              <a:t> </a:t>
            </a:r>
            <a:r>
              <a:rPr kumimoji="0" sz="1800" b="1" i="0" u="none" strike="noStrike" kern="0" cap="none" spc="0" normalizeH="0" baseline="0" noProof="0" dirty="0">
                <a:ln>
                  <a:noFill/>
                </a:ln>
                <a:solidFill>
                  <a:sysClr val="windowText" lastClr="000000"/>
                </a:solidFill>
                <a:effectLst/>
                <a:uLnTx/>
                <a:uFillTx/>
                <a:latin typeface="Tw Cen MT"/>
                <a:cs typeface="Tw Cen MT"/>
              </a:rPr>
              <a:t>WORK</a:t>
            </a:r>
            <a:r>
              <a:rPr kumimoji="0" sz="1800" b="1" i="0" u="none" strike="noStrike" kern="0" cap="none" spc="-45" normalizeH="0" baseline="0" noProof="0" dirty="0">
                <a:ln>
                  <a:noFill/>
                </a:ln>
                <a:solidFill>
                  <a:sysClr val="windowText" lastClr="000000"/>
                </a:solidFill>
                <a:effectLst/>
                <a:uLnTx/>
                <a:uFillTx/>
                <a:latin typeface="Tw Cen MT"/>
                <a:cs typeface="Tw Cen MT"/>
              </a:rPr>
              <a:t> </a:t>
            </a:r>
            <a:r>
              <a:rPr kumimoji="0" sz="1800" b="1" i="0" u="none" strike="noStrike" kern="0" cap="none" spc="-10" normalizeH="0" baseline="0" noProof="0" dirty="0">
                <a:ln>
                  <a:noFill/>
                </a:ln>
                <a:solidFill>
                  <a:sysClr val="windowText" lastClr="000000"/>
                </a:solidFill>
                <a:effectLst/>
                <a:uLnTx/>
                <a:uFillTx/>
                <a:latin typeface="Tw Cen MT"/>
                <a:cs typeface="Tw Cen MT"/>
              </a:rPr>
              <a:t>LISTS</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252729" marR="246379" lvl="0" indent="0" algn="ctr" defTabSz="914400" eaLnBrk="1" fontAlgn="auto" latinLnBrk="0" hangingPunct="1">
              <a:lnSpc>
                <a:spcPts val="1510"/>
              </a:lnSpc>
              <a:spcBef>
                <a:spcPts val="101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Keeping</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patients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engaged</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their</a:t>
            </a:r>
            <a:r>
              <a:rPr kumimoji="0" sz="1400" b="0" i="0" u="none" strike="noStrike" kern="0" cap="none" spc="-4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care, </a:t>
            </a:r>
            <a:r>
              <a:rPr kumimoji="0" sz="1400" b="0" i="0" u="none" strike="noStrike" kern="0" cap="none" spc="0" normalizeH="0" baseline="0" noProof="0" dirty="0">
                <a:ln>
                  <a:noFill/>
                </a:ln>
                <a:solidFill>
                  <a:sysClr val="windowText" lastClr="000000"/>
                </a:solidFill>
                <a:effectLst/>
                <a:uLnTx/>
                <a:uFillTx/>
                <a:latin typeface="Tw Cen MT"/>
                <a:cs typeface="Tw Cen MT"/>
              </a:rPr>
              <a:t>including</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maintaining</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them</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PrEP</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typically involves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outreach</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and</a:t>
            </a:r>
            <a:r>
              <a:rPr kumimoji="0" sz="1400" b="0" i="0" u="none" strike="noStrike" kern="0" cap="none" spc="-25" normalizeH="0" baseline="0" noProof="0" dirty="0">
                <a:ln>
                  <a:noFill/>
                </a:ln>
                <a:solidFill>
                  <a:sysClr val="windowText" lastClr="000000"/>
                </a:solidFill>
                <a:effectLst/>
                <a:uLnTx/>
                <a:uFillTx/>
                <a:latin typeface="Tw Cen MT"/>
                <a:cs typeface="Tw Cen MT"/>
              </a:rPr>
              <a:t> follow-</a:t>
            </a:r>
            <a:r>
              <a:rPr kumimoji="0" sz="1400" b="0" i="0" u="none" strike="noStrike" kern="0" cap="none" spc="0" normalizeH="0" baseline="0" noProof="0" dirty="0">
                <a:ln>
                  <a:noFill/>
                </a:ln>
                <a:solidFill>
                  <a:sysClr val="windowText" lastClr="000000"/>
                </a:solidFill>
                <a:effectLst/>
                <a:uLnTx/>
                <a:uFillTx/>
                <a:latin typeface="Tw Cen MT"/>
                <a:cs typeface="Tw Cen MT"/>
              </a:rPr>
              <a:t>up.</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Using</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20" normalizeH="0" baseline="0" noProof="0" dirty="0">
                <a:ln>
                  <a:noFill/>
                </a:ln>
                <a:solidFill>
                  <a:sysClr val="windowText" lastClr="000000"/>
                </a:solidFill>
                <a:effectLst/>
                <a:uLnTx/>
                <a:uFillTx/>
                <a:latin typeface="Tw Cen MT"/>
                <a:cs typeface="Tw Cen MT"/>
              </a:rPr>
              <a:t>your </a:t>
            </a:r>
            <a:r>
              <a:rPr kumimoji="0" sz="1400" b="0" i="0" u="none" strike="noStrike" kern="0" cap="none" spc="0" normalizeH="0" baseline="0" noProof="0" dirty="0">
                <a:ln>
                  <a:noFill/>
                </a:ln>
                <a:solidFill>
                  <a:sysClr val="windowText" lastClr="000000"/>
                </a:solidFill>
                <a:effectLst/>
                <a:uLnTx/>
                <a:uFillTx/>
                <a:latin typeface="Tw Cen MT"/>
                <a:cs typeface="Tw Cen MT"/>
              </a:rPr>
              <a:t>health</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IT</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systems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create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registries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or</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worklists </a:t>
            </a: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these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purposes</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be</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useful</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taking</a:t>
            </a:r>
            <a:r>
              <a:rPr kumimoji="0" sz="1400" b="0" i="0" u="none" strike="noStrike" kern="0" cap="none" spc="-25" normalizeH="0" baseline="0" noProof="0" dirty="0">
                <a:ln>
                  <a:noFill/>
                </a:ln>
                <a:solidFill>
                  <a:sysClr val="windowText" lastClr="000000"/>
                </a:solidFill>
                <a:effectLst/>
                <a:uLnTx/>
                <a:uFillTx/>
                <a:latin typeface="Tw Cen MT"/>
                <a:cs typeface="Tw Cen MT"/>
              </a:rPr>
              <a:t> the </a:t>
            </a:r>
            <a:r>
              <a:rPr kumimoji="0" sz="1400" b="0" i="0" u="none" strike="noStrike" kern="0" cap="none" spc="0" normalizeH="0" baseline="0" noProof="0" dirty="0">
                <a:ln>
                  <a:noFill/>
                </a:ln>
                <a:solidFill>
                  <a:sysClr val="windowText" lastClr="000000"/>
                </a:solidFill>
                <a:effectLst/>
                <a:uLnTx/>
                <a:uFillTx/>
                <a:latin typeface="Tw Cen MT"/>
                <a:cs typeface="Tw Cen MT"/>
              </a:rPr>
              <a:t>burden</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off</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teams</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track</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outside</a:t>
            </a:r>
            <a:r>
              <a:rPr kumimoji="0" sz="1400" b="0" i="0" u="none" strike="noStrike" kern="0" cap="none" spc="-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10" normalizeH="0" baseline="0" noProof="0" dirty="0">
                <a:ln>
                  <a:noFill/>
                </a:ln>
                <a:solidFill>
                  <a:sysClr val="windowText" lastClr="000000"/>
                </a:solidFill>
                <a:effectLst/>
                <a:uLnTx/>
                <a:uFillTx/>
                <a:latin typeface="Tw Cen MT"/>
                <a:cs typeface="Tw Cen MT"/>
              </a:rPr>
              <a:t> system.</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64160" marR="257810" lvl="0" indent="0" algn="ctr" defTabSz="914400" eaLnBrk="1" fontAlgn="auto" latinLnBrk="0" hangingPunct="1">
              <a:lnSpc>
                <a:spcPts val="1510"/>
              </a:lnSpc>
              <a:spcBef>
                <a:spcPts val="101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Tw Cen MT"/>
                <a:cs typeface="Tw Cen MT"/>
              </a:rPr>
              <a:t>For</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example,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health</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center</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use</a:t>
            </a:r>
            <a:r>
              <a:rPr kumimoji="0" sz="1400" b="0" i="0" u="none" strike="noStrike" kern="0" cap="none" spc="-3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their </a:t>
            </a:r>
            <a:r>
              <a:rPr kumimoji="0" sz="1400" b="0" i="0" u="none" strike="noStrike" kern="0" cap="none" spc="0" normalizeH="0" baseline="0" noProof="0" dirty="0">
                <a:ln>
                  <a:noFill/>
                </a:ln>
                <a:solidFill>
                  <a:sysClr val="windowText" lastClr="000000"/>
                </a:solidFill>
                <a:effectLst/>
                <a:uLnTx/>
                <a:uFillTx/>
                <a:latin typeface="Tw Cen MT"/>
                <a:cs typeface="Tw Cen MT"/>
              </a:rPr>
              <a:t>analytics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tools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generate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weekly</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list</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of </a:t>
            </a:r>
            <a:r>
              <a:rPr kumimoji="0" sz="1400" b="0" i="0" u="none" strike="noStrike" kern="0" cap="none" spc="0" normalizeH="0" baseline="0" noProof="0" dirty="0">
                <a:ln>
                  <a:noFill/>
                </a:ln>
                <a:solidFill>
                  <a:sysClr val="windowText" lastClr="000000"/>
                </a:solidFill>
                <a:effectLst/>
                <a:uLnTx/>
                <a:uFillTx/>
                <a:latin typeface="Tw Cen MT"/>
                <a:cs typeface="Tw Cen MT"/>
              </a:rPr>
              <a:t>patients</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who</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are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their</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last</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week</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of</a:t>
            </a:r>
            <a:r>
              <a:rPr kumimoji="0" sz="1400" b="0" i="0" u="none" strike="noStrike" kern="0" cap="none" spc="2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their</a:t>
            </a:r>
            <a:r>
              <a:rPr kumimoji="0" sz="1400" b="0" i="0" u="none" strike="noStrike" kern="0" cap="none" spc="-20" normalizeH="0" baseline="0" noProof="0" dirty="0">
                <a:ln>
                  <a:noFill/>
                </a:ln>
                <a:solidFill>
                  <a:sysClr val="windowText" lastClr="000000"/>
                </a:solidFill>
                <a:effectLst/>
                <a:uLnTx/>
                <a:uFillTx/>
                <a:latin typeface="Tw Cen MT"/>
                <a:cs typeface="Tw Cen MT"/>
              </a:rPr>
              <a:t> PrEP </a:t>
            </a:r>
            <a:r>
              <a:rPr kumimoji="0" sz="1400" b="0" i="0" u="none" strike="noStrike" kern="0" cap="none" spc="0" normalizeH="0" baseline="0" noProof="0" dirty="0">
                <a:ln>
                  <a:noFill/>
                </a:ln>
                <a:solidFill>
                  <a:sysClr val="windowText" lastClr="000000"/>
                </a:solidFill>
                <a:effectLst/>
                <a:uLnTx/>
                <a:uFillTx/>
                <a:latin typeface="Tw Cen MT"/>
                <a:cs typeface="Tw Cen MT"/>
              </a:rPr>
              <a:t>prescription</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10" normalizeH="0" baseline="0" noProof="0" dirty="0">
                <a:ln>
                  <a:noFill/>
                </a:ln>
                <a:solidFill>
                  <a:sysClr val="windowText" lastClr="000000"/>
                </a:solidFill>
                <a:effectLst/>
                <a:uLnTx/>
                <a:uFillTx/>
                <a:latin typeface="Tw Cen MT"/>
                <a:cs typeface="Tw Cen MT"/>
              </a:rPr>
              <a:t>(according</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rx</a:t>
            </a:r>
            <a:r>
              <a:rPr kumimoji="0" sz="1400" b="0" i="0" u="none" strike="noStrike" kern="0" cap="none" spc="-2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order</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date</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35" normalizeH="0" baseline="0" noProof="0" dirty="0">
                <a:ln>
                  <a:noFill/>
                </a:ln>
                <a:solidFill>
                  <a:sysClr val="windowText" lastClr="000000"/>
                </a:solidFill>
                <a:effectLst/>
                <a:uLnTx/>
                <a:uFillTx/>
                <a:latin typeface="Tw Cen MT"/>
                <a:cs typeface="Tw Cen MT"/>
              </a:rPr>
              <a:t>if </a:t>
            </a:r>
            <a:r>
              <a:rPr kumimoji="0" sz="1400" b="0" i="0" u="none" strike="noStrike" kern="0" cap="none" spc="0" normalizeH="0" baseline="0" noProof="0" dirty="0">
                <a:ln>
                  <a:noFill/>
                </a:ln>
                <a:solidFill>
                  <a:sysClr val="windowText" lastClr="000000"/>
                </a:solidFill>
                <a:effectLst/>
                <a:uLnTx/>
                <a:uFillTx/>
                <a:latin typeface="Tw Cen MT"/>
                <a:cs typeface="Tw Cen MT"/>
              </a:rPr>
              <a:t>you</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don’t</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have</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information</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about</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when</a:t>
            </a:r>
            <a:r>
              <a:rPr kumimoji="0" sz="1400" b="0" i="0" u="none" strike="noStrike" kern="0" cap="none" spc="-5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5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rx </a:t>
            </a:r>
            <a:r>
              <a:rPr kumimoji="0" sz="1400" b="0" i="0" u="none" strike="noStrike" kern="0" cap="none" spc="0" normalizeH="0" baseline="0" noProof="0" dirty="0">
                <a:ln>
                  <a:noFill/>
                </a:ln>
                <a:solidFill>
                  <a:sysClr val="windowText" lastClr="000000"/>
                </a:solidFill>
                <a:effectLst/>
                <a:uLnTx/>
                <a:uFillTx/>
                <a:latin typeface="Tw Cen MT"/>
                <a:cs typeface="Tw Cen MT"/>
              </a:rPr>
              <a:t>was</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filled).</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Then</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someone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from</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care</a:t>
            </a:r>
            <a:r>
              <a:rPr kumimoji="0" sz="1400" b="0" i="0" u="none" strike="noStrike" kern="0" cap="none" spc="-35" normalizeH="0" baseline="0" noProof="0" dirty="0">
                <a:ln>
                  <a:noFill/>
                </a:ln>
                <a:solidFill>
                  <a:sysClr val="windowText" lastClr="000000"/>
                </a:solidFill>
                <a:effectLst/>
                <a:uLnTx/>
                <a:uFillTx/>
                <a:latin typeface="Tw Cen MT"/>
                <a:cs typeface="Tw Cen MT"/>
              </a:rPr>
              <a:t> </a:t>
            </a:r>
            <a:r>
              <a:rPr kumimoji="0" sz="1400" b="0" i="0" u="none" strike="noStrike" kern="0" cap="none" spc="-20" normalizeH="0" baseline="0" noProof="0" dirty="0">
                <a:ln>
                  <a:noFill/>
                </a:ln>
                <a:solidFill>
                  <a:sysClr val="windowText" lastClr="000000"/>
                </a:solidFill>
                <a:effectLst/>
                <a:uLnTx/>
                <a:uFillTx/>
                <a:latin typeface="Tw Cen MT"/>
                <a:cs typeface="Tw Cen MT"/>
              </a:rPr>
              <a:t>team </a:t>
            </a:r>
            <a:r>
              <a:rPr kumimoji="0" sz="1400" b="0" i="0" u="none" strike="noStrike" kern="0" cap="none" spc="0" normalizeH="0" baseline="0" noProof="0" dirty="0">
                <a:ln>
                  <a:noFill/>
                </a:ln>
                <a:solidFill>
                  <a:sysClr val="windowText" lastClr="000000"/>
                </a:solidFill>
                <a:effectLst/>
                <a:uLnTx/>
                <a:uFillTx/>
                <a:latin typeface="Tw Cen MT"/>
                <a:cs typeface="Tw Cen MT"/>
              </a:rPr>
              <a:t>can</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reach</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out</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these</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patients</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to</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bring</a:t>
            </a:r>
            <a:r>
              <a:rPr kumimoji="0" sz="1400" b="0" i="0" u="none" strike="noStrike" kern="0" cap="none" spc="-15" normalizeH="0" baseline="0" noProof="0" dirty="0">
                <a:ln>
                  <a:noFill/>
                </a:ln>
                <a:solidFill>
                  <a:sysClr val="windowText" lastClr="000000"/>
                </a:solidFill>
                <a:effectLst/>
                <a:uLnTx/>
                <a:uFillTx/>
                <a:latin typeface="Tw Cen MT"/>
                <a:cs typeface="Tw Cen MT"/>
              </a:rPr>
              <a:t> </a:t>
            </a:r>
            <a:r>
              <a:rPr kumimoji="0" sz="1400" b="0" i="0" u="none" strike="noStrike" kern="0" cap="none" spc="0" normalizeH="0" baseline="0" noProof="0" dirty="0">
                <a:ln>
                  <a:noFill/>
                </a:ln>
                <a:solidFill>
                  <a:sysClr val="windowText" lastClr="000000"/>
                </a:solidFill>
                <a:effectLst/>
                <a:uLnTx/>
                <a:uFillTx/>
                <a:latin typeface="Tw Cen MT"/>
                <a:cs typeface="Tw Cen MT"/>
              </a:rPr>
              <a:t>them</a:t>
            </a:r>
            <a:r>
              <a:rPr kumimoji="0" sz="1400" b="0" i="0" u="none" strike="noStrike" kern="0" cap="none" spc="-10" normalizeH="0" baseline="0" noProof="0" dirty="0">
                <a:ln>
                  <a:noFill/>
                </a:ln>
                <a:solidFill>
                  <a:sysClr val="windowText" lastClr="000000"/>
                </a:solidFill>
                <a:effectLst/>
                <a:uLnTx/>
                <a:uFillTx/>
                <a:latin typeface="Tw Cen MT"/>
                <a:cs typeface="Tw Cen MT"/>
              </a:rPr>
              <a:t> </a:t>
            </a:r>
            <a:r>
              <a:rPr kumimoji="0" sz="1400" b="0" i="0" u="none" strike="noStrike" kern="0" cap="none" spc="-25" normalizeH="0" baseline="0" noProof="0" dirty="0">
                <a:ln>
                  <a:noFill/>
                </a:ln>
                <a:solidFill>
                  <a:sysClr val="windowText" lastClr="000000"/>
                </a:solidFill>
                <a:effectLst/>
                <a:uLnTx/>
                <a:uFillTx/>
                <a:latin typeface="Tw Cen MT"/>
                <a:cs typeface="Tw Cen MT"/>
              </a:rPr>
              <a:t>in.</a:t>
            </a:r>
            <a:endParaRPr kumimoji="0" sz="1400" b="0" i="0" u="none" strike="noStrike" kern="0" cap="none" spc="0" normalizeH="0" baseline="0" noProof="0">
              <a:ln>
                <a:noFill/>
              </a:ln>
              <a:solidFill>
                <a:sysClr val="windowText" lastClr="000000"/>
              </a:solidFill>
              <a:effectLst/>
              <a:uLnTx/>
              <a:uFillTx/>
              <a:latin typeface="Tw Cen MT"/>
              <a:cs typeface="Tw Cen MT"/>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14</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5107816" y="633612"/>
            <a:ext cx="7082155" cy="5562600"/>
            <a:chOff x="5107816" y="633612"/>
            <a:chExt cx="7082155" cy="5562600"/>
          </a:xfrm>
        </p:grpSpPr>
        <p:sp>
          <p:nvSpPr>
            <p:cNvPr id="5" name="object 5"/>
            <p:cNvSpPr/>
            <p:nvPr/>
          </p:nvSpPr>
          <p:spPr>
            <a:xfrm>
              <a:off x="7854461" y="988535"/>
              <a:ext cx="4329430" cy="4881245"/>
            </a:xfrm>
            <a:custGeom>
              <a:avLst/>
              <a:gdLst/>
              <a:ahLst/>
              <a:cxnLst/>
              <a:rect l="l" t="t" r="r" b="b"/>
              <a:pathLst>
                <a:path w="4329430" h="4881245">
                  <a:moveTo>
                    <a:pt x="4329128" y="4880926"/>
                  </a:moveTo>
                  <a:lnTo>
                    <a:pt x="0" y="4880926"/>
                  </a:lnTo>
                  <a:lnTo>
                    <a:pt x="0" y="0"/>
                  </a:lnTo>
                  <a:lnTo>
                    <a:pt x="4329128" y="0"/>
                  </a:lnTo>
                  <a:lnTo>
                    <a:pt x="4329128" y="4880926"/>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854461" y="988535"/>
              <a:ext cx="4329430" cy="4881245"/>
            </a:xfrm>
            <a:custGeom>
              <a:avLst/>
              <a:gdLst/>
              <a:ahLst/>
              <a:cxnLst/>
              <a:rect l="l" t="t" r="r" b="b"/>
              <a:pathLst>
                <a:path w="4329430" h="4881245">
                  <a:moveTo>
                    <a:pt x="0" y="0"/>
                  </a:moveTo>
                  <a:lnTo>
                    <a:pt x="4329128" y="0"/>
                  </a:lnTo>
                  <a:lnTo>
                    <a:pt x="4329128" y="4880926"/>
                  </a:lnTo>
                  <a:lnTo>
                    <a:pt x="0" y="4880926"/>
                  </a:lnTo>
                  <a:lnTo>
                    <a:pt x="0" y="0"/>
                  </a:lnTo>
                  <a:close/>
                </a:path>
              </a:pathLst>
            </a:custGeom>
            <a:ln w="12699">
              <a:solidFill>
                <a:srgbClr val="0C0C2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5107816" y="633612"/>
              <a:ext cx="5572125" cy="5562600"/>
            </a:xfrm>
            <a:custGeom>
              <a:avLst/>
              <a:gdLst/>
              <a:ahLst/>
              <a:cxnLst/>
              <a:rect l="l" t="t" r="r" b="b"/>
              <a:pathLst>
                <a:path w="5572125" h="5562600">
                  <a:moveTo>
                    <a:pt x="3086139" y="12699"/>
                  </a:moveTo>
                  <a:lnTo>
                    <a:pt x="2498149" y="12699"/>
                  </a:lnTo>
                  <a:lnTo>
                    <a:pt x="2545571" y="0"/>
                  </a:lnTo>
                  <a:lnTo>
                    <a:pt x="3036444" y="0"/>
                  </a:lnTo>
                  <a:lnTo>
                    <a:pt x="3086139" y="12699"/>
                  </a:lnTo>
                  <a:close/>
                </a:path>
                <a:path w="5572125" h="5562600">
                  <a:moveTo>
                    <a:pt x="3185041" y="25399"/>
                  </a:moveTo>
                  <a:lnTo>
                    <a:pt x="2404013" y="25399"/>
                  </a:lnTo>
                  <a:lnTo>
                    <a:pt x="2450961" y="12699"/>
                  </a:lnTo>
                  <a:lnTo>
                    <a:pt x="3135676" y="12699"/>
                  </a:lnTo>
                  <a:lnTo>
                    <a:pt x="3185041" y="25399"/>
                  </a:lnTo>
                  <a:close/>
                </a:path>
                <a:path w="5572125" h="5562600">
                  <a:moveTo>
                    <a:pt x="3353145" y="5511799"/>
                  </a:moveTo>
                  <a:lnTo>
                    <a:pt x="2218762" y="5511799"/>
                  </a:lnTo>
                  <a:lnTo>
                    <a:pt x="1818625" y="5397499"/>
                  </a:lnTo>
                  <a:lnTo>
                    <a:pt x="1775747" y="5372099"/>
                  </a:lnTo>
                  <a:lnTo>
                    <a:pt x="1691020" y="5346699"/>
                  </a:lnTo>
                  <a:lnTo>
                    <a:pt x="1649185" y="5321299"/>
                  </a:lnTo>
                  <a:lnTo>
                    <a:pt x="1607710" y="5308599"/>
                  </a:lnTo>
                  <a:lnTo>
                    <a:pt x="1566603" y="5283199"/>
                  </a:lnTo>
                  <a:lnTo>
                    <a:pt x="1525871" y="5270499"/>
                  </a:lnTo>
                  <a:lnTo>
                    <a:pt x="1405986" y="5194299"/>
                  </a:lnTo>
                  <a:lnTo>
                    <a:pt x="1366818" y="5181599"/>
                  </a:lnTo>
                  <a:lnTo>
                    <a:pt x="1289711" y="5130799"/>
                  </a:lnTo>
                  <a:lnTo>
                    <a:pt x="1214289" y="5079999"/>
                  </a:lnTo>
                  <a:lnTo>
                    <a:pt x="1140605" y="5029199"/>
                  </a:lnTo>
                  <a:lnTo>
                    <a:pt x="1068713" y="4978399"/>
                  </a:lnTo>
                  <a:lnTo>
                    <a:pt x="1033455" y="4940299"/>
                  </a:lnTo>
                  <a:lnTo>
                    <a:pt x="998666" y="4914899"/>
                  </a:lnTo>
                  <a:lnTo>
                    <a:pt x="964351" y="4889499"/>
                  </a:lnTo>
                  <a:lnTo>
                    <a:pt x="930517" y="4864099"/>
                  </a:lnTo>
                  <a:lnTo>
                    <a:pt x="897171" y="4825999"/>
                  </a:lnTo>
                  <a:lnTo>
                    <a:pt x="864321" y="4800599"/>
                  </a:lnTo>
                  <a:lnTo>
                    <a:pt x="831971" y="4762499"/>
                  </a:lnTo>
                  <a:lnTo>
                    <a:pt x="800130" y="4737099"/>
                  </a:lnTo>
                  <a:lnTo>
                    <a:pt x="768803" y="4698999"/>
                  </a:lnTo>
                  <a:lnTo>
                    <a:pt x="737998" y="4673599"/>
                  </a:lnTo>
                  <a:lnTo>
                    <a:pt x="707721" y="4635499"/>
                  </a:lnTo>
                  <a:lnTo>
                    <a:pt x="677979" y="4597399"/>
                  </a:lnTo>
                  <a:lnTo>
                    <a:pt x="648779" y="4571999"/>
                  </a:lnTo>
                  <a:lnTo>
                    <a:pt x="620127" y="4533899"/>
                  </a:lnTo>
                  <a:lnTo>
                    <a:pt x="592030" y="4495799"/>
                  </a:lnTo>
                  <a:lnTo>
                    <a:pt x="564494" y="4457699"/>
                  </a:lnTo>
                  <a:lnTo>
                    <a:pt x="537527" y="4419599"/>
                  </a:lnTo>
                  <a:lnTo>
                    <a:pt x="511135" y="4394199"/>
                  </a:lnTo>
                  <a:lnTo>
                    <a:pt x="485324" y="4356099"/>
                  </a:lnTo>
                  <a:lnTo>
                    <a:pt x="460102" y="4317999"/>
                  </a:lnTo>
                  <a:lnTo>
                    <a:pt x="435475" y="4279899"/>
                  </a:lnTo>
                  <a:lnTo>
                    <a:pt x="411450" y="4241799"/>
                  </a:lnTo>
                  <a:lnTo>
                    <a:pt x="388033" y="4203699"/>
                  </a:lnTo>
                  <a:lnTo>
                    <a:pt x="365231" y="4165599"/>
                  </a:lnTo>
                  <a:lnTo>
                    <a:pt x="343052" y="4114799"/>
                  </a:lnTo>
                  <a:lnTo>
                    <a:pt x="321500" y="4076699"/>
                  </a:lnTo>
                  <a:lnTo>
                    <a:pt x="300584" y="4038599"/>
                  </a:lnTo>
                  <a:lnTo>
                    <a:pt x="280310" y="4000499"/>
                  </a:lnTo>
                  <a:lnTo>
                    <a:pt x="260685" y="3962399"/>
                  </a:lnTo>
                  <a:lnTo>
                    <a:pt x="241715" y="3911599"/>
                  </a:lnTo>
                  <a:lnTo>
                    <a:pt x="223406" y="3873499"/>
                  </a:lnTo>
                  <a:lnTo>
                    <a:pt x="205767" y="3835399"/>
                  </a:lnTo>
                  <a:lnTo>
                    <a:pt x="188803" y="3784599"/>
                  </a:lnTo>
                  <a:lnTo>
                    <a:pt x="172521" y="3746499"/>
                  </a:lnTo>
                  <a:lnTo>
                    <a:pt x="156927" y="3708399"/>
                  </a:lnTo>
                  <a:lnTo>
                    <a:pt x="142029" y="3657599"/>
                  </a:lnTo>
                  <a:lnTo>
                    <a:pt x="127833" y="3619499"/>
                  </a:lnTo>
                  <a:lnTo>
                    <a:pt x="114346" y="3568699"/>
                  </a:lnTo>
                  <a:lnTo>
                    <a:pt x="101575" y="3530599"/>
                  </a:lnTo>
                  <a:lnTo>
                    <a:pt x="89526" y="3479799"/>
                  </a:lnTo>
                  <a:lnTo>
                    <a:pt x="78205" y="3441699"/>
                  </a:lnTo>
                  <a:lnTo>
                    <a:pt x="67621" y="3390899"/>
                  </a:lnTo>
                  <a:lnTo>
                    <a:pt x="57778" y="3352799"/>
                  </a:lnTo>
                  <a:lnTo>
                    <a:pt x="48684" y="3301999"/>
                  </a:lnTo>
                  <a:lnTo>
                    <a:pt x="40346" y="3251199"/>
                  </a:lnTo>
                  <a:lnTo>
                    <a:pt x="32771" y="3213099"/>
                  </a:lnTo>
                  <a:lnTo>
                    <a:pt x="25964" y="3162299"/>
                  </a:lnTo>
                  <a:lnTo>
                    <a:pt x="19933" y="3111499"/>
                  </a:lnTo>
                  <a:lnTo>
                    <a:pt x="14685" y="3073399"/>
                  </a:lnTo>
                  <a:lnTo>
                    <a:pt x="10226" y="3022599"/>
                  </a:lnTo>
                  <a:lnTo>
                    <a:pt x="6562" y="2971799"/>
                  </a:lnTo>
                  <a:lnTo>
                    <a:pt x="3701" y="2920999"/>
                  </a:lnTo>
                  <a:lnTo>
                    <a:pt x="1649" y="2870199"/>
                  </a:lnTo>
                  <a:lnTo>
                    <a:pt x="413" y="2832099"/>
                  </a:lnTo>
                  <a:lnTo>
                    <a:pt x="0" y="2781299"/>
                  </a:lnTo>
                  <a:lnTo>
                    <a:pt x="413" y="2730499"/>
                  </a:lnTo>
                  <a:lnTo>
                    <a:pt x="1649" y="2679699"/>
                  </a:lnTo>
                  <a:lnTo>
                    <a:pt x="3701" y="2628899"/>
                  </a:lnTo>
                  <a:lnTo>
                    <a:pt x="6562" y="2590799"/>
                  </a:lnTo>
                  <a:lnTo>
                    <a:pt x="10226" y="2539999"/>
                  </a:lnTo>
                  <a:lnTo>
                    <a:pt x="14685" y="2489199"/>
                  </a:lnTo>
                  <a:lnTo>
                    <a:pt x="19933" y="2438399"/>
                  </a:lnTo>
                  <a:lnTo>
                    <a:pt x="25964" y="2400299"/>
                  </a:lnTo>
                  <a:lnTo>
                    <a:pt x="32771" y="2349499"/>
                  </a:lnTo>
                  <a:lnTo>
                    <a:pt x="40346" y="2298699"/>
                  </a:lnTo>
                  <a:lnTo>
                    <a:pt x="48684" y="2260599"/>
                  </a:lnTo>
                  <a:lnTo>
                    <a:pt x="57778" y="2209799"/>
                  </a:lnTo>
                  <a:lnTo>
                    <a:pt x="67621" y="2171699"/>
                  </a:lnTo>
                  <a:lnTo>
                    <a:pt x="78205" y="2120899"/>
                  </a:lnTo>
                  <a:lnTo>
                    <a:pt x="89526" y="2070099"/>
                  </a:lnTo>
                  <a:lnTo>
                    <a:pt x="101575" y="2031999"/>
                  </a:lnTo>
                  <a:lnTo>
                    <a:pt x="114346" y="1981199"/>
                  </a:lnTo>
                  <a:lnTo>
                    <a:pt x="127833" y="1943099"/>
                  </a:lnTo>
                  <a:lnTo>
                    <a:pt x="142029" y="1904999"/>
                  </a:lnTo>
                  <a:lnTo>
                    <a:pt x="156927" y="1854199"/>
                  </a:lnTo>
                  <a:lnTo>
                    <a:pt x="172521" y="1816099"/>
                  </a:lnTo>
                  <a:lnTo>
                    <a:pt x="188803" y="1765299"/>
                  </a:lnTo>
                  <a:lnTo>
                    <a:pt x="205767" y="1727199"/>
                  </a:lnTo>
                  <a:lnTo>
                    <a:pt x="223406" y="1689099"/>
                  </a:lnTo>
                  <a:lnTo>
                    <a:pt x="241715" y="1638299"/>
                  </a:lnTo>
                  <a:lnTo>
                    <a:pt x="260685" y="1600199"/>
                  </a:lnTo>
                  <a:lnTo>
                    <a:pt x="280310" y="1562099"/>
                  </a:lnTo>
                  <a:lnTo>
                    <a:pt x="300584" y="1523999"/>
                  </a:lnTo>
                  <a:lnTo>
                    <a:pt x="321500" y="1473199"/>
                  </a:lnTo>
                  <a:lnTo>
                    <a:pt x="343052" y="1435099"/>
                  </a:lnTo>
                  <a:lnTo>
                    <a:pt x="365231" y="1396999"/>
                  </a:lnTo>
                  <a:lnTo>
                    <a:pt x="388033" y="1358899"/>
                  </a:lnTo>
                  <a:lnTo>
                    <a:pt x="411450" y="1320799"/>
                  </a:lnTo>
                  <a:lnTo>
                    <a:pt x="435475" y="1282699"/>
                  </a:lnTo>
                  <a:lnTo>
                    <a:pt x="460102" y="1244599"/>
                  </a:lnTo>
                  <a:lnTo>
                    <a:pt x="485324" y="1206499"/>
                  </a:lnTo>
                  <a:lnTo>
                    <a:pt x="511135" y="1168399"/>
                  </a:lnTo>
                  <a:lnTo>
                    <a:pt x="537527" y="1130299"/>
                  </a:lnTo>
                  <a:lnTo>
                    <a:pt x="564494" y="1092199"/>
                  </a:lnTo>
                  <a:lnTo>
                    <a:pt x="592030" y="1066799"/>
                  </a:lnTo>
                  <a:lnTo>
                    <a:pt x="620127" y="1028699"/>
                  </a:lnTo>
                  <a:lnTo>
                    <a:pt x="648779" y="990599"/>
                  </a:lnTo>
                  <a:lnTo>
                    <a:pt x="677979" y="952499"/>
                  </a:lnTo>
                  <a:lnTo>
                    <a:pt x="707721" y="927099"/>
                  </a:lnTo>
                  <a:lnTo>
                    <a:pt x="737998" y="888999"/>
                  </a:lnTo>
                  <a:lnTo>
                    <a:pt x="768803" y="863599"/>
                  </a:lnTo>
                  <a:lnTo>
                    <a:pt x="800130" y="825499"/>
                  </a:lnTo>
                  <a:lnTo>
                    <a:pt x="831971" y="800099"/>
                  </a:lnTo>
                  <a:lnTo>
                    <a:pt x="864321" y="761999"/>
                  </a:lnTo>
                  <a:lnTo>
                    <a:pt x="897171" y="736599"/>
                  </a:lnTo>
                  <a:lnTo>
                    <a:pt x="930517" y="698499"/>
                  </a:lnTo>
                  <a:lnTo>
                    <a:pt x="964351" y="673099"/>
                  </a:lnTo>
                  <a:lnTo>
                    <a:pt x="998666" y="647699"/>
                  </a:lnTo>
                  <a:lnTo>
                    <a:pt x="1033455" y="609599"/>
                  </a:lnTo>
                  <a:lnTo>
                    <a:pt x="1104432" y="558799"/>
                  </a:lnTo>
                  <a:lnTo>
                    <a:pt x="1177227" y="507999"/>
                  </a:lnTo>
                  <a:lnTo>
                    <a:pt x="1251786" y="457199"/>
                  </a:lnTo>
                  <a:lnTo>
                    <a:pt x="1328057" y="406399"/>
                  </a:lnTo>
                  <a:lnTo>
                    <a:pt x="1405986" y="355599"/>
                  </a:lnTo>
                  <a:lnTo>
                    <a:pt x="1445556" y="342899"/>
                  </a:lnTo>
                  <a:lnTo>
                    <a:pt x="1525871" y="292099"/>
                  </a:lnTo>
                  <a:lnTo>
                    <a:pt x="1566603" y="279399"/>
                  </a:lnTo>
                  <a:lnTo>
                    <a:pt x="1607710" y="253999"/>
                  </a:lnTo>
                  <a:lnTo>
                    <a:pt x="1649185" y="241299"/>
                  </a:lnTo>
                  <a:lnTo>
                    <a:pt x="1691020" y="215899"/>
                  </a:lnTo>
                  <a:lnTo>
                    <a:pt x="1733210" y="203199"/>
                  </a:lnTo>
                  <a:lnTo>
                    <a:pt x="1775747" y="177799"/>
                  </a:lnTo>
                  <a:lnTo>
                    <a:pt x="1993411" y="114299"/>
                  </a:lnTo>
                  <a:lnTo>
                    <a:pt x="2037893" y="88899"/>
                  </a:lnTo>
                  <a:lnTo>
                    <a:pt x="2082676" y="88899"/>
                  </a:lnTo>
                  <a:lnTo>
                    <a:pt x="2264680" y="38099"/>
                  </a:lnTo>
                  <a:lnTo>
                    <a:pt x="2310866" y="38099"/>
                  </a:lnTo>
                  <a:lnTo>
                    <a:pt x="2357313" y="25399"/>
                  </a:lnTo>
                  <a:lnTo>
                    <a:pt x="3234225" y="25399"/>
                  </a:lnTo>
                  <a:lnTo>
                    <a:pt x="3380577" y="63499"/>
                  </a:lnTo>
                  <a:lnTo>
                    <a:pt x="3428925" y="63499"/>
                  </a:lnTo>
                  <a:lnTo>
                    <a:pt x="3572505" y="101599"/>
                  </a:lnTo>
                  <a:lnTo>
                    <a:pt x="3619840" y="126999"/>
                  </a:lnTo>
                  <a:lnTo>
                    <a:pt x="3760120" y="165099"/>
                  </a:lnTo>
                  <a:lnTo>
                    <a:pt x="3806268" y="190499"/>
                  </a:lnTo>
                  <a:lnTo>
                    <a:pt x="3852092" y="203199"/>
                  </a:lnTo>
                  <a:lnTo>
                    <a:pt x="3897580" y="228599"/>
                  </a:lnTo>
                  <a:lnTo>
                    <a:pt x="3942722" y="241299"/>
                  </a:lnTo>
                  <a:lnTo>
                    <a:pt x="4031923" y="292099"/>
                  </a:lnTo>
                  <a:lnTo>
                    <a:pt x="4075960" y="304799"/>
                  </a:lnTo>
                  <a:lnTo>
                    <a:pt x="4205685" y="380999"/>
                  </a:lnTo>
                  <a:lnTo>
                    <a:pt x="4331602" y="457199"/>
                  </a:lnTo>
                  <a:lnTo>
                    <a:pt x="4372677" y="495299"/>
                  </a:lnTo>
                  <a:lnTo>
                    <a:pt x="4453414" y="546099"/>
                  </a:lnTo>
                  <a:lnTo>
                    <a:pt x="4493054" y="584199"/>
                  </a:lnTo>
                  <a:lnTo>
                    <a:pt x="4570824" y="634999"/>
                  </a:lnTo>
                  <a:lnTo>
                    <a:pt x="4608931" y="673099"/>
                  </a:lnTo>
                  <a:lnTo>
                    <a:pt x="4646505" y="711199"/>
                  </a:lnTo>
                  <a:lnTo>
                    <a:pt x="4683535" y="736599"/>
                  </a:lnTo>
                  <a:lnTo>
                    <a:pt x="4720011" y="774699"/>
                  </a:lnTo>
                  <a:lnTo>
                    <a:pt x="4755920" y="812799"/>
                  </a:lnTo>
                  <a:lnTo>
                    <a:pt x="4791188" y="850899"/>
                  </a:lnTo>
                  <a:lnTo>
                    <a:pt x="4825741" y="876299"/>
                  </a:lnTo>
                  <a:lnTo>
                    <a:pt x="4859575" y="914399"/>
                  </a:lnTo>
                  <a:lnTo>
                    <a:pt x="4892687" y="952499"/>
                  </a:lnTo>
                  <a:lnTo>
                    <a:pt x="4925070" y="990599"/>
                  </a:lnTo>
                  <a:lnTo>
                    <a:pt x="4956722" y="1028699"/>
                  </a:lnTo>
                  <a:lnTo>
                    <a:pt x="4987636" y="1066799"/>
                  </a:lnTo>
                  <a:lnTo>
                    <a:pt x="5017809" y="1117599"/>
                  </a:lnTo>
                  <a:lnTo>
                    <a:pt x="5047236" y="1155699"/>
                  </a:lnTo>
                  <a:lnTo>
                    <a:pt x="5075913" y="1193799"/>
                  </a:lnTo>
                  <a:lnTo>
                    <a:pt x="5103835" y="1231899"/>
                  </a:lnTo>
                  <a:lnTo>
                    <a:pt x="5130997" y="1269999"/>
                  </a:lnTo>
                  <a:lnTo>
                    <a:pt x="5157395" y="1320799"/>
                  </a:lnTo>
                  <a:lnTo>
                    <a:pt x="5183024" y="1358899"/>
                  </a:lnTo>
                  <a:lnTo>
                    <a:pt x="5207880" y="1396999"/>
                  </a:lnTo>
                  <a:lnTo>
                    <a:pt x="5231958" y="1447799"/>
                  </a:lnTo>
                  <a:lnTo>
                    <a:pt x="5255254" y="1485899"/>
                  </a:lnTo>
                  <a:lnTo>
                    <a:pt x="5277763" y="1536699"/>
                  </a:lnTo>
                  <a:lnTo>
                    <a:pt x="5299481" y="1574799"/>
                  </a:lnTo>
                  <a:lnTo>
                    <a:pt x="5320402" y="1625599"/>
                  </a:lnTo>
                  <a:lnTo>
                    <a:pt x="5340523" y="1663699"/>
                  </a:lnTo>
                  <a:lnTo>
                    <a:pt x="5359840" y="1714499"/>
                  </a:lnTo>
                  <a:lnTo>
                    <a:pt x="5378346" y="1765299"/>
                  </a:lnTo>
                  <a:lnTo>
                    <a:pt x="5396038" y="1803399"/>
                  </a:lnTo>
                  <a:lnTo>
                    <a:pt x="5412912" y="1854199"/>
                  </a:lnTo>
                  <a:lnTo>
                    <a:pt x="5428962" y="1904999"/>
                  </a:lnTo>
                  <a:lnTo>
                    <a:pt x="5444185" y="1943099"/>
                  </a:lnTo>
                  <a:lnTo>
                    <a:pt x="5458575" y="1993899"/>
                  </a:lnTo>
                  <a:lnTo>
                    <a:pt x="5472128" y="2044699"/>
                  </a:lnTo>
                  <a:lnTo>
                    <a:pt x="5484840" y="2082799"/>
                  </a:lnTo>
                  <a:lnTo>
                    <a:pt x="5496706" y="2133599"/>
                  </a:lnTo>
                  <a:lnTo>
                    <a:pt x="5507722" y="2184399"/>
                  </a:lnTo>
                  <a:lnTo>
                    <a:pt x="5517882" y="2235199"/>
                  </a:lnTo>
                  <a:lnTo>
                    <a:pt x="5527182" y="2285999"/>
                  </a:lnTo>
                  <a:lnTo>
                    <a:pt x="5535619" y="2336799"/>
                  </a:lnTo>
                  <a:lnTo>
                    <a:pt x="5543186" y="2374899"/>
                  </a:lnTo>
                  <a:lnTo>
                    <a:pt x="5549881" y="2425699"/>
                  </a:lnTo>
                  <a:lnTo>
                    <a:pt x="5555697" y="2476499"/>
                  </a:lnTo>
                  <a:lnTo>
                    <a:pt x="5560632" y="2527299"/>
                  </a:lnTo>
                  <a:lnTo>
                    <a:pt x="5564679" y="2578099"/>
                  </a:lnTo>
                  <a:lnTo>
                    <a:pt x="5567835" y="2628899"/>
                  </a:lnTo>
                  <a:lnTo>
                    <a:pt x="5570094" y="2679699"/>
                  </a:lnTo>
                  <a:lnTo>
                    <a:pt x="5571454" y="2730499"/>
                  </a:lnTo>
                  <a:lnTo>
                    <a:pt x="5571908" y="2781299"/>
                  </a:lnTo>
                  <a:lnTo>
                    <a:pt x="5571494" y="2832099"/>
                  </a:lnTo>
                  <a:lnTo>
                    <a:pt x="5570258" y="2870199"/>
                  </a:lnTo>
                  <a:lnTo>
                    <a:pt x="5568206" y="2920999"/>
                  </a:lnTo>
                  <a:lnTo>
                    <a:pt x="5565345" y="2971799"/>
                  </a:lnTo>
                  <a:lnTo>
                    <a:pt x="5561682" y="3022599"/>
                  </a:lnTo>
                  <a:lnTo>
                    <a:pt x="5557222" y="3073399"/>
                  </a:lnTo>
                  <a:lnTo>
                    <a:pt x="5551974" y="3111499"/>
                  </a:lnTo>
                  <a:lnTo>
                    <a:pt x="5545943" y="3162299"/>
                  </a:lnTo>
                  <a:lnTo>
                    <a:pt x="5539136" y="3213099"/>
                  </a:lnTo>
                  <a:lnTo>
                    <a:pt x="5531561" y="3251199"/>
                  </a:lnTo>
                  <a:lnTo>
                    <a:pt x="5523223" y="3301999"/>
                  </a:lnTo>
                  <a:lnTo>
                    <a:pt x="5514129" y="3352799"/>
                  </a:lnTo>
                  <a:lnTo>
                    <a:pt x="5504287" y="3390899"/>
                  </a:lnTo>
                  <a:lnTo>
                    <a:pt x="5493702" y="3441699"/>
                  </a:lnTo>
                  <a:lnTo>
                    <a:pt x="5482381" y="3479799"/>
                  </a:lnTo>
                  <a:lnTo>
                    <a:pt x="5470332" y="3530599"/>
                  </a:lnTo>
                  <a:lnTo>
                    <a:pt x="5457561" y="3568699"/>
                  </a:lnTo>
                  <a:lnTo>
                    <a:pt x="5444074" y="3619499"/>
                  </a:lnTo>
                  <a:lnTo>
                    <a:pt x="5429878" y="3657599"/>
                  </a:lnTo>
                  <a:lnTo>
                    <a:pt x="5414980" y="3708399"/>
                  </a:lnTo>
                  <a:lnTo>
                    <a:pt x="5399387" y="3746499"/>
                  </a:lnTo>
                  <a:lnTo>
                    <a:pt x="5383104" y="3784599"/>
                  </a:lnTo>
                  <a:lnTo>
                    <a:pt x="5366140" y="3835399"/>
                  </a:lnTo>
                  <a:lnTo>
                    <a:pt x="5348501" y="3873499"/>
                  </a:lnTo>
                  <a:lnTo>
                    <a:pt x="5330193" y="3911599"/>
                  </a:lnTo>
                  <a:lnTo>
                    <a:pt x="5311222" y="3962399"/>
                  </a:lnTo>
                  <a:lnTo>
                    <a:pt x="5291597" y="4000499"/>
                  </a:lnTo>
                  <a:lnTo>
                    <a:pt x="5271323" y="4038599"/>
                  </a:lnTo>
                  <a:lnTo>
                    <a:pt x="5250407" y="4076699"/>
                  </a:lnTo>
                  <a:lnTo>
                    <a:pt x="5228855" y="4114799"/>
                  </a:lnTo>
                  <a:lnTo>
                    <a:pt x="5206676" y="4165599"/>
                  </a:lnTo>
                  <a:lnTo>
                    <a:pt x="5183874" y="4203699"/>
                  </a:lnTo>
                  <a:lnTo>
                    <a:pt x="5160457" y="4241799"/>
                  </a:lnTo>
                  <a:lnTo>
                    <a:pt x="5136432" y="4279899"/>
                  </a:lnTo>
                  <a:lnTo>
                    <a:pt x="5111805" y="4317999"/>
                  </a:lnTo>
                  <a:lnTo>
                    <a:pt x="5086583" y="4356099"/>
                  </a:lnTo>
                  <a:lnTo>
                    <a:pt x="5060772" y="4394199"/>
                  </a:lnTo>
                  <a:lnTo>
                    <a:pt x="5034380" y="4419599"/>
                  </a:lnTo>
                  <a:lnTo>
                    <a:pt x="5007413" y="4457699"/>
                  </a:lnTo>
                  <a:lnTo>
                    <a:pt x="4979877" y="4495799"/>
                  </a:lnTo>
                  <a:lnTo>
                    <a:pt x="4951780" y="4533899"/>
                  </a:lnTo>
                  <a:lnTo>
                    <a:pt x="4923128" y="4571999"/>
                  </a:lnTo>
                  <a:lnTo>
                    <a:pt x="4893928" y="4597399"/>
                  </a:lnTo>
                  <a:lnTo>
                    <a:pt x="4864186" y="4635499"/>
                  </a:lnTo>
                  <a:lnTo>
                    <a:pt x="4833909" y="4673599"/>
                  </a:lnTo>
                  <a:lnTo>
                    <a:pt x="4803104" y="4698999"/>
                  </a:lnTo>
                  <a:lnTo>
                    <a:pt x="4771777" y="4737099"/>
                  </a:lnTo>
                  <a:lnTo>
                    <a:pt x="4739936" y="4762499"/>
                  </a:lnTo>
                  <a:lnTo>
                    <a:pt x="4707587" y="4800599"/>
                  </a:lnTo>
                  <a:lnTo>
                    <a:pt x="4674736" y="4825999"/>
                  </a:lnTo>
                  <a:lnTo>
                    <a:pt x="4641390" y="4864099"/>
                  </a:lnTo>
                  <a:lnTo>
                    <a:pt x="4607557" y="4889499"/>
                  </a:lnTo>
                  <a:lnTo>
                    <a:pt x="4573242" y="4914899"/>
                  </a:lnTo>
                  <a:lnTo>
                    <a:pt x="4538452" y="4940299"/>
                  </a:lnTo>
                  <a:lnTo>
                    <a:pt x="4503194" y="4978399"/>
                  </a:lnTo>
                  <a:lnTo>
                    <a:pt x="4431302" y="5029199"/>
                  </a:lnTo>
                  <a:lnTo>
                    <a:pt x="4357618" y="5079999"/>
                  </a:lnTo>
                  <a:lnTo>
                    <a:pt x="4282196" y="5130799"/>
                  </a:lnTo>
                  <a:lnTo>
                    <a:pt x="4205089" y="5181599"/>
                  </a:lnTo>
                  <a:lnTo>
                    <a:pt x="4165921" y="5194299"/>
                  </a:lnTo>
                  <a:lnTo>
                    <a:pt x="4046036" y="5270499"/>
                  </a:lnTo>
                  <a:lnTo>
                    <a:pt x="4005304" y="5283199"/>
                  </a:lnTo>
                  <a:lnTo>
                    <a:pt x="3964197" y="5308599"/>
                  </a:lnTo>
                  <a:lnTo>
                    <a:pt x="3922722" y="5321299"/>
                  </a:lnTo>
                  <a:lnTo>
                    <a:pt x="3880887" y="5346699"/>
                  </a:lnTo>
                  <a:lnTo>
                    <a:pt x="3796160" y="5372099"/>
                  </a:lnTo>
                  <a:lnTo>
                    <a:pt x="3753282" y="5397499"/>
                  </a:lnTo>
                  <a:lnTo>
                    <a:pt x="3353145" y="5511799"/>
                  </a:lnTo>
                  <a:close/>
                </a:path>
                <a:path w="5572125" h="5562600">
                  <a:moveTo>
                    <a:pt x="3214594" y="5537199"/>
                  </a:moveTo>
                  <a:lnTo>
                    <a:pt x="2357313" y="5537199"/>
                  </a:lnTo>
                  <a:lnTo>
                    <a:pt x="2264680" y="5511799"/>
                  </a:lnTo>
                  <a:lnTo>
                    <a:pt x="3307227" y="5511799"/>
                  </a:lnTo>
                  <a:lnTo>
                    <a:pt x="3214594" y="5537199"/>
                  </a:lnTo>
                  <a:close/>
                </a:path>
                <a:path w="5572125" h="5562600">
                  <a:moveTo>
                    <a:pt x="3120946" y="5549899"/>
                  </a:moveTo>
                  <a:lnTo>
                    <a:pt x="2450961" y="5549899"/>
                  </a:lnTo>
                  <a:lnTo>
                    <a:pt x="2404013" y="5537199"/>
                  </a:lnTo>
                  <a:lnTo>
                    <a:pt x="3167894" y="5537199"/>
                  </a:lnTo>
                  <a:lnTo>
                    <a:pt x="3120946" y="5549899"/>
                  </a:lnTo>
                  <a:close/>
                </a:path>
                <a:path w="5572125" h="5562600">
                  <a:moveTo>
                    <a:pt x="2978687" y="5562599"/>
                  </a:moveTo>
                  <a:lnTo>
                    <a:pt x="2593220" y="5562599"/>
                  </a:lnTo>
                  <a:lnTo>
                    <a:pt x="2545571" y="5549899"/>
                  </a:lnTo>
                  <a:lnTo>
                    <a:pt x="3026336" y="5549899"/>
                  </a:lnTo>
                  <a:lnTo>
                    <a:pt x="2978687" y="5562599"/>
                  </a:lnTo>
                  <a:close/>
                </a:path>
              </a:pathLst>
            </a:custGeom>
            <a:solidFill>
              <a:srgbClr val="E7E6E6">
                <a:alpha val="52156"/>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object 8"/>
          <p:cNvGrpSpPr/>
          <p:nvPr/>
        </p:nvGrpSpPr>
        <p:grpSpPr>
          <a:xfrm>
            <a:off x="462759" y="6333197"/>
            <a:ext cx="1038225" cy="518795"/>
            <a:chOff x="462759" y="6333197"/>
            <a:chExt cx="1038225" cy="518795"/>
          </a:xfrm>
        </p:grpSpPr>
        <p:pic>
          <p:nvPicPr>
            <p:cNvPr id="9" name="object 9"/>
            <p:cNvPicPr/>
            <p:nvPr/>
          </p:nvPicPr>
          <p:blipFill>
            <a:blip r:embed="rId2" cstate="print"/>
            <a:stretch>
              <a:fillRect/>
            </a:stretch>
          </p:blipFill>
          <p:spPr>
            <a:xfrm>
              <a:off x="538959" y="6409397"/>
              <a:ext cx="885522" cy="366005"/>
            </a:xfrm>
            <a:prstGeom prst="rect">
              <a:avLst/>
            </a:prstGeom>
          </p:spPr>
        </p:pic>
        <p:sp>
          <p:nvSpPr>
            <p:cNvPr id="10" name="object 10"/>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title"/>
          </p:nvPr>
        </p:nvSpPr>
        <p:spPr>
          <a:xfrm>
            <a:off x="503237" y="655494"/>
            <a:ext cx="2912745" cy="952500"/>
          </a:xfrm>
          <a:prstGeom prst="rect">
            <a:avLst/>
          </a:prstGeom>
        </p:spPr>
        <p:txBody>
          <a:bodyPr vert="horz" wrap="square" lIns="0" tIns="67310" rIns="0" bIns="0" rtlCol="0">
            <a:spAutoFit/>
          </a:bodyPr>
          <a:lstStyle/>
          <a:p>
            <a:pPr marL="12700" marR="5080">
              <a:lnSpc>
                <a:spcPts val="3460"/>
              </a:lnSpc>
              <a:spcBef>
                <a:spcPts val="530"/>
              </a:spcBef>
            </a:pPr>
            <a:r>
              <a:rPr spc="-20" dirty="0"/>
              <a:t>DIGITAL</a:t>
            </a:r>
            <a:r>
              <a:rPr spc="-170" dirty="0"/>
              <a:t> </a:t>
            </a:r>
            <a:r>
              <a:rPr spc="-65" dirty="0"/>
              <a:t>PATIENT </a:t>
            </a:r>
            <a:r>
              <a:rPr spc="-10" dirty="0"/>
              <a:t>ENGAGEMENT</a:t>
            </a:r>
          </a:p>
        </p:txBody>
      </p:sp>
      <p:sp>
        <p:nvSpPr>
          <p:cNvPr id="12" name="object 12"/>
          <p:cNvSpPr txBox="1"/>
          <p:nvPr/>
        </p:nvSpPr>
        <p:spPr>
          <a:xfrm>
            <a:off x="526260" y="1781835"/>
            <a:ext cx="4088129" cy="3269615"/>
          </a:xfrm>
          <a:prstGeom prst="rect">
            <a:avLst/>
          </a:prstGeom>
        </p:spPr>
        <p:txBody>
          <a:bodyPr vert="horz" wrap="square" lIns="0" tIns="43815" rIns="0" bIns="0" rtlCol="0">
            <a:spAutoFit/>
          </a:bodyPr>
          <a:lstStyle/>
          <a:p>
            <a:pPr marL="12700" marR="5080" lvl="0" indent="0" defTabSz="914400" eaLnBrk="1" fontAlgn="auto" latinLnBrk="0" hangingPunct="1">
              <a:lnSpc>
                <a:spcPts val="1939"/>
              </a:lnSpc>
              <a:spcBef>
                <a:spcPts val="34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Tw Cen MT"/>
                <a:cs typeface="Tw Cen MT"/>
              </a:rPr>
              <a:t>Digital</a:t>
            </a:r>
            <a:r>
              <a:rPr kumimoji="0" sz="1800" b="0" i="0" u="none" strike="noStrike" kern="0" cap="none" spc="-8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patient</a:t>
            </a:r>
            <a:r>
              <a:rPr kumimoji="0" sz="1800" b="0" i="0" u="none" strike="noStrike" kern="0" cap="none" spc="-8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engagement</a:t>
            </a:r>
            <a:r>
              <a:rPr kumimoji="0" sz="1800" b="0" i="0" u="none" strike="noStrike" kern="0" cap="none" spc="-80"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encompasses </a:t>
            </a:r>
            <a:r>
              <a:rPr kumimoji="0" sz="1800" b="0" i="0" u="none" strike="noStrike" kern="0" cap="none" spc="0" normalizeH="0" baseline="0" noProof="0" dirty="0">
                <a:ln>
                  <a:noFill/>
                </a:ln>
                <a:solidFill>
                  <a:sysClr val="windowText" lastClr="000000"/>
                </a:solidFill>
                <a:effectLst/>
                <a:uLnTx/>
                <a:uFillTx/>
                <a:latin typeface="Tw Cen MT"/>
                <a:cs typeface="Tw Cen MT"/>
              </a:rPr>
              <a:t>direct-to-consumer</a:t>
            </a:r>
            <a:r>
              <a:rPr kumimoji="0" sz="1800" b="0" i="0" u="none" strike="noStrike" kern="0" cap="none" spc="-6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telehealth</a:t>
            </a:r>
            <a:r>
              <a:rPr kumimoji="0" sz="1800" b="0" i="0" u="none" strike="noStrike" kern="0" cap="none" spc="-6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(meaning, </a:t>
            </a:r>
            <a:r>
              <a:rPr kumimoji="0" sz="1800" b="0" i="0" u="none" strike="noStrike" kern="0" cap="none" spc="0" normalizeH="0" baseline="0" noProof="0" dirty="0">
                <a:ln>
                  <a:noFill/>
                </a:ln>
                <a:solidFill>
                  <a:sysClr val="windowText" lastClr="000000"/>
                </a:solidFill>
                <a:effectLst/>
                <a:uLnTx/>
                <a:uFillTx/>
                <a:latin typeface="Tw Cen MT"/>
                <a:cs typeface="Tw Cen MT"/>
              </a:rPr>
              <a:t>between</a:t>
            </a:r>
            <a:r>
              <a:rPr kumimoji="0" sz="1800" b="0" i="0" u="none" strike="noStrike" kern="0" cap="none" spc="-5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a</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provider</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at</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your</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health</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center </a:t>
            </a:r>
            <a:r>
              <a:rPr kumimoji="0" sz="1800" b="0" i="0" u="none" strike="noStrike" kern="0" cap="none" spc="0" normalizeH="0" baseline="0" noProof="0" dirty="0">
                <a:ln>
                  <a:noFill/>
                </a:ln>
                <a:solidFill>
                  <a:sysClr val="windowText" lastClr="000000"/>
                </a:solidFill>
                <a:effectLst/>
                <a:uLnTx/>
                <a:uFillTx/>
                <a:latin typeface="Tw Cen MT"/>
                <a:cs typeface="Tw Cen MT"/>
              </a:rPr>
              <a:t>and</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the</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patient</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somewhere</a:t>
            </a:r>
            <a:r>
              <a:rPr kumimoji="0" sz="1800" b="0" i="0" u="none" strike="noStrike" kern="0" cap="none" spc="-3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else),</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facilitating </a:t>
            </a:r>
            <a:r>
              <a:rPr kumimoji="0" sz="1800" b="0" i="0" u="none" strike="noStrike" kern="0" cap="none" spc="0" normalizeH="0" baseline="0" noProof="0" dirty="0">
                <a:ln>
                  <a:noFill/>
                </a:ln>
                <a:solidFill>
                  <a:sysClr val="windowText" lastClr="000000"/>
                </a:solidFill>
                <a:effectLst/>
                <a:uLnTx/>
                <a:uFillTx/>
                <a:latin typeface="Tw Cen MT"/>
                <a:cs typeface="Tw Cen MT"/>
              </a:rPr>
              <a:t>patient</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access</a:t>
            </a:r>
            <a:r>
              <a:rPr kumimoji="0" sz="1800" b="0" i="0" u="none" strike="noStrike" kern="0" cap="none" spc="-2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to</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providers</a:t>
            </a:r>
            <a:r>
              <a:rPr kumimoji="0" sz="1800" b="0" i="0" u="none" strike="noStrike" kern="0" cap="none" spc="-20"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through </a:t>
            </a:r>
            <a:r>
              <a:rPr kumimoji="0" sz="1800" b="0" i="0" u="none" strike="noStrike" kern="0" cap="none" spc="0" normalizeH="0" baseline="0" noProof="0" dirty="0">
                <a:ln>
                  <a:noFill/>
                </a:ln>
                <a:solidFill>
                  <a:sysClr val="windowText" lastClr="000000"/>
                </a:solidFill>
                <a:effectLst/>
                <a:uLnTx/>
                <a:uFillTx/>
                <a:latin typeface="Tw Cen MT"/>
                <a:cs typeface="Tw Cen MT"/>
              </a:rPr>
              <a:t>originating</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site</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telehealth,</a:t>
            </a:r>
            <a:r>
              <a:rPr kumimoji="0" sz="1800" b="0" i="0" u="none" strike="noStrike" kern="0" cap="none" spc="-3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direct</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messaging, </a:t>
            </a:r>
            <a:r>
              <a:rPr kumimoji="0" sz="1800" b="0" i="0" u="none" strike="noStrike" kern="0" cap="none" spc="0" normalizeH="0" baseline="0" noProof="0" dirty="0">
                <a:ln>
                  <a:noFill/>
                </a:ln>
                <a:solidFill>
                  <a:sysClr val="windowText" lastClr="000000"/>
                </a:solidFill>
                <a:effectLst/>
                <a:uLnTx/>
                <a:uFillTx/>
                <a:latin typeface="Tw Cen MT"/>
                <a:cs typeface="Tw Cen MT"/>
              </a:rPr>
              <a:t>etc.</a:t>
            </a:r>
            <a:r>
              <a:rPr kumimoji="0" sz="1800" b="0" i="0" u="none" strike="noStrike" kern="0" cap="none" spc="-1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and automated outreach such as</a:t>
            </a:r>
            <a:r>
              <a:rPr kumimoji="0" sz="1800" b="0" i="0" u="none" strike="noStrike" kern="0" cap="none" spc="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through </a:t>
            </a:r>
            <a:r>
              <a:rPr kumimoji="0" sz="1800" b="0" i="0" u="none" strike="noStrike" kern="0" cap="none" spc="0" normalizeH="0" baseline="0" noProof="0" dirty="0">
                <a:ln>
                  <a:noFill/>
                </a:ln>
                <a:solidFill>
                  <a:sysClr val="windowText" lastClr="000000"/>
                </a:solidFill>
                <a:effectLst/>
                <a:uLnTx/>
                <a:uFillTx/>
                <a:latin typeface="Tw Cen MT"/>
                <a:cs typeface="Tw Cen MT"/>
              </a:rPr>
              <a:t>EHR</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driven</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SMS/</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email</a:t>
            </a:r>
            <a:r>
              <a:rPr kumimoji="0" sz="1800" b="0" i="0" u="none" strike="noStrike" kern="0" cap="none" spc="-3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campaigns.</a:t>
            </a: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5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w Cen MT"/>
              <a:cs typeface="Tw Cen MT"/>
            </a:endParaRPr>
          </a:p>
          <a:p>
            <a:pPr marL="12700" marR="83820" lvl="0" indent="0" algn="just" defTabSz="914400" eaLnBrk="1" fontAlgn="auto" latinLnBrk="0" hangingPunct="1">
              <a:lnSpc>
                <a:spcPts val="1939"/>
              </a:lnSpc>
              <a:spcBef>
                <a:spcPts val="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Tw Cen MT"/>
                <a:cs typeface="Tw Cen MT"/>
              </a:rPr>
              <a:t>These</a:t>
            </a:r>
            <a:r>
              <a:rPr kumimoji="0" sz="1800" b="0" i="0" u="none" strike="noStrike" kern="0" cap="none" spc="-3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tools</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can</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open</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a</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whole</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new</a:t>
            </a:r>
            <a:r>
              <a:rPr kumimoji="0" sz="1800" b="0" i="0" u="none" strike="noStrike" kern="0" cap="none" spc="-25"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world</a:t>
            </a:r>
            <a:r>
              <a:rPr kumimoji="0" sz="1800" b="0" i="0" u="none" strike="noStrike" kern="0" cap="none" spc="-25" normalizeH="0" baseline="0" noProof="0" dirty="0">
                <a:ln>
                  <a:noFill/>
                </a:ln>
                <a:solidFill>
                  <a:sysClr val="windowText" lastClr="000000"/>
                </a:solidFill>
                <a:effectLst/>
                <a:uLnTx/>
                <a:uFillTx/>
                <a:latin typeface="Tw Cen MT"/>
                <a:cs typeface="Tw Cen MT"/>
              </a:rPr>
              <a:t> of </a:t>
            </a:r>
            <a:r>
              <a:rPr kumimoji="0" sz="1800" b="0" i="0" u="none" strike="noStrike" kern="0" cap="none" spc="0" normalizeH="0" baseline="0" noProof="0" dirty="0">
                <a:ln>
                  <a:noFill/>
                </a:ln>
                <a:solidFill>
                  <a:sysClr val="windowText" lastClr="000000"/>
                </a:solidFill>
                <a:effectLst/>
                <a:uLnTx/>
                <a:uFillTx/>
                <a:latin typeface="Tw Cen MT"/>
                <a:cs typeface="Tw Cen MT"/>
              </a:rPr>
              <a:t>services</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for</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patients,</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increase</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0" normalizeH="0" baseline="0" noProof="0" dirty="0">
                <a:ln>
                  <a:noFill/>
                </a:ln>
                <a:solidFill>
                  <a:sysClr val="windowText" lastClr="000000"/>
                </a:solidFill>
                <a:effectLst/>
                <a:uLnTx/>
                <a:uFillTx/>
                <a:latin typeface="Tw Cen MT"/>
                <a:cs typeface="Tw Cen MT"/>
              </a:rPr>
              <a:t>retention,</a:t>
            </a:r>
            <a:r>
              <a:rPr kumimoji="0" sz="1800" b="0" i="0" u="none" strike="noStrike" kern="0" cap="none" spc="-40" normalizeH="0" baseline="0" noProof="0" dirty="0">
                <a:ln>
                  <a:noFill/>
                </a:ln>
                <a:solidFill>
                  <a:sysClr val="windowText" lastClr="000000"/>
                </a:solidFill>
                <a:effectLst/>
                <a:uLnTx/>
                <a:uFillTx/>
                <a:latin typeface="Tw Cen MT"/>
                <a:cs typeface="Tw Cen MT"/>
              </a:rPr>
              <a:t> </a:t>
            </a:r>
            <a:r>
              <a:rPr kumimoji="0" sz="1800" b="0" i="0" u="none" strike="noStrike" kern="0" cap="none" spc="-25" normalizeH="0" baseline="0" noProof="0" dirty="0">
                <a:ln>
                  <a:noFill/>
                </a:ln>
                <a:solidFill>
                  <a:sysClr val="windowText" lastClr="000000"/>
                </a:solidFill>
                <a:effectLst/>
                <a:uLnTx/>
                <a:uFillTx/>
                <a:latin typeface="Tw Cen MT"/>
                <a:cs typeface="Tw Cen MT"/>
              </a:rPr>
              <a:t>and </a:t>
            </a:r>
            <a:r>
              <a:rPr kumimoji="0" sz="1800" b="0" i="0" u="none" strike="noStrike" kern="0" cap="none" spc="0" normalizeH="0" baseline="0" noProof="0" dirty="0">
                <a:ln>
                  <a:noFill/>
                </a:ln>
                <a:solidFill>
                  <a:sysClr val="windowText" lastClr="000000"/>
                </a:solidFill>
                <a:effectLst/>
                <a:uLnTx/>
                <a:uFillTx/>
                <a:latin typeface="Tw Cen MT"/>
                <a:cs typeface="Tw Cen MT"/>
              </a:rPr>
              <a:t>increase</a:t>
            </a:r>
            <a:r>
              <a:rPr kumimoji="0" sz="1800" b="0" i="0" u="none" strike="noStrike" kern="0" cap="none" spc="-15" normalizeH="0" baseline="0" noProof="0" dirty="0">
                <a:ln>
                  <a:noFill/>
                </a:ln>
                <a:solidFill>
                  <a:sysClr val="windowText" lastClr="000000"/>
                </a:solidFill>
                <a:effectLst/>
                <a:uLnTx/>
                <a:uFillTx/>
                <a:latin typeface="Tw Cen MT"/>
                <a:cs typeface="Tw Cen MT"/>
              </a:rPr>
              <a:t> </a:t>
            </a:r>
            <a:r>
              <a:rPr kumimoji="0" sz="1800" b="0" i="0" u="none" strike="noStrike" kern="0" cap="none" spc="-10" normalizeH="0" baseline="0" noProof="0" dirty="0">
                <a:ln>
                  <a:noFill/>
                </a:ln>
                <a:solidFill>
                  <a:sysClr val="windowText" lastClr="000000"/>
                </a:solidFill>
                <a:effectLst/>
                <a:uLnTx/>
                <a:uFillTx/>
                <a:latin typeface="Tw Cen MT"/>
                <a:cs typeface="Tw Cen MT"/>
              </a:rPr>
              <a:t>adherence.</a:t>
            </a:r>
            <a:endParaRPr kumimoji="0" sz="1800" b="0" i="0" u="none" strike="noStrike" kern="0" cap="none" spc="0" normalizeH="0" baseline="0" noProof="0">
              <a:ln>
                <a:noFill/>
              </a:ln>
              <a:solidFill>
                <a:sysClr val="windowText" lastClr="000000"/>
              </a:solidFill>
              <a:effectLst/>
              <a:uLnTx/>
              <a:uFillTx/>
              <a:latin typeface="Tw Cen MT"/>
              <a:cs typeface="Tw Cen MT"/>
            </a:endParaRPr>
          </a:p>
        </p:txBody>
      </p:sp>
      <p:pic>
        <p:nvPicPr>
          <p:cNvPr id="13" name="object 13"/>
          <p:cNvPicPr/>
          <p:nvPr/>
        </p:nvPicPr>
        <p:blipFill>
          <a:blip r:embed="rId3" cstate="print"/>
          <a:stretch>
            <a:fillRect/>
          </a:stretch>
        </p:blipFill>
        <p:spPr>
          <a:xfrm>
            <a:off x="5453148" y="904972"/>
            <a:ext cx="4953550" cy="4972135"/>
          </a:xfrm>
          <a:prstGeom prst="rect">
            <a:avLst/>
          </a:prstGeom>
        </p:spPr>
      </p:pic>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50"/>
              </a:lnSpc>
              <a:spcBef>
                <a:spcPts val="0"/>
              </a:spcBef>
              <a:spcAft>
                <a:spcPts val="0"/>
              </a:spcAft>
              <a:buClrTx/>
              <a:buSzTx/>
              <a:buFontTx/>
              <a:buNone/>
              <a:tabLst/>
              <a:defRPr/>
            </a:pPr>
            <a:fld id="{81D60167-4931-47E6-BA6A-407CBD079E47}" type="slidenum">
              <a:rPr kumimoji="0" sz="900" b="0" i="0" u="none" strike="noStrike" kern="0" cap="none" spc="-25" normalizeH="0" baseline="0" noProof="0" dirty="0">
                <a:ln>
                  <a:noFill/>
                </a:ln>
                <a:solidFill>
                  <a:prstClr val="white"/>
                </a:solidFill>
                <a:effectLst/>
                <a:uLnTx/>
                <a:uFillTx/>
                <a:latin typeface="Tw Cen MT"/>
              </a:rPr>
              <a:pPr marL="38100" marR="0" lvl="0" indent="0" defTabSz="914400" eaLnBrk="1" fontAlgn="auto" latinLnBrk="0" hangingPunct="1">
                <a:lnSpc>
                  <a:spcPts val="1050"/>
                </a:lnSpc>
                <a:spcBef>
                  <a:spcPts val="0"/>
                </a:spcBef>
                <a:spcAft>
                  <a:spcPts val="0"/>
                </a:spcAft>
                <a:buClrTx/>
                <a:buSzTx/>
                <a:buFontTx/>
                <a:buNone/>
                <a:tabLst/>
                <a:defRPr/>
              </a:pPr>
              <a:t>15</a:t>
            </a:fld>
            <a:endParaRPr kumimoji="0" sz="900" b="0" i="0" u="none" strike="noStrike" kern="0" cap="none" spc="-25" normalizeH="0" baseline="0" noProof="0" dirty="0">
              <a:ln>
                <a:noFill/>
              </a:ln>
              <a:solidFill>
                <a:prstClr val="white"/>
              </a:solidFill>
              <a:effectLst/>
              <a:uLnTx/>
              <a:uFillTx/>
              <a:latin typeface="Tw Cen M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002395" cy="6858000"/>
            <a:chOff x="0" y="0"/>
            <a:chExt cx="9002395" cy="6858000"/>
          </a:xfrm>
        </p:grpSpPr>
        <p:pic>
          <p:nvPicPr>
            <p:cNvPr id="3" name="object 3"/>
            <p:cNvPicPr/>
            <p:nvPr/>
          </p:nvPicPr>
          <p:blipFill>
            <a:blip r:embed="rId2" cstate="print"/>
            <a:stretch>
              <a:fillRect/>
            </a:stretch>
          </p:blipFill>
          <p:spPr>
            <a:xfrm>
              <a:off x="6541475" y="4452337"/>
              <a:ext cx="387794" cy="387794"/>
            </a:xfrm>
            <a:prstGeom prst="rect">
              <a:avLst/>
            </a:prstGeom>
          </p:spPr>
        </p:pic>
        <p:pic>
          <p:nvPicPr>
            <p:cNvPr id="4" name="object 4"/>
            <p:cNvPicPr/>
            <p:nvPr/>
          </p:nvPicPr>
          <p:blipFill>
            <a:blip r:embed="rId3" cstate="print"/>
            <a:stretch>
              <a:fillRect/>
            </a:stretch>
          </p:blipFill>
          <p:spPr>
            <a:xfrm>
              <a:off x="6522084" y="4925639"/>
              <a:ext cx="426575" cy="426574"/>
            </a:xfrm>
            <a:prstGeom prst="rect">
              <a:avLst/>
            </a:prstGeom>
          </p:spPr>
        </p:pic>
      </p:grpSp>
      <p:grpSp>
        <p:nvGrpSpPr>
          <p:cNvPr id="5" name="object 5"/>
          <p:cNvGrpSpPr/>
          <p:nvPr/>
        </p:nvGrpSpPr>
        <p:grpSpPr>
          <a:xfrm>
            <a:off x="9806443" y="350740"/>
            <a:ext cx="1751330" cy="813435"/>
            <a:chOff x="9806443" y="350740"/>
            <a:chExt cx="1751330" cy="813435"/>
          </a:xfrm>
        </p:grpSpPr>
        <p:pic>
          <p:nvPicPr>
            <p:cNvPr id="6" name="object 6"/>
            <p:cNvPicPr/>
            <p:nvPr/>
          </p:nvPicPr>
          <p:blipFill>
            <a:blip r:embed="rId4" cstate="print"/>
            <a:stretch>
              <a:fillRect/>
            </a:stretch>
          </p:blipFill>
          <p:spPr>
            <a:xfrm>
              <a:off x="9882643" y="426940"/>
              <a:ext cx="1598545" cy="660713"/>
            </a:xfrm>
            <a:prstGeom prst="rect">
              <a:avLst/>
            </a:prstGeom>
          </p:spPr>
        </p:pic>
        <p:sp>
          <p:nvSpPr>
            <p:cNvPr id="7" name="object 7"/>
            <p:cNvSpPr/>
            <p:nvPr/>
          </p:nvSpPr>
          <p:spPr>
            <a:xfrm>
              <a:off x="9844543" y="388840"/>
              <a:ext cx="1675130" cy="737235"/>
            </a:xfrm>
            <a:custGeom>
              <a:avLst/>
              <a:gdLst/>
              <a:ahLst/>
              <a:cxnLst/>
              <a:rect l="l" t="t" r="r" b="b"/>
              <a:pathLst>
                <a:path w="1675129" h="737235">
                  <a:moveTo>
                    <a:pt x="0" y="0"/>
                  </a:moveTo>
                  <a:lnTo>
                    <a:pt x="1674745" y="0"/>
                  </a:lnTo>
                  <a:lnTo>
                    <a:pt x="1674745" y="736913"/>
                  </a:lnTo>
                  <a:lnTo>
                    <a:pt x="0" y="736913"/>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6542802" y="3091732"/>
            <a:ext cx="4226560" cy="939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0" b="1" i="0" u="none" strike="noStrike" kern="0" cap="none" spc="0" normalizeH="0" baseline="0" noProof="0" dirty="0">
                <a:ln>
                  <a:noFill/>
                </a:ln>
                <a:solidFill>
                  <a:srgbClr val="FFFFFF"/>
                </a:solidFill>
                <a:effectLst/>
                <a:uLnTx/>
                <a:uFillTx/>
                <a:latin typeface="Tw Cen MT"/>
                <a:cs typeface="Tw Cen MT"/>
              </a:rPr>
              <a:t>THANK</a:t>
            </a:r>
            <a:r>
              <a:rPr kumimoji="0" sz="6000" b="1" i="0" u="none" strike="noStrike" kern="0" cap="none" spc="-220" normalizeH="0" baseline="0" noProof="0" dirty="0">
                <a:ln>
                  <a:noFill/>
                </a:ln>
                <a:solidFill>
                  <a:srgbClr val="FFFFFF"/>
                </a:solidFill>
                <a:effectLst/>
                <a:uLnTx/>
                <a:uFillTx/>
                <a:latin typeface="Tw Cen MT"/>
                <a:cs typeface="Tw Cen MT"/>
              </a:rPr>
              <a:t> </a:t>
            </a:r>
            <a:r>
              <a:rPr kumimoji="0" sz="6000" b="1" i="0" u="none" strike="noStrike" kern="0" cap="none" spc="-20" normalizeH="0" baseline="0" noProof="0" dirty="0">
                <a:ln>
                  <a:noFill/>
                </a:ln>
                <a:solidFill>
                  <a:srgbClr val="FFFFFF"/>
                </a:solidFill>
                <a:effectLst/>
                <a:uLnTx/>
                <a:uFillTx/>
                <a:latin typeface="Tw Cen MT"/>
                <a:cs typeface="Tw Cen MT"/>
              </a:rPr>
              <a:t>YOU!</a:t>
            </a:r>
            <a:endParaRPr kumimoji="0" sz="6000" b="0" i="0" u="none" strike="noStrike" kern="0" cap="none" spc="0" normalizeH="0" baseline="0" noProof="0">
              <a:ln>
                <a:noFill/>
              </a:ln>
              <a:solidFill>
                <a:sysClr val="windowText" lastClr="000000"/>
              </a:solidFill>
              <a:effectLst/>
              <a:uLnTx/>
              <a:uFillTx/>
              <a:latin typeface="Tw Cen MT"/>
              <a:cs typeface="Tw Cen MT"/>
            </a:endParaRPr>
          </a:p>
        </p:txBody>
      </p:sp>
      <p:sp>
        <p:nvSpPr>
          <p:cNvPr id="9" name="object 9"/>
          <p:cNvSpPr txBox="1"/>
          <p:nvPr/>
        </p:nvSpPr>
        <p:spPr>
          <a:xfrm>
            <a:off x="7075155" y="4482455"/>
            <a:ext cx="2247265" cy="797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10" normalizeH="0" baseline="0" noProof="0" dirty="0">
                <a:ln>
                  <a:noFill/>
                </a:ln>
                <a:solidFill>
                  <a:srgbClr val="FFFFFF"/>
                </a:solidFill>
                <a:effectLst/>
                <a:uLnTx/>
                <a:uFillTx/>
                <a:latin typeface="Tw Cen MT"/>
                <a:cs typeface="Tw Cen MT"/>
                <a:hlinkClick r:id="rId5"/>
              </a:rPr>
              <a:t>HITEQINFO@JSI.COM</a:t>
            </a: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49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w Cen MT"/>
              <a:cs typeface="Tw Cen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10" normalizeH="0" baseline="0" noProof="0" dirty="0">
                <a:ln>
                  <a:noFill/>
                </a:ln>
                <a:solidFill>
                  <a:srgbClr val="FFFFFF"/>
                </a:solidFill>
                <a:effectLst/>
                <a:uLnTx/>
                <a:uFillTx/>
                <a:latin typeface="Tw Cen MT"/>
                <a:cs typeface="Tw Cen MT"/>
                <a:hlinkClick r:id="rId6"/>
              </a:rPr>
              <a:t>WWW.HITEQCENTER.ORG</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pic>
        <p:nvPicPr>
          <p:cNvPr id="10" name="object 10"/>
          <p:cNvPicPr/>
          <p:nvPr/>
        </p:nvPicPr>
        <p:blipFill>
          <a:blip r:embed="rId7" cstate="print"/>
          <a:stretch>
            <a:fillRect/>
          </a:stretch>
        </p:blipFill>
        <p:spPr>
          <a:xfrm>
            <a:off x="1032671" y="886118"/>
            <a:ext cx="4986557" cy="49660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Let’s Chat.</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2982943" y="1438803"/>
            <a:ext cx="8315569" cy="2824290"/>
          </a:xfrm>
          <a:prstGeom prst="rect">
            <a:avLst/>
          </a:prstGeom>
        </p:spPr>
        <p:txBody>
          <a:bodyPr lIns="68580" tIns="34290" rIns="68580" bIns="3429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defTabSz="914186" fontAlgn="base">
              <a:spcBef>
                <a:spcPts val="0"/>
              </a:spcBef>
              <a:spcAft>
                <a:spcPct val="0"/>
              </a:spcAft>
              <a:defRPr/>
            </a:pPr>
            <a:endParaRPr lang="en-US" sz="2799">
              <a:solidFill>
                <a:srgbClr val="D6201A"/>
              </a:solidFill>
              <a:latin typeface="Arial" panose="020B0604020202020204"/>
              <a:sym typeface="Arial" panose="020B0604020202020204" pitchFamily="34" charset="0"/>
            </a:endParaRPr>
          </a:p>
        </p:txBody>
      </p:sp>
    </p:spTree>
    <p:extLst>
      <p:ext uri="{BB962C8B-B14F-4D97-AF65-F5344CB8AC3E}">
        <p14:creationId xmlns:p14="http://schemas.microsoft.com/office/powerpoint/2010/main" val="291465635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7637-9030-AC98-CB80-0F94402682D2}"/>
              </a:ext>
            </a:extLst>
          </p:cNvPr>
          <p:cNvSpPr>
            <a:spLocks noGrp="1"/>
          </p:cNvSpPr>
          <p:nvPr>
            <p:ph type="title"/>
          </p:nvPr>
        </p:nvSpPr>
        <p:spPr/>
        <p:txBody>
          <a:bodyPr/>
          <a:lstStyle/>
          <a:p>
            <a:r>
              <a:rPr lang="en-US" dirty="0"/>
              <a:t>Evaluation for the Series</a:t>
            </a:r>
          </a:p>
        </p:txBody>
      </p:sp>
      <p:pic>
        <p:nvPicPr>
          <p:cNvPr id="5" name="Picture 4" descr="A qr code on a white background&#10;&#10;Description automatically generated">
            <a:extLst>
              <a:ext uri="{FF2B5EF4-FFF2-40B4-BE49-F238E27FC236}">
                <a16:creationId xmlns:a16="http://schemas.microsoft.com/office/drawing/2014/main" id="{98F8FCC0-D1F2-D675-9E46-4DD7F5DCDE9B}"/>
              </a:ext>
            </a:extLst>
          </p:cNvPr>
          <p:cNvPicPr>
            <a:picLocks noChangeAspect="1"/>
          </p:cNvPicPr>
          <p:nvPr/>
        </p:nvPicPr>
        <p:blipFill>
          <a:blip r:embed="rId3"/>
          <a:stretch>
            <a:fillRect/>
          </a:stretch>
        </p:blipFill>
        <p:spPr>
          <a:xfrm>
            <a:off x="4301671" y="1934974"/>
            <a:ext cx="3588657" cy="3588657"/>
          </a:xfrm>
          <a:prstGeom prst="rect">
            <a:avLst/>
          </a:prstGeom>
        </p:spPr>
      </p:pic>
    </p:spTree>
    <p:extLst>
      <p:ext uri="{BB962C8B-B14F-4D97-AF65-F5344CB8AC3E}">
        <p14:creationId xmlns:p14="http://schemas.microsoft.com/office/powerpoint/2010/main" val="161720575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p:txBody>
          <a:bodyPr/>
          <a:lstStyle/>
          <a:p>
            <a:pPr>
              <a:spcAft>
                <a:spcPts val="0"/>
              </a:spcAft>
            </a:pPr>
            <a:r>
              <a:rPr lang="en-US" sz="1600" dirty="0">
                <a:ea typeface="+mn-lt"/>
                <a:cs typeface="+mn-lt"/>
              </a:rPr>
              <a:t>National Clinician Consultation Center </a:t>
            </a:r>
            <a:br>
              <a:rPr lang="en-US" sz="1600" dirty="0">
                <a:ea typeface="+mn-lt"/>
                <a:cs typeface="+mn-lt"/>
              </a:rPr>
            </a:br>
            <a:r>
              <a:rPr lang="en-US" sz="1600" dirty="0">
                <a:ea typeface="+mn-lt"/>
                <a:cs typeface="+mn-lt"/>
                <a:hlinkClick r:id="rId2"/>
              </a:rPr>
              <a:t>http://nccc.ucsf.edu/</a:t>
            </a:r>
            <a:r>
              <a:rPr lang="en-US" sz="1600" dirty="0">
                <a:ea typeface="+mn-lt"/>
                <a:cs typeface="+mn-lt"/>
              </a:rPr>
              <a:t> </a:t>
            </a:r>
          </a:p>
          <a:p>
            <a:pPr marL="685783" lvl="2" indent="-228119">
              <a:spcAft>
                <a:spcPts val="0"/>
              </a:spcAft>
              <a:buFont typeface="Arial" pitchFamily="2" charset="2"/>
              <a:buChar char="•"/>
            </a:pPr>
            <a:r>
              <a:rPr lang="en-US" sz="1600" dirty="0">
                <a:ea typeface="+mn-lt"/>
                <a:cs typeface="+mn-lt"/>
              </a:rPr>
              <a:t>HIV Management</a:t>
            </a:r>
          </a:p>
          <a:p>
            <a:pPr marL="685783" lvl="2" indent="-228119">
              <a:spcAft>
                <a:spcPts val="0"/>
              </a:spcAft>
              <a:buFont typeface="Arial" pitchFamily="2" charset="2"/>
              <a:buChar char="•"/>
            </a:pPr>
            <a:r>
              <a:rPr lang="en-US" sz="1600" dirty="0">
                <a:ea typeface="+mn-lt"/>
                <a:cs typeface="+mn-lt"/>
              </a:rPr>
              <a:t>Perinatal HIV</a:t>
            </a:r>
          </a:p>
          <a:p>
            <a:pPr marL="685783" lvl="2" indent="-228119">
              <a:spcAft>
                <a:spcPts val="0"/>
              </a:spcAft>
              <a:buFont typeface="Arial" pitchFamily="2" charset="2"/>
              <a:buChar char="•"/>
            </a:pPr>
            <a:r>
              <a:rPr lang="en-US" sz="1600" dirty="0">
                <a:ea typeface="+mn-lt"/>
                <a:cs typeface="+mn-lt"/>
              </a:rPr>
              <a:t>HIV PrEP</a:t>
            </a:r>
          </a:p>
          <a:p>
            <a:pPr marL="685783" lvl="2" indent="-228119">
              <a:spcAft>
                <a:spcPts val="0"/>
              </a:spcAft>
              <a:buFont typeface="Arial" pitchFamily="2" charset="2"/>
              <a:buChar char="•"/>
            </a:pPr>
            <a:r>
              <a:rPr lang="en-US" sz="1600" dirty="0">
                <a:ea typeface="+mn-lt"/>
                <a:cs typeface="+mn-lt"/>
              </a:rPr>
              <a:t>HIV PEP line</a:t>
            </a:r>
          </a:p>
          <a:p>
            <a:pPr marL="685783" lvl="2" indent="-228119">
              <a:spcAft>
                <a:spcPts val="0"/>
              </a:spcAft>
              <a:buFont typeface="Arial" pitchFamily="2" charset="2"/>
              <a:buChar char="•"/>
            </a:pPr>
            <a:r>
              <a:rPr lang="en-US" sz="1600" dirty="0">
                <a:ea typeface="+mn-lt"/>
                <a:cs typeface="+mn-lt"/>
              </a:rPr>
              <a:t>HCV Management</a:t>
            </a:r>
          </a:p>
          <a:p>
            <a:pPr marL="685783" lvl="2" indent="-228119">
              <a:spcAft>
                <a:spcPts val="0"/>
              </a:spcAft>
              <a:buFont typeface="Arial" pitchFamily="2" charset="2"/>
              <a:buChar char="•"/>
            </a:pPr>
            <a:r>
              <a:rPr lang="en-US" sz="1600" dirty="0">
                <a:ea typeface="+mn-lt"/>
                <a:cs typeface="+mn-lt"/>
              </a:rPr>
              <a:t>Substance Use Management</a:t>
            </a:r>
            <a:br>
              <a:rPr lang="en-US" sz="1600" dirty="0">
                <a:ea typeface="+mn-lt"/>
                <a:cs typeface="+mn-lt"/>
              </a:rPr>
            </a:br>
            <a:endParaRPr lang="en-US" sz="1600" dirty="0"/>
          </a:p>
          <a:p>
            <a:pPr>
              <a:spcAft>
                <a:spcPts val="0"/>
              </a:spcAft>
            </a:pPr>
            <a:r>
              <a:rPr lang="en-US" sz="1600" dirty="0">
                <a:ea typeface="+mn-lt"/>
                <a:cs typeface="+mn-lt"/>
              </a:rPr>
              <a:t>AETC National HIV Curriculum</a:t>
            </a:r>
            <a:br>
              <a:rPr lang="en-US" sz="1600" dirty="0">
                <a:ea typeface="+mn-lt"/>
                <a:cs typeface="+mn-lt"/>
              </a:rPr>
            </a:br>
            <a:r>
              <a:rPr lang="en-US" sz="1600" dirty="0">
                <a:ea typeface="+mn-lt"/>
                <a:cs typeface="+mn-lt"/>
                <a:hlinkClick r:id="rId3"/>
              </a:rPr>
              <a:t>https://aidsetc.org/nhc</a:t>
            </a:r>
            <a:r>
              <a:rPr lang="en-US" sz="1600" dirty="0">
                <a:ea typeface="+mn-lt"/>
                <a:cs typeface="+mn-lt"/>
              </a:rPr>
              <a:t> </a:t>
            </a:r>
          </a:p>
          <a:p>
            <a:pPr>
              <a:spcAft>
                <a:spcPts val="0"/>
              </a:spcAft>
            </a:pPr>
            <a:endParaRPr lang="fr-FR" sz="1600" dirty="0"/>
          </a:p>
          <a:p>
            <a:pPr>
              <a:spcAft>
                <a:spcPts val="0"/>
              </a:spcAft>
            </a:pPr>
            <a:r>
              <a:rPr lang="fr-FR" sz="1600" dirty="0"/>
              <a:t>AETC National HIV-HCV Curriculum </a:t>
            </a:r>
            <a:br>
              <a:rPr lang="fr-FR" sz="1600" dirty="0"/>
            </a:br>
            <a:r>
              <a:rPr lang="fr-FR" sz="1600" dirty="0">
                <a:hlinkClick r:id="rId4"/>
              </a:rPr>
              <a:t>https://aidsetc.org/hivhcv</a:t>
            </a:r>
            <a:endParaRPr lang="fr-FR" sz="1600" dirty="0"/>
          </a:p>
          <a:p>
            <a:pPr>
              <a:spcAft>
                <a:spcPts val="0"/>
              </a:spcAft>
            </a:pPr>
            <a:endParaRPr lang="en-US" sz="1600" dirty="0">
              <a:ea typeface="+mn-lt"/>
              <a:cs typeface="+mn-lt"/>
            </a:endParaRPr>
          </a:p>
          <a:p>
            <a:pPr>
              <a:spcAft>
                <a:spcPts val="0"/>
              </a:spcAft>
            </a:pPr>
            <a:r>
              <a:rPr lang="en-US" sz="1600" dirty="0">
                <a:ea typeface="+mn-lt"/>
                <a:cs typeface="+mn-lt"/>
              </a:rPr>
              <a:t>National HIV PrEP Curriculum </a:t>
            </a:r>
            <a:r>
              <a:rPr lang="en-US" sz="1600" dirty="0">
                <a:ea typeface="+mn-lt"/>
                <a:cs typeface="+mn-lt"/>
                <a:hlinkClick r:id="rId5"/>
              </a:rPr>
              <a:t>https://www.hivprep.uw.edu</a:t>
            </a:r>
            <a:endParaRPr lang="en-US" sz="1600" dirty="0">
              <a:ea typeface="+mn-lt"/>
              <a:cs typeface="+mn-lt"/>
            </a:endParaRPr>
          </a:p>
          <a:p>
            <a:pPr>
              <a:spcAft>
                <a:spcPts val="0"/>
              </a:spcAft>
            </a:pPr>
            <a:endParaRPr lang="fr-FR" sz="1500"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p:txBody>
          <a:bodyPr/>
          <a:lstStyle/>
          <a:p>
            <a:pPr>
              <a:spcAft>
                <a:spcPts val="0"/>
              </a:spcAft>
            </a:pPr>
            <a:endParaRPr lang="en-US" sz="1600" dirty="0">
              <a:ea typeface="+mn-lt"/>
              <a:cs typeface="+mn-lt"/>
            </a:endParaRPr>
          </a:p>
          <a:p>
            <a:pPr>
              <a:spcAft>
                <a:spcPts val="0"/>
              </a:spcAft>
            </a:pPr>
            <a:r>
              <a:rPr lang="en-US" sz="1600" dirty="0">
                <a:ea typeface="+mn-lt"/>
                <a:cs typeface="+mn-lt"/>
              </a:rPr>
              <a:t>Hepatitis B Online </a:t>
            </a:r>
            <a:br>
              <a:rPr lang="en-US" sz="1600" dirty="0">
                <a:ea typeface="+mn-lt"/>
                <a:cs typeface="+mn-lt"/>
              </a:rPr>
            </a:br>
            <a:r>
              <a:rPr lang="en-US" sz="1600" dirty="0">
                <a:ea typeface="+mn-lt"/>
                <a:cs typeface="+mn-lt"/>
                <a:hlinkClick r:id="rId6"/>
              </a:rPr>
              <a:t>https://www.hepatitisb.uw.edu</a:t>
            </a:r>
            <a:endParaRPr lang="en-US" sz="1600" dirty="0">
              <a:ea typeface="+mn-lt"/>
              <a:cs typeface="+mn-lt"/>
            </a:endParaRPr>
          </a:p>
          <a:p>
            <a:pPr>
              <a:spcAft>
                <a:spcPts val="0"/>
              </a:spcAft>
            </a:pPr>
            <a:endParaRPr lang="en-US" sz="1600" dirty="0">
              <a:ea typeface="+mn-lt"/>
              <a:cs typeface="+mn-lt"/>
            </a:endParaRPr>
          </a:p>
          <a:p>
            <a:pPr>
              <a:spcAft>
                <a:spcPts val="0"/>
              </a:spcAft>
            </a:pPr>
            <a:r>
              <a:rPr lang="en-US" sz="1600" dirty="0">
                <a:ea typeface="+mn-lt"/>
                <a:cs typeface="+mn-lt"/>
              </a:rPr>
              <a:t>Hepatitis C Online</a:t>
            </a:r>
            <a:br>
              <a:rPr lang="en-US" sz="1600" dirty="0">
                <a:ea typeface="+mn-lt"/>
                <a:cs typeface="+mn-lt"/>
              </a:rPr>
            </a:br>
            <a:r>
              <a:rPr lang="en-US" sz="1600" dirty="0">
                <a:ea typeface="+mn-lt"/>
                <a:cs typeface="+mn-lt"/>
                <a:hlinkClick r:id="rId7"/>
              </a:rPr>
              <a:t>https://www.hepatitisc.uw.edu</a:t>
            </a:r>
            <a:br>
              <a:rPr lang="en-US" sz="1600" dirty="0">
                <a:ea typeface="+mn-lt"/>
                <a:cs typeface="+mn-lt"/>
              </a:rPr>
            </a:br>
            <a:endParaRPr lang="en-US" sz="1600" dirty="0">
              <a:ea typeface="+mn-lt"/>
              <a:cs typeface="+mn-lt"/>
              <a:hlinkClick r:id="" action="ppaction://noaction"/>
            </a:endParaRPr>
          </a:p>
          <a:p>
            <a:pPr>
              <a:spcAft>
                <a:spcPts val="0"/>
              </a:spcAft>
            </a:pPr>
            <a:r>
              <a:rPr lang="en-US" sz="1600" dirty="0">
                <a:ea typeface="+mn-lt"/>
                <a:cs typeface="+mn-lt"/>
              </a:rPr>
              <a:t>National STD Curriculum</a:t>
            </a:r>
            <a:br>
              <a:rPr lang="en-US" sz="1600" dirty="0">
                <a:ea typeface="+mn-lt"/>
                <a:cs typeface="+mn-lt"/>
              </a:rPr>
            </a:br>
            <a:r>
              <a:rPr lang="en-US" sz="1600" dirty="0">
                <a:ea typeface="+mn-lt"/>
                <a:cs typeface="+mn-lt"/>
                <a:hlinkClick r:id="rId8"/>
              </a:rPr>
              <a:t>https://www.std.uw.edu/</a:t>
            </a:r>
            <a:endParaRPr lang="en-US" sz="1600" dirty="0">
              <a:ea typeface="+mn-lt"/>
              <a:cs typeface="+mn-lt"/>
            </a:endParaRPr>
          </a:p>
          <a:p>
            <a:pPr>
              <a:spcAft>
                <a:spcPts val="0"/>
              </a:spcAft>
            </a:pPr>
            <a:endParaRPr lang="en-US" sz="1600" dirty="0">
              <a:ea typeface="+mn-lt"/>
              <a:cs typeface="+mn-lt"/>
            </a:endParaRPr>
          </a:p>
          <a:p>
            <a:pPr>
              <a:spcAft>
                <a:spcPts val="0"/>
              </a:spcAft>
            </a:pPr>
            <a:r>
              <a:rPr lang="en-US" sz="1600" dirty="0">
                <a:ea typeface="+mn-lt"/>
                <a:cs typeface="+mn-lt"/>
              </a:rPr>
              <a:t>AETC National Coordinating Resource Center </a:t>
            </a:r>
            <a:br>
              <a:rPr lang="en-US" sz="1600" dirty="0">
                <a:ea typeface="+mn-lt"/>
                <a:cs typeface="+mn-lt"/>
              </a:rPr>
            </a:br>
            <a:r>
              <a:rPr lang="en-US" sz="1600" dirty="0">
                <a:ea typeface="+mn-lt"/>
                <a:cs typeface="+mn-lt"/>
                <a:hlinkClick r:id="rId9"/>
              </a:rPr>
              <a:t>https://aidsetc.org/</a:t>
            </a:r>
            <a:r>
              <a:rPr lang="en-US" sz="1600" dirty="0">
                <a:ea typeface="+mn-lt"/>
                <a:cs typeface="+mn-lt"/>
              </a:rPr>
              <a:t> </a:t>
            </a:r>
            <a:br>
              <a:rPr lang="en-US" sz="1600" dirty="0">
                <a:ea typeface="+mn-lt"/>
                <a:cs typeface="+mn-lt"/>
              </a:rPr>
            </a:br>
            <a:endParaRPr lang="en-US" sz="1600" dirty="0">
              <a:ea typeface="+mn-lt"/>
              <a:cs typeface="+mn-lt"/>
            </a:endParaRPr>
          </a:p>
          <a:p>
            <a:pPr>
              <a:spcAft>
                <a:spcPts val="0"/>
              </a:spcAft>
            </a:pPr>
            <a:r>
              <a:rPr lang="en-US" sz="1600" dirty="0">
                <a:ea typeface="+mn-lt"/>
                <a:cs typeface="+mn-lt"/>
              </a:rPr>
              <a:t>Additional Trainings </a:t>
            </a:r>
            <a:r>
              <a:rPr lang="en-US" sz="1600" dirty="0">
                <a:ea typeface="+mn-lt"/>
                <a:cs typeface="+mn-lt"/>
                <a:hlinkClick r:id="rId10"/>
              </a:rPr>
              <a:t>https://matec.info</a:t>
            </a:r>
            <a:r>
              <a:rPr lang="en-US" sz="1600" dirty="0">
                <a:ea typeface="+mn-lt"/>
                <a:cs typeface="+mn-lt"/>
              </a:rPr>
              <a:t> </a:t>
            </a:r>
            <a:endParaRPr lang="en-US" sz="1600" dirty="0"/>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2982943" y="1438803"/>
            <a:ext cx="8315569" cy="2824290"/>
          </a:xfrm>
          <a:prstGeom prst="rect">
            <a:avLst/>
          </a:prstGeom>
        </p:spPr>
        <p:txBody>
          <a:bodyPr lIns="68580" tIns="34290" rIns="68580" bIns="3429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defTabSz="914186" fontAlgn="base">
              <a:spcBef>
                <a:spcPts val="0"/>
              </a:spcBef>
              <a:spcAft>
                <a:spcPct val="0"/>
              </a:spcAft>
              <a:defRPr/>
            </a:pPr>
            <a:endParaRPr lang="en-US" sz="2799">
              <a:solidFill>
                <a:srgbClr val="D6201A"/>
              </a:solidFill>
              <a:latin typeface="Arial" panose="020B0604020202020204"/>
              <a:sym typeface="Arial" panose="020B0604020202020204" pitchFamily="34" charset="0"/>
            </a:endParaRPr>
          </a:p>
        </p:txBody>
      </p:sp>
    </p:spTree>
    <p:extLst>
      <p:ext uri="{BB962C8B-B14F-4D97-AF65-F5344CB8AC3E}">
        <p14:creationId xmlns:p14="http://schemas.microsoft.com/office/powerpoint/2010/main" val="4166786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E4DF-6575-440A-BC34-B048D0BF887B}"/>
              </a:ext>
            </a:extLst>
          </p:cNvPr>
          <p:cNvSpPr>
            <a:spLocks noGrp="1"/>
          </p:cNvSpPr>
          <p:nvPr>
            <p:ph type="title"/>
          </p:nvPr>
        </p:nvSpPr>
        <p:spPr/>
        <p:txBody>
          <a:bodyPr/>
          <a:lstStyle/>
          <a:p>
            <a:r>
              <a:rPr lang="en-US" sz="3200" dirty="0">
                <a:ea typeface="+mj-lt"/>
                <a:cs typeface="+mj-lt"/>
              </a:rPr>
              <a:t>MATEC Statement on Equity and Inclusion</a:t>
            </a:r>
            <a:endParaRPr lang="en-US" dirty="0"/>
          </a:p>
        </p:txBody>
      </p:sp>
      <p:sp>
        <p:nvSpPr>
          <p:cNvPr id="3" name="Text Placeholder 2">
            <a:extLst>
              <a:ext uri="{FF2B5EF4-FFF2-40B4-BE49-F238E27FC236}">
                <a16:creationId xmlns:a16="http://schemas.microsoft.com/office/drawing/2014/main" id="{AC926B16-8E52-4066-9147-EBF5EACA8EFF}"/>
              </a:ext>
            </a:extLst>
          </p:cNvPr>
          <p:cNvSpPr>
            <a:spLocks noGrp="1"/>
          </p:cNvSpPr>
          <p:nvPr>
            <p:ph type="body" sz="quarter" idx="11"/>
          </p:nvPr>
        </p:nvSpPr>
        <p:spPr/>
        <p:txBody>
          <a:bodyPr lIns="91440" tIns="45720" rIns="91440" bIns="45720" anchor="t"/>
          <a:lstStyle/>
          <a:p>
            <a:pPr marL="0" indent="0">
              <a:buNone/>
            </a:pPr>
            <a:r>
              <a:rPr lang="en-US" dirty="0">
                <a:ea typeface="+mn-lt"/>
                <a:cs typeface="+mn-lt"/>
              </a:rPr>
              <a:t>MATEC has a strong commitment to fair, respectful and unbiased representation of humankind. We strive to be anti-racist, gender affirming and honor all people in an authentic way. This is our goal in all of our work, including this presentation. </a:t>
            </a:r>
            <a:endParaRPr lang="en-US"/>
          </a:p>
          <a:p>
            <a:pPr marL="0" indent="0">
              <a:buNone/>
            </a:pPr>
            <a:r>
              <a:rPr lang="en-US" dirty="0">
                <a:ea typeface="+mn-lt"/>
                <a:cs typeface="+mn-lt"/>
              </a:rPr>
              <a:t>Our commitment to you is that we take this stance seriously and invite you to do the same. We ask that if you find something offensive, off-putting, or inaccurate to please let us know. </a:t>
            </a:r>
            <a:endParaRPr lang="en-US"/>
          </a:p>
          <a:p>
            <a:pPr marL="0" indent="0">
              <a:buNone/>
            </a:pPr>
            <a:r>
              <a:rPr lang="en-US" dirty="0">
                <a:ea typeface="+mn-lt"/>
                <a:cs typeface="+mn-lt"/>
              </a:rPr>
              <a:t>We continue to grow and evolve and welcome you on our journey.</a:t>
            </a:r>
            <a:endParaRPr lang="en-US" dirty="0"/>
          </a:p>
        </p:txBody>
      </p:sp>
    </p:spTree>
    <p:extLst>
      <p:ext uri="{BB962C8B-B14F-4D97-AF65-F5344CB8AC3E}">
        <p14:creationId xmlns:p14="http://schemas.microsoft.com/office/powerpoint/2010/main" val="136714406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871" y="2205541"/>
            <a:ext cx="11379200" cy="1524000"/>
          </a:xfrm>
        </p:spPr>
        <p:txBody>
          <a:bodyPr/>
          <a:lstStyle/>
          <a:p>
            <a:endParaRPr lang="en-US"/>
          </a:p>
        </p:txBody>
      </p:sp>
      <p:sp>
        <p:nvSpPr>
          <p:cNvPr id="16" name="object 2"/>
          <p:cNvSpPr/>
          <p:nvPr/>
        </p:nvSpPr>
        <p:spPr>
          <a:xfrm>
            <a:off x="0" y="-6302"/>
            <a:ext cx="12192000" cy="6858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E75C18"/>
          </a:solid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17" name="object 3"/>
          <p:cNvSpPr/>
          <p:nvPr/>
        </p:nvSpPr>
        <p:spPr>
          <a:xfrm>
            <a:off x="7398530" y="1068811"/>
            <a:ext cx="3130548" cy="1200149"/>
          </a:xfrm>
          <a:prstGeom prst="rect">
            <a:avLst/>
          </a:prstGeom>
          <a:blipFill>
            <a:blip r:embed="rId2"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18" name="object 4"/>
          <p:cNvSpPr/>
          <p:nvPr/>
        </p:nvSpPr>
        <p:spPr>
          <a:xfrm>
            <a:off x="6159" y="0"/>
            <a:ext cx="6849957" cy="6858000"/>
          </a:xfrm>
          <a:custGeom>
            <a:avLst/>
            <a:gdLst/>
            <a:ahLst/>
            <a:cxnLst/>
            <a:rect l="l" t="t" r="r" b="b"/>
            <a:pathLst>
              <a:path w="10274935" h="10287000">
                <a:moveTo>
                  <a:pt x="0" y="10287000"/>
                </a:moveTo>
                <a:lnTo>
                  <a:pt x="0" y="0"/>
                </a:lnTo>
                <a:lnTo>
                  <a:pt x="10274651" y="0"/>
                </a:lnTo>
                <a:lnTo>
                  <a:pt x="8225" y="10287000"/>
                </a:lnTo>
                <a:lnTo>
                  <a:pt x="0" y="10287000"/>
                </a:lnTo>
                <a:close/>
              </a:path>
            </a:pathLst>
          </a:custGeom>
          <a:solidFill>
            <a:srgbClr val="FFFFFF"/>
          </a:solid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19" name="object 5"/>
          <p:cNvSpPr/>
          <p:nvPr/>
        </p:nvSpPr>
        <p:spPr>
          <a:xfrm>
            <a:off x="710327" y="464437"/>
            <a:ext cx="2437841" cy="4952707"/>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0" name="object 6"/>
          <p:cNvSpPr/>
          <p:nvPr/>
        </p:nvSpPr>
        <p:spPr>
          <a:xfrm>
            <a:off x="863405" y="556440"/>
            <a:ext cx="2111130" cy="4581254"/>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1" name="object 7"/>
          <p:cNvSpPr/>
          <p:nvPr/>
        </p:nvSpPr>
        <p:spPr>
          <a:xfrm>
            <a:off x="1644275" y="907562"/>
            <a:ext cx="2430811" cy="4938425"/>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2" name="object 8"/>
          <p:cNvSpPr/>
          <p:nvPr/>
        </p:nvSpPr>
        <p:spPr>
          <a:xfrm>
            <a:off x="1751883" y="999296"/>
            <a:ext cx="2105041" cy="4568045"/>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3" name="object 9"/>
          <p:cNvSpPr/>
          <p:nvPr/>
        </p:nvSpPr>
        <p:spPr>
          <a:xfrm>
            <a:off x="2816689" y="1451630"/>
            <a:ext cx="2463246" cy="5004323"/>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4" name="object 10"/>
          <p:cNvSpPr/>
          <p:nvPr/>
        </p:nvSpPr>
        <p:spPr>
          <a:xfrm>
            <a:off x="2981747" y="1568110"/>
            <a:ext cx="2133130" cy="4628999"/>
          </a:xfrm>
          <a:prstGeom prst="rect">
            <a:avLst/>
          </a:prstGeom>
          <a:blipFill>
            <a:blip r:embed="rId6" cstate="print"/>
            <a:stretch>
              <a:fillRect/>
            </a:stretch>
          </a:blipFill>
        </p:spPr>
        <p:txBody>
          <a:bodyPr wrap="square" lIns="0" tIns="0" rIns="0" bIns="0" rtlCol="0"/>
          <a:lstStyle/>
          <a:p>
            <a:pPr defTabSz="457200" eaLnBrk="0" fontAlgn="base" hangingPunct="0">
              <a:spcBef>
                <a:spcPct val="0"/>
              </a:spcBef>
              <a:spcAft>
                <a:spcPct val="0"/>
              </a:spcAft>
            </a:pPr>
            <a:endParaRPr sz="900" kern="1200">
              <a:solidFill>
                <a:prstClr val="black"/>
              </a:solidFill>
              <a:latin typeface="Calibri"/>
              <a:ea typeface="+mn-ea"/>
              <a:cs typeface="Arial" panose="020B0604020202020204" pitchFamily="34" charset="0"/>
              <a:sym typeface="Arial" panose="020B0604020202020204" pitchFamily="34" charset="0"/>
            </a:endParaRPr>
          </a:p>
        </p:txBody>
      </p:sp>
      <p:sp>
        <p:nvSpPr>
          <p:cNvPr id="25" name="object 11"/>
          <p:cNvSpPr txBox="1">
            <a:spLocks/>
          </p:cNvSpPr>
          <p:nvPr/>
        </p:nvSpPr>
        <p:spPr>
          <a:xfrm>
            <a:off x="5924050" y="2308072"/>
            <a:ext cx="5780704" cy="968214"/>
          </a:xfrm>
          <a:prstGeom prst="rect">
            <a:avLst/>
          </a:prstGeom>
        </p:spPr>
        <p:txBody>
          <a:bodyPr vert="horz" wrap="square" lIns="0" tIns="6350" rIns="0" bIns="0" rtlCol="0" anchor="ctr">
            <a:spAutoFit/>
          </a:bodyPr>
          <a:lstStyle>
            <a:lvl1pPr algn="l" defTabSz="912899" rtl="0" eaLnBrk="1" latinLnBrk="0" hangingPunct="1">
              <a:spcBef>
                <a:spcPct val="0"/>
              </a:spcBef>
              <a:buNone/>
              <a:defRPr sz="6250" b="0" i="0" kern="1200" cap="none" spc="-100" baseline="0">
                <a:ln>
                  <a:noFill/>
                </a:ln>
                <a:solidFill>
                  <a:srgbClr val="F4F5F7"/>
                </a:solidFill>
                <a:effectLst/>
                <a:latin typeface="Arial"/>
                <a:ea typeface="+mj-ea"/>
                <a:cs typeface="Arial"/>
              </a:defRPr>
            </a:lvl1pPr>
          </a:lstStyle>
          <a:p>
            <a:pPr marL="6350" algn="ctr">
              <a:spcBef>
                <a:spcPts val="50"/>
              </a:spcBef>
              <a:defRPr/>
            </a:pPr>
            <a:r>
              <a:rPr lang="en-US" spc="-135" dirty="0">
                <a:sym typeface="Arial" panose="020B0604020202020204" pitchFamily="34" charset="0"/>
              </a:rPr>
              <a:t>HIV</a:t>
            </a:r>
            <a:r>
              <a:rPr lang="en-US" spc="95" dirty="0">
                <a:sym typeface="Arial" panose="020B0604020202020204" pitchFamily="34" charset="0"/>
              </a:rPr>
              <a:t> </a:t>
            </a:r>
            <a:r>
              <a:rPr lang="en-US" spc="400" dirty="0">
                <a:sym typeface="Arial" panose="020B0604020202020204" pitchFamily="34" charset="0"/>
              </a:rPr>
              <a:t>Care</a:t>
            </a:r>
          </a:p>
        </p:txBody>
      </p:sp>
      <p:sp>
        <p:nvSpPr>
          <p:cNvPr id="26" name="object 12"/>
          <p:cNvSpPr txBox="1"/>
          <p:nvPr/>
        </p:nvSpPr>
        <p:spPr>
          <a:xfrm>
            <a:off x="5983676" y="3071774"/>
            <a:ext cx="5780704" cy="968214"/>
          </a:xfrm>
          <a:prstGeom prst="rect">
            <a:avLst/>
          </a:prstGeom>
        </p:spPr>
        <p:txBody>
          <a:bodyPr vert="horz" wrap="square" lIns="0" tIns="6350" rIns="0" bIns="0" rtlCol="0">
            <a:spAutoFit/>
          </a:bodyPr>
          <a:lstStyle/>
          <a:p>
            <a:pPr marL="6350" algn="ctr" defTabSz="457200">
              <a:spcBef>
                <a:spcPts val="50"/>
              </a:spcBef>
              <a:defRPr/>
            </a:pPr>
            <a:r>
              <a:rPr sz="6250" kern="1200" spc="-410" dirty="0">
                <a:solidFill>
                  <a:srgbClr val="F4F5F7"/>
                </a:solidFill>
                <a:latin typeface="Arial" panose="020B0604020202020204" pitchFamily="34" charset="0"/>
                <a:ea typeface="+mn-ea"/>
                <a:cs typeface="Arial" panose="020B0604020202020204" pitchFamily="34" charset="0"/>
                <a:sym typeface="Arial" panose="020B0604020202020204" pitchFamily="34" charset="0"/>
              </a:rPr>
              <a:t>T</a:t>
            </a:r>
            <a:r>
              <a:rPr sz="6250" kern="1200" spc="470" dirty="0">
                <a:solidFill>
                  <a:srgbClr val="F4F5F7"/>
                </a:solidFill>
                <a:latin typeface="Arial" panose="020B0604020202020204" pitchFamily="34" charset="0"/>
                <a:ea typeface="+mn-ea"/>
                <a:cs typeface="Arial" panose="020B0604020202020204" pitchFamily="34" charset="0"/>
                <a:sym typeface="Arial" panose="020B0604020202020204" pitchFamily="34" charset="0"/>
              </a:rPr>
              <a:t>oo</a:t>
            </a:r>
            <a:r>
              <a:rPr sz="6250" kern="1200" spc="115" dirty="0">
                <a:solidFill>
                  <a:srgbClr val="F4F5F7"/>
                </a:solidFill>
                <a:latin typeface="Arial" panose="020B0604020202020204" pitchFamily="34" charset="0"/>
                <a:ea typeface="+mn-ea"/>
                <a:cs typeface="Arial" panose="020B0604020202020204" pitchFamily="34" charset="0"/>
                <a:sym typeface="Arial" panose="020B0604020202020204" pitchFamily="34" charset="0"/>
              </a:rPr>
              <a:t>l</a:t>
            </a:r>
            <a:r>
              <a:rPr sz="6250" kern="1200" spc="163" dirty="0">
                <a:solidFill>
                  <a:srgbClr val="F4F5F7"/>
                </a:solidFill>
                <a:latin typeface="Arial" panose="020B0604020202020204" pitchFamily="34" charset="0"/>
                <a:ea typeface="+mn-ea"/>
                <a:cs typeface="Arial" panose="020B0604020202020204" pitchFamily="34" charset="0"/>
                <a:sym typeface="Arial" panose="020B0604020202020204" pitchFamily="34" charset="0"/>
              </a:rPr>
              <a:t>s</a:t>
            </a:r>
            <a:endParaRPr sz="6250" kern="1200" dirty="0">
              <a:solidFill>
                <a:prstClr val="black"/>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27" name="object 13"/>
          <p:cNvSpPr txBox="1">
            <a:spLocks/>
          </p:cNvSpPr>
          <p:nvPr/>
        </p:nvSpPr>
        <p:spPr>
          <a:xfrm>
            <a:off x="5924050" y="4008305"/>
            <a:ext cx="5973696" cy="332271"/>
          </a:xfrm>
          <a:prstGeom prst="rect">
            <a:avLst/>
          </a:prstGeom>
        </p:spPr>
        <p:txBody>
          <a:bodyPr vert="horz" wrap="square" lIns="0" tIns="6033" rIns="0" bIns="0" rtlCol="0">
            <a:spAutoFit/>
          </a:bodyPr>
          <a:lstStyle>
            <a:lvl1pPr marL="342337" indent="-228225" algn="l" defTabSz="912899" rtl="0" eaLnBrk="1" latinLnBrk="0" hangingPunct="1">
              <a:spcBef>
                <a:spcPct val="20000"/>
              </a:spcBef>
              <a:buClr>
                <a:schemeClr val="accent6"/>
              </a:buClr>
              <a:buFont typeface="Wingdings" charset="2"/>
              <a:buChar char="§"/>
              <a:defRPr sz="1800" b="0" i="0" kern="1200">
                <a:solidFill>
                  <a:srgbClr val="F4F5F7"/>
                </a:solidFill>
                <a:latin typeface="Arial"/>
                <a:ea typeface="+mn-ea"/>
                <a:cs typeface="Arial"/>
              </a:defRPr>
            </a:lvl1pPr>
            <a:lvl2pPr marL="639030" indent="-228225" algn="l" defTabSz="912899" rtl="0" eaLnBrk="1" latinLnBrk="0" hangingPunct="1">
              <a:spcBef>
                <a:spcPct val="20000"/>
              </a:spcBef>
              <a:buClr>
                <a:schemeClr val="accent6"/>
              </a:buClr>
              <a:buFont typeface="Courier New" panose="02070309020205020404" pitchFamily="49" charset="0"/>
              <a:buChar char="o"/>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panose="05000000000000000000" pitchFamily="2" charset="2"/>
              <a:buChar char="Ø"/>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panose="05000000000000000000" pitchFamily="2" charset="2"/>
              <a:buChar char="v"/>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Arial" panose="020B0604020202020204" pitchFamily="34" charset="0"/>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2540" indent="0" algn="ctr">
              <a:lnSpc>
                <a:spcPct val="115999"/>
              </a:lnSpc>
              <a:spcBef>
                <a:spcPts val="48"/>
              </a:spcBef>
              <a:buClr>
                <a:srgbClr val="D6201A"/>
              </a:buClr>
              <a:buNone/>
              <a:defRPr/>
            </a:pPr>
            <a:r>
              <a:rPr lang="en-US" sz="2000" spc="30" dirty="0">
                <a:sym typeface="Arial" panose="020B0604020202020204" pitchFamily="34" charset="0"/>
              </a:rPr>
              <a:t>A </a:t>
            </a:r>
            <a:r>
              <a:rPr lang="en-US" sz="2000" spc="115" dirty="0">
                <a:sym typeface="Arial" panose="020B0604020202020204" pitchFamily="34" charset="0"/>
              </a:rPr>
              <a:t>mobile </a:t>
            </a:r>
            <a:r>
              <a:rPr lang="en-US" sz="2000" spc="110" dirty="0">
                <a:sym typeface="Arial" panose="020B0604020202020204" pitchFamily="34" charset="0"/>
              </a:rPr>
              <a:t>application </a:t>
            </a:r>
            <a:r>
              <a:rPr lang="en-US" sz="2000" spc="80" dirty="0">
                <a:sym typeface="Arial" panose="020B0604020202020204" pitchFamily="34" charset="0"/>
              </a:rPr>
              <a:t>for</a:t>
            </a:r>
            <a:r>
              <a:rPr lang="en-US" sz="2000" spc="-118" dirty="0">
                <a:sym typeface="Arial" panose="020B0604020202020204" pitchFamily="34" charset="0"/>
              </a:rPr>
              <a:t> </a:t>
            </a:r>
            <a:r>
              <a:rPr lang="en-US" sz="2000" spc="95" dirty="0">
                <a:sym typeface="Arial" panose="020B0604020202020204" pitchFamily="34" charset="0"/>
              </a:rPr>
              <a:t>the </a:t>
            </a:r>
            <a:r>
              <a:rPr lang="en-US" sz="2000" spc="75" dirty="0">
                <a:sym typeface="Arial" panose="020B0604020202020204" pitchFamily="34" charset="0"/>
              </a:rPr>
              <a:t>clinical </a:t>
            </a:r>
            <a:r>
              <a:rPr lang="en-US" sz="2000" spc="120" dirty="0">
                <a:sym typeface="Arial" panose="020B0604020202020204" pitchFamily="34" charset="0"/>
              </a:rPr>
              <a:t>care</a:t>
            </a:r>
            <a:r>
              <a:rPr lang="en-US" sz="2000" spc="-5" dirty="0">
                <a:sym typeface="Arial" panose="020B0604020202020204" pitchFamily="34" charset="0"/>
              </a:rPr>
              <a:t> </a:t>
            </a:r>
            <a:r>
              <a:rPr lang="en-US" sz="2000" spc="170" dirty="0">
                <a:sym typeface="Arial" panose="020B0604020202020204" pitchFamily="34" charset="0"/>
              </a:rPr>
              <a:t>team</a:t>
            </a:r>
          </a:p>
        </p:txBody>
      </p:sp>
    </p:spTree>
    <p:extLst>
      <p:ext uri="{BB962C8B-B14F-4D97-AF65-F5344CB8AC3E}">
        <p14:creationId xmlns:p14="http://schemas.microsoft.com/office/powerpoint/2010/main" val="95784867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pPr defTabSz="456449">
              <a:defRPr/>
            </a:pPr>
            <a:endParaRPr sz="1800" kern="1200" dirty="0">
              <a:solidFill>
                <a:srgbClr val="222222"/>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object 6"/>
          <p:cNvSpPr txBox="1">
            <a:spLocks/>
          </p:cNvSpPr>
          <p:nvPr/>
        </p:nvSpPr>
        <p:spPr>
          <a:xfrm>
            <a:off x="7154779" y="1017252"/>
            <a:ext cx="4777412" cy="628377"/>
          </a:xfrm>
          <a:prstGeom prst="rect">
            <a:avLst/>
          </a:prstGeom>
        </p:spPr>
        <p:txBody>
          <a:bodyPr vert="horz" wrap="square" lIns="0" tIns="12700" rIns="0" bIns="0" rtlCol="0">
            <a:spAutoFit/>
          </a:bodyPr>
          <a:lstStyle>
            <a:lvl1pPr>
              <a:defRPr sz="6500" b="0" i="0">
                <a:solidFill>
                  <a:schemeClr val="bg1"/>
                </a:solidFill>
                <a:latin typeface="Arial"/>
                <a:ea typeface="+mj-ea"/>
                <a:cs typeface="Arial"/>
              </a:defRPr>
            </a:lvl1pPr>
          </a:lstStyle>
          <a:p>
            <a:pPr marL="12700">
              <a:spcBef>
                <a:spcPts val="100"/>
              </a:spcBef>
              <a:defRPr/>
            </a:pPr>
            <a:r>
              <a:rPr lang="en-US" sz="4000" spc="170" dirty="0">
                <a:solidFill>
                  <a:sysClr val="window" lastClr="FFFFFF"/>
                </a:solidFill>
                <a:sym typeface="Arial" panose="020B0604020202020204" pitchFamily="34" charset="0"/>
              </a:rPr>
              <a:t>Essential </a:t>
            </a:r>
            <a:r>
              <a:rPr lang="en-US" sz="4000" spc="-145" dirty="0">
                <a:solidFill>
                  <a:sysClr val="window" lastClr="FFFFFF"/>
                </a:solidFill>
                <a:sym typeface="Arial" panose="020B0604020202020204" pitchFamily="34" charset="0"/>
              </a:rPr>
              <a:t>HIV</a:t>
            </a:r>
            <a:r>
              <a:rPr lang="en-US" sz="4000" spc="65" dirty="0">
                <a:solidFill>
                  <a:sysClr val="window" lastClr="FFFFFF"/>
                </a:solidFill>
                <a:sym typeface="Arial" panose="020B0604020202020204" pitchFamily="34" charset="0"/>
              </a:rPr>
              <a:t> </a:t>
            </a:r>
            <a:r>
              <a:rPr lang="en-US" sz="4000" spc="484" dirty="0">
                <a:solidFill>
                  <a:sysClr val="window" lastClr="FFFFFF"/>
                </a:solidFill>
                <a:sym typeface="Arial" panose="020B0604020202020204" pitchFamily="34" charset="0"/>
              </a:rPr>
              <a:t>care</a:t>
            </a:r>
          </a:p>
        </p:txBody>
      </p:sp>
      <p:sp>
        <p:nvSpPr>
          <p:cNvPr id="11" name="object 7"/>
          <p:cNvSpPr txBox="1">
            <a:spLocks/>
          </p:cNvSpPr>
          <p:nvPr/>
        </p:nvSpPr>
        <p:spPr>
          <a:xfrm>
            <a:off x="7836755" y="1379629"/>
            <a:ext cx="3552991" cy="1846659"/>
          </a:xfrm>
          <a:prstGeom prst="rect">
            <a:avLst/>
          </a:prstGeom>
        </p:spPr>
        <p:txBody>
          <a:bodyPr vert="horz" wrap="square" lIns="0" tIns="182880" rIns="0" bIns="0" rtlCol="0">
            <a:spAutoFit/>
          </a:bodyPr>
          <a:lstStyle>
            <a:lvl1pPr marL="0">
              <a:defRPr sz="6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5080" algn="ctr">
              <a:spcBef>
                <a:spcPts val="1440"/>
              </a:spcBef>
              <a:defRPr/>
            </a:pPr>
            <a:r>
              <a:rPr lang="en-US" sz="3600" spc="465" dirty="0">
                <a:solidFill>
                  <a:sysClr val="window" lastClr="FFFFFF"/>
                </a:solidFill>
                <a:sym typeface="Arial" panose="020B0604020202020204" pitchFamily="34" charset="0"/>
              </a:rPr>
              <a:t>information </a:t>
            </a:r>
            <a:r>
              <a:rPr lang="en-US" sz="3600" spc="140" dirty="0">
                <a:solidFill>
                  <a:sysClr val="window" lastClr="FFFFFF"/>
                </a:solidFill>
                <a:sym typeface="Arial" panose="020B0604020202020204" pitchFamily="34" charset="0"/>
              </a:rPr>
              <a:t>is  </a:t>
            </a:r>
            <a:r>
              <a:rPr lang="en-US" sz="3600" spc="445" dirty="0">
                <a:solidFill>
                  <a:sysClr val="window" lastClr="FFFFFF"/>
                </a:solidFill>
                <a:sym typeface="Arial" panose="020B0604020202020204" pitchFamily="34" charset="0"/>
              </a:rPr>
              <a:t>always </a:t>
            </a:r>
            <a:r>
              <a:rPr lang="en-US" sz="3600" spc="365" dirty="0">
                <a:solidFill>
                  <a:sysClr val="window" lastClr="FFFFFF"/>
                </a:solidFill>
                <a:sym typeface="Arial" panose="020B0604020202020204" pitchFamily="34" charset="0"/>
              </a:rPr>
              <a:t>within</a:t>
            </a:r>
            <a:r>
              <a:rPr lang="en-US" sz="3600" spc="-229" dirty="0">
                <a:solidFill>
                  <a:sysClr val="window" lastClr="FFFFFF"/>
                </a:solidFill>
                <a:sym typeface="Arial" panose="020B0604020202020204" pitchFamily="34" charset="0"/>
              </a:rPr>
              <a:t> </a:t>
            </a:r>
            <a:r>
              <a:rPr lang="en-US" sz="3600" spc="345" dirty="0">
                <a:solidFill>
                  <a:sysClr val="window" lastClr="FFFFFF"/>
                </a:solidFill>
                <a:sym typeface="Arial" panose="020B0604020202020204" pitchFamily="34" charset="0"/>
              </a:rPr>
              <a:t>reach.</a:t>
            </a:r>
          </a:p>
        </p:txBody>
      </p:sp>
      <p:sp>
        <p:nvSpPr>
          <p:cNvPr id="12" name="object 3"/>
          <p:cNvSpPr/>
          <p:nvPr/>
        </p:nvSpPr>
        <p:spPr>
          <a:xfrm>
            <a:off x="9861127" y="4871917"/>
            <a:ext cx="1419058" cy="487748"/>
          </a:xfrm>
          <a:prstGeom prst="rect">
            <a:avLst/>
          </a:prstGeom>
          <a:blipFill>
            <a:blip r:embed="rId3" cstate="print"/>
            <a:stretch>
              <a:fillRect/>
            </a:stretch>
          </a:blipFill>
        </p:spPr>
        <p:txBody>
          <a:bodyPr wrap="square" lIns="0" tIns="0" rIns="0" bIns="0" rtlCol="0"/>
          <a:lstStyle/>
          <a:p>
            <a:pPr defTabSz="456449">
              <a:defRPr/>
            </a:pPr>
            <a:endParaRPr sz="1800" kern="1200">
              <a:solidFill>
                <a:srgbClr val="222222"/>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object 4"/>
          <p:cNvSpPr/>
          <p:nvPr/>
        </p:nvSpPr>
        <p:spPr>
          <a:xfrm>
            <a:off x="8124427" y="4871917"/>
            <a:ext cx="1419058" cy="487748"/>
          </a:xfrm>
          <a:prstGeom prst="rect">
            <a:avLst/>
          </a:prstGeom>
          <a:blipFill>
            <a:blip r:embed="rId4" cstate="print"/>
            <a:stretch>
              <a:fillRect/>
            </a:stretch>
          </a:blipFill>
        </p:spPr>
        <p:txBody>
          <a:bodyPr wrap="square" lIns="0" tIns="0" rIns="0" bIns="0" rtlCol="0"/>
          <a:lstStyle/>
          <a:p>
            <a:pPr defTabSz="456449">
              <a:defRPr/>
            </a:pPr>
            <a:endParaRPr sz="1800" kern="1200">
              <a:solidFill>
                <a:srgbClr val="222222"/>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object 5"/>
          <p:cNvSpPr/>
          <p:nvPr/>
        </p:nvSpPr>
        <p:spPr>
          <a:xfrm>
            <a:off x="9245382" y="3581474"/>
            <a:ext cx="938376" cy="947067"/>
          </a:xfrm>
          <a:prstGeom prst="rect">
            <a:avLst/>
          </a:prstGeom>
          <a:blipFill>
            <a:blip r:embed="rId5" cstate="print"/>
            <a:stretch>
              <a:fillRect/>
            </a:stretch>
          </a:blipFill>
        </p:spPr>
        <p:txBody>
          <a:bodyPr wrap="square" lIns="0" tIns="0" rIns="0" bIns="0" rtlCol="0"/>
          <a:lstStyle/>
          <a:p>
            <a:pPr defTabSz="456449">
              <a:defRPr/>
            </a:pPr>
            <a:endParaRPr sz="1800" kern="1200">
              <a:solidFill>
                <a:srgbClr val="222222"/>
              </a:solidFill>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845271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pPr marL="85090"/>
            <a:r>
              <a:rPr lang="en-US" dirty="0">
                <a:cs typeface="Arial"/>
              </a:rPr>
              <a:t>This program is supported by the Health Resources and Services Administration (HRSA) of the U.S. Department of Health and Human Services (HHS) as part of an award totaling </a:t>
            </a:r>
            <a:r>
              <a:rPr lang="en-US" dirty="0">
                <a:solidFill>
                  <a:srgbClr val="212121"/>
                </a:solidFill>
                <a:ea typeface="Inter" panose="02000503000000020004" pitchFamily="2" charset="0"/>
                <a:cs typeface="Inter"/>
              </a:rPr>
              <a:t>$4,036,482</a:t>
            </a:r>
            <a:r>
              <a:rPr lang="en-US" dirty="0">
                <a:ea typeface="Inter" panose="02000503000000020004" pitchFamily="2" charset="0"/>
              </a:rPr>
              <a:t> </a:t>
            </a:r>
            <a:r>
              <a:rPr lang="en-US" dirty="0">
                <a:cs typeface="Arial"/>
              </a:rPr>
              <a:t>with 0 percentage financed with nongovernmental sources. The contents are those of the author(s) and do not necessarily represent the official views of, nor an endorsement, by HRSA, HHS or the U.S. Government.</a:t>
            </a:r>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CCB8-27C0-E6B4-9314-8C47B68D8ABE}"/>
              </a:ext>
            </a:extLst>
          </p:cNvPr>
          <p:cNvSpPr>
            <a:spLocks noGrp="1"/>
          </p:cNvSpPr>
          <p:nvPr>
            <p:ph type="title"/>
          </p:nvPr>
        </p:nvSpPr>
        <p:spPr/>
        <p:txBody>
          <a:bodyPr/>
          <a:lstStyle/>
          <a:p>
            <a:r>
              <a:rPr lang="en-US" dirty="0"/>
              <a:t>Guest Speaker</a:t>
            </a:r>
          </a:p>
        </p:txBody>
      </p:sp>
      <p:sp>
        <p:nvSpPr>
          <p:cNvPr id="3" name="Text Placeholder 2">
            <a:extLst>
              <a:ext uri="{FF2B5EF4-FFF2-40B4-BE49-F238E27FC236}">
                <a16:creationId xmlns:a16="http://schemas.microsoft.com/office/drawing/2014/main" id="{12D9C0E8-3C01-92D2-819F-E9AFFC116939}"/>
              </a:ext>
            </a:extLst>
          </p:cNvPr>
          <p:cNvSpPr>
            <a:spLocks noGrp="1"/>
          </p:cNvSpPr>
          <p:nvPr>
            <p:ph type="body" sz="quarter" idx="11"/>
          </p:nvPr>
        </p:nvSpPr>
        <p:spPr>
          <a:xfrm>
            <a:off x="4615543" y="2243706"/>
            <a:ext cx="6523079" cy="2986087"/>
          </a:xfrm>
        </p:spPr>
        <p:txBody>
          <a:bodyPr/>
          <a:lstStyle/>
          <a:p>
            <a:r>
              <a:rPr lang="en-US" dirty="0"/>
              <a:t>Jillian Mancini, MBA, PCMH CCE</a:t>
            </a:r>
          </a:p>
          <a:p>
            <a:pPr lvl="2"/>
            <a:r>
              <a:rPr lang="en-US" sz="2400" spc="10" dirty="0">
                <a:solidFill>
                  <a:schemeClr val="tx1"/>
                </a:solidFill>
              </a:rPr>
              <a:t>JSI</a:t>
            </a:r>
            <a:r>
              <a:rPr lang="en-US" sz="2400" dirty="0">
                <a:solidFill>
                  <a:schemeClr val="tx1"/>
                </a:solidFill>
              </a:rPr>
              <a:t> </a:t>
            </a:r>
            <a:r>
              <a:rPr lang="en-US" sz="2400" spc="5" dirty="0">
                <a:solidFill>
                  <a:schemeClr val="tx1"/>
                </a:solidFill>
              </a:rPr>
              <a:t>Research</a:t>
            </a:r>
            <a:r>
              <a:rPr lang="en-US" sz="2400" spc="10" dirty="0">
                <a:solidFill>
                  <a:schemeClr val="tx1"/>
                </a:solidFill>
              </a:rPr>
              <a:t> </a:t>
            </a:r>
            <a:r>
              <a:rPr lang="en-US" sz="2400" spc="25" dirty="0">
                <a:solidFill>
                  <a:schemeClr val="tx1"/>
                </a:solidFill>
              </a:rPr>
              <a:t>&amp;</a:t>
            </a:r>
            <a:r>
              <a:rPr lang="en-US" sz="2400" spc="5" dirty="0">
                <a:solidFill>
                  <a:schemeClr val="tx1"/>
                </a:solidFill>
              </a:rPr>
              <a:t> </a:t>
            </a:r>
            <a:r>
              <a:rPr lang="en-US" sz="2400" spc="10" dirty="0">
                <a:solidFill>
                  <a:schemeClr val="tx1"/>
                </a:solidFill>
              </a:rPr>
              <a:t>Training</a:t>
            </a:r>
          </a:p>
          <a:p>
            <a:pPr lvl="3"/>
            <a:r>
              <a:rPr lang="en-US" spc="10" dirty="0">
                <a:solidFill>
                  <a:schemeClr val="tx1"/>
                </a:solidFill>
              </a:rPr>
              <a:t>Project</a:t>
            </a:r>
            <a:r>
              <a:rPr lang="en-US" spc="5" dirty="0">
                <a:solidFill>
                  <a:schemeClr val="tx1"/>
                </a:solidFill>
              </a:rPr>
              <a:t> </a:t>
            </a:r>
            <a:r>
              <a:rPr lang="en-US" spc="20" dirty="0">
                <a:solidFill>
                  <a:schemeClr val="tx1"/>
                </a:solidFill>
              </a:rPr>
              <a:t>Director</a:t>
            </a:r>
            <a:r>
              <a:rPr lang="en-US" spc="10" dirty="0">
                <a:solidFill>
                  <a:schemeClr val="tx1"/>
                </a:solidFill>
              </a:rPr>
              <a:t> of</a:t>
            </a:r>
            <a:r>
              <a:rPr lang="en-US" spc="200" dirty="0">
                <a:solidFill>
                  <a:schemeClr val="tx1"/>
                </a:solidFill>
              </a:rPr>
              <a:t> </a:t>
            </a:r>
            <a:r>
              <a:rPr lang="en-US" spc="10" dirty="0">
                <a:solidFill>
                  <a:schemeClr val="tx1"/>
                </a:solidFill>
              </a:rPr>
              <a:t>the</a:t>
            </a:r>
            <a:r>
              <a:rPr lang="en-US" spc="5" dirty="0">
                <a:solidFill>
                  <a:schemeClr val="tx1"/>
                </a:solidFill>
              </a:rPr>
              <a:t> </a:t>
            </a:r>
            <a:r>
              <a:rPr lang="en-US" spc="15" dirty="0">
                <a:solidFill>
                  <a:schemeClr val="tx1"/>
                </a:solidFill>
              </a:rPr>
              <a:t>HITEQ</a:t>
            </a:r>
            <a:r>
              <a:rPr lang="en-US" spc="5" dirty="0">
                <a:solidFill>
                  <a:schemeClr val="tx1"/>
                </a:solidFill>
              </a:rPr>
              <a:t> </a:t>
            </a:r>
            <a:r>
              <a:rPr lang="en-US" spc="15" dirty="0">
                <a:solidFill>
                  <a:schemeClr val="tx1"/>
                </a:solidFill>
              </a:rPr>
              <a:t>Center </a:t>
            </a:r>
            <a:r>
              <a:rPr lang="en-US" spc="-720" dirty="0">
                <a:solidFill>
                  <a:schemeClr val="tx1"/>
                </a:solidFill>
              </a:rPr>
              <a:t> </a:t>
            </a:r>
            <a:r>
              <a:rPr lang="en-US" spc="10" dirty="0">
                <a:solidFill>
                  <a:schemeClr val="tx1"/>
                </a:solidFill>
              </a:rPr>
              <a:t>Health</a:t>
            </a:r>
            <a:r>
              <a:rPr lang="en-US" spc="5" dirty="0">
                <a:solidFill>
                  <a:schemeClr val="tx1"/>
                </a:solidFill>
              </a:rPr>
              <a:t> </a:t>
            </a:r>
            <a:r>
              <a:rPr lang="en-US" spc="15" dirty="0">
                <a:solidFill>
                  <a:schemeClr val="tx1"/>
                </a:solidFill>
              </a:rPr>
              <a:t>Center</a:t>
            </a:r>
            <a:r>
              <a:rPr lang="en-US" spc="10" dirty="0">
                <a:solidFill>
                  <a:schemeClr val="tx1"/>
                </a:solidFill>
              </a:rPr>
              <a:t> </a:t>
            </a:r>
            <a:r>
              <a:rPr lang="en-US" spc="25" dirty="0">
                <a:solidFill>
                  <a:schemeClr val="tx1"/>
                </a:solidFill>
              </a:rPr>
              <a:t>Supporter</a:t>
            </a:r>
            <a:endParaRPr lang="en-US" spc="5" dirty="0"/>
          </a:p>
          <a:p>
            <a:pPr lvl="3"/>
            <a:r>
              <a:rPr lang="en-US" spc="10" dirty="0">
                <a:solidFill>
                  <a:schemeClr val="tx1"/>
                </a:solidFill>
              </a:rPr>
              <a:t>Overall</a:t>
            </a:r>
            <a:r>
              <a:rPr lang="en-US" spc="5" dirty="0">
                <a:solidFill>
                  <a:schemeClr val="tx1"/>
                </a:solidFill>
              </a:rPr>
              <a:t> </a:t>
            </a:r>
            <a:r>
              <a:rPr lang="en-US" spc="25" dirty="0">
                <a:solidFill>
                  <a:schemeClr val="tx1"/>
                </a:solidFill>
              </a:rPr>
              <a:t>Data</a:t>
            </a:r>
            <a:r>
              <a:rPr lang="en-US" spc="5" dirty="0">
                <a:solidFill>
                  <a:schemeClr val="tx1"/>
                </a:solidFill>
              </a:rPr>
              <a:t> </a:t>
            </a:r>
            <a:r>
              <a:rPr lang="en-US" spc="-10" dirty="0">
                <a:solidFill>
                  <a:schemeClr val="tx1"/>
                </a:solidFill>
              </a:rPr>
              <a:t>Lover</a:t>
            </a:r>
            <a:endParaRPr lang="en-US" dirty="0">
              <a:solidFill>
                <a:schemeClr val="tx1"/>
              </a:solidFill>
            </a:endParaRPr>
          </a:p>
          <a:p>
            <a:pPr lvl="2"/>
            <a:endParaRPr lang="en-US" dirty="0"/>
          </a:p>
        </p:txBody>
      </p:sp>
      <p:grpSp>
        <p:nvGrpSpPr>
          <p:cNvPr id="5" name="object 3">
            <a:extLst>
              <a:ext uri="{FF2B5EF4-FFF2-40B4-BE49-F238E27FC236}">
                <a16:creationId xmlns:a16="http://schemas.microsoft.com/office/drawing/2014/main" id="{3F6690EA-B9E4-CB66-67CE-631A43B8950A}"/>
              </a:ext>
            </a:extLst>
          </p:cNvPr>
          <p:cNvGrpSpPr/>
          <p:nvPr/>
        </p:nvGrpSpPr>
        <p:grpSpPr>
          <a:xfrm>
            <a:off x="980807" y="2152015"/>
            <a:ext cx="3155764" cy="3058285"/>
            <a:chOff x="4724400" y="1524000"/>
            <a:chExt cx="2783205" cy="2588895"/>
          </a:xfrm>
        </p:grpSpPr>
        <p:sp>
          <p:nvSpPr>
            <p:cNvPr id="6" name="object 4">
              <a:extLst>
                <a:ext uri="{FF2B5EF4-FFF2-40B4-BE49-F238E27FC236}">
                  <a16:creationId xmlns:a16="http://schemas.microsoft.com/office/drawing/2014/main" id="{3F0179B5-14A5-CBC1-867C-ECAA4C82CB2B}"/>
                </a:ext>
              </a:extLst>
            </p:cNvPr>
            <p:cNvSpPr/>
            <p:nvPr/>
          </p:nvSpPr>
          <p:spPr>
            <a:xfrm>
              <a:off x="4724387" y="1523999"/>
              <a:ext cx="2467610" cy="2467610"/>
            </a:xfrm>
            <a:custGeom>
              <a:avLst/>
              <a:gdLst/>
              <a:ahLst/>
              <a:cxnLst/>
              <a:rect l="l" t="t" r="r" b="b"/>
              <a:pathLst>
                <a:path w="2467609" h="2467610">
                  <a:moveTo>
                    <a:pt x="2467432" y="0"/>
                  </a:moveTo>
                  <a:lnTo>
                    <a:pt x="0" y="0"/>
                  </a:lnTo>
                  <a:lnTo>
                    <a:pt x="0" y="228600"/>
                  </a:lnTo>
                  <a:lnTo>
                    <a:pt x="0" y="2467432"/>
                  </a:lnTo>
                  <a:lnTo>
                    <a:pt x="2467432" y="2467432"/>
                  </a:lnTo>
                  <a:lnTo>
                    <a:pt x="2467432" y="228600"/>
                  </a:lnTo>
                  <a:lnTo>
                    <a:pt x="2467432" y="0"/>
                  </a:lnTo>
                  <a:close/>
                </a:path>
              </a:pathLst>
            </a:custGeom>
            <a:solidFill>
              <a:srgbClr val="659BBD"/>
            </a:solidFill>
          </p:spPr>
          <p:txBody>
            <a:bodyPr wrap="square" lIns="0" tIns="0" rIns="0" bIns="0" rtlCol="0"/>
            <a:lstStyle/>
            <a:p>
              <a:endParaRPr/>
            </a:p>
          </p:txBody>
        </p:sp>
        <p:pic>
          <p:nvPicPr>
            <p:cNvPr id="7" name="object 5">
              <a:extLst>
                <a:ext uri="{FF2B5EF4-FFF2-40B4-BE49-F238E27FC236}">
                  <a16:creationId xmlns:a16="http://schemas.microsoft.com/office/drawing/2014/main" id="{065C5873-F23D-2FF3-631C-EED23F0C180A}"/>
                </a:ext>
              </a:extLst>
            </p:cNvPr>
            <p:cNvPicPr/>
            <p:nvPr/>
          </p:nvPicPr>
          <p:blipFill>
            <a:blip r:embed="rId2" cstate="print"/>
            <a:stretch>
              <a:fillRect/>
            </a:stretch>
          </p:blipFill>
          <p:spPr>
            <a:xfrm>
              <a:off x="5029200" y="1752600"/>
              <a:ext cx="2478156" cy="2360147"/>
            </a:xfrm>
            <a:prstGeom prst="rect">
              <a:avLst/>
            </a:prstGeom>
          </p:spPr>
        </p:pic>
      </p:grpSp>
    </p:spTree>
    <p:extLst>
      <p:ext uri="{BB962C8B-B14F-4D97-AF65-F5344CB8AC3E}">
        <p14:creationId xmlns:p14="http://schemas.microsoft.com/office/powerpoint/2010/main" val="110666140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39437" y="390150"/>
            <a:ext cx="1903095" cy="876300"/>
            <a:chOff x="9539437" y="390150"/>
            <a:chExt cx="1903095" cy="876300"/>
          </a:xfrm>
        </p:grpSpPr>
        <p:pic>
          <p:nvPicPr>
            <p:cNvPr id="3" name="object 3"/>
            <p:cNvPicPr/>
            <p:nvPr/>
          </p:nvPicPr>
          <p:blipFill>
            <a:blip r:embed="rId2" cstate="print"/>
            <a:stretch>
              <a:fillRect/>
            </a:stretch>
          </p:blipFill>
          <p:spPr>
            <a:xfrm>
              <a:off x="9615637" y="466350"/>
              <a:ext cx="1750523" cy="723529"/>
            </a:xfrm>
            <a:prstGeom prst="rect">
              <a:avLst/>
            </a:prstGeom>
          </p:spPr>
        </p:pic>
        <p:sp>
          <p:nvSpPr>
            <p:cNvPr id="4" name="object 4"/>
            <p:cNvSpPr/>
            <p:nvPr/>
          </p:nvSpPr>
          <p:spPr>
            <a:xfrm>
              <a:off x="9577537" y="428250"/>
              <a:ext cx="1826895" cy="800100"/>
            </a:xfrm>
            <a:custGeom>
              <a:avLst/>
              <a:gdLst/>
              <a:ahLst/>
              <a:cxnLst/>
              <a:rect l="l" t="t" r="r" b="b"/>
              <a:pathLst>
                <a:path w="1826895" h="800100">
                  <a:moveTo>
                    <a:pt x="0" y="0"/>
                  </a:moveTo>
                  <a:lnTo>
                    <a:pt x="1826723" y="0"/>
                  </a:lnTo>
                  <a:lnTo>
                    <a:pt x="1826723" y="799729"/>
                  </a:lnTo>
                  <a:lnTo>
                    <a:pt x="0" y="799729"/>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p:nvPr/>
        </p:nvSpPr>
        <p:spPr>
          <a:xfrm>
            <a:off x="6416675" y="2638699"/>
            <a:ext cx="4883150" cy="1589405"/>
          </a:xfrm>
          <a:prstGeom prst="rect">
            <a:avLst/>
          </a:prstGeom>
        </p:spPr>
        <p:txBody>
          <a:bodyPr vert="horz" wrap="square" lIns="0" tIns="106045" rIns="0" bIns="0" rtlCol="0">
            <a:spAutoFit/>
          </a:bodyPr>
          <a:lstStyle/>
          <a:p>
            <a:pPr marL="12700" marR="5080" lvl="0" indent="0" defTabSz="914400" eaLnBrk="1" fontAlgn="auto" latinLnBrk="0" hangingPunct="1">
              <a:lnSpc>
                <a:spcPts val="5830"/>
              </a:lnSpc>
              <a:spcBef>
                <a:spcPts val="835"/>
              </a:spcBef>
              <a:spcAft>
                <a:spcPts val="0"/>
              </a:spcAft>
              <a:buClrTx/>
              <a:buSzTx/>
              <a:buFontTx/>
              <a:buNone/>
              <a:tabLst/>
              <a:defRPr/>
            </a:pPr>
            <a:r>
              <a:rPr kumimoji="0" sz="5400" b="1" i="0" u="none" strike="noStrike" kern="0" cap="none" spc="0" normalizeH="0" baseline="0" noProof="0" dirty="0">
                <a:ln>
                  <a:noFill/>
                </a:ln>
                <a:solidFill>
                  <a:srgbClr val="FFFFFF"/>
                </a:solidFill>
                <a:effectLst/>
                <a:uLnTx/>
                <a:uFillTx/>
                <a:latin typeface="Tw Cen MT"/>
                <a:cs typeface="Tw Cen MT"/>
              </a:rPr>
              <a:t>ENDING</a:t>
            </a:r>
            <a:r>
              <a:rPr kumimoji="0" sz="5400" b="1" i="0" u="none" strike="noStrike" kern="0" cap="none" spc="-35" normalizeH="0" baseline="0" noProof="0" dirty="0">
                <a:ln>
                  <a:noFill/>
                </a:ln>
                <a:solidFill>
                  <a:srgbClr val="FFFFFF"/>
                </a:solidFill>
                <a:effectLst/>
                <a:uLnTx/>
                <a:uFillTx/>
                <a:latin typeface="Tw Cen MT"/>
                <a:cs typeface="Tw Cen MT"/>
              </a:rPr>
              <a:t> </a:t>
            </a:r>
            <a:r>
              <a:rPr kumimoji="0" sz="5400" b="1" i="0" u="none" strike="noStrike" kern="0" cap="none" spc="0" normalizeH="0" baseline="0" noProof="0" dirty="0">
                <a:ln>
                  <a:noFill/>
                </a:ln>
                <a:solidFill>
                  <a:srgbClr val="FFFFFF"/>
                </a:solidFill>
                <a:effectLst/>
                <a:uLnTx/>
                <a:uFillTx/>
                <a:latin typeface="Tw Cen MT"/>
                <a:cs typeface="Tw Cen MT"/>
              </a:rPr>
              <a:t>THE</a:t>
            </a:r>
            <a:r>
              <a:rPr kumimoji="0" sz="5400" b="1" i="0" u="none" strike="noStrike" kern="0" cap="none" spc="-30" normalizeH="0" baseline="0" noProof="0" dirty="0">
                <a:ln>
                  <a:noFill/>
                </a:ln>
                <a:solidFill>
                  <a:srgbClr val="FFFFFF"/>
                </a:solidFill>
                <a:effectLst/>
                <a:uLnTx/>
                <a:uFillTx/>
                <a:latin typeface="Tw Cen MT"/>
                <a:cs typeface="Tw Cen MT"/>
              </a:rPr>
              <a:t> </a:t>
            </a:r>
            <a:r>
              <a:rPr kumimoji="0" sz="5400" b="1" i="0" u="none" strike="noStrike" kern="0" cap="none" spc="-25" normalizeH="0" baseline="0" noProof="0" dirty="0">
                <a:ln>
                  <a:noFill/>
                </a:ln>
                <a:solidFill>
                  <a:srgbClr val="FFFFFF"/>
                </a:solidFill>
                <a:effectLst/>
                <a:uLnTx/>
                <a:uFillTx/>
                <a:latin typeface="Tw Cen MT"/>
                <a:cs typeface="Tw Cen MT"/>
              </a:rPr>
              <a:t>HIV </a:t>
            </a:r>
            <a:r>
              <a:rPr kumimoji="0" sz="5400" b="1" i="0" u="none" strike="noStrike" kern="0" cap="none" spc="-10" normalizeH="0" baseline="0" noProof="0" dirty="0">
                <a:ln>
                  <a:noFill/>
                </a:ln>
                <a:solidFill>
                  <a:srgbClr val="FFFFFF"/>
                </a:solidFill>
                <a:effectLst/>
                <a:uLnTx/>
                <a:uFillTx/>
                <a:latin typeface="Tw Cen MT"/>
                <a:cs typeface="Tw Cen MT"/>
              </a:rPr>
              <a:t>EPIDEMIC</a:t>
            </a:r>
            <a:endParaRPr kumimoji="0" sz="5400" b="0" i="0" u="none" strike="noStrike" kern="0" cap="none" spc="0" normalizeH="0" baseline="0" noProof="0">
              <a:ln>
                <a:noFill/>
              </a:ln>
              <a:solidFill>
                <a:sysClr val="windowText" lastClr="000000"/>
              </a:solidFill>
              <a:effectLst/>
              <a:uLnTx/>
              <a:uFillTx/>
              <a:latin typeface="Tw Cen MT"/>
              <a:cs typeface="Tw Cen MT"/>
            </a:endParaRPr>
          </a:p>
        </p:txBody>
      </p:sp>
      <p:sp>
        <p:nvSpPr>
          <p:cNvPr id="6" name="object 6"/>
          <p:cNvSpPr txBox="1"/>
          <p:nvPr/>
        </p:nvSpPr>
        <p:spPr>
          <a:xfrm>
            <a:off x="6416675" y="4274281"/>
            <a:ext cx="4719955" cy="546735"/>
          </a:xfrm>
          <a:prstGeom prst="rect">
            <a:avLst/>
          </a:prstGeom>
        </p:spPr>
        <p:txBody>
          <a:bodyPr vert="horz" wrap="square" lIns="0" tIns="43815" rIns="0" bIns="0" rtlCol="0">
            <a:spAutoFit/>
          </a:bodyPr>
          <a:lstStyle/>
          <a:p>
            <a:pPr marL="12700" marR="5080" lvl="0" indent="0" defTabSz="914400" eaLnBrk="1" fontAlgn="auto" latinLnBrk="0" hangingPunct="1">
              <a:lnSpc>
                <a:spcPts val="1939"/>
              </a:lnSpc>
              <a:spcBef>
                <a:spcPts val="345"/>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Tw Cen MT"/>
                <a:cs typeface="Tw Cen MT"/>
              </a:rPr>
              <a:t>USING</a:t>
            </a:r>
            <a:r>
              <a:rPr kumimoji="0" sz="1800" b="0" i="0" u="none" strike="noStrike" kern="0" cap="none" spc="-55" normalizeH="0" baseline="0" noProof="0" dirty="0">
                <a:ln>
                  <a:noFill/>
                </a:ln>
                <a:solidFill>
                  <a:srgbClr val="FFFFFF"/>
                </a:solidFill>
                <a:effectLst/>
                <a:uLnTx/>
                <a:uFillTx/>
                <a:latin typeface="Tw Cen MT"/>
                <a:cs typeface="Tw Cen MT"/>
              </a:rPr>
              <a:t> </a:t>
            </a:r>
            <a:r>
              <a:rPr kumimoji="0" sz="1800" b="0" i="0" u="none" strike="noStrike" kern="0" cap="none" spc="0" normalizeH="0" baseline="0" noProof="0" dirty="0">
                <a:ln>
                  <a:noFill/>
                </a:ln>
                <a:solidFill>
                  <a:srgbClr val="FFFFFF"/>
                </a:solidFill>
                <a:effectLst/>
                <a:uLnTx/>
                <a:uFillTx/>
                <a:latin typeface="Tw Cen MT"/>
                <a:cs typeface="Tw Cen MT"/>
              </a:rPr>
              <a:t>HEALTH</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0" normalizeH="0" baseline="0" noProof="0" dirty="0">
                <a:ln>
                  <a:noFill/>
                </a:ln>
                <a:solidFill>
                  <a:srgbClr val="FFFFFF"/>
                </a:solidFill>
                <a:effectLst/>
                <a:uLnTx/>
                <a:uFillTx/>
                <a:latin typeface="Tw Cen MT"/>
                <a:cs typeface="Tw Cen MT"/>
              </a:rPr>
              <a:t>IT</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0" normalizeH="0" baseline="0" noProof="0" dirty="0">
                <a:ln>
                  <a:noFill/>
                </a:ln>
                <a:solidFill>
                  <a:srgbClr val="FFFFFF"/>
                </a:solidFill>
                <a:effectLst/>
                <a:uLnTx/>
                <a:uFillTx/>
                <a:latin typeface="Tw Cen MT"/>
                <a:cs typeface="Tw Cen MT"/>
              </a:rPr>
              <a:t>TO</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0" normalizeH="0" baseline="0" noProof="0" dirty="0">
                <a:ln>
                  <a:noFill/>
                </a:ln>
                <a:solidFill>
                  <a:srgbClr val="FFFFFF"/>
                </a:solidFill>
                <a:effectLst/>
                <a:uLnTx/>
                <a:uFillTx/>
                <a:latin typeface="Tw Cen MT"/>
                <a:cs typeface="Tw Cen MT"/>
              </a:rPr>
              <a:t>SUPPORT</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10" normalizeH="0" baseline="0" noProof="0" dirty="0">
                <a:ln>
                  <a:noFill/>
                </a:ln>
                <a:solidFill>
                  <a:srgbClr val="FFFFFF"/>
                </a:solidFill>
                <a:effectLst/>
                <a:uLnTx/>
                <a:uFillTx/>
                <a:latin typeface="Tw Cen MT"/>
                <a:cs typeface="Tw Cen MT"/>
              </a:rPr>
              <a:t>PRIMARY</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0" normalizeH="0" baseline="0" noProof="0" dirty="0">
                <a:ln>
                  <a:noFill/>
                </a:ln>
                <a:solidFill>
                  <a:srgbClr val="FFFFFF"/>
                </a:solidFill>
                <a:effectLst/>
                <a:uLnTx/>
                <a:uFillTx/>
                <a:latin typeface="Tw Cen MT"/>
                <a:cs typeface="Tw Cen MT"/>
              </a:rPr>
              <a:t>CARE</a:t>
            </a:r>
            <a:r>
              <a:rPr kumimoji="0" sz="1800" b="0" i="0" u="none" strike="noStrike" kern="0" cap="none" spc="-50" normalizeH="0" baseline="0" noProof="0" dirty="0">
                <a:ln>
                  <a:noFill/>
                </a:ln>
                <a:solidFill>
                  <a:srgbClr val="FFFFFF"/>
                </a:solidFill>
                <a:effectLst/>
                <a:uLnTx/>
                <a:uFillTx/>
                <a:latin typeface="Tw Cen MT"/>
                <a:cs typeface="Tw Cen MT"/>
              </a:rPr>
              <a:t> </a:t>
            </a:r>
            <a:r>
              <a:rPr kumimoji="0" sz="1800" b="0" i="0" u="none" strike="noStrike" kern="0" cap="none" spc="-25" normalizeH="0" baseline="0" noProof="0" dirty="0">
                <a:ln>
                  <a:noFill/>
                </a:ln>
                <a:solidFill>
                  <a:srgbClr val="FFFFFF"/>
                </a:solidFill>
                <a:effectLst/>
                <a:uLnTx/>
                <a:uFillTx/>
                <a:latin typeface="Tw Cen MT"/>
                <a:cs typeface="Tw Cen MT"/>
              </a:rPr>
              <a:t>HIV </a:t>
            </a:r>
            <a:r>
              <a:rPr kumimoji="0" sz="1800" b="0" i="0" u="none" strike="noStrike" kern="0" cap="none" spc="-10" normalizeH="0" baseline="0" noProof="0" dirty="0">
                <a:ln>
                  <a:noFill/>
                </a:ln>
                <a:solidFill>
                  <a:srgbClr val="FFFFFF"/>
                </a:solidFill>
                <a:effectLst/>
                <a:uLnTx/>
                <a:uFillTx/>
                <a:latin typeface="Tw Cen MT"/>
                <a:cs typeface="Tw Cen MT"/>
              </a:rPr>
              <a:t>PREVENTION</a:t>
            </a:r>
            <a:endParaRPr kumimoji="0" sz="1800" b="0" i="0" u="none" strike="noStrike" kern="0" cap="none" spc="0" normalizeH="0" baseline="0" noProof="0">
              <a:ln>
                <a:noFill/>
              </a:ln>
              <a:solidFill>
                <a:sysClr val="windowText" lastClr="000000"/>
              </a:solidFill>
              <a:effectLst/>
              <a:uLnTx/>
              <a:uFillTx/>
              <a:latin typeface="Tw Cen MT"/>
              <a:cs typeface="Tw Cen MT"/>
            </a:endParaRPr>
          </a:p>
        </p:txBody>
      </p:sp>
      <p:grpSp>
        <p:nvGrpSpPr>
          <p:cNvPr id="7" name="object 7"/>
          <p:cNvGrpSpPr/>
          <p:nvPr/>
        </p:nvGrpSpPr>
        <p:grpSpPr>
          <a:xfrm>
            <a:off x="1078030" y="964364"/>
            <a:ext cx="4837430" cy="4791710"/>
            <a:chOff x="1078030" y="964364"/>
            <a:chExt cx="4837430" cy="4791710"/>
          </a:xfrm>
        </p:grpSpPr>
        <p:sp>
          <p:nvSpPr>
            <p:cNvPr id="8" name="object 8"/>
            <p:cNvSpPr/>
            <p:nvPr/>
          </p:nvSpPr>
          <p:spPr>
            <a:xfrm>
              <a:off x="1078030" y="964364"/>
              <a:ext cx="4837430" cy="4787900"/>
            </a:xfrm>
            <a:custGeom>
              <a:avLst/>
              <a:gdLst/>
              <a:ahLst/>
              <a:cxnLst/>
              <a:rect l="l" t="t" r="r" b="b"/>
              <a:pathLst>
                <a:path w="4837430" h="4787900">
                  <a:moveTo>
                    <a:pt x="2670089" y="12699"/>
                  </a:moveTo>
                  <a:lnTo>
                    <a:pt x="2129738" y="12699"/>
                  </a:lnTo>
                  <a:lnTo>
                    <a:pt x="2177228" y="0"/>
                  </a:lnTo>
                  <a:lnTo>
                    <a:pt x="2620090" y="0"/>
                  </a:lnTo>
                  <a:lnTo>
                    <a:pt x="2670089" y="12699"/>
                  </a:lnTo>
                  <a:close/>
                </a:path>
                <a:path w="4837430" h="4787900">
                  <a:moveTo>
                    <a:pt x="2986131" y="4724399"/>
                  </a:moveTo>
                  <a:lnTo>
                    <a:pt x="1850990" y="4724399"/>
                  </a:lnTo>
                  <a:lnTo>
                    <a:pt x="1671719" y="4673599"/>
                  </a:lnTo>
                  <a:lnTo>
                    <a:pt x="1627804" y="4648199"/>
                  </a:lnTo>
                  <a:lnTo>
                    <a:pt x="1498371" y="4610099"/>
                  </a:lnTo>
                  <a:lnTo>
                    <a:pt x="1456027" y="4584699"/>
                  </a:lnTo>
                  <a:lnTo>
                    <a:pt x="1414098" y="4571999"/>
                  </a:lnTo>
                  <a:lnTo>
                    <a:pt x="1372594" y="4546599"/>
                  </a:lnTo>
                  <a:lnTo>
                    <a:pt x="1331523" y="4533899"/>
                  </a:lnTo>
                  <a:lnTo>
                    <a:pt x="1250718" y="4483099"/>
                  </a:lnTo>
                  <a:lnTo>
                    <a:pt x="1211001" y="4470399"/>
                  </a:lnTo>
                  <a:lnTo>
                    <a:pt x="1171754" y="4444999"/>
                  </a:lnTo>
                  <a:lnTo>
                    <a:pt x="1094705" y="4394199"/>
                  </a:lnTo>
                  <a:lnTo>
                    <a:pt x="1019642" y="4343399"/>
                  </a:lnTo>
                  <a:lnTo>
                    <a:pt x="946638" y="4292599"/>
                  </a:lnTo>
                  <a:lnTo>
                    <a:pt x="910931" y="4267199"/>
                  </a:lnTo>
                  <a:lnTo>
                    <a:pt x="875765" y="4229099"/>
                  </a:lnTo>
                  <a:lnTo>
                    <a:pt x="841150" y="4203699"/>
                  </a:lnTo>
                  <a:lnTo>
                    <a:pt x="807095" y="4178299"/>
                  </a:lnTo>
                  <a:lnTo>
                    <a:pt x="773609" y="4140199"/>
                  </a:lnTo>
                  <a:lnTo>
                    <a:pt x="740701" y="4114799"/>
                  </a:lnTo>
                  <a:lnTo>
                    <a:pt x="708380" y="4089399"/>
                  </a:lnTo>
                  <a:lnTo>
                    <a:pt x="676654" y="4051299"/>
                  </a:lnTo>
                  <a:lnTo>
                    <a:pt x="645534" y="4013199"/>
                  </a:lnTo>
                  <a:lnTo>
                    <a:pt x="615027" y="3987799"/>
                  </a:lnTo>
                  <a:lnTo>
                    <a:pt x="585144" y="3949699"/>
                  </a:lnTo>
                  <a:lnTo>
                    <a:pt x="555893" y="3911599"/>
                  </a:lnTo>
                  <a:lnTo>
                    <a:pt x="527283" y="3886199"/>
                  </a:lnTo>
                  <a:lnTo>
                    <a:pt x="499323" y="3848099"/>
                  </a:lnTo>
                  <a:lnTo>
                    <a:pt x="472022" y="3809999"/>
                  </a:lnTo>
                  <a:lnTo>
                    <a:pt x="445389" y="3771899"/>
                  </a:lnTo>
                  <a:lnTo>
                    <a:pt x="419434" y="3733799"/>
                  </a:lnTo>
                  <a:lnTo>
                    <a:pt x="394165" y="3695699"/>
                  </a:lnTo>
                  <a:lnTo>
                    <a:pt x="369591" y="3657599"/>
                  </a:lnTo>
                  <a:lnTo>
                    <a:pt x="345721" y="3619499"/>
                  </a:lnTo>
                  <a:lnTo>
                    <a:pt x="322565" y="3581399"/>
                  </a:lnTo>
                  <a:lnTo>
                    <a:pt x="300131" y="3543299"/>
                  </a:lnTo>
                  <a:lnTo>
                    <a:pt x="278429" y="3505199"/>
                  </a:lnTo>
                  <a:lnTo>
                    <a:pt x="257467" y="3467099"/>
                  </a:lnTo>
                  <a:lnTo>
                    <a:pt x="237255" y="3428999"/>
                  </a:lnTo>
                  <a:lnTo>
                    <a:pt x="217801" y="3378199"/>
                  </a:lnTo>
                  <a:lnTo>
                    <a:pt x="199115" y="3340099"/>
                  </a:lnTo>
                  <a:lnTo>
                    <a:pt x="181205" y="3301999"/>
                  </a:lnTo>
                  <a:lnTo>
                    <a:pt x="164081" y="3263899"/>
                  </a:lnTo>
                  <a:lnTo>
                    <a:pt x="147751" y="3213099"/>
                  </a:lnTo>
                  <a:lnTo>
                    <a:pt x="132225" y="3174999"/>
                  </a:lnTo>
                  <a:lnTo>
                    <a:pt x="117512" y="3124199"/>
                  </a:lnTo>
                  <a:lnTo>
                    <a:pt x="103621" y="3086099"/>
                  </a:lnTo>
                  <a:lnTo>
                    <a:pt x="90560" y="3035299"/>
                  </a:lnTo>
                  <a:lnTo>
                    <a:pt x="78339" y="2997199"/>
                  </a:lnTo>
                  <a:lnTo>
                    <a:pt x="66967" y="2946399"/>
                  </a:lnTo>
                  <a:lnTo>
                    <a:pt x="56453" y="2908299"/>
                  </a:lnTo>
                  <a:lnTo>
                    <a:pt x="46806" y="2857499"/>
                  </a:lnTo>
                  <a:lnTo>
                    <a:pt x="38035" y="2819399"/>
                  </a:lnTo>
                  <a:lnTo>
                    <a:pt x="30148" y="2768599"/>
                  </a:lnTo>
                  <a:lnTo>
                    <a:pt x="23156" y="2717799"/>
                  </a:lnTo>
                  <a:lnTo>
                    <a:pt x="17067" y="2679699"/>
                  </a:lnTo>
                  <a:lnTo>
                    <a:pt x="11889" y="2628899"/>
                  </a:lnTo>
                  <a:lnTo>
                    <a:pt x="7633" y="2578099"/>
                  </a:lnTo>
                  <a:lnTo>
                    <a:pt x="4307" y="2527299"/>
                  </a:lnTo>
                  <a:lnTo>
                    <a:pt x="1920" y="2489199"/>
                  </a:lnTo>
                  <a:lnTo>
                    <a:pt x="481" y="2438399"/>
                  </a:lnTo>
                  <a:lnTo>
                    <a:pt x="0" y="2387599"/>
                  </a:lnTo>
                  <a:lnTo>
                    <a:pt x="481" y="2336799"/>
                  </a:lnTo>
                  <a:lnTo>
                    <a:pt x="1920" y="2298699"/>
                  </a:lnTo>
                  <a:lnTo>
                    <a:pt x="4307" y="2247899"/>
                  </a:lnTo>
                  <a:lnTo>
                    <a:pt x="7633" y="2197099"/>
                  </a:lnTo>
                  <a:lnTo>
                    <a:pt x="11889" y="2146299"/>
                  </a:lnTo>
                  <a:lnTo>
                    <a:pt x="17067" y="2108199"/>
                  </a:lnTo>
                  <a:lnTo>
                    <a:pt x="23156" y="2057399"/>
                  </a:lnTo>
                  <a:lnTo>
                    <a:pt x="30148" y="2006599"/>
                  </a:lnTo>
                  <a:lnTo>
                    <a:pt x="38035" y="1968499"/>
                  </a:lnTo>
                  <a:lnTo>
                    <a:pt x="46806" y="1917699"/>
                  </a:lnTo>
                  <a:lnTo>
                    <a:pt x="56453" y="1866899"/>
                  </a:lnTo>
                  <a:lnTo>
                    <a:pt x="66967" y="1828799"/>
                  </a:lnTo>
                  <a:lnTo>
                    <a:pt x="78339" y="1777999"/>
                  </a:lnTo>
                  <a:lnTo>
                    <a:pt x="90560" y="1739899"/>
                  </a:lnTo>
                  <a:lnTo>
                    <a:pt x="103621" y="1689099"/>
                  </a:lnTo>
                  <a:lnTo>
                    <a:pt x="117512" y="1650999"/>
                  </a:lnTo>
                  <a:lnTo>
                    <a:pt x="132225" y="1600199"/>
                  </a:lnTo>
                  <a:lnTo>
                    <a:pt x="147751" y="1562099"/>
                  </a:lnTo>
                  <a:lnTo>
                    <a:pt x="164081" y="1523999"/>
                  </a:lnTo>
                  <a:lnTo>
                    <a:pt x="181205" y="1473199"/>
                  </a:lnTo>
                  <a:lnTo>
                    <a:pt x="199115" y="1435099"/>
                  </a:lnTo>
                  <a:lnTo>
                    <a:pt x="217801" y="1396999"/>
                  </a:lnTo>
                  <a:lnTo>
                    <a:pt x="237255" y="1358899"/>
                  </a:lnTo>
                  <a:lnTo>
                    <a:pt x="257467" y="1308099"/>
                  </a:lnTo>
                  <a:lnTo>
                    <a:pt x="278429" y="1269999"/>
                  </a:lnTo>
                  <a:lnTo>
                    <a:pt x="300131" y="1231899"/>
                  </a:lnTo>
                  <a:lnTo>
                    <a:pt x="322565" y="1193799"/>
                  </a:lnTo>
                  <a:lnTo>
                    <a:pt x="345721" y="1155699"/>
                  </a:lnTo>
                  <a:lnTo>
                    <a:pt x="369591" y="1117599"/>
                  </a:lnTo>
                  <a:lnTo>
                    <a:pt x="394165" y="1079499"/>
                  </a:lnTo>
                  <a:lnTo>
                    <a:pt x="419434" y="1041399"/>
                  </a:lnTo>
                  <a:lnTo>
                    <a:pt x="445389" y="1003299"/>
                  </a:lnTo>
                  <a:lnTo>
                    <a:pt x="472022" y="965199"/>
                  </a:lnTo>
                  <a:lnTo>
                    <a:pt x="499323" y="927099"/>
                  </a:lnTo>
                  <a:lnTo>
                    <a:pt x="527283" y="901699"/>
                  </a:lnTo>
                  <a:lnTo>
                    <a:pt x="555893" y="863599"/>
                  </a:lnTo>
                  <a:lnTo>
                    <a:pt x="585144" y="825499"/>
                  </a:lnTo>
                  <a:lnTo>
                    <a:pt x="615027" y="787399"/>
                  </a:lnTo>
                  <a:lnTo>
                    <a:pt x="645534" y="761999"/>
                  </a:lnTo>
                  <a:lnTo>
                    <a:pt x="676654" y="723899"/>
                  </a:lnTo>
                  <a:lnTo>
                    <a:pt x="708380" y="698499"/>
                  </a:lnTo>
                  <a:lnTo>
                    <a:pt x="740701" y="660399"/>
                  </a:lnTo>
                  <a:lnTo>
                    <a:pt x="773609" y="634999"/>
                  </a:lnTo>
                  <a:lnTo>
                    <a:pt x="807095" y="596899"/>
                  </a:lnTo>
                  <a:lnTo>
                    <a:pt x="841150" y="571499"/>
                  </a:lnTo>
                  <a:lnTo>
                    <a:pt x="875765" y="546099"/>
                  </a:lnTo>
                  <a:lnTo>
                    <a:pt x="910931" y="520699"/>
                  </a:lnTo>
                  <a:lnTo>
                    <a:pt x="946638" y="482599"/>
                  </a:lnTo>
                  <a:lnTo>
                    <a:pt x="1019642" y="431799"/>
                  </a:lnTo>
                  <a:lnTo>
                    <a:pt x="1094705" y="380999"/>
                  </a:lnTo>
                  <a:lnTo>
                    <a:pt x="1171754" y="330199"/>
                  </a:lnTo>
                  <a:lnTo>
                    <a:pt x="1211001" y="317499"/>
                  </a:lnTo>
                  <a:lnTo>
                    <a:pt x="1290895" y="266699"/>
                  </a:lnTo>
                  <a:lnTo>
                    <a:pt x="1331523" y="253999"/>
                  </a:lnTo>
                  <a:lnTo>
                    <a:pt x="1414098" y="203199"/>
                  </a:lnTo>
                  <a:lnTo>
                    <a:pt x="1498371" y="177799"/>
                  </a:lnTo>
                  <a:lnTo>
                    <a:pt x="1541121" y="152399"/>
                  </a:lnTo>
                  <a:lnTo>
                    <a:pt x="1627804" y="126999"/>
                  </a:lnTo>
                  <a:lnTo>
                    <a:pt x="1988983" y="25399"/>
                  </a:lnTo>
                  <a:lnTo>
                    <a:pt x="2035606" y="25399"/>
                  </a:lnTo>
                  <a:lnTo>
                    <a:pt x="2082528" y="12699"/>
                  </a:lnTo>
                  <a:lnTo>
                    <a:pt x="2769521" y="12699"/>
                  </a:lnTo>
                  <a:lnTo>
                    <a:pt x="2917038" y="50799"/>
                  </a:lnTo>
                  <a:lnTo>
                    <a:pt x="2965716" y="50799"/>
                  </a:lnTo>
                  <a:lnTo>
                    <a:pt x="3110058" y="88899"/>
                  </a:lnTo>
                  <a:lnTo>
                    <a:pt x="3157559" y="114299"/>
                  </a:lnTo>
                  <a:lnTo>
                    <a:pt x="3298016" y="152399"/>
                  </a:lnTo>
                  <a:lnTo>
                    <a:pt x="3344104" y="177799"/>
                  </a:lnTo>
                  <a:lnTo>
                    <a:pt x="3389801" y="190499"/>
                  </a:lnTo>
                  <a:lnTo>
                    <a:pt x="3479966" y="241299"/>
                  </a:lnTo>
                  <a:lnTo>
                    <a:pt x="3524404" y="253999"/>
                  </a:lnTo>
                  <a:lnTo>
                    <a:pt x="3654961" y="330199"/>
                  </a:lnTo>
                  <a:lnTo>
                    <a:pt x="3739554" y="380999"/>
                  </a:lnTo>
                  <a:lnTo>
                    <a:pt x="3781072" y="406399"/>
                  </a:lnTo>
                  <a:lnTo>
                    <a:pt x="3822053" y="444499"/>
                  </a:lnTo>
                  <a:lnTo>
                    <a:pt x="3902340" y="495299"/>
                  </a:lnTo>
                  <a:lnTo>
                    <a:pt x="3941616" y="533399"/>
                  </a:lnTo>
                  <a:lnTo>
                    <a:pt x="3980295" y="558799"/>
                  </a:lnTo>
                  <a:lnTo>
                    <a:pt x="4018362" y="596899"/>
                  </a:lnTo>
                  <a:lnTo>
                    <a:pt x="4055802" y="622299"/>
                  </a:lnTo>
                  <a:lnTo>
                    <a:pt x="4092600" y="660399"/>
                  </a:lnTo>
                  <a:lnTo>
                    <a:pt x="4128741" y="698499"/>
                  </a:lnTo>
                  <a:lnTo>
                    <a:pt x="4164136" y="736599"/>
                  </a:lnTo>
                  <a:lnTo>
                    <a:pt x="4198698" y="761999"/>
                  </a:lnTo>
                  <a:lnTo>
                    <a:pt x="4232422" y="800099"/>
                  </a:lnTo>
                  <a:lnTo>
                    <a:pt x="4265301" y="838199"/>
                  </a:lnTo>
                  <a:lnTo>
                    <a:pt x="4297331" y="876299"/>
                  </a:lnTo>
                  <a:lnTo>
                    <a:pt x="4328503" y="914399"/>
                  </a:lnTo>
                  <a:lnTo>
                    <a:pt x="4358814" y="965199"/>
                  </a:lnTo>
                  <a:lnTo>
                    <a:pt x="4388255" y="1003299"/>
                  </a:lnTo>
                  <a:lnTo>
                    <a:pt x="4416822" y="1041399"/>
                  </a:lnTo>
                  <a:lnTo>
                    <a:pt x="4444507" y="1079499"/>
                  </a:lnTo>
                  <a:lnTo>
                    <a:pt x="4471306" y="1117599"/>
                  </a:lnTo>
                  <a:lnTo>
                    <a:pt x="4497211" y="1168399"/>
                  </a:lnTo>
                  <a:lnTo>
                    <a:pt x="4522216" y="1206499"/>
                  </a:lnTo>
                  <a:lnTo>
                    <a:pt x="4546316" y="1244599"/>
                  </a:lnTo>
                  <a:lnTo>
                    <a:pt x="4569505" y="1295399"/>
                  </a:lnTo>
                  <a:lnTo>
                    <a:pt x="4591776" y="1333499"/>
                  </a:lnTo>
                  <a:lnTo>
                    <a:pt x="4613122" y="1384299"/>
                  </a:lnTo>
                  <a:lnTo>
                    <a:pt x="4633539" y="1422399"/>
                  </a:lnTo>
                  <a:lnTo>
                    <a:pt x="4653020" y="1473199"/>
                  </a:lnTo>
                  <a:lnTo>
                    <a:pt x="4671558" y="1523999"/>
                  </a:lnTo>
                  <a:lnTo>
                    <a:pt x="4689147" y="1562099"/>
                  </a:lnTo>
                  <a:lnTo>
                    <a:pt x="4705783" y="1612899"/>
                  </a:lnTo>
                  <a:lnTo>
                    <a:pt x="4721457" y="1663699"/>
                  </a:lnTo>
                  <a:lnTo>
                    <a:pt x="4736165" y="1701799"/>
                  </a:lnTo>
                  <a:lnTo>
                    <a:pt x="4749899" y="1752599"/>
                  </a:lnTo>
                  <a:lnTo>
                    <a:pt x="4762655" y="1803399"/>
                  </a:lnTo>
                  <a:lnTo>
                    <a:pt x="4774425" y="1841499"/>
                  </a:lnTo>
                  <a:lnTo>
                    <a:pt x="4785204" y="1892299"/>
                  </a:lnTo>
                  <a:lnTo>
                    <a:pt x="4794986" y="1943099"/>
                  </a:lnTo>
                  <a:lnTo>
                    <a:pt x="4803764" y="1993899"/>
                  </a:lnTo>
                  <a:lnTo>
                    <a:pt x="4811532" y="2044699"/>
                  </a:lnTo>
                  <a:lnTo>
                    <a:pt x="4818284" y="2095499"/>
                  </a:lnTo>
                  <a:lnTo>
                    <a:pt x="4824014" y="2146299"/>
                  </a:lnTo>
                  <a:lnTo>
                    <a:pt x="4828717" y="2184399"/>
                  </a:lnTo>
                  <a:lnTo>
                    <a:pt x="4832385" y="2235199"/>
                  </a:lnTo>
                  <a:lnTo>
                    <a:pt x="4835012" y="2285999"/>
                  </a:lnTo>
                  <a:lnTo>
                    <a:pt x="4836593" y="2336799"/>
                  </a:lnTo>
                  <a:lnTo>
                    <a:pt x="4837121" y="2387599"/>
                  </a:lnTo>
                  <a:lnTo>
                    <a:pt x="4836640" y="2438399"/>
                  </a:lnTo>
                  <a:lnTo>
                    <a:pt x="4835201" y="2489199"/>
                  </a:lnTo>
                  <a:lnTo>
                    <a:pt x="4832814" y="2527299"/>
                  </a:lnTo>
                  <a:lnTo>
                    <a:pt x="4829488" y="2578099"/>
                  </a:lnTo>
                  <a:lnTo>
                    <a:pt x="4825232" y="2628899"/>
                  </a:lnTo>
                  <a:lnTo>
                    <a:pt x="4820054" y="2679699"/>
                  </a:lnTo>
                  <a:lnTo>
                    <a:pt x="4813965" y="2717799"/>
                  </a:lnTo>
                  <a:lnTo>
                    <a:pt x="4806973" y="2768599"/>
                  </a:lnTo>
                  <a:lnTo>
                    <a:pt x="4799086" y="2819399"/>
                  </a:lnTo>
                  <a:lnTo>
                    <a:pt x="4790315" y="2857499"/>
                  </a:lnTo>
                  <a:lnTo>
                    <a:pt x="4780668" y="2908299"/>
                  </a:lnTo>
                  <a:lnTo>
                    <a:pt x="4770154" y="2946399"/>
                  </a:lnTo>
                  <a:lnTo>
                    <a:pt x="4758782" y="2997199"/>
                  </a:lnTo>
                  <a:lnTo>
                    <a:pt x="4746561" y="3035299"/>
                  </a:lnTo>
                  <a:lnTo>
                    <a:pt x="4733500" y="3086099"/>
                  </a:lnTo>
                  <a:lnTo>
                    <a:pt x="4719609" y="3124199"/>
                  </a:lnTo>
                  <a:lnTo>
                    <a:pt x="4704896" y="3174999"/>
                  </a:lnTo>
                  <a:lnTo>
                    <a:pt x="4689370" y="3213099"/>
                  </a:lnTo>
                  <a:lnTo>
                    <a:pt x="4673040" y="3263899"/>
                  </a:lnTo>
                  <a:lnTo>
                    <a:pt x="4655916" y="3301999"/>
                  </a:lnTo>
                  <a:lnTo>
                    <a:pt x="4638006" y="3340099"/>
                  </a:lnTo>
                  <a:lnTo>
                    <a:pt x="4619320" y="3378199"/>
                  </a:lnTo>
                  <a:lnTo>
                    <a:pt x="4599866" y="3428999"/>
                  </a:lnTo>
                  <a:lnTo>
                    <a:pt x="4579654" y="3467099"/>
                  </a:lnTo>
                  <a:lnTo>
                    <a:pt x="4558692" y="3505199"/>
                  </a:lnTo>
                  <a:lnTo>
                    <a:pt x="4536990" y="3543299"/>
                  </a:lnTo>
                  <a:lnTo>
                    <a:pt x="4514556" y="3581399"/>
                  </a:lnTo>
                  <a:lnTo>
                    <a:pt x="4491400" y="3619499"/>
                  </a:lnTo>
                  <a:lnTo>
                    <a:pt x="4467530" y="3657599"/>
                  </a:lnTo>
                  <a:lnTo>
                    <a:pt x="4442956" y="3695699"/>
                  </a:lnTo>
                  <a:lnTo>
                    <a:pt x="4417687" y="3733799"/>
                  </a:lnTo>
                  <a:lnTo>
                    <a:pt x="4391732" y="3771899"/>
                  </a:lnTo>
                  <a:lnTo>
                    <a:pt x="4365099" y="3809999"/>
                  </a:lnTo>
                  <a:lnTo>
                    <a:pt x="4337798" y="3848099"/>
                  </a:lnTo>
                  <a:lnTo>
                    <a:pt x="4309838" y="3886199"/>
                  </a:lnTo>
                  <a:lnTo>
                    <a:pt x="4281228" y="3911599"/>
                  </a:lnTo>
                  <a:lnTo>
                    <a:pt x="4251977" y="3949699"/>
                  </a:lnTo>
                  <a:lnTo>
                    <a:pt x="4222094" y="3987799"/>
                  </a:lnTo>
                  <a:lnTo>
                    <a:pt x="4191587" y="4013199"/>
                  </a:lnTo>
                  <a:lnTo>
                    <a:pt x="4160467" y="4051299"/>
                  </a:lnTo>
                  <a:lnTo>
                    <a:pt x="4128741" y="4089399"/>
                  </a:lnTo>
                  <a:lnTo>
                    <a:pt x="4096420" y="4114799"/>
                  </a:lnTo>
                  <a:lnTo>
                    <a:pt x="4063512" y="4140199"/>
                  </a:lnTo>
                  <a:lnTo>
                    <a:pt x="4030026" y="4178299"/>
                  </a:lnTo>
                  <a:lnTo>
                    <a:pt x="3995971" y="4203699"/>
                  </a:lnTo>
                  <a:lnTo>
                    <a:pt x="3961356" y="4229099"/>
                  </a:lnTo>
                  <a:lnTo>
                    <a:pt x="3926190" y="4267199"/>
                  </a:lnTo>
                  <a:lnTo>
                    <a:pt x="3890483" y="4292599"/>
                  </a:lnTo>
                  <a:lnTo>
                    <a:pt x="3817479" y="4343399"/>
                  </a:lnTo>
                  <a:lnTo>
                    <a:pt x="3742416" y="4394199"/>
                  </a:lnTo>
                  <a:lnTo>
                    <a:pt x="3665367" y="4444999"/>
                  </a:lnTo>
                  <a:lnTo>
                    <a:pt x="3626120" y="4470399"/>
                  </a:lnTo>
                  <a:lnTo>
                    <a:pt x="3586403" y="4483099"/>
                  </a:lnTo>
                  <a:lnTo>
                    <a:pt x="3505598" y="4533899"/>
                  </a:lnTo>
                  <a:lnTo>
                    <a:pt x="3464527" y="4546599"/>
                  </a:lnTo>
                  <a:lnTo>
                    <a:pt x="3423023" y="4571999"/>
                  </a:lnTo>
                  <a:lnTo>
                    <a:pt x="3381094" y="4584699"/>
                  </a:lnTo>
                  <a:lnTo>
                    <a:pt x="3338750" y="4610099"/>
                  </a:lnTo>
                  <a:lnTo>
                    <a:pt x="3209317" y="4648199"/>
                  </a:lnTo>
                  <a:lnTo>
                    <a:pt x="3165402" y="4673599"/>
                  </a:lnTo>
                  <a:lnTo>
                    <a:pt x="2986131" y="4724399"/>
                  </a:lnTo>
                  <a:close/>
                </a:path>
                <a:path w="4837430" h="4787900">
                  <a:moveTo>
                    <a:pt x="2848138" y="4749799"/>
                  </a:moveTo>
                  <a:lnTo>
                    <a:pt x="1988983" y="4749799"/>
                  </a:lnTo>
                  <a:lnTo>
                    <a:pt x="1896666" y="4724399"/>
                  </a:lnTo>
                  <a:lnTo>
                    <a:pt x="2940455" y="4724399"/>
                  </a:lnTo>
                  <a:lnTo>
                    <a:pt x="2848138" y="4749799"/>
                  </a:lnTo>
                  <a:close/>
                </a:path>
                <a:path w="4837430" h="4787900">
                  <a:moveTo>
                    <a:pt x="2754593" y="4762499"/>
                  </a:moveTo>
                  <a:lnTo>
                    <a:pt x="2082528" y="4762499"/>
                  </a:lnTo>
                  <a:lnTo>
                    <a:pt x="2035606" y="4749799"/>
                  </a:lnTo>
                  <a:lnTo>
                    <a:pt x="2801515" y="4749799"/>
                  </a:lnTo>
                  <a:lnTo>
                    <a:pt x="2754593" y="4762499"/>
                  </a:lnTo>
                  <a:close/>
                </a:path>
                <a:path w="4837430" h="4787900">
                  <a:moveTo>
                    <a:pt x="2659893" y="4775199"/>
                  </a:moveTo>
                  <a:lnTo>
                    <a:pt x="2177228" y="4775199"/>
                  </a:lnTo>
                  <a:lnTo>
                    <a:pt x="2129738" y="4762499"/>
                  </a:lnTo>
                  <a:lnTo>
                    <a:pt x="2707383" y="4762499"/>
                  </a:lnTo>
                  <a:lnTo>
                    <a:pt x="2659893" y="4775199"/>
                  </a:lnTo>
                  <a:close/>
                </a:path>
                <a:path w="4837430" h="4787900">
                  <a:moveTo>
                    <a:pt x="2515834" y="4787899"/>
                  </a:moveTo>
                  <a:lnTo>
                    <a:pt x="2321287" y="4787899"/>
                  </a:lnTo>
                  <a:lnTo>
                    <a:pt x="2273012" y="4775199"/>
                  </a:lnTo>
                  <a:lnTo>
                    <a:pt x="2564109" y="4775199"/>
                  </a:lnTo>
                  <a:lnTo>
                    <a:pt x="2515834" y="4787899"/>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1078030" y="1060618"/>
              <a:ext cx="4837121" cy="469528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94300"/>
            <a:ext cx="12192000" cy="464184"/>
          </a:xfrm>
          <a:custGeom>
            <a:avLst/>
            <a:gdLst/>
            <a:ahLst/>
            <a:cxnLst/>
            <a:rect l="l" t="t" r="r" b="b"/>
            <a:pathLst>
              <a:path w="12192000" h="464184">
                <a:moveTo>
                  <a:pt x="0" y="463700"/>
                </a:moveTo>
                <a:lnTo>
                  <a:pt x="0" y="0"/>
                </a:lnTo>
                <a:lnTo>
                  <a:pt x="12191999" y="0"/>
                </a:lnTo>
                <a:lnTo>
                  <a:pt x="12191999" y="463700"/>
                </a:lnTo>
                <a:lnTo>
                  <a:pt x="0" y="463700"/>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0" y="0"/>
            <a:ext cx="12192000" cy="1341755"/>
          </a:xfrm>
          <a:custGeom>
            <a:avLst/>
            <a:gdLst/>
            <a:ahLst/>
            <a:cxnLst/>
            <a:rect l="l" t="t" r="r" b="b"/>
            <a:pathLst>
              <a:path w="12192000" h="1341755">
                <a:moveTo>
                  <a:pt x="12191999" y="1341149"/>
                </a:moveTo>
                <a:lnTo>
                  <a:pt x="0" y="1341149"/>
                </a:lnTo>
                <a:lnTo>
                  <a:pt x="0" y="0"/>
                </a:lnTo>
                <a:lnTo>
                  <a:pt x="12191999" y="0"/>
                </a:lnTo>
                <a:lnTo>
                  <a:pt x="12191999" y="1341149"/>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835025" y="280542"/>
            <a:ext cx="6920230" cy="848360"/>
          </a:xfrm>
          <a:prstGeom prst="rect">
            <a:avLst/>
          </a:prstGeom>
        </p:spPr>
        <p:txBody>
          <a:bodyPr vert="horz" wrap="square" lIns="0" tIns="12700" rIns="0" bIns="0" rtlCol="0">
            <a:spAutoFit/>
          </a:bodyPr>
          <a:lstStyle/>
          <a:p>
            <a:pPr marL="12700">
              <a:lnSpc>
                <a:spcPct val="100000"/>
              </a:lnSpc>
              <a:spcBef>
                <a:spcPts val="100"/>
              </a:spcBef>
            </a:pPr>
            <a:r>
              <a:rPr sz="5400" dirty="0">
                <a:solidFill>
                  <a:srgbClr val="FFFFFF"/>
                </a:solidFill>
              </a:rPr>
              <a:t>About</a:t>
            </a:r>
            <a:r>
              <a:rPr sz="5400" spc="-20" dirty="0">
                <a:solidFill>
                  <a:srgbClr val="FFFFFF"/>
                </a:solidFill>
              </a:rPr>
              <a:t> </a:t>
            </a:r>
            <a:r>
              <a:rPr sz="5400" dirty="0">
                <a:solidFill>
                  <a:srgbClr val="FFFFFF"/>
                </a:solidFill>
              </a:rPr>
              <a:t>The</a:t>
            </a:r>
            <a:r>
              <a:rPr sz="5400" spc="-20" dirty="0">
                <a:solidFill>
                  <a:srgbClr val="FFFFFF"/>
                </a:solidFill>
              </a:rPr>
              <a:t> </a:t>
            </a:r>
            <a:r>
              <a:rPr sz="5400" dirty="0">
                <a:solidFill>
                  <a:srgbClr val="FFFFFF"/>
                </a:solidFill>
              </a:rPr>
              <a:t>HITEQ</a:t>
            </a:r>
            <a:r>
              <a:rPr sz="5400" spc="-15" dirty="0">
                <a:solidFill>
                  <a:srgbClr val="FFFFFF"/>
                </a:solidFill>
              </a:rPr>
              <a:t> </a:t>
            </a:r>
            <a:r>
              <a:rPr sz="5400" spc="-10" dirty="0">
                <a:solidFill>
                  <a:srgbClr val="FFFFFF"/>
                </a:solidFill>
              </a:rPr>
              <a:t>Center</a:t>
            </a:r>
            <a:endParaRPr sz="5400"/>
          </a:p>
        </p:txBody>
      </p:sp>
      <p:sp>
        <p:nvSpPr>
          <p:cNvPr id="5" name="object 5"/>
          <p:cNvSpPr txBox="1"/>
          <p:nvPr/>
        </p:nvSpPr>
        <p:spPr>
          <a:xfrm>
            <a:off x="835025" y="1608450"/>
            <a:ext cx="6605270" cy="2301240"/>
          </a:xfrm>
          <a:prstGeom prst="rect">
            <a:avLst/>
          </a:prstGeom>
        </p:spPr>
        <p:txBody>
          <a:bodyPr vert="horz" wrap="square" lIns="0" tIns="11430" rIns="0" bIns="0" rtlCol="0">
            <a:spAutoFit/>
          </a:bodyPr>
          <a:lstStyle/>
          <a:p>
            <a:pPr marL="12700" marR="5080" lvl="0" indent="0" defTabSz="914400" eaLnBrk="1" fontAlgn="auto" latinLnBrk="0" hangingPunct="1">
              <a:lnSpc>
                <a:spcPct val="101600"/>
              </a:lnSpc>
              <a:spcBef>
                <a:spcPts val="90"/>
              </a:spcBef>
              <a:spcAft>
                <a:spcPts val="0"/>
              </a:spcAft>
              <a:buClrTx/>
              <a:buSzTx/>
              <a:buFontTx/>
              <a:buNone/>
              <a:tabLst/>
              <a:defRPr/>
            </a:pPr>
            <a:r>
              <a:rPr kumimoji="0" sz="2100" b="0" i="0" u="none" strike="noStrike" kern="0" cap="none" spc="0" normalizeH="0" baseline="0" noProof="0" dirty="0">
                <a:ln>
                  <a:noFill/>
                </a:ln>
                <a:solidFill>
                  <a:sysClr val="windowText" lastClr="000000"/>
                </a:solidFill>
                <a:effectLst/>
                <a:uLnTx/>
                <a:uFillTx/>
                <a:latin typeface="Tw Cen MT"/>
                <a:cs typeface="Tw Cen MT"/>
              </a:rPr>
              <a:t>The</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HITEQ</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Center</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is</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HRSA-funded</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National</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Training</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25" normalizeH="0" baseline="0" noProof="0" dirty="0">
                <a:ln>
                  <a:noFill/>
                </a:ln>
                <a:solidFill>
                  <a:sysClr val="windowText" lastClr="000000"/>
                </a:solidFill>
                <a:effectLst/>
                <a:uLnTx/>
                <a:uFillTx/>
                <a:latin typeface="Tw Cen MT"/>
                <a:cs typeface="Tw Cen MT"/>
              </a:rPr>
              <a:t>and </a:t>
            </a:r>
            <a:r>
              <a:rPr kumimoji="0" sz="2100" b="0" i="0" u="none" strike="noStrike" kern="0" cap="none" spc="0" normalizeH="0" baseline="0" noProof="0" dirty="0">
                <a:ln>
                  <a:noFill/>
                </a:ln>
                <a:solidFill>
                  <a:sysClr val="windowText" lastClr="000000"/>
                </a:solidFill>
                <a:effectLst/>
                <a:uLnTx/>
                <a:uFillTx/>
                <a:latin typeface="Tw Cen MT"/>
                <a:cs typeface="Tw Cen MT"/>
              </a:rPr>
              <a:t>Technical</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Assistance</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Partner</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(NTTAPs)</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that</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supports</a:t>
            </a:r>
            <a:r>
              <a:rPr kumimoji="0" sz="2100" b="0" i="0" u="none" strike="noStrike" kern="0" cap="none" spc="20"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health </a:t>
            </a:r>
            <a:r>
              <a:rPr kumimoji="0" sz="2100" b="0" i="0" u="none" strike="noStrike" kern="0" cap="none" spc="0" normalizeH="0" baseline="0" noProof="0" dirty="0">
                <a:ln>
                  <a:noFill/>
                </a:ln>
                <a:solidFill>
                  <a:sysClr val="windowText" lastClr="000000"/>
                </a:solidFill>
                <a:effectLst/>
                <a:uLnTx/>
                <a:uFillTx/>
                <a:latin typeface="Tw Cen MT"/>
                <a:cs typeface="Tw Cen MT"/>
              </a:rPr>
              <a:t>centers</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to</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become</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data-driven</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equitable</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by</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providing </a:t>
            </a:r>
            <a:r>
              <a:rPr kumimoji="0" sz="2100" b="0" i="0" u="none" strike="noStrike" kern="0" cap="none" spc="0" normalizeH="0" baseline="0" noProof="0" dirty="0">
                <a:ln>
                  <a:noFill/>
                </a:ln>
                <a:solidFill>
                  <a:sysClr val="windowText" lastClr="000000"/>
                </a:solidFill>
                <a:effectLst/>
                <a:uLnTx/>
                <a:uFillTx/>
                <a:latin typeface="Tw Cen MT"/>
                <a:cs typeface="Tw Cen MT"/>
              </a:rPr>
              <a:t>training,</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technical</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assistance,</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resources</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for</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effective</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25" normalizeH="0" baseline="0" noProof="0" dirty="0">
                <a:ln>
                  <a:noFill/>
                </a:ln>
                <a:solidFill>
                  <a:sysClr val="windowText" lastClr="000000"/>
                </a:solidFill>
                <a:effectLst/>
                <a:uLnTx/>
                <a:uFillTx/>
                <a:latin typeface="Tw Cen MT"/>
                <a:cs typeface="Tw Cen MT"/>
              </a:rPr>
              <a:t>use </a:t>
            </a:r>
            <a:r>
              <a:rPr kumimoji="0" sz="2100" b="0" i="0" u="none" strike="noStrike" kern="0" cap="none" spc="0" normalizeH="0" baseline="0" noProof="0" dirty="0">
                <a:ln>
                  <a:noFill/>
                </a:ln>
                <a:solidFill>
                  <a:sysClr val="windowText" lastClr="000000"/>
                </a:solidFill>
                <a:effectLst/>
                <a:uLnTx/>
                <a:uFillTx/>
                <a:latin typeface="Tw Cen MT"/>
                <a:cs typeface="Tw Cen MT"/>
              </a:rPr>
              <a:t>of</a:t>
            </a:r>
            <a:r>
              <a:rPr kumimoji="0" sz="2100" b="0" i="0" u="none" strike="noStrike" kern="0" cap="none" spc="9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data,</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health</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20" normalizeH="0" baseline="0" noProof="0" dirty="0">
                <a:ln>
                  <a:noFill/>
                </a:ln>
                <a:solidFill>
                  <a:sysClr val="windowText" lastClr="000000"/>
                </a:solidFill>
                <a:effectLst/>
                <a:uLnTx/>
                <a:uFillTx/>
                <a:latin typeface="Tw Cen MT"/>
                <a:cs typeface="Tw Cen MT"/>
              </a:rPr>
              <a:t>IT,</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EHRs.</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This</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support</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aims</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to</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enhance</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25" normalizeH="0" baseline="0" noProof="0" dirty="0">
                <a:ln>
                  <a:noFill/>
                </a:ln>
                <a:solidFill>
                  <a:sysClr val="windowText" lastClr="000000"/>
                </a:solidFill>
                <a:effectLst/>
                <a:uLnTx/>
                <a:uFillTx/>
                <a:latin typeface="Tw Cen MT"/>
                <a:cs typeface="Tw Cen MT"/>
              </a:rPr>
              <a:t>the </a:t>
            </a:r>
            <a:r>
              <a:rPr kumimoji="0" sz="2100" b="0" i="0" u="none" strike="noStrike" kern="0" cap="none" spc="0" normalizeH="0" baseline="0" noProof="0" dirty="0">
                <a:ln>
                  <a:noFill/>
                </a:ln>
                <a:solidFill>
                  <a:sysClr val="windowText" lastClr="000000"/>
                </a:solidFill>
                <a:effectLst/>
                <a:uLnTx/>
                <a:uFillTx/>
                <a:latin typeface="Tw Cen MT"/>
                <a:cs typeface="Tw Cen MT"/>
              </a:rPr>
              <a:t>quality,</a:t>
            </a:r>
            <a:r>
              <a:rPr kumimoji="0" sz="2100" b="0" i="0" u="none" strike="noStrike" kern="0" cap="none" spc="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security,</a:t>
            </a:r>
            <a:r>
              <a:rPr kumimoji="0" sz="2100" b="0" i="0" u="none" strike="noStrike" kern="0" cap="none" spc="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documentation</a:t>
            </a:r>
            <a:r>
              <a:rPr kumimoji="0" sz="2100" b="0" i="0" u="none" strike="noStrike" kern="0" cap="none" spc="1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of</a:t>
            </a:r>
            <a:r>
              <a:rPr kumimoji="0" sz="2100" b="0" i="0" u="none" strike="noStrike" kern="0" cap="none" spc="6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care</a:t>
            </a:r>
            <a:r>
              <a:rPr kumimoji="0" sz="2100" b="0" i="0" u="none" strike="noStrike" kern="0" cap="none" spc="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while</a:t>
            </a:r>
            <a:r>
              <a:rPr kumimoji="0" sz="2100" b="0" i="0" u="none" strike="noStrike" kern="0" cap="none" spc="10"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addressing </a:t>
            </a:r>
            <a:r>
              <a:rPr kumimoji="0" sz="2100" b="0" i="0" u="none" strike="noStrike" kern="0" cap="none" spc="0" normalizeH="0" baseline="0" noProof="0" dirty="0">
                <a:ln>
                  <a:noFill/>
                </a:ln>
                <a:solidFill>
                  <a:sysClr val="windowText" lastClr="000000"/>
                </a:solidFill>
                <a:effectLst/>
                <a:uLnTx/>
                <a:uFillTx/>
                <a:latin typeface="Tw Cen MT"/>
                <a:cs typeface="Tw Cen MT"/>
              </a:rPr>
              <a:t>barriers</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maximizing</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value.</a:t>
            </a:r>
            <a:endParaRPr kumimoji="0" sz="2100" b="0" i="0" u="none" strike="noStrike" kern="0" cap="none" spc="0" normalizeH="0" baseline="0" noProof="0">
              <a:ln>
                <a:noFill/>
              </a:ln>
              <a:solidFill>
                <a:sysClr val="windowText" lastClr="000000"/>
              </a:solidFill>
              <a:effectLst/>
              <a:uLnTx/>
              <a:uFillTx/>
              <a:latin typeface="Tw Cen MT"/>
              <a:cs typeface="Tw Cen MT"/>
            </a:endParaRPr>
          </a:p>
        </p:txBody>
      </p:sp>
      <p:sp>
        <p:nvSpPr>
          <p:cNvPr id="6" name="object 6"/>
          <p:cNvSpPr txBox="1"/>
          <p:nvPr/>
        </p:nvSpPr>
        <p:spPr>
          <a:xfrm>
            <a:off x="900020" y="3883934"/>
            <a:ext cx="6517005" cy="1325880"/>
          </a:xfrm>
          <a:prstGeom prst="rect">
            <a:avLst/>
          </a:prstGeom>
        </p:spPr>
        <p:txBody>
          <a:bodyPr vert="horz" wrap="square" lIns="0" tIns="11430" rIns="0" bIns="0" rtlCol="0">
            <a:spAutoFit/>
          </a:bodyPr>
          <a:lstStyle/>
          <a:p>
            <a:pPr marL="404495" marR="5080" lvl="0" indent="-392430" defTabSz="914400" eaLnBrk="1" fontAlgn="auto" latinLnBrk="0" hangingPunct="1">
              <a:lnSpc>
                <a:spcPct val="101600"/>
              </a:lnSpc>
              <a:spcBef>
                <a:spcPts val="90"/>
              </a:spcBef>
              <a:spcAft>
                <a:spcPts val="0"/>
              </a:spcAft>
              <a:buClrTx/>
              <a:buSzTx/>
              <a:buFont typeface="Arial"/>
              <a:buChar char="●"/>
              <a:tabLst>
                <a:tab pos="404495" algn="l"/>
              </a:tabLst>
              <a:defRPr/>
            </a:pPr>
            <a:r>
              <a:rPr kumimoji="0" sz="2100" b="0" i="0" u="none" strike="noStrike" kern="0" cap="none" spc="0" normalizeH="0" baseline="0" noProof="0" dirty="0">
                <a:ln>
                  <a:noFill/>
                </a:ln>
                <a:solidFill>
                  <a:sysClr val="windowText" lastClr="000000"/>
                </a:solidFill>
                <a:effectLst/>
                <a:uLnTx/>
                <a:uFillTx/>
                <a:latin typeface="Tw Cen MT"/>
                <a:cs typeface="Tw Cen MT"/>
              </a:rPr>
              <a:t>A</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national</a:t>
            </a:r>
            <a:r>
              <a:rPr kumimoji="0" sz="2100" b="1" i="0" u="none" strike="noStrike" kern="0" cap="none" spc="50"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website</a:t>
            </a:r>
            <a:r>
              <a:rPr kumimoji="0" sz="2100" b="1" i="0" u="none" strike="noStrike" kern="0" cap="none" spc="6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with</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health</a:t>
            </a:r>
            <a:r>
              <a:rPr kumimoji="0" sz="2100" b="0" i="0" u="none" strike="noStrike" kern="0" cap="none" spc="55"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center-</a:t>
            </a:r>
            <a:r>
              <a:rPr kumimoji="0" sz="2100" b="0" i="0" u="none" strike="noStrike" kern="0" cap="none" spc="0" normalizeH="0" baseline="0" noProof="0" dirty="0">
                <a:ln>
                  <a:noFill/>
                </a:ln>
                <a:solidFill>
                  <a:sysClr val="windowText" lastClr="000000"/>
                </a:solidFill>
                <a:effectLst/>
                <a:uLnTx/>
                <a:uFillTx/>
                <a:latin typeface="Tw Cen MT"/>
                <a:cs typeface="Tw Cen MT"/>
              </a:rPr>
              <a:t>focused</a:t>
            </a:r>
            <a:r>
              <a:rPr kumimoji="0" sz="2100" b="0"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resources, </a:t>
            </a:r>
            <a:r>
              <a:rPr kumimoji="0" sz="2100" b="0" i="0" u="none" strike="noStrike" kern="0" cap="none" spc="0" normalizeH="0" baseline="0" noProof="0" dirty="0">
                <a:ln>
                  <a:noFill/>
                </a:ln>
                <a:solidFill>
                  <a:sysClr val="windowText" lastClr="000000"/>
                </a:solidFill>
                <a:effectLst/>
                <a:uLnTx/>
                <a:uFillTx/>
                <a:latin typeface="Tw Cen MT"/>
                <a:cs typeface="Tw Cen MT"/>
              </a:rPr>
              <a:t>toolkits,</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training,</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a:t>
            </a:r>
            <a:r>
              <a:rPr kumimoji="0" sz="2100" b="0" i="0" u="none" strike="noStrike" kern="0" cap="none" spc="3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calendar</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of</a:t>
            </a:r>
            <a:r>
              <a:rPr kumimoji="0" sz="2100" b="0" i="0" u="none" strike="noStrike" kern="0" cap="none" spc="9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related</a:t>
            </a:r>
            <a:r>
              <a:rPr kumimoji="0" sz="2100" b="0" i="0" u="none" strike="noStrike" kern="0" cap="none" spc="25"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events.</a:t>
            </a:r>
            <a:endParaRPr kumimoji="0" sz="2100" b="0" i="0" u="none" strike="noStrike" kern="0" cap="none" spc="0" normalizeH="0" baseline="0" noProof="0">
              <a:ln>
                <a:noFill/>
              </a:ln>
              <a:solidFill>
                <a:sysClr val="windowText" lastClr="000000"/>
              </a:solidFill>
              <a:effectLst/>
              <a:uLnTx/>
              <a:uFillTx/>
              <a:latin typeface="Tw Cen MT"/>
              <a:cs typeface="Tw Cen MT"/>
            </a:endParaRPr>
          </a:p>
          <a:p>
            <a:pPr marL="404495" marR="429895" lvl="0" indent="-392430" defTabSz="914400" eaLnBrk="1" fontAlgn="auto" latinLnBrk="0" hangingPunct="1">
              <a:lnSpc>
                <a:spcPct val="101600"/>
              </a:lnSpc>
              <a:spcBef>
                <a:spcPts val="0"/>
              </a:spcBef>
              <a:spcAft>
                <a:spcPts val="0"/>
              </a:spcAft>
              <a:buClrTx/>
              <a:buSzTx/>
              <a:buFont typeface="Arial"/>
              <a:buChar char="●"/>
              <a:tabLst>
                <a:tab pos="404495" algn="l"/>
              </a:tabLst>
              <a:defRPr/>
            </a:pPr>
            <a:r>
              <a:rPr kumimoji="0" sz="2100" b="1" i="0" u="none" strike="noStrike" kern="0" cap="none" spc="0" normalizeH="0" baseline="0" noProof="0" dirty="0">
                <a:ln>
                  <a:noFill/>
                </a:ln>
                <a:solidFill>
                  <a:sysClr val="windowText" lastClr="000000"/>
                </a:solidFill>
                <a:effectLst/>
                <a:uLnTx/>
                <a:uFillTx/>
                <a:latin typeface="Tw Cen MT"/>
                <a:cs typeface="Tw Cen MT"/>
              </a:rPr>
              <a:t>Learning</a:t>
            </a:r>
            <a:r>
              <a:rPr kumimoji="0" sz="2100" b="1" i="0" u="none" strike="noStrike" kern="0" cap="none" spc="75"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collaboratives</a:t>
            </a:r>
            <a:r>
              <a:rPr kumimoji="0" sz="2100" b="0" i="0" u="none" strike="noStrike" kern="0" cap="none" spc="0" normalizeH="0" baseline="0" noProof="0" dirty="0">
                <a:ln>
                  <a:noFill/>
                </a:ln>
                <a:solidFill>
                  <a:sysClr val="windowText" lastClr="000000"/>
                </a:solidFill>
                <a:effectLst/>
                <a:uLnTx/>
                <a:uFillTx/>
                <a:latin typeface="Tw Cen MT"/>
                <a:cs typeface="Tw Cen MT"/>
              </a:rPr>
              <a:t>,</a:t>
            </a:r>
            <a:r>
              <a:rPr kumimoji="0" sz="2100" b="0" i="0" u="none" strike="noStrike" kern="0" cap="none" spc="85"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trainings</a:t>
            </a:r>
            <a:r>
              <a:rPr kumimoji="0" sz="2100" b="0" i="0" u="none" strike="noStrike" kern="0" cap="none" spc="0" normalizeH="0" baseline="0" noProof="0" dirty="0">
                <a:ln>
                  <a:noFill/>
                </a:ln>
                <a:solidFill>
                  <a:sysClr val="windowText" lastClr="000000"/>
                </a:solidFill>
                <a:effectLst/>
                <a:uLnTx/>
                <a:uFillTx/>
                <a:latin typeface="Tw Cen MT"/>
                <a:cs typeface="Tw Cen MT"/>
              </a:rPr>
              <a:t>,</a:t>
            </a:r>
            <a:r>
              <a:rPr kumimoji="0" sz="2100" b="0" i="0" u="none" strike="noStrike" kern="0" cap="none" spc="8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and</a:t>
            </a:r>
            <a:r>
              <a:rPr kumimoji="0" sz="2100" b="0" i="0" u="none" strike="noStrike" kern="0" cap="none" spc="85"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on-</a:t>
            </a:r>
            <a:r>
              <a:rPr kumimoji="0" sz="2100" b="1" i="0" u="none" strike="noStrike" kern="0" cap="none" spc="-10" normalizeH="0" baseline="0" noProof="0" dirty="0">
                <a:ln>
                  <a:noFill/>
                </a:ln>
                <a:solidFill>
                  <a:sysClr val="windowText" lastClr="000000"/>
                </a:solidFill>
                <a:effectLst/>
                <a:uLnTx/>
                <a:uFillTx/>
                <a:latin typeface="Tw Cen MT"/>
                <a:cs typeface="Tw Cen MT"/>
              </a:rPr>
              <a:t>demand </a:t>
            </a:r>
            <a:r>
              <a:rPr kumimoji="0" sz="2100" b="1" i="0" u="none" strike="noStrike" kern="0" cap="none" spc="0" normalizeH="0" baseline="0" noProof="0" dirty="0">
                <a:ln>
                  <a:noFill/>
                </a:ln>
                <a:solidFill>
                  <a:sysClr val="windowText" lastClr="000000"/>
                </a:solidFill>
                <a:effectLst/>
                <a:uLnTx/>
                <a:uFillTx/>
                <a:latin typeface="Tw Cen MT"/>
                <a:cs typeface="Tw Cen MT"/>
              </a:rPr>
              <a:t>technical</a:t>
            </a:r>
            <a:r>
              <a:rPr kumimoji="0" sz="2100" b="1" i="0" u="none" strike="noStrike" kern="0" cap="none" spc="10" normalizeH="0" baseline="0" noProof="0" dirty="0">
                <a:ln>
                  <a:noFill/>
                </a:ln>
                <a:solidFill>
                  <a:sysClr val="windowText" lastClr="000000"/>
                </a:solidFill>
                <a:effectLst/>
                <a:uLnTx/>
                <a:uFillTx/>
                <a:latin typeface="Tw Cen MT"/>
                <a:cs typeface="Tw Cen MT"/>
              </a:rPr>
              <a:t> </a:t>
            </a:r>
            <a:r>
              <a:rPr kumimoji="0" sz="2100" b="1" i="0" u="none" strike="noStrike" kern="0" cap="none" spc="0" normalizeH="0" baseline="0" noProof="0" dirty="0">
                <a:ln>
                  <a:noFill/>
                </a:ln>
                <a:solidFill>
                  <a:sysClr val="windowText" lastClr="000000"/>
                </a:solidFill>
                <a:effectLst/>
                <a:uLnTx/>
                <a:uFillTx/>
                <a:latin typeface="Tw Cen MT"/>
                <a:cs typeface="Tw Cen MT"/>
              </a:rPr>
              <a:t>assistance</a:t>
            </a:r>
            <a:r>
              <a:rPr kumimoji="0" sz="2100" b="1" i="0" u="none" strike="noStrike" kern="0" cap="none" spc="50"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on</a:t>
            </a:r>
            <a:r>
              <a:rPr kumimoji="0" sz="2100" b="0" i="0" u="none" strike="noStrike" kern="0" cap="none" spc="1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key</a:t>
            </a:r>
            <a:r>
              <a:rPr kumimoji="0" sz="2100" b="0" i="0" u="none" strike="noStrike" kern="0" cap="none" spc="15" normalizeH="0" baseline="0" noProof="0" dirty="0">
                <a:ln>
                  <a:noFill/>
                </a:ln>
                <a:solidFill>
                  <a:sysClr val="windowText" lastClr="000000"/>
                </a:solidFill>
                <a:effectLst/>
                <a:uLnTx/>
                <a:uFillTx/>
                <a:latin typeface="Tw Cen MT"/>
                <a:cs typeface="Tw Cen MT"/>
              </a:rPr>
              <a:t> </a:t>
            </a:r>
            <a:r>
              <a:rPr kumimoji="0" sz="2100" b="0" i="0" u="none" strike="noStrike" kern="0" cap="none" spc="0" normalizeH="0" baseline="0" noProof="0" dirty="0">
                <a:ln>
                  <a:noFill/>
                </a:ln>
                <a:solidFill>
                  <a:sysClr val="windowText" lastClr="000000"/>
                </a:solidFill>
                <a:effectLst/>
                <a:uLnTx/>
                <a:uFillTx/>
                <a:latin typeface="Tw Cen MT"/>
                <a:cs typeface="Tw Cen MT"/>
              </a:rPr>
              <a:t>topic</a:t>
            </a:r>
            <a:r>
              <a:rPr kumimoji="0" sz="2100" b="0" i="0" u="none" strike="noStrike" kern="0" cap="none" spc="15" normalizeH="0" baseline="0" noProof="0" dirty="0">
                <a:ln>
                  <a:noFill/>
                </a:ln>
                <a:solidFill>
                  <a:sysClr val="windowText" lastClr="000000"/>
                </a:solidFill>
                <a:effectLst/>
                <a:uLnTx/>
                <a:uFillTx/>
                <a:latin typeface="Tw Cen MT"/>
                <a:cs typeface="Tw Cen MT"/>
              </a:rPr>
              <a:t> </a:t>
            </a:r>
            <a:r>
              <a:rPr kumimoji="0" sz="2100" b="0" i="0" u="none" strike="noStrike" kern="0" cap="none" spc="-10" normalizeH="0" baseline="0" noProof="0" dirty="0">
                <a:ln>
                  <a:noFill/>
                </a:ln>
                <a:solidFill>
                  <a:sysClr val="windowText" lastClr="000000"/>
                </a:solidFill>
                <a:effectLst/>
                <a:uLnTx/>
                <a:uFillTx/>
                <a:latin typeface="Tw Cen MT"/>
                <a:cs typeface="Tw Cen MT"/>
              </a:rPr>
              <a:t>areas.</a:t>
            </a:r>
            <a:endParaRPr kumimoji="0" sz="2100" b="0" i="0" u="none" strike="noStrike" kern="0" cap="none" spc="0" normalizeH="0" baseline="0" noProof="0">
              <a:ln>
                <a:noFill/>
              </a:ln>
              <a:solidFill>
                <a:sysClr val="windowText" lastClr="000000"/>
              </a:solidFill>
              <a:effectLst/>
              <a:uLnTx/>
              <a:uFillTx/>
              <a:latin typeface="Tw Cen MT"/>
              <a:cs typeface="Tw Cen MT"/>
            </a:endParaRPr>
          </a:p>
        </p:txBody>
      </p:sp>
      <p:pic>
        <p:nvPicPr>
          <p:cNvPr id="7" name="object 7"/>
          <p:cNvPicPr/>
          <p:nvPr/>
        </p:nvPicPr>
        <p:blipFill>
          <a:blip r:embed="rId2" cstate="print"/>
          <a:stretch>
            <a:fillRect/>
          </a:stretch>
        </p:blipFill>
        <p:spPr>
          <a:xfrm>
            <a:off x="8802247" y="190550"/>
            <a:ext cx="1607417" cy="870202"/>
          </a:xfrm>
          <a:prstGeom prst="rect">
            <a:avLst/>
          </a:prstGeom>
        </p:spPr>
      </p:pic>
      <p:sp>
        <p:nvSpPr>
          <p:cNvPr id="8" name="object 8"/>
          <p:cNvSpPr txBox="1"/>
          <p:nvPr/>
        </p:nvSpPr>
        <p:spPr>
          <a:xfrm>
            <a:off x="2382126" y="6347988"/>
            <a:ext cx="748347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Tw Cen MT"/>
                <a:cs typeface="Tw Cen MT"/>
              </a:rPr>
              <a:t>Website:</a:t>
            </a:r>
            <a:r>
              <a:rPr kumimoji="0" sz="2400" b="1" i="0" u="none" strike="noStrike" kern="0" cap="none" spc="-60" normalizeH="0" baseline="0" noProof="0" dirty="0">
                <a:ln>
                  <a:noFill/>
                </a:ln>
                <a:solidFill>
                  <a:srgbClr val="FFFFFF"/>
                </a:solidFill>
                <a:effectLst/>
                <a:uLnTx/>
                <a:uFillTx/>
                <a:latin typeface="Tw Cen MT"/>
                <a:cs typeface="Tw Cen MT"/>
              </a:rPr>
              <a:t> </a:t>
            </a:r>
            <a:r>
              <a:rPr kumimoji="0" sz="2400" b="1" i="0" u="none" strike="noStrike" kern="0" cap="none" spc="-25" normalizeH="0" baseline="0" noProof="0" dirty="0">
                <a:ln>
                  <a:noFill/>
                </a:ln>
                <a:solidFill>
                  <a:srgbClr val="FFFFFF"/>
                </a:solidFill>
                <a:effectLst/>
                <a:uLnTx/>
                <a:uFillTx/>
                <a:latin typeface="Tw Cen MT"/>
                <a:cs typeface="Tw Cen MT"/>
                <a:hlinkClick r:id="rId3"/>
              </a:rPr>
              <a:t>www.HITEQcenter.org</a:t>
            </a:r>
            <a:r>
              <a:rPr kumimoji="0" sz="2400" b="1" i="0" u="none" strike="noStrike" kern="0" cap="none" spc="-55" normalizeH="0" baseline="0" noProof="0" dirty="0">
                <a:ln>
                  <a:noFill/>
                </a:ln>
                <a:solidFill>
                  <a:srgbClr val="FFFFFF"/>
                </a:solidFill>
                <a:effectLst/>
                <a:uLnTx/>
                <a:uFillTx/>
                <a:latin typeface="Tw Cen MT"/>
                <a:cs typeface="Tw Cen MT"/>
              </a:rPr>
              <a:t> </a:t>
            </a:r>
            <a:r>
              <a:rPr kumimoji="0" sz="2400" b="1" i="0" u="none" strike="noStrike" kern="0" cap="none" spc="0" normalizeH="0" baseline="0" noProof="0" dirty="0">
                <a:ln>
                  <a:noFill/>
                </a:ln>
                <a:solidFill>
                  <a:srgbClr val="FFFFFF"/>
                </a:solidFill>
                <a:effectLst/>
                <a:uLnTx/>
                <a:uFillTx/>
                <a:latin typeface="Tw Cen MT"/>
                <a:cs typeface="Tw Cen MT"/>
              </a:rPr>
              <a:t>|</a:t>
            </a:r>
            <a:r>
              <a:rPr kumimoji="0" sz="2400" b="1" i="0" u="none" strike="noStrike" kern="0" cap="none" spc="-55" normalizeH="0" baseline="0" noProof="0" dirty="0">
                <a:ln>
                  <a:noFill/>
                </a:ln>
                <a:solidFill>
                  <a:srgbClr val="FFFFFF"/>
                </a:solidFill>
                <a:effectLst/>
                <a:uLnTx/>
                <a:uFillTx/>
                <a:latin typeface="Tw Cen MT"/>
                <a:cs typeface="Tw Cen MT"/>
              </a:rPr>
              <a:t> </a:t>
            </a:r>
            <a:r>
              <a:rPr kumimoji="0" sz="2400" b="1" i="0" u="none" strike="noStrike" kern="0" cap="none" spc="0" normalizeH="0" baseline="0" noProof="0" dirty="0">
                <a:ln>
                  <a:noFill/>
                </a:ln>
                <a:solidFill>
                  <a:srgbClr val="FFFFFF"/>
                </a:solidFill>
                <a:effectLst/>
                <a:uLnTx/>
                <a:uFillTx/>
                <a:latin typeface="Tw Cen MT"/>
                <a:cs typeface="Tw Cen MT"/>
              </a:rPr>
              <a:t>Email:</a:t>
            </a:r>
            <a:r>
              <a:rPr kumimoji="0" sz="2400" b="1" i="0" u="none" strike="noStrike" kern="0" cap="none" spc="-55" normalizeH="0" baseline="0" noProof="0" dirty="0">
                <a:ln>
                  <a:noFill/>
                </a:ln>
                <a:solidFill>
                  <a:srgbClr val="FFFFFF"/>
                </a:solidFill>
                <a:effectLst/>
                <a:uLnTx/>
                <a:uFillTx/>
                <a:latin typeface="Tw Cen MT"/>
                <a:cs typeface="Tw Cen MT"/>
              </a:rPr>
              <a:t> </a:t>
            </a:r>
            <a:r>
              <a:rPr kumimoji="0" sz="2400" b="1" i="0" u="none" strike="noStrike" kern="0" cap="none" spc="-10" normalizeH="0" baseline="0" noProof="0" dirty="0">
                <a:ln>
                  <a:noFill/>
                </a:ln>
                <a:solidFill>
                  <a:srgbClr val="FFFFFF"/>
                </a:solidFill>
                <a:effectLst/>
                <a:uLnTx/>
                <a:uFillTx/>
                <a:latin typeface="Tw Cen MT"/>
                <a:cs typeface="Tw Cen MT"/>
                <a:hlinkClick r:id="rId4"/>
              </a:rPr>
              <a:t>hiteqinfo@jsi.com</a:t>
            </a:r>
            <a:endParaRPr kumimoji="0" sz="2400" b="0" i="0" u="none" strike="noStrike" kern="0" cap="none" spc="0" normalizeH="0" baseline="0" noProof="0">
              <a:ln>
                <a:noFill/>
              </a:ln>
              <a:solidFill>
                <a:sysClr val="windowText" lastClr="000000"/>
              </a:solidFill>
              <a:effectLst/>
              <a:uLnTx/>
              <a:uFillTx/>
              <a:latin typeface="Tw Cen MT"/>
              <a:cs typeface="Tw Cen MT"/>
            </a:endParaRPr>
          </a:p>
        </p:txBody>
      </p:sp>
      <p:sp>
        <p:nvSpPr>
          <p:cNvPr id="9" name="object 9"/>
          <p:cNvSpPr txBox="1"/>
          <p:nvPr/>
        </p:nvSpPr>
        <p:spPr>
          <a:xfrm>
            <a:off x="8460199" y="1341149"/>
            <a:ext cx="3731895" cy="5053330"/>
          </a:xfrm>
          <a:prstGeom prst="rect">
            <a:avLst/>
          </a:prstGeom>
          <a:solidFill>
            <a:srgbClr val="006666"/>
          </a:solidFill>
        </p:spPr>
        <p:txBody>
          <a:bodyPr vert="horz" wrap="square" lIns="0" tIns="23495" rIns="0" bIns="0" rtlCol="0">
            <a:spAutoFit/>
          </a:bodyPr>
          <a:lstStyle/>
          <a:p>
            <a:pPr marL="202565" marR="0" lvl="0" indent="0" algn="ctr" defTabSz="914400" eaLnBrk="1" fontAlgn="auto" latinLnBrk="0" hangingPunct="1">
              <a:lnSpc>
                <a:spcPct val="100000"/>
              </a:lnSpc>
              <a:spcBef>
                <a:spcPts val="185"/>
              </a:spcBef>
              <a:spcAft>
                <a:spcPts val="0"/>
              </a:spcAft>
              <a:buClrTx/>
              <a:buSzTx/>
              <a:buFontTx/>
              <a:buNone/>
              <a:tabLst/>
              <a:defRPr/>
            </a:pPr>
            <a:r>
              <a:rPr kumimoji="0" sz="2800" b="1" i="0" u="none" strike="noStrike" kern="0" cap="none" spc="0" normalizeH="0" baseline="0" noProof="0" dirty="0">
                <a:ln>
                  <a:noFill/>
                </a:ln>
                <a:solidFill>
                  <a:srgbClr val="FFFFFF"/>
                </a:solidFill>
                <a:effectLst/>
                <a:uLnTx/>
                <a:uFillTx/>
                <a:latin typeface="Tw Cen MT"/>
                <a:cs typeface="Tw Cen MT"/>
              </a:rPr>
              <a:t>HITEQ</a:t>
            </a:r>
            <a:r>
              <a:rPr kumimoji="0" sz="2800" b="1" i="0" u="none" strike="noStrike" kern="0" cap="none" spc="-105" normalizeH="0" baseline="0" noProof="0" dirty="0">
                <a:ln>
                  <a:noFill/>
                </a:ln>
                <a:solidFill>
                  <a:srgbClr val="FFFFFF"/>
                </a:solidFill>
                <a:effectLst/>
                <a:uLnTx/>
                <a:uFillTx/>
                <a:latin typeface="Tw Cen MT"/>
                <a:cs typeface="Tw Cen MT"/>
              </a:rPr>
              <a:t> </a:t>
            </a:r>
            <a:r>
              <a:rPr kumimoji="0" sz="2800" b="1" i="0" u="none" strike="noStrike" kern="0" cap="none" spc="-10" normalizeH="0" baseline="0" noProof="0" dirty="0">
                <a:ln>
                  <a:noFill/>
                </a:ln>
                <a:solidFill>
                  <a:srgbClr val="FFFFFF"/>
                </a:solidFill>
                <a:effectLst/>
                <a:uLnTx/>
                <a:uFillTx/>
                <a:latin typeface="Tw Cen MT"/>
                <a:cs typeface="Tw Cen MT"/>
              </a:rPr>
              <a:t>Topic</a:t>
            </a:r>
            <a:r>
              <a:rPr kumimoji="0" sz="2800" b="1" i="0" u="none" strike="noStrike" kern="0" cap="none" spc="-95" normalizeH="0" baseline="0" noProof="0" dirty="0">
                <a:ln>
                  <a:noFill/>
                </a:ln>
                <a:solidFill>
                  <a:srgbClr val="FFFFFF"/>
                </a:solidFill>
                <a:effectLst/>
                <a:uLnTx/>
                <a:uFillTx/>
                <a:latin typeface="Tw Cen MT"/>
                <a:cs typeface="Tw Cen MT"/>
              </a:rPr>
              <a:t> </a:t>
            </a:r>
            <a:r>
              <a:rPr kumimoji="0" sz="2800" b="1" i="0" u="none" strike="noStrike" kern="0" cap="none" spc="-10" normalizeH="0" baseline="0" noProof="0" dirty="0">
                <a:ln>
                  <a:noFill/>
                </a:ln>
                <a:solidFill>
                  <a:srgbClr val="FFFFFF"/>
                </a:solidFill>
                <a:effectLst/>
                <a:uLnTx/>
                <a:uFillTx/>
                <a:latin typeface="Tw Cen MT"/>
                <a:cs typeface="Tw Cen MT"/>
              </a:rPr>
              <a:t>Areas</a:t>
            </a:r>
            <a:endParaRPr kumimoji="0" sz="2800" b="0" i="0" u="none" strike="noStrike" kern="0" cap="none" spc="0" normalizeH="0" baseline="0" noProof="0">
              <a:ln>
                <a:noFill/>
              </a:ln>
              <a:solidFill>
                <a:sysClr val="windowText" lastClr="000000"/>
              </a:solidFill>
              <a:effectLst/>
              <a:uLnTx/>
              <a:uFillTx/>
              <a:latin typeface="Tw Cen MT"/>
              <a:cs typeface="Tw Cen MT"/>
            </a:endParaRPr>
          </a:p>
          <a:p>
            <a:pPr marL="203835" marR="0" lvl="0" indent="0" algn="ctr" defTabSz="914400" eaLnBrk="1" fontAlgn="auto" latinLnBrk="0" hangingPunct="1">
              <a:lnSpc>
                <a:spcPct val="100000"/>
              </a:lnSpc>
              <a:spcBef>
                <a:spcPts val="186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Virtual</a:t>
            </a:r>
            <a:r>
              <a:rPr kumimoji="0" sz="1400" b="0" i="0" u="none" strike="noStrike" kern="0" cap="none" spc="-5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5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digitally</a:t>
            </a:r>
            <a:r>
              <a:rPr kumimoji="0" sz="1400" b="0" i="0" u="none" strike="noStrike" kern="0" cap="none" spc="-5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enabled</a:t>
            </a:r>
            <a:r>
              <a:rPr kumimoji="0" sz="1400" b="0" i="0" u="none" strike="noStrike" kern="0" cap="none" spc="-50" normalizeH="0" baseline="0" noProof="0" dirty="0">
                <a:ln>
                  <a:noFill/>
                </a:ln>
                <a:solidFill>
                  <a:srgbClr val="FFFFFF"/>
                </a:solidFill>
                <a:effectLst/>
                <a:uLnTx/>
                <a:uFillTx/>
                <a:latin typeface="Tw Cen MT"/>
                <a:cs typeface="Tw Cen MT"/>
              </a:rPr>
              <a:t> </a:t>
            </a:r>
            <a:r>
              <a:rPr kumimoji="0" sz="1400" b="0" i="0" u="none" strike="noStrike" kern="0" cap="none" spc="-20" normalizeH="0" baseline="0" noProof="0" dirty="0">
                <a:ln>
                  <a:noFill/>
                </a:ln>
                <a:solidFill>
                  <a:srgbClr val="FFFFFF"/>
                </a:solidFill>
                <a:effectLst/>
                <a:uLnTx/>
                <a:uFillTx/>
                <a:latin typeface="Tw Cen MT"/>
                <a:cs typeface="Tw Cen MT"/>
              </a:rPr>
              <a:t>care</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1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45110" marR="36195"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Access</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to</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comprehensive</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care</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using</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health</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IT</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25" normalizeH="0" baseline="0" noProof="0" dirty="0">
                <a:ln>
                  <a:noFill/>
                </a:ln>
                <a:solidFill>
                  <a:srgbClr val="FFFFFF"/>
                </a:solidFill>
                <a:effectLst/>
                <a:uLnTx/>
                <a:uFillTx/>
                <a:latin typeface="Tw Cen MT"/>
                <a:cs typeface="Tw Cen MT"/>
              </a:rPr>
              <a:t>and </a:t>
            </a:r>
            <a:r>
              <a:rPr kumimoji="0" sz="1400" b="0" i="0" u="none" strike="noStrike" kern="0" cap="none" spc="-10" normalizeH="0" baseline="0" noProof="0" dirty="0">
                <a:ln>
                  <a:noFill/>
                </a:ln>
                <a:solidFill>
                  <a:srgbClr val="FFFFFF"/>
                </a:solidFill>
                <a:effectLst/>
                <a:uLnTx/>
                <a:uFillTx/>
                <a:latin typeface="Tw Cen MT"/>
                <a:cs typeface="Tw Cen MT"/>
              </a:rPr>
              <a:t>telehealth</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1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0383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Privacy</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security</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48285" marR="3683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Tw Cen MT"/>
                <a:cs typeface="Tw Cen MT"/>
              </a:rPr>
              <a:t>Advancing</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interoperability</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standards</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based exchange</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51460" marR="42545" lvl="0" indent="0" algn="ctr" defTabSz="914400" eaLnBrk="1" fontAlgn="auto" latinLnBrk="0" hangingPunct="1">
              <a:lnSpc>
                <a:spcPct val="2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Electronic</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patient</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engagement</a:t>
            </a:r>
            <a:r>
              <a:rPr kumimoji="0" sz="1400" b="0" i="0" u="none" strike="noStrike" kern="0" cap="none" spc="-5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digital</a:t>
            </a:r>
            <a:r>
              <a:rPr kumimoji="0" sz="1400" b="0" i="0" u="none" strike="noStrike" kern="0" cap="none" spc="-6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health Readiness</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for</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value</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based</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20" normalizeH="0" baseline="0" noProof="0" dirty="0">
                <a:ln>
                  <a:noFill/>
                </a:ln>
                <a:solidFill>
                  <a:srgbClr val="FFFFFF"/>
                </a:solidFill>
                <a:effectLst/>
                <a:uLnTx/>
                <a:uFillTx/>
                <a:latin typeface="Tw Cen MT"/>
                <a:cs typeface="Tw Cen MT"/>
              </a:rPr>
              <a:t>care</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1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495300" marR="285115" lvl="0" indent="-127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Using</a:t>
            </a:r>
            <a:r>
              <a:rPr kumimoji="0" sz="1400" b="0" i="0" u="none" strike="noStrike" kern="0" cap="none" spc="-3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health</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IT</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telehealth</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to</a:t>
            </a:r>
            <a:r>
              <a:rPr kumimoji="0" sz="1400" b="0" i="0" u="none" strike="noStrike" kern="0" cap="none" spc="-3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improve documentation</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integrity</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and</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health</a:t>
            </a:r>
            <a:r>
              <a:rPr kumimoji="0" sz="1400" b="0" i="0" u="none" strike="noStrike" kern="0" cap="none" spc="-4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equity</a:t>
            </a: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15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w Cen MT"/>
              <a:cs typeface="Tw Cen MT"/>
            </a:endParaRPr>
          </a:p>
          <a:p>
            <a:pPr marL="228600" marR="19685" lvl="0" indent="0" algn="ctr"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Tw Cen MT"/>
                <a:cs typeface="Tw Cen MT"/>
              </a:rPr>
              <a:t>Using</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health</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IT</a:t>
            </a:r>
            <a:r>
              <a:rPr kumimoji="0" sz="1400" b="0" i="0" u="none" strike="noStrike" kern="0" cap="none" spc="-2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or</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telehealth</a:t>
            </a:r>
            <a:r>
              <a:rPr kumimoji="0" sz="1400" b="0" i="0" u="none" strike="noStrike" kern="0" cap="none" spc="-20"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to</a:t>
            </a:r>
            <a:r>
              <a:rPr kumimoji="0" sz="1400" b="0" i="0" u="none" strike="noStrike" kern="0" cap="none" spc="-2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address</a:t>
            </a:r>
            <a:r>
              <a:rPr kumimoji="0" sz="1400" b="0" i="0" u="none" strike="noStrike" kern="0" cap="none" spc="-20"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emerging </a:t>
            </a:r>
            <a:r>
              <a:rPr kumimoji="0" sz="1400" b="0" i="0" u="none" strike="noStrike" kern="0" cap="none" spc="0" normalizeH="0" baseline="0" noProof="0" dirty="0">
                <a:ln>
                  <a:noFill/>
                </a:ln>
                <a:solidFill>
                  <a:srgbClr val="FFFFFF"/>
                </a:solidFill>
                <a:effectLst/>
                <a:uLnTx/>
                <a:uFillTx/>
                <a:latin typeface="Tw Cen MT"/>
                <a:cs typeface="Tw Cen MT"/>
              </a:rPr>
              <a:t>issues:</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behavioral</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health,</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0" normalizeH="0" baseline="0" noProof="0" dirty="0">
                <a:ln>
                  <a:noFill/>
                </a:ln>
                <a:solidFill>
                  <a:srgbClr val="FFFFFF"/>
                </a:solidFill>
                <a:effectLst/>
                <a:uLnTx/>
                <a:uFillTx/>
                <a:latin typeface="Tw Cen MT"/>
                <a:cs typeface="Tw Cen MT"/>
              </a:rPr>
              <a:t>HIV</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prevention,</a:t>
            </a:r>
            <a:r>
              <a:rPr kumimoji="0" sz="1400" b="0" i="0" u="none" strike="noStrike" kern="0" cap="none" spc="-45" normalizeH="0" baseline="0" noProof="0" dirty="0">
                <a:ln>
                  <a:noFill/>
                </a:ln>
                <a:solidFill>
                  <a:srgbClr val="FFFFFF"/>
                </a:solidFill>
                <a:effectLst/>
                <a:uLnTx/>
                <a:uFillTx/>
                <a:latin typeface="Tw Cen MT"/>
                <a:cs typeface="Tw Cen MT"/>
              </a:rPr>
              <a:t> </a:t>
            </a:r>
            <a:r>
              <a:rPr kumimoji="0" sz="1400" b="0" i="0" u="none" strike="noStrike" kern="0" cap="none" spc="-25" normalizeH="0" baseline="0" noProof="0" dirty="0">
                <a:ln>
                  <a:noFill/>
                </a:ln>
                <a:solidFill>
                  <a:srgbClr val="FFFFFF"/>
                </a:solidFill>
                <a:effectLst/>
                <a:uLnTx/>
                <a:uFillTx/>
                <a:latin typeface="Tw Cen MT"/>
                <a:cs typeface="Tw Cen MT"/>
              </a:rPr>
              <a:t>and </a:t>
            </a:r>
            <a:r>
              <a:rPr kumimoji="0" sz="1400" b="0" i="0" u="none" strike="noStrike" kern="0" cap="none" spc="0" normalizeH="0" baseline="0" noProof="0" dirty="0">
                <a:ln>
                  <a:noFill/>
                </a:ln>
                <a:solidFill>
                  <a:srgbClr val="FFFFFF"/>
                </a:solidFill>
                <a:effectLst/>
                <a:uLnTx/>
                <a:uFillTx/>
                <a:latin typeface="Tw Cen MT"/>
                <a:cs typeface="Tw Cen MT"/>
              </a:rPr>
              <a:t>emergency</a:t>
            </a:r>
            <a:r>
              <a:rPr kumimoji="0" sz="1400" b="0" i="0" u="none" strike="noStrike" kern="0" cap="none" spc="-95" normalizeH="0" baseline="0" noProof="0" dirty="0">
                <a:ln>
                  <a:noFill/>
                </a:ln>
                <a:solidFill>
                  <a:srgbClr val="FFFFFF"/>
                </a:solidFill>
                <a:effectLst/>
                <a:uLnTx/>
                <a:uFillTx/>
                <a:latin typeface="Tw Cen MT"/>
                <a:cs typeface="Tw Cen MT"/>
              </a:rPr>
              <a:t> </a:t>
            </a:r>
            <a:r>
              <a:rPr kumimoji="0" sz="1400" b="0" i="0" u="none" strike="noStrike" kern="0" cap="none" spc="-10" normalizeH="0" baseline="0" noProof="0" dirty="0">
                <a:ln>
                  <a:noFill/>
                </a:ln>
                <a:solidFill>
                  <a:srgbClr val="FFFFFF"/>
                </a:solidFill>
                <a:effectLst/>
                <a:uLnTx/>
                <a:uFillTx/>
                <a:latin typeface="Tw Cen MT"/>
                <a:cs typeface="Tw Cen MT"/>
              </a:rPr>
              <a:t>preparedness</a:t>
            </a:r>
            <a:endParaRPr kumimoji="0" sz="1400" b="0" i="0" u="none" strike="noStrike" kern="0" cap="none" spc="0" normalizeH="0" baseline="0" noProof="0">
              <a:ln>
                <a:noFill/>
              </a:ln>
              <a:solidFill>
                <a:sysClr val="windowText" lastClr="000000"/>
              </a:solidFill>
              <a:effectLst/>
              <a:uLnTx/>
              <a:uFillTx/>
              <a:latin typeface="Tw Cen MT"/>
              <a:cs typeface="Tw Cen MT"/>
            </a:endParaRPr>
          </a:p>
        </p:txBody>
      </p:sp>
      <p:sp>
        <p:nvSpPr>
          <p:cNvPr id="10" name="object 10"/>
          <p:cNvSpPr txBox="1"/>
          <p:nvPr/>
        </p:nvSpPr>
        <p:spPr>
          <a:xfrm>
            <a:off x="267675" y="5484020"/>
            <a:ext cx="7755890" cy="787400"/>
          </a:xfrm>
          <a:prstGeom prst="rect">
            <a:avLst/>
          </a:prstGeom>
        </p:spPr>
        <p:txBody>
          <a:bodyPr vert="horz" wrap="square" lIns="0" tIns="88900" rIns="0" bIns="0" rtlCol="0">
            <a:spAutoFit/>
          </a:bodyPr>
          <a:lstStyle/>
          <a:p>
            <a:pPr marL="12700" marR="0" lvl="0" indent="0" defTabSz="914400" eaLnBrk="1" fontAlgn="auto" latinLnBrk="0" hangingPunct="1">
              <a:lnSpc>
                <a:spcPct val="100000"/>
              </a:lnSpc>
              <a:spcBef>
                <a:spcPts val="700"/>
              </a:spcBef>
              <a:spcAft>
                <a:spcPts val="0"/>
              </a:spcAft>
              <a:buClrTx/>
              <a:buSzTx/>
              <a:buFontTx/>
              <a:buNone/>
              <a:tabLst/>
              <a:defRPr/>
            </a:pP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5"/>
              </a:rPr>
              <a:t>The</a:t>
            </a:r>
            <a:r>
              <a:rPr kumimoji="0" sz="1000" b="1" i="0" u="sng" strike="noStrike" kern="0" cap="none" spc="-15" normalizeH="0" baseline="0" noProof="0" dirty="0">
                <a:ln>
                  <a:noFill/>
                </a:ln>
                <a:solidFill>
                  <a:srgbClr val="1155CC"/>
                </a:solidFill>
                <a:effectLst/>
                <a:uLnTx/>
                <a:uFill>
                  <a:solidFill>
                    <a:srgbClr val="1155CC"/>
                  </a:solidFill>
                </a:uFill>
                <a:latin typeface="Tw Cen MT"/>
                <a:cs typeface="Tw Cen MT"/>
                <a:hlinkClick r:id="rId5"/>
              </a:rPr>
              <a:t> </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5"/>
              </a:rPr>
              <a:t>HITEQ</a:t>
            </a:r>
            <a:r>
              <a:rPr kumimoji="0" sz="1000" b="1" i="0" u="sng" strike="noStrike" kern="0" cap="none" spc="-15" normalizeH="0" baseline="0" noProof="0" dirty="0">
                <a:ln>
                  <a:noFill/>
                </a:ln>
                <a:solidFill>
                  <a:srgbClr val="1155CC"/>
                </a:solidFill>
                <a:effectLst/>
                <a:uLnTx/>
                <a:uFill>
                  <a:solidFill>
                    <a:srgbClr val="1155CC"/>
                  </a:solidFill>
                </a:uFill>
                <a:latin typeface="Tw Cen MT"/>
                <a:cs typeface="Tw Cen MT"/>
                <a:hlinkClick r:id="rId5"/>
              </a:rPr>
              <a:t> </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5"/>
              </a:rPr>
              <a:t>Center</a:t>
            </a:r>
            <a:r>
              <a:rPr kumimoji="0" sz="1000" b="1" i="0" u="none" strike="noStrike" kern="0" cap="none" spc="-10" normalizeH="0" baseline="0" noProof="0" dirty="0">
                <a:ln>
                  <a:noFill/>
                </a:ln>
                <a:solidFill>
                  <a:srgbClr val="1155CC"/>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is</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a</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10" normalizeH="0" baseline="0" noProof="0" dirty="0">
                <a:ln>
                  <a:noFill/>
                </a:ln>
                <a:solidFill>
                  <a:sysClr val="windowText" lastClr="000000"/>
                </a:solidFill>
                <a:effectLst/>
                <a:uLnTx/>
                <a:uFillTx/>
                <a:latin typeface="Tw Cen MT"/>
                <a:cs typeface="Tw Cen MT"/>
              </a:rPr>
              <a:t>HRSA-</a:t>
            </a:r>
            <a:r>
              <a:rPr kumimoji="0" sz="1000" b="1" i="0" u="none" strike="noStrike" kern="0" cap="none" spc="0" normalizeH="0" baseline="0" noProof="0" dirty="0">
                <a:ln>
                  <a:noFill/>
                </a:ln>
                <a:solidFill>
                  <a:sysClr val="windowText" lastClr="000000"/>
                </a:solidFill>
                <a:effectLst/>
                <a:uLnTx/>
                <a:uFillTx/>
                <a:latin typeface="Tw Cen MT"/>
                <a:cs typeface="Tw Cen MT"/>
              </a:rPr>
              <a:t>funded</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National</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Training</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and</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10" normalizeH="0" baseline="0" noProof="0" dirty="0">
                <a:ln>
                  <a:noFill/>
                </a:ln>
                <a:solidFill>
                  <a:sysClr val="windowText" lastClr="000000"/>
                </a:solidFill>
                <a:effectLst/>
                <a:uLnTx/>
                <a:uFillTx/>
                <a:latin typeface="Tw Cen MT"/>
                <a:cs typeface="Tw Cen MT"/>
              </a:rPr>
              <a:t>Technical</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Assistance</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Partner</a:t>
            </a:r>
            <a:r>
              <a:rPr kumimoji="0" sz="1000" b="1" i="0" u="none" strike="noStrike" kern="0" cap="none" spc="-15"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operated</a:t>
            </a:r>
            <a:r>
              <a:rPr kumimoji="0" sz="1000" b="1" i="0" u="none" strike="noStrike" kern="0" cap="none" spc="-10" normalizeH="0" baseline="0" noProof="0" dirty="0">
                <a:ln>
                  <a:noFill/>
                </a:ln>
                <a:solidFill>
                  <a:sysClr val="windowText" lastClr="000000"/>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by</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6"/>
              </a:rPr>
              <a:t> JSI</a:t>
            </a:r>
            <a:r>
              <a:rPr kumimoji="0" sz="1000" b="1" i="0" u="sng" strike="noStrike" kern="0" cap="none" spc="-10" normalizeH="0" baseline="0" noProof="0" dirty="0">
                <a:ln>
                  <a:noFill/>
                </a:ln>
                <a:solidFill>
                  <a:srgbClr val="1155CC"/>
                </a:solidFill>
                <a:effectLst/>
                <a:uLnTx/>
                <a:uFill>
                  <a:solidFill>
                    <a:srgbClr val="1155CC"/>
                  </a:solidFill>
                </a:uFill>
                <a:latin typeface="Tw Cen MT"/>
                <a:cs typeface="Tw Cen MT"/>
                <a:hlinkClick r:id="rId6"/>
              </a:rPr>
              <a:t> </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6"/>
              </a:rPr>
              <a:t>Research</a:t>
            </a:r>
            <a:r>
              <a:rPr kumimoji="0" sz="1000" b="1" i="0" u="sng" strike="noStrike" kern="0" cap="none" spc="-15" normalizeH="0" baseline="0" noProof="0" dirty="0">
                <a:ln>
                  <a:noFill/>
                </a:ln>
                <a:solidFill>
                  <a:srgbClr val="1155CC"/>
                </a:solidFill>
                <a:effectLst/>
                <a:uLnTx/>
                <a:uFill>
                  <a:solidFill>
                    <a:srgbClr val="1155CC"/>
                  </a:solidFill>
                </a:uFill>
                <a:latin typeface="Tw Cen MT"/>
                <a:cs typeface="Tw Cen MT"/>
                <a:hlinkClick r:id="rId6"/>
              </a:rPr>
              <a:t> </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6"/>
              </a:rPr>
              <a:t>&amp;</a:t>
            </a:r>
            <a:r>
              <a:rPr kumimoji="0" sz="1000" b="1" i="0" u="sng" strike="noStrike" kern="0" cap="none" spc="-15" normalizeH="0" baseline="0" noProof="0" dirty="0">
                <a:ln>
                  <a:noFill/>
                </a:ln>
                <a:solidFill>
                  <a:srgbClr val="1155CC"/>
                </a:solidFill>
                <a:effectLst/>
                <a:uLnTx/>
                <a:uFill>
                  <a:solidFill>
                    <a:srgbClr val="1155CC"/>
                  </a:solidFill>
                </a:uFill>
                <a:latin typeface="Tw Cen MT"/>
                <a:cs typeface="Tw Cen MT"/>
                <a:hlinkClick r:id="rId6"/>
              </a:rPr>
              <a:t> </a:t>
            </a:r>
            <a:r>
              <a:rPr kumimoji="0" sz="1000" b="1" i="0" u="sng" strike="noStrike" kern="0" cap="none" spc="-10" normalizeH="0" baseline="0" noProof="0" dirty="0">
                <a:ln>
                  <a:noFill/>
                </a:ln>
                <a:solidFill>
                  <a:srgbClr val="1155CC"/>
                </a:solidFill>
                <a:effectLst/>
                <a:uLnTx/>
                <a:uFill>
                  <a:solidFill>
                    <a:srgbClr val="1155CC"/>
                  </a:solidFill>
                </a:uFill>
                <a:latin typeface="Tw Cen MT"/>
                <a:cs typeface="Tw Cen MT"/>
                <a:hlinkClick r:id="rId6"/>
              </a:rPr>
              <a:t>Training,</a:t>
            </a:r>
            <a:r>
              <a:rPr kumimoji="0" sz="1000" b="1" i="0" u="sng" strike="noStrike" kern="0" cap="none" spc="-15" normalizeH="0" baseline="0" noProof="0" dirty="0">
                <a:ln>
                  <a:noFill/>
                </a:ln>
                <a:solidFill>
                  <a:srgbClr val="1155CC"/>
                </a:solidFill>
                <a:effectLst/>
                <a:uLnTx/>
                <a:uFill>
                  <a:solidFill>
                    <a:srgbClr val="1155CC"/>
                  </a:solidFill>
                </a:uFill>
                <a:latin typeface="Tw Cen MT"/>
                <a:cs typeface="Tw Cen MT"/>
                <a:hlinkClick r:id="rId6"/>
              </a:rPr>
              <a:t> </a:t>
            </a:r>
            <a:r>
              <a:rPr kumimoji="0" sz="1000" b="1" i="0" u="sng" strike="noStrike" kern="0" cap="none" spc="0" normalizeH="0" baseline="0" noProof="0" dirty="0">
                <a:ln>
                  <a:noFill/>
                </a:ln>
                <a:solidFill>
                  <a:srgbClr val="1155CC"/>
                </a:solidFill>
                <a:effectLst/>
                <a:uLnTx/>
                <a:uFill>
                  <a:solidFill>
                    <a:srgbClr val="1155CC"/>
                  </a:solidFill>
                </a:uFill>
                <a:latin typeface="Tw Cen MT"/>
                <a:cs typeface="Tw Cen MT"/>
                <a:hlinkClick r:id="rId6"/>
              </a:rPr>
              <a:t>Inc.</a:t>
            </a:r>
            <a:r>
              <a:rPr kumimoji="0" sz="1000" b="1" i="0" u="none" strike="noStrike" kern="0" cap="none" spc="0" normalizeH="0" baseline="0" noProof="0" dirty="0">
                <a:ln>
                  <a:noFill/>
                </a:ln>
                <a:solidFill>
                  <a:srgbClr val="1155CC"/>
                </a:solidFill>
                <a:effectLst/>
                <a:uLnTx/>
                <a:uFillTx/>
                <a:latin typeface="Tw Cen MT"/>
                <a:cs typeface="Tw Cen MT"/>
              </a:rPr>
              <a:t> </a:t>
            </a:r>
            <a:r>
              <a:rPr kumimoji="0" sz="1000" b="1" i="0" u="none" strike="noStrike" kern="0" cap="none" spc="0" normalizeH="0" baseline="0" noProof="0" dirty="0">
                <a:ln>
                  <a:noFill/>
                </a:ln>
                <a:solidFill>
                  <a:sysClr val="windowText" lastClr="000000"/>
                </a:solidFill>
                <a:effectLst/>
                <a:uLnTx/>
                <a:uFillTx/>
                <a:latin typeface="Tw Cen MT"/>
                <a:cs typeface="Tw Cen MT"/>
              </a:rPr>
              <a:t>and</a:t>
            </a:r>
            <a:r>
              <a:rPr kumimoji="0" sz="1000" b="1" i="0" u="none" strike="noStrike" kern="0" cap="none" spc="-10" normalizeH="0" baseline="0" noProof="0" dirty="0">
                <a:ln>
                  <a:noFill/>
                </a:ln>
                <a:solidFill>
                  <a:sysClr val="windowText" lastClr="000000"/>
                </a:solidFill>
                <a:effectLst/>
                <a:uLnTx/>
                <a:uFillTx/>
                <a:latin typeface="Tw Cen MT"/>
                <a:cs typeface="Tw Cen MT"/>
              </a:rPr>
              <a:t> </a:t>
            </a:r>
            <a:r>
              <a:rPr kumimoji="0" sz="1000" b="1" i="0" u="sng" strike="noStrike" kern="0" cap="none" spc="-10" normalizeH="0" baseline="0" noProof="0" dirty="0">
                <a:ln>
                  <a:noFill/>
                </a:ln>
                <a:solidFill>
                  <a:srgbClr val="1155CC"/>
                </a:solidFill>
                <a:effectLst/>
                <a:uLnTx/>
                <a:uFill>
                  <a:solidFill>
                    <a:srgbClr val="1155CC"/>
                  </a:solidFill>
                </a:uFill>
                <a:latin typeface="Tw Cen MT"/>
                <a:cs typeface="Tw Cen MT"/>
                <a:hlinkClick r:id="rId7"/>
              </a:rPr>
              <a:t>Westat</a:t>
            </a:r>
            <a:r>
              <a:rPr kumimoji="0" sz="1000" b="1" i="0" u="none" strike="noStrike" kern="0" cap="none" spc="-10" normalizeH="0" baseline="0" noProof="0" dirty="0">
                <a:ln>
                  <a:noFill/>
                </a:ln>
                <a:solidFill>
                  <a:sysClr val="windowText" lastClr="000000"/>
                </a:solidFill>
                <a:effectLst/>
                <a:uLnTx/>
                <a:uFillTx/>
                <a:latin typeface="Tw Cen MT"/>
                <a:cs typeface="Tw Cen MT"/>
              </a:rPr>
              <a:t>.</a:t>
            </a:r>
            <a:endParaRPr kumimoji="0" sz="1000" b="0" i="0" u="none" strike="noStrike" kern="0" cap="none" spc="0" normalizeH="0" baseline="0" noProof="0">
              <a:ln>
                <a:noFill/>
              </a:ln>
              <a:solidFill>
                <a:sysClr val="windowText" lastClr="000000"/>
              </a:solidFill>
              <a:effectLst/>
              <a:uLnTx/>
              <a:uFillTx/>
              <a:latin typeface="Tw Cen MT"/>
              <a:cs typeface="Tw Cen MT"/>
            </a:endParaRPr>
          </a:p>
          <a:p>
            <a:pPr marL="12700" marR="5080" lvl="0" indent="0" defTabSz="914400" eaLnBrk="1" fontAlgn="auto" latinLnBrk="0" hangingPunct="1">
              <a:lnSpc>
                <a:spcPct val="100000"/>
              </a:lnSpc>
              <a:spcBef>
                <a:spcPts val="600"/>
              </a:spcBef>
              <a:spcAft>
                <a:spcPts val="0"/>
              </a:spcAft>
              <a:buClrTx/>
              <a:buSzTx/>
              <a:buFontTx/>
              <a:buNone/>
              <a:tabLst/>
              <a:defRPr/>
            </a:pPr>
            <a:r>
              <a:rPr kumimoji="0" sz="1000" b="0" i="0" u="none" strike="noStrike" kern="0" cap="none" spc="0" normalizeH="0" baseline="0" noProof="0" dirty="0">
                <a:ln>
                  <a:noFill/>
                </a:ln>
                <a:solidFill>
                  <a:srgbClr val="222222"/>
                </a:solidFill>
                <a:effectLst/>
                <a:uLnTx/>
                <a:uFillTx/>
                <a:latin typeface="Tw Cen MT"/>
                <a:cs typeface="Tw Cen MT"/>
              </a:rPr>
              <a:t>This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project</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is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supported</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by</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Health</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Resources</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and</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Services</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Administration</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(HRSA)</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of</a:t>
            </a:r>
            <a:r>
              <a:rPr kumimoji="0" sz="1000" b="0" i="0" u="none" strike="noStrike" kern="0" cap="none" spc="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U.S.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Department</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of</a:t>
            </a:r>
            <a:r>
              <a:rPr kumimoji="0" sz="1000" b="0" i="0" u="none" strike="noStrike" kern="0" cap="none" spc="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Health</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and</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Human</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Services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(HHS)</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20" normalizeH="0" baseline="0" noProof="0" dirty="0">
                <a:ln>
                  <a:noFill/>
                </a:ln>
                <a:solidFill>
                  <a:srgbClr val="222222"/>
                </a:solidFill>
                <a:effectLst/>
                <a:uLnTx/>
                <a:uFillTx/>
                <a:latin typeface="Tw Cen MT"/>
                <a:cs typeface="Tw Cen MT"/>
              </a:rPr>
              <a:t>part </a:t>
            </a:r>
            <a:r>
              <a:rPr kumimoji="0" sz="1000" b="0" i="0" u="none" strike="noStrike" kern="0" cap="none" spc="0" normalizeH="0" baseline="0" noProof="0" dirty="0">
                <a:ln>
                  <a:noFill/>
                </a:ln>
                <a:solidFill>
                  <a:srgbClr val="222222"/>
                </a:solidFill>
                <a:effectLst/>
                <a:uLnTx/>
                <a:uFillTx/>
                <a:latin typeface="Tw Cen MT"/>
                <a:cs typeface="Tw Cen MT"/>
              </a:rPr>
              <a:t>of</a:t>
            </a:r>
            <a:r>
              <a:rPr kumimoji="0" sz="1000" b="0" i="0" u="none" strike="noStrike" kern="0" cap="none" spc="1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awards</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totaling</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$693,000</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with</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0%</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financed</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with</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non-governmental</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sources.</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contents</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are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those</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of</a:t>
            </a:r>
            <a:r>
              <a:rPr kumimoji="0" sz="1000" b="0" i="0" u="none" strike="noStrike" kern="0" cap="none" spc="1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author(s)</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and</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do</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not</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necessarily</a:t>
            </a:r>
            <a:r>
              <a:rPr kumimoji="0" sz="1000" b="0" i="0" u="none" strike="noStrike" kern="0" cap="none" spc="-1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represent</a:t>
            </a:r>
            <a:r>
              <a:rPr kumimoji="0" sz="1000" b="0" i="0" u="none" strike="noStrike" kern="0" cap="none" spc="50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official</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views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of,</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nor</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an</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endorsement,</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by</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HRSA,</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HHS,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or</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the</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U.S.</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Government.</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For</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more</a:t>
            </a:r>
            <a:r>
              <a:rPr kumimoji="0" sz="1000" b="0" i="0" u="none" strike="noStrike" kern="0" cap="none" spc="-20"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information,</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please</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0" normalizeH="0" baseline="0" noProof="0" dirty="0">
                <a:ln>
                  <a:noFill/>
                </a:ln>
                <a:solidFill>
                  <a:srgbClr val="222222"/>
                </a:solidFill>
                <a:effectLst/>
                <a:uLnTx/>
                <a:uFillTx/>
                <a:latin typeface="Tw Cen MT"/>
                <a:cs typeface="Tw Cen MT"/>
              </a:rPr>
              <a:t>visit</a:t>
            </a:r>
            <a:r>
              <a:rPr kumimoji="0" sz="1000" b="0" i="0" u="none" strike="noStrike" kern="0" cap="none" spc="-25" normalizeH="0" baseline="0" noProof="0" dirty="0">
                <a:ln>
                  <a:noFill/>
                </a:ln>
                <a:solidFill>
                  <a:srgbClr val="222222"/>
                </a:solidFill>
                <a:effectLst/>
                <a:uLnTx/>
                <a:uFillTx/>
                <a:latin typeface="Tw Cen MT"/>
                <a:cs typeface="Tw Cen MT"/>
              </a:rPr>
              <a:t> </a:t>
            </a:r>
            <a:r>
              <a:rPr kumimoji="0" sz="1000" b="0" i="0" u="none" strike="noStrike" kern="0" cap="none" spc="-10" normalizeH="0" baseline="0" noProof="0" dirty="0">
                <a:ln>
                  <a:noFill/>
                </a:ln>
                <a:solidFill>
                  <a:srgbClr val="222222"/>
                </a:solidFill>
                <a:effectLst/>
                <a:uLnTx/>
                <a:uFillTx/>
                <a:latin typeface="Tw Cen MT"/>
                <a:cs typeface="Tw Cen MT"/>
              </a:rPr>
              <a:t>HRSA.gov.</a:t>
            </a:r>
            <a:endParaRPr kumimoji="0" sz="1000" b="0" i="0" u="none" strike="noStrike" kern="0" cap="none" spc="0" normalizeH="0" baseline="0" noProof="0">
              <a:ln>
                <a:noFill/>
              </a:ln>
              <a:solidFill>
                <a:sysClr val="windowText" lastClr="000000"/>
              </a:solidFill>
              <a:effectLst/>
              <a:uLnTx/>
              <a:uFillTx/>
              <a:latin typeface="Tw Cen MT"/>
              <a:cs typeface="Tw Cen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4768989" y="4487760"/>
            <a:ext cx="2202815" cy="2225040"/>
          </a:xfrm>
          <a:custGeom>
            <a:avLst/>
            <a:gdLst/>
            <a:ahLst/>
            <a:cxnLst/>
            <a:rect l="l" t="t" r="r" b="b"/>
            <a:pathLst>
              <a:path w="2202815" h="2225040">
                <a:moveTo>
                  <a:pt x="1580515" y="1120089"/>
                </a:moveTo>
                <a:lnTo>
                  <a:pt x="1576501" y="1040333"/>
                </a:lnTo>
                <a:lnTo>
                  <a:pt x="1567180" y="992809"/>
                </a:lnTo>
                <a:lnTo>
                  <a:pt x="1552663" y="947000"/>
                </a:lnTo>
                <a:lnTo>
                  <a:pt x="1534083" y="902804"/>
                </a:lnTo>
                <a:lnTo>
                  <a:pt x="1512544" y="860158"/>
                </a:lnTo>
                <a:lnTo>
                  <a:pt x="1489151" y="818997"/>
                </a:lnTo>
                <a:lnTo>
                  <a:pt x="1456588" y="782637"/>
                </a:lnTo>
                <a:lnTo>
                  <a:pt x="1422666" y="748423"/>
                </a:lnTo>
                <a:lnTo>
                  <a:pt x="1386751" y="717118"/>
                </a:lnTo>
                <a:lnTo>
                  <a:pt x="1348206" y="689432"/>
                </a:lnTo>
                <a:lnTo>
                  <a:pt x="1306423" y="666140"/>
                </a:lnTo>
                <a:lnTo>
                  <a:pt x="1260754" y="647992"/>
                </a:lnTo>
                <a:lnTo>
                  <a:pt x="1230718" y="635558"/>
                </a:lnTo>
                <a:lnTo>
                  <a:pt x="1199629" y="627824"/>
                </a:lnTo>
                <a:lnTo>
                  <a:pt x="1172413" y="635000"/>
                </a:lnTo>
                <a:lnTo>
                  <a:pt x="1153998" y="667308"/>
                </a:lnTo>
                <a:lnTo>
                  <a:pt x="1142771" y="701027"/>
                </a:lnTo>
                <a:lnTo>
                  <a:pt x="1131582" y="737235"/>
                </a:lnTo>
                <a:lnTo>
                  <a:pt x="1127912" y="773049"/>
                </a:lnTo>
                <a:lnTo>
                  <a:pt x="1139266" y="805573"/>
                </a:lnTo>
                <a:lnTo>
                  <a:pt x="1173111" y="831938"/>
                </a:lnTo>
                <a:lnTo>
                  <a:pt x="1221600" y="859053"/>
                </a:lnTo>
                <a:lnTo>
                  <a:pt x="1263091" y="889825"/>
                </a:lnTo>
                <a:lnTo>
                  <a:pt x="1297851" y="924636"/>
                </a:lnTo>
                <a:lnTo>
                  <a:pt x="1326146" y="963841"/>
                </a:lnTo>
                <a:lnTo>
                  <a:pt x="1348232" y="1007795"/>
                </a:lnTo>
                <a:lnTo>
                  <a:pt x="1364373" y="1056868"/>
                </a:lnTo>
                <a:lnTo>
                  <a:pt x="1374838" y="1111427"/>
                </a:lnTo>
                <a:lnTo>
                  <a:pt x="1390205" y="1153198"/>
                </a:lnTo>
                <a:lnTo>
                  <a:pt x="1417955" y="1174432"/>
                </a:lnTo>
                <a:lnTo>
                  <a:pt x="1453642" y="1181874"/>
                </a:lnTo>
                <a:lnTo>
                  <a:pt x="1492808" y="1182281"/>
                </a:lnTo>
                <a:lnTo>
                  <a:pt x="1531010" y="1182382"/>
                </a:lnTo>
                <a:lnTo>
                  <a:pt x="1564081" y="1174584"/>
                </a:lnTo>
                <a:lnTo>
                  <a:pt x="1577975" y="1151102"/>
                </a:lnTo>
                <a:lnTo>
                  <a:pt x="1580515" y="1120089"/>
                </a:lnTo>
                <a:close/>
              </a:path>
              <a:path w="2202815" h="2225040">
                <a:moveTo>
                  <a:pt x="1902345" y="1120762"/>
                </a:moveTo>
                <a:lnTo>
                  <a:pt x="1901393" y="1074585"/>
                </a:lnTo>
                <a:lnTo>
                  <a:pt x="1897748" y="1028433"/>
                </a:lnTo>
                <a:lnTo>
                  <a:pt x="1891411" y="982395"/>
                </a:lnTo>
                <a:lnTo>
                  <a:pt x="1882368" y="936586"/>
                </a:lnTo>
                <a:lnTo>
                  <a:pt x="1870621" y="891095"/>
                </a:lnTo>
                <a:lnTo>
                  <a:pt x="1856143" y="846023"/>
                </a:lnTo>
                <a:lnTo>
                  <a:pt x="1838934" y="801471"/>
                </a:lnTo>
                <a:lnTo>
                  <a:pt x="1818995" y="757542"/>
                </a:lnTo>
                <a:lnTo>
                  <a:pt x="1796300" y="714324"/>
                </a:lnTo>
                <a:lnTo>
                  <a:pt x="1770862" y="671918"/>
                </a:lnTo>
                <a:lnTo>
                  <a:pt x="1742655" y="630428"/>
                </a:lnTo>
                <a:lnTo>
                  <a:pt x="1713255" y="592137"/>
                </a:lnTo>
                <a:lnTo>
                  <a:pt x="1681975" y="555967"/>
                </a:lnTo>
                <a:lnTo>
                  <a:pt x="1648929" y="521970"/>
                </a:lnTo>
                <a:lnTo>
                  <a:pt x="1614233" y="490156"/>
                </a:lnTo>
                <a:lnTo>
                  <a:pt x="1578013" y="460552"/>
                </a:lnTo>
                <a:lnTo>
                  <a:pt x="1540383" y="433209"/>
                </a:lnTo>
                <a:lnTo>
                  <a:pt x="1501470" y="408127"/>
                </a:lnTo>
                <a:lnTo>
                  <a:pt x="1461389" y="385356"/>
                </a:lnTo>
                <a:lnTo>
                  <a:pt x="1420266" y="364896"/>
                </a:lnTo>
                <a:lnTo>
                  <a:pt x="1378216" y="346811"/>
                </a:lnTo>
                <a:lnTo>
                  <a:pt x="1335366" y="331089"/>
                </a:lnTo>
                <a:lnTo>
                  <a:pt x="1291844" y="317792"/>
                </a:lnTo>
                <a:lnTo>
                  <a:pt x="1247749" y="306933"/>
                </a:lnTo>
                <a:lnTo>
                  <a:pt x="1203223" y="298538"/>
                </a:lnTo>
                <a:lnTo>
                  <a:pt x="1158379" y="292633"/>
                </a:lnTo>
                <a:lnTo>
                  <a:pt x="1113332" y="289255"/>
                </a:lnTo>
                <a:lnTo>
                  <a:pt x="1068209" y="288429"/>
                </a:lnTo>
                <a:lnTo>
                  <a:pt x="1023137" y="290169"/>
                </a:lnTo>
                <a:lnTo>
                  <a:pt x="978217" y="294525"/>
                </a:lnTo>
                <a:lnTo>
                  <a:pt x="933602" y="301510"/>
                </a:lnTo>
                <a:lnTo>
                  <a:pt x="889381" y="311150"/>
                </a:lnTo>
                <a:lnTo>
                  <a:pt x="845693" y="323481"/>
                </a:lnTo>
                <a:lnTo>
                  <a:pt x="802652" y="338531"/>
                </a:lnTo>
                <a:lnTo>
                  <a:pt x="760374" y="356323"/>
                </a:lnTo>
                <a:lnTo>
                  <a:pt x="718997" y="376885"/>
                </a:lnTo>
                <a:lnTo>
                  <a:pt x="678611" y="398399"/>
                </a:lnTo>
                <a:lnTo>
                  <a:pt x="644944" y="424434"/>
                </a:lnTo>
                <a:lnTo>
                  <a:pt x="629132" y="460197"/>
                </a:lnTo>
                <a:lnTo>
                  <a:pt x="642366" y="510946"/>
                </a:lnTo>
                <a:lnTo>
                  <a:pt x="672033" y="553529"/>
                </a:lnTo>
                <a:lnTo>
                  <a:pt x="706501" y="578866"/>
                </a:lnTo>
                <a:lnTo>
                  <a:pt x="749312" y="584390"/>
                </a:lnTo>
                <a:lnTo>
                  <a:pt x="804049" y="567524"/>
                </a:lnTo>
                <a:lnTo>
                  <a:pt x="852119" y="547204"/>
                </a:lnTo>
                <a:lnTo>
                  <a:pt x="900493" y="530745"/>
                </a:lnTo>
                <a:lnTo>
                  <a:pt x="949032" y="518096"/>
                </a:lnTo>
                <a:lnTo>
                  <a:pt x="997534" y="509206"/>
                </a:lnTo>
                <a:lnTo>
                  <a:pt x="1045845" y="504037"/>
                </a:lnTo>
                <a:lnTo>
                  <a:pt x="1093774" y="502513"/>
                </a:lnTo>
                <a:lnTo>
                  <a:pt x="1141171" y="504596"/>
                </a:lnTo>
                <a:lnTo>
                  <a:pt x="1187843" y="510235"/>
                </a:lnTo>
                <a:lnTo>
                  <a:pt x="1233614" y="519366"/>
                </a:lnTo>
                <a:lnTo>
                  <a:pt x="1278331" y="531939"/>
                </a:lnTo>
                <a:lnTo>
                  <a:pt x="1321803" y="547903"/>
                </a:lnTo>
                <a:lnTo>
                  <a:pt x="1363865" y="567194"/>
                </a:lnTo>
                <a:lnTo>
                  <a:pt x="1404340" y="589788"/>
                </a:lnTo>
                <a:lnTo>
                  <a:pt x="1443050" y="615594"/>
                </a:lnTo>
                <a:lnTo>
                  <a:pt x="1479829" y="644588"/>
                </a:lnTo>
                <a:lnTo>
                  <a:pt x="1514500" y="676706"/>
                </a:lnTo>
                <a:lnTo>
                  <a:pt x="1546898" y="711898"/>
                </a:lnTo>
                <a:lnTo>
                  <a:pt x="1576832" y="750112"/>
                </a:lnTo>
                <a:lnTo>
                  <a:pt x="1604264" y="790181"/>
                </a:lnTo>
                <a:lnTo>
                  <a:pt x="1628101" y="831672"/>
                </a:lnTo>
                <a:lnTo>
                  <a:pt x="1648345" y="874420"/>
                </a:lnTo>
                <a:lnTo>
                  <a:pt x="1664982" y="918235"/>
                </a:lnTo>
                <a:lnTo>
                  <a:pt x="1678012" y="962901"/>
                </a:lnTo>
                <a:lnTo>
                  <a:pt x="1687461" y="1008253"/>
                </a:lnTo>
                <a:lnTo>
                  <a:pt x="1693291" y="1054100"/>
                </a:lnTo>
                <a:lnTo>
                  <a:pt x="1695526" y="1100251"/>
                </a:lnTo>
                <a:lnTo>
                  <a:pt x="1694167" y="1146530"/>
                </a:lnTo>
                <a:lnTo>
                  <a:pt x="1689188" y="1192720"/>
                </a:lnTo>
                <a:lnTo>
                  <a:pt x="1680616" y="1238656"/>
                </a:lnTo>
                <a:lnTo>
                  <a:pt x="1668437" y="1284135"/>
                </a:lnTo>
                <a:lnTo>
                  <a:pt x="1652651" y="1328978"/>
                </a:lnTo>
                <a:lnTo>
                  <a:pt x="1633245" y="1372997"/>
                </a:lnTo>
                <a:lnTo>
                  <a:pt x="1610245" y="1415999"/>
                </a:lnTo>
                <a:lnTo>
                  <a:pt x="1583626" y="1457807"/>
                </a:lnTo>
                <a:lnTo>
                  <a:pt x="1553413" y="1498219"/>
                </a:lnTo>
                <a:lnTo>
                  <a:pt x="1519567" y="1537042"/>
                </a:lnTo>
                <a:lnTo>
                  <a:pt x="1486852" y="1577721"/>
                </a:lnTo>
                <a:lnTo>
                  <a:pt x="1471358" y="1615020"/>
                </a:lnTo>
                <a:lnTo>
                  <a:pt x="1472069" y="1649958"/>
                </a:lnTo>
                <a:lnTo>
                  <a:pt x="1487944" y="1683537"/>
                </a:lnTo>
                <a:lnTo>
                  <a:pt x="1517929" y="1716747"/>
                </a:lnTo>
                <a:lnTo>
                  <a:pt x="1556321" y="1742059"/>
                </a:lnTo>
                <a:lnTo>
                  <a:pt x="1589925" y="1743595"/>
                </a:lnTo>
                <a:lnTo>
                  <a:pt x="1619910" y="1728584"/>
                </a:lnTo>
                <a:lnTo>
                  <a:pt x="1673720" y="1677822"/>
                </a:lnTo>
                <a:lnTo>
                  <a:pt x="1706981" y="1640395"/>
                </a:lnTo>
                <a:lnTo>
                  <a:pt x="1737664" y="1601711"/>
                </a:lnTo>
                <a:lnTo>
                  <a:pt x="1765757" y="1561846"/>
                </a:lnTo>
                <a:lnTo>
                  <a:pt x="1791246" y="1520913"/>
                </a:lnTo>
                <a:lnTo>
                  <a:pt x="1814131" y="1479016"/>
                </a:lnTo>
                <a:lnTo>
                  <a:pt x="1834388" y="1436243"/>
                </a:lnTo>
                <a:lnTo>
                  <a:pt x="1852041" y="1392694"/>
                </a:lnTo>
                <a:lnTo>
                  <a:pt x="1867052" y="1348473"/>
                </a:lnTo>
                <a:lnTo>
                  <a:pt x="1879422" y="1303680"/>
                </a:lnTo>
                <a:lnTo>
                  <a:pt x="1889137" y="1258417"/>
                </a:lnTo>
                <a:lnTo>
                  <a:pt x="1896211" y="1212773"/>
                </a:lnTo>
                <a:lnTo>
                  <a:pt x="1900605" y="1166850"/>
                </a:lnTo>
                <a:lnTo>
                  <a:pt x="1902345" y="1120762"/>
                </a:lnTo>
                <a:close/>
              </a:path>
              <a:path w="2202815" h="2225040">
                <a:moveTo>
                  <a:pt x="2202243" y="1076794"/>
                </a:moveTo>
                <a:lnTo>
                  <a:pt x="2200224" y="1030236"/>
                </a:lnTo>
                <a:lnTo>
                  <a:pt x="2196109" y="984097"/>
                </a:lnTo>
                <a:lnTo>
                  <a:pt x="2189962" y="938390"/>
                </a:lnTo>
                <a:lnTo>
                  <a:pt x="2181809" y="893152"/>
                </a:lnTo>
                <a:lnTo>
                  <a:pt x="2171687" y="848398"/>
                </a:lnTo>
                <a:lnTo>
                  <a:pt x="2159635" y="804164"/>
                </a:lnTo>
                <a:lnTo>
                  <a:pt x="2145703" y="760476"/>
                </a:lnTo>
                <a:lnTo>
                  <a:pt x="2129917" y="717346"/>
                </a:lnTo>
                <a:lnTo>
                  <a:pt x="2112314" y="674827"/>
                </a:lnTo>
                <a:lnTo>
                  <a:pt x="2092960" y="632917"/>
                </a:lnTo>
                <a:lnTo>
                  <a:pt x="2071865" y="591654"/>
                </a:lnTo>
                <a:lnTo>
                  <a:pt x="2049081" y="551065"/>
                </a:lnTo>
                <a:lnTo>
                  <a:pt x="2024646" y="511175"/>
                </a:lnTo>
                <a:lnTo>
                  <a:pt x="1992693" y="469226"/>
                </a:lnTo>
                <a:lnTo>
                  <a:pt x="1959648" y="428993"/>
                </a:lnTo>
                <a:lnTo>
                  <a:pt x="1925561" y="390499"/>
                </a:lnTo>
                <a:lnTo>
                  <a:pt x="1890483" y="353745"/>
                </a:lnTo>
                <a:lnTo>
                  <a:pt x="1854454" y="318744"/>
                </a:lnTo>
                <a:lnTo>
                  <a:pt x="1817509" y="285496"/>
                </a:lnTo>
                <a:lnTo>
                  <a:pt x="1779701" y="254038"/>
                </a:lnTo>
                <a:lnTo>
                  <a:pt x="1741093" y="224358"/>
                </a:lnTo>
                <a:lnTo>
                  <a:pt x="1701698" y="196469"/>
                </a:lnTo>
                <a:lnTo>
                  <a:pt x="1661591" y="170383"/>
                </a:lnTo>
                <a:lnTo>
                  <a:pt x="1620799" y="146100"/>
                </a:lnTo>
                <a:lnTo>
                  <a:pt x="1579384" y="123659"/>
                </a:lnTo>
                <a:lnTo>
                  <a:pt x="1537385" y="103035"/>
                </a:lnTo>
                <a:lnTo>
                  <a:pt x="1494840" y="84264"/>
                </a:lnTo>
                <a:lnTo>
                  <a:pt x="1451800" y="67348"/>
                </a:lnTo>
                <a:lnTo>
                  <a:pt x="1408315" y="52298"/>
                </a:lnTo>
                <a:lnTo>
                  <a:pt x="1364424" y="39128"/>
                </a:lnTo>
                <a:lnTo>
                  <a:pt x="1320177" y="27838"/>
                </a:lnTo>
                <a:lnTo>
                  <a:pt x="1275626" y="18440"/>
                </a:lnTo>
                <a:lnTo>
                  <a:pt x="1230807" y="10947"/>
                </a:lnTo>
                <a:lnTo>
                  <a:pt x="1185773" y="5372"/>
                </a:lnTo>
                <a:lnTo>
                  <a:pt x="1140561" y="1714"/>
                </a:lnTo>
                <a:lnTo>
                  <a:pt x="1095222" y="0"/>
                </a:lnTo>
                <a:lnTo>
                  <a:pt x="1049794" y="228"/>
                </a:lnTo>
                <a:lnTo>
                  <a:pt x="1004341" y="2425"/>
                </a:lnTo>
                <a:lnTo>
                  <a:pt x="958900" y="6578"/>
                </a:lnTo>
                <a:lnTo>
                  <a:pt x="913511" y="12700"/>
                </a:lnTo>
                <a:lnTo>
                  <a:pt x="868222" y="20815"/>
                </a:lnTo>
                <a:lnTo>
                  <a:pt x="823074" y="30937"/>
                </a:lnTo>
                <a:lnTo>
                  <a:pt x="778129" y="43053"/>
                </a:lnTo>
                <a:lnTo>
                  <a:pt x="733425" y="57188"/>
                </a:lnTo>
                <a:lnTo>
                  <a:pt x="689000" y="73355"/>
                </a:lnTo>
                <a:lnTo>
                  <a:pt x="641007" y="92849"/>
                </a:lnTo>
                <a:lnTo>
                  <a:pt x="594626" y="113893"/>
                </a:lnTo>
                <a:lnTo>
                  <a:pt x="549859" y="136461"/>
                </a:lnTo>
                <a:lnTo>
                  <a:pt x="506704" y="160566"/>
                </a:lnTo>
                <a:lnTo>
                  <a:pt x="465175" y="186194"/>
                </a:lnTo>
                <a:lnTo>
                  <a:pt x="425246" y="213334"/>
                </a:lnTo>
                <a:lnTo>
                  <a:pt x="386930" y="241985"/>
                </a:lnTo>
                <a:lnTo>
                  <a:pt x="350227" y="272135"/>
                </a:lnTo>
                <a:lnTo>
                  <a:pt x="315137" y="303796"/>
                </a:lnTo>
                <a:lnTo>
                  <a:pt x="281647" y="336943"/>
                </a:lnTo>
                <a:lnTo>
                  <a:pt x="249770" y="371576"/>
                </a:lnTo>
                <a:lnTo>
                  <a:pt x="219506" y="407695"/>
                </a:lnTo>
                <a:lnTo>
                  <a:pt x="190830" y="445274"/>
                </a:lnTo>
                <a:lnTo>
                  <a:pt x="163779" y="484339"/>
                </a:lnTo>
                <a:lnTo>
                  <a:pt x="138315" y="524852"/>
                </a:lnTo>
                <a:lnTo>
                  <a:pt x="114465" y="566826"/>
                </a:lnTo>
                <a:lnTo>
                  <a:pt x="92202" y="610247"/>
                </a:lnTo>
                <a:lnTo>
                  <a:pt x="71551" y="655116"/>
                </a:lnTo>
                <a:lnTo>
                  <a:pt x="52489" y="701421"/>
                </a:lnTo>
                <a:lnTo>
                  <a:pt x="35039" y="749160"/>
                </a:lnTo>
                <a:lnTo>
                  <a:pt x="19177" y="798322"/>
                </a:lnTo>
                <a:lnTo>
                  <a:pt x="6972" y="833843"/>
                </a:lnTo>
                <a:lnTo>
                  <a:pt x="0" y="869619"/>
                </a:lnTo>
                <a:lnTo>
                  <a:pt x="3949" y="903058"/>
                </a:lnTo>
                <a:lnTo>
                  <a:pt x="24523" y="931557"/>
                </a:lnTo>
                <a:lnTo>
                  <a:pt x="67411" y="952525"/>
                </a:lnTo>
                <a:lnTo>
                  <a:pt x="123698" y="959396"/>
                </a:lnTo>
                <a:lnTo>
                  <a:pt x="166052" y="946302"/>
                </a:lnTo>
                <a:lnTo>
                  <a:pt x="195516" y="913955"/>
                </a:lnTo>
                <a:lnTo>
                  <a:pt x="213106" y="863117"/>
                </a:lnTo>
                <a:lnTo>
                  <a:pt x="216242" y="849934"/>
                </a:lnTo>
                <a:lnTo>
                  <a:pt x="220726" y="837272"/>
                </a:lnTo>
                <a:lnTo>
                  <a:pt x="225679" y="825246"/>
                </a:lnTo>
                <a:lnTo>
                  <a:pt x="230225" y="814006"/>
                </a:lnTo>
                <a:lnTo>
                  <a:pt x="247218" y="768896"/>
                </a:lnTo>
                <a:lnTo>
                  <a:pt x="266293" y="725195"/>
                </a:lnTo>
                <a:lnTo>
                  <a:pt x="287388" y="682955"/>
                </a:lnTo>
                <a:lnTo>
                  <a:pt x="310426" y="642213"/>
                </a:lnTo>
                <a:lnTo>
                  <a:pt x="335330" y="603034"/>
                </a:lnTo>
                <a:lnTo>
                  <a:pt x="362026" y="565429"/>
                </a:lnTo>
                <a:lnTo>
                  <a:pt x="390448" y="529450"/>
                </a:lnTo>
                <a:lnTo>
                  <a:pt x="420522" y="495147"/>
                </a:lnTo>
                <a:lnTo>
                  <a:pt x="452170" y="462559"/>
                </a:lnTo>
                <a:lnTo>
                  <a:pt x="485317" y="431736"/>
                </a:lnTo>
                <a:lnTo>
                  <a:pt x="519899" y="402704"/>
                </a:lnTo>
                <a:lnTo>
                  <a:pt x="555840" y="375513"/>
                </a:lnTo>
                <a:lnTo>
                  <a:pt x="593064" y="350215"/>
                </a:lnTo>
                <a:lnTo>
                  <a:pt x="631507" y="326834"/>
                </a:lnTo>
                <a:lnTo>
                  <a:pt x="671080" y="305435"/>
                </a:lnTo>
                <a:lnTo>
                  <a:pt x="711720" y="286042"/>
                </a:lnTo>
                <a:lnTo>
                  <a:pt x="753364" y="268693"/>
                </a:lnTo>
                <a:lnTo>
                  <a:pt x="795934" y="253453"/>
                </a:lnTo>
                <a:lnTo>
                  <a:pt x="839343" y="240360"/>
                </a:lnTo>
                <a:lnTo>
                  <a:pt x="883526" y="229438"/>
                </a:lnTo>
                <a:lnTo>
                  <a:pt x="928420" y="220738"/>
                </a:lnTo>
                <a:lnTo>
                  <a:pt x="973937" y="214312"/>
                </a:lnTo>
                <a:lnTo>
                  <a:pt x="1020025" y="210185"/>
                </a:lnTo>
                <a:lnTo>
                  <a:pt x="1066584" y="208419"/>
                </a:lnTo>
                <a:lnTo>
                  <a:pt x="1113561" y="209054"/>
                </a:lnTo>
                <a:lnTo>
                  <a:pt x="1160881" y="212115"/>
                </a:lnTo>
                <a:lnTo>
                  <a:pt x="1208468" y="217665"/>
                </a:lnTo>
                <a:lnTo>
                  <a:pt x="1256245" y="225729"/>
                </a:lnTo>
                <a:lnTo>
                  <a:pt x="1303769" y="236080"/>
                </a:lnTo>
                <a:lnTo>
                  <a:pt x="1350264" y="248907"/>
                </a:lnTo>
                <a:lnTo>
                  <a:pt x="1395666" y="264147"/>
                </a:lnTo>
                <a:lnTo>
                  <a:pt x="1439900" y="281686"/>
                </a:lnTo>
                <a:lnTo>
                  <a:pt x="1482915" y="301472"/>
                </a:lnTo>
                <a:lnTo>
                  <a:pt x="1524635" y="323418"/>
                </a:lnTo>
                <a:lnTo>
                  <a:pt x="1564982" y="347446"/>
                </a:lnTo>
                <a:lnTo>
                  <a:pt x="1603921" y="373468"/>
                </a:lnTo>
                <a:lnTo>
                  <a:pt x="1641373" y="401421"/>
                </a:lnTo>
                <a:lnTo>
                  <a:pt x="1677263" y="431215"/>
                </a:lnTo>
                <a:lnTo>
                  <a:pt x="1711528" y="462762"/>
                </a:lnTo>
                <a:lnTo>
                  <a:pt x="1744116" y="495998"/>
                </a:lnTo>
                <a:lnTo>
                  <a:pt x="1774952" y="530834"/>
                </a:lnTo>
                <a:lnTo>
                  <a:pt x="1803971" y="567207"/>
                </a:lnTo>
                <a:lnTo>
                  <a:pt x="1831111" y="605015"/>
                </a:lnTo>
                <a:lnTo>
                  <a:pt x="1856308" y="644194"/>
                </a:lnTo>
                <a:lnTo>
                  <a:pt x="1879485" y="684657"/>
                </a:lnTo>
                <a:lnTo>
                  <a:pt x="1900593" y="726325"/>
                </a:lnTo>
                <a:lnTo>
                  <a:pt x="1919554" y="769124"/>
                </a:lnTo>
                <a:lnTo>
                  <a:pt x="1936318" y="812977"/>
                </a:lnTo>
                <a:lnTo>
                  <a:pt x="1950796" y="857783"/>
                </a:lnTo>
                <a:lnTo>
                  <a:pt x="1962950" y="903490"/>
                </a:lnTo>
                <a:lnTo>
                  <a:pt x="1972691" y="950010"/>
                </a:lnTo>
                <a:lnTo>
                  <a:pt x="1979968" y="997267"/>
                </a:lnTo>
                <a:lnTo>
                  <a:pt x="1984717" y="1045159"/>
                </a:lnTo>
                <a:lnTo>
                  <a:pt x="1986864" y="1093635"/>
                </a:lnTo>
                <a:lnTo>
                  <a:pt x="1986343" y="1142606"/>
                </a:lnTo>
                <a:lnTo>
                  <a:pt x="1983486" y="1190650"/>
                </a:lnTo>
                <a:lnTo>
                  <a:pt x="1978291" y="1237856"/>
                </a:lnTo>
                <a:lnTo>
                  <a:pt x="1970798" y="1284173"/>
                </a:lnTo>
                <a:lnTo>
                  <a:pt x="1961070" y="1329550"/>
                </a:lnTo>
                <a:lnTo>
                  <a:pt x="1949145" y="1373936"/>
                </a:lnTo>
                <a:lnTo>
                  <a:pt x="1935099" y="1417294"/>
                </a:lnTo>
                <a:lnTo>
                  <a:pt x="1918982" y="1459547"/>
                </a:lnTo>
                <a:lnTo>
                  <a:pt x="1900847" y="1500657"/>
                </a:lnTo>
                <a:lnTo>
                  <a:pt x="1880755" y="1540586"/>
                </a:lnTo>
                <a:lnTo>
                  <a:pt x="1858746" y="1579257"/>
                </a:lnTo>
                <a:lnTo>
                  <a:pt x="1834896" y="1616646"/>
                </a:lnTo>
                <a:lnTo>
                  <a:pt x="1809242" y="1652676"/>
                </a:lnTo>
                <a:lnTo>
                  <a:pt x="1781860" y="1687322"/>
                </a:lnTo>
                <a:lnTo>
                  <a:pt x="1752790" y="1720519"/>
                </a:lnTo>
                <a:lnTo>
                  <a:pt x="1722081" y="1752219"/>
                </a:lnTo>
                <a:lnTo>
                  <a:pt x="1689811" y="1782381"/>
                </a:lnTo>
                <a:lnTo>
                  <a:pt x="1656016" y="1810931"/>
                </a:lnTo>
                <a:lnTo>
                  <a:pt x="1620761" y="1837842"/>
                </a:lnTo>
                <a:lnTo>
                  <a:pt x="1584109" y="1863051"/>
                </a:lnTo>
                <a:lnTo>
                  <a:pt x="1546085" y="1886508"/>
                </a:lnTo>
                <a:lnTo>
                  <a:pt x="1506778" y="1908162"/>
                </a:lnTo>
                <a:lnTo>
                  <a:pt x="1466240" y="1927961"/>
                </a:lnTo>
                <a:lnTo>
                  <a:pt x="1424508" y="1945868"/>
                </a:lnTo>
                <a:lnTo>
                  <a:pt x="1381645" y="1961819"/>
                </a:lnTo>
                <a:lnTo>
                  <a:pt x="1337716" y="1975764"/>
                </a:lnTo>
                <a:lnTo>
                  <a:pt x="1292758" y="1987664"/>
                </a:lnTo>
                <a:lnTo>
                  <a:pt x="1246847" y="1997456"/>
                </a:lnTo>
                <a:lnTo>
                  <a:pt x="1200035" y="2005088"/>
                </a:lnTo>
                <a:lnTo>
                  <a:pt x="1152359" y="2010511"/>
                </a:lnTo>
                <a:lnTo>
                  <a:pt x="1103896" y="2013686"/>
                </a:lnTo>
                <a:lnTo>
                  <a:pt x="1054684" y="2014550"/>
                </a:lnTo>
                <a:lnTo>
                  <a:pt x="1001255" y="2020989"/>
                </a:lnTo>
                <a:lnTo>
                  <a:pt x="958062" y="2038985"/>
                </a:lnTo>
                <a:lnTo>
                  <a:pt x="926960" y="2066048"/>
                </a:lnTo>
                <a:lnTo>
                  <a:pt x="909789" y="2099691"/>
                </a:lnTo>
                <a:lnTo>
                  <a:pt x="908418" y="2137384"/>
                </a:lnTo>
                <a:lnTo>
                  <a:pt x="924661" y="2176653"/>
                </a:lnTo>
                <a:lnTo>
                  <a:pt x="956894" y="2208352"/>
                </a:lnTo>
                <a:lnTo>
                  <a:pt x="996670" y="2221814"/>
                </a:lnTo>
                <a:lnTo>
                  <a:pt x="1040485" y="2224481"/>
                </a:lnTo>
                <a:lnTo>
                  <a:pt x="1084834" y="2223808"/>
                </a:lnTo>
                <a:lnTo>
                  <a:pt x="1137742" y="2220925"/>
                </a:lnTo>
                <a:lnTo>
                  <a:pt x="1189647" y="2216289"/>
                </a:lnTo>
                <a:lnTo>
                  <a:pt x="1240510" y="2209889"/>
                </a:lnTo>
                <a:lnTo>
                  <a:pt x="1290332" y="2201722"/>
                </a:lnTo>
                <a:lnTo>
                  <a:pt x="1339113" y="2191791"/>
                </a:lnTo>
                <a:lnTo>
                  <a:pt x="1386814" y="2180069"/>
                </a:lnTo>
                <a:lnTo>
                  <a:pt x="1433449" y="2166556"/>
                </a:lnTo>
                <a:lnTo>
                  <a:pt x="1478991" y="2151253"/>
                </a:lnTo>
                <a:lnTo>
                  <a:pt x="1523441" y="2134133"/>
                </a:lnTo>
                <a:lnTo>
                  <a:pt x="1566773" y="2115210"/>
                </a:lnTo>
                <a:lnTo>
                  <a:pt x="1608988" y="2094458"/>
                </a:lnTo>
                <a:lnTo>
                  <a:pt x="1650060" y="2071890"/>
                </a:lnTo>
                <a:lnTo>
                  <a:pt x="1689989" y="2047481"/>
                </a:lnTo>
                <a:lnTo>
                  <a:pt x="1728762" y="2021217"/>
                </a:lnTo>
                <a:lnTo>
                  <a:pt x="1766366" y="1993112"/>
                </a:lnTo>
                <a:lnTo>
                  <a:pt x="1802790" y="1963140"/>
                </a:lnTo>
                <a:lnTo>
                  <a:pt x="1838032" y="1931314"/>
                </a:lnTo>
                <a:lnTo>
                  <a:pt x="1872056" y="1897595"/>
                </a:lnTo>
                <a:lnTo>
                  <a:pt x="1904873" y="1862010"/>
                </a:lnTo>
                <a:lnTo>
                  <a:pt x="1936457" y="1824532"/>
                </a:lnTo>
                <a:lnTo>
                  <a:pt x="1966798" y="1785150"/>
                </a:lnTo>
                <a:lnTo>
                  <a:pt x="1995893" y="1743862"/>
                </a:lnTo>
                <a:lnTo>
                  <a:pt x="2023732" y="1700657"/>
                </a:lnTo>
                <a:lnTo>
                  <a:pt x="2050288" y="1655533"/>
                </a:lnTo>
                <a:lnTo>
                  <a:pt x="2075573" y="1608493"/>
                </a:lnTo>
                <a:lnTo>
                  <a:pt x="2099081" y="1559140"/>
                </a:lnTo>
                <a:lnTo>
                  <a:pt x="2120087" y="1509928"/>
                </a:lnTo>
                <a:lnTo>
                  <a:pt x="2138603" y="1460855"/>
                </a:lnTo>
                <a:lnTo>
                  <a:pt x="2154682" y="1411960"/>
                </a:lnTo>
                <a:lnTo>
                  <a:pt x="2168360" y="1363268"/>
                </a:lnTo>
                <a:lnTo>
                  <a:pt x="2179688" y="1314792"/>
                </a:lnTo>
                <a:lnTo>
                  <a:pt x="2188680" y="1266583"/>
                </a:lnTo>
                <a:lnTo>
                  <a:pt x="2195398" y="1218653"/>
                </a:lnTo>
                <a:lnTo>
                  <a:pt x="2199868" y="1171016"/>
                </a:lnTo>
                <a:lnTo>
                  <a:pt x="2202129" y="1123721"/>
                </a:lnTo>
                <a:lnTo>
                  <a:pt x="2202243" y="1076794"/>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p:cNvGrpSpPr/>
          <p:nvPr/>
        </p:nvGrpSpPr>
        <p:grpSpPr>
          <a:xfrm>
            <a:off x="462759" y="6333197"/>
            <a:ext cx="1038225" cy="518795"/>
            <a:chOff x="462759" y="6333197"/>
            <a:chExt cx="1038225" cy="518795"/>
          </a:xfrm>
        </p:grpSpPr>
        <p:pic>
          <p:nvPicPr>
            <p:cNvPr id="6" name="object 6"/>
            <p:cNvPicPr/>
            <p:nvPr/>
          </p:nvPicPr>
          <p:blipFill>
            <a:blip r:embed="rId2" cstate="print"/>
            <a:stretch>
              <a:fillRect/>
            </a:stretch>
          </p:blipFill>
          <p:spPr>
            <a:xfrm>
              <a:off x="538959" y="6409397"/>
              <a:ext cx="885522" cy="366005"/>
            </a:xfrm>
            <a:prstGeom prst="rect">
              <a:avLst/>
            </a:prstGeom>
          </p:spPr>
        </p:pic>
        <p:sp>
          <p:nvSpPr>
            <p:cNvPr id="7" name="object 7"/>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503237" y="655494"/>
            <a:ext cx="4135120" cy="952500"/>
          </a:xfrm>
          <a:prstGeom prst="rect">
            <a:avLst/>
          </a:prstGeom>
        </p:spPr>
        <p:txBody>
          <a:bodyPr vert="horz" wrap="square" lIns="0" tIns="67310" rIns="0" bIns="0" rtlCol="0">
            <a:spAutoFit/>
          </a:bodyPr>
          <a:lstStyle/>
          <a:p>
            <a:pPr marL="12700" marR="5080">
              <a:lnSpc>
                <a:spcPts val="3460"/>
              </a:lnSpc>
              <a:spcBef>
                <a:spcPts val="530"/>
              </a:spcBef>
            </a:pPr>
            <a:r>
              <a:rPr dirty="0"/>
              <a:t>THE</a:t>
            </a:r>
            <a:r>
              <a:rPr spc="-114" dirty="0"/>
              <a:t> </a:t>
            </a:r>
            <a:r>
              <a:rPr dirty="0"/>
              <a:t>ROLE</a:t>
            </a:r>
            <a:r>
              <a:rPr spc="-120" dirty="0"/>
              <a:t> </a:t>
            </a:r>
            <a:r>
              <a:rPr dirty="0"/>
              <a:t>OF</a:t>
            </a:r>
            <a:r>
              <a:rPr spc="-114" dirty="0"/>
              <a:t> </a:t>
            </a:r>
            <a:r>
              <a:rPr spc="-10" dirty="0">
                <a:solidFill>
                  <a:srgbClr val="BB1133"/>
                </a:solidFill>
              </a:rPr>
              <a:t>HEALTH</a:t>
            </a:r>
            <a:r>
              <a:rPr spc="-114" dirty="0">
                <a:solidFill>
                  <a:srgbClr val="BB1133"/>
                </a:solidFill>
              </a:rPr>
              <a:t> </a:t>
            </a:r>
            <a:r>
              <a:rPr spc="-25" dirty="0">
                <a:solidFill>
                  <a:srgbClr val="BB1133"/>
                </a:solidFill>
              </a:rPr>
              <a:t>IT </a:t>
            </a:r>
            <a:r>
              <a:rPr dirty="0"/>
              <a:t>IN</a:t>
            </a:r>
            <a:r>
              <a:rPr spc="-55" dirty="0"/>
              <a:t> </a:t>
            </a:r>
            <a:r>
              <a:rPr dirty="0"/>
              <a:t>HIV</a:t>
            </a:r>
            <a:r>
              <a:rPr spc="-50" dirty="0"/>
              <a:t> </a:t>
            </a:r>
            <a:r>
              <a:rPr spc="-10" dirty="0"/>
              <a:t>PREVENTION</a:t>
            </a:r>
          </a:p>
        </p:txBody>
      </p:sp>
      <p:sp>
        <p:nvSpPr>
          <p:cNvPr id="9" name="object 9"/>
          <p:cNvSpPr txBox="1"/>
          <p:nvPr/>
        </p:nvSpPr>
        <p:spPr>
          <a:xfrm>
            <a:off x="526260" y="1773199"/>
            <a:ext cx="4221480" cy="4227195"/>
          </a:xfrm>
          <a:prstGeom prst="rect">
            <a:avLst/>
          </a:prstGeom>
        </p:spPr>
        <p:txBody>
          <a:bodyPr vert="horz" wrap="square" lIns="0" tIns="52705" rIns="0" bIns="0" rtlCol="0">
            <a:spAutoFit/>
          </a:bodyPr>
          <a:lstStyle/>
          <a:p>
            <a:pPr marL="12700" marR="5080" lvl="0" indent="0" defTabSz="914400" eaLnBrk="1" fontAlgn="auto" latinLnBrk="0" hangingPunct="1">
              <a:lnSpc>
                <a:spcPts val="2480"/>
              </a:lnSpc>
              <a:spcBef>
                <a:spcPts val="415"/>
              </a:spcBef>
              <a:spcAft>
                <a:spcPts val="0"/>
              </a:spcAft>
              <a:buClrTx/>
              <a:buSzTx/>
              <a:buFontTx/>
              <a:buNone/>
              <a:tabLst/>
              <a:defRPr/>
            </a:pPr>
            <a:r>
              <a:rPr kumimoji="0" sz="2300" b="0" i="0" u="none" strike="noStrike" kern="0" cap="none" spc="0" normalizeH="0" baseline="0" noProof="0" dirty="0">
                <a:ln>
                  <a:noFill/>
                </a:ln>
                <a:solidFill>
                  <a:sysClr val="windowText" lastClr="000000"/>
                </a:solidFill>
                <a:effectLst/>
                <a:uLnTx/>
                <a:uFillTx/>
                <a:latin typeface="Tw Cen MT"/>
                <a:cs typeface="Tw Cen MT"/>
              </a:rPr>
              <a:t>HITEQ</a:t>
            </a:r>
            <a:r>
              <a:rPr kumimoji="0" sz="2300" b="0" i="0" u="none" strike="noStrike" kern="0" cap="none" spc="-7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focuses</a:t>
            </a:r>
            <a:r>
              <a:rPr kumimoji="0" sz="2300" b="0" i="0" u="none" strike="noStrike" kern="0" cap="none" spc="-6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on</a:t>
            </a:r>
            <a:r>
              <a:rPr kumimoji="0" sz="2300" b="0" i="0" u="none" strike="noStrike" kern="0" cap="none" spc="-7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the</a:t>
            </a:r>
            <a:r>
              <a:rPr kumimoji="0" sz="2300" b="0" i="0" u="none" strike="noStrike" kern="0" cap="none" spc="-6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primary</a:t>
            </a:r>
            <a:r>
              <a:rPr kumimoji="0" sz="2300" b="0" i="0" u="none" strike="noStrike" kern="0" cap="none" spc="-70" normalizeH="0" baseline="0" noProof="0" dirty="0">
                <a:ln>
                  <a:noFill/>
                </a:ln>
                <a:solidFill>
                  <a:sysClr val="windowText" lastClr="000000"/>
                </a:solidFill>
                <a:effectLst/>
                <a:uLnTx/>
                <a:uFillTx/>
                <a:latin typeface="Tw Cen MT"/>
                <a:cs typeface="Tw Cen MT"/>
              </a:rPr>
              <a:t> </a:t>
            </a:r>
            <a:r>
              <a:rPr kumimoji="0" sz="2300" b="0" i="0" u="none" strike="noStrike" kern="0" cap="none" spc="-20" normalizeH="0" baseline="0" noProof="0" dirty="0">
                <a:ln>
                  <a:noFill/>
                </a:ln>
                <a:solidFill>
                  <a:sysClr val="windowText" lastClr="000000"/>
                </a:solidFill>
                <a:effectLst/>
                <a:uLnTx/>
                <a:uFillTx/>
                <a:latin typeface="Tw Cen MT"/>
                <a:cs typeface="Tw Cen MT"/>
              </a:rPr>
              <a:t>role </a:t>
            </a:r>
            <a:r>
              <a:rPr kumimoji="0" sz="2300" b="0" i="0" u="none" strike="noStrike" kern="0" cap="none" spc="0" normalizeH="0" baseline="0" noProof="0" dirty="0">
                <a:ln>
                  <a:noFill/>
                </a:ln>
                <a:solidFill>
                  <a:sysClr val="windowText" lastClr="000000"/>
                </a:solidFill>
                <a:effectLst/>
                <a:uLnTx/>
                <a:uFillTx/>
                <a:latin typeface="Tw Cen MT"/>
                <a:cs typeface="Tw Cen MT"/>
              </a:rPr>
              <a:t>and</a:t>
            </a:r>
            <a:r>
              <a:rPr kumimoji="0" sz="2300" b="0" i="0" u="none" strike="noStrike" kern="0" cap="none" spc="-6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the</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value</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of using</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your</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EHR</a:t>
            </a:r>
            <a:r>
              <a:rPr kumimoji="0" sz="2300" b="0" i="0" u="none" strike="noStrike" kern="0" cap="none" spc="57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and</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broader</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health</a:t>
            </a:r>
            <a:r>
              <a:rPr kumimoji="0" sz="2300" b="0" i="0" u="none" strike="noStrike" kern="0" cap="none" spc="-5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IT</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system</a:t>
            </a:r>
            <a:r>
              <a:rPr kumimoji="0" sz="2300" b="0" i="0" u="none" strike="noStrike" kern="0" cap="none" spc="-6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in</a:t>
            </a:r>
            <a:r>
              <a:rPr kumimoji="0" sz="2300" b="0" i="0" u="none" strike="noStrike" kern="0" cap="none" spc="-55"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HIV </a:t>
            </a:r>
            <a:r>
              <a:rPr kumimoji="0" sz="2300" b="0" i="0" u="none" strike="noStrike" kern="0" cap="none" spc="0" normalizeH="0" baseline="0" noProof="0" dirty="0">
                <a:ln>
                  <a:noFill/>
                </a:ln>
                <a:solidFill>
                  <a:sysClr val="windowText" lastClr="000000"/>
                </a:solidFill>
                <a:effectLst/>
                <a:uLnTx/>
                <a:uFillTx/>
                <a:latin typeface="Tw Cen MT"/>
                <a:cs typeface="Tw Cen MT"/>
              </a:rPr>
              <a:t>screening</a:t>
            </a:r>
            <a:r>
              <a:rPr kumimoji="0" sz="2300" b="0" i="0" u="none" strike="noStrike" kern="0" cap="none" spc="-9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and</a:t>
            </a:r>
            <a:r>
              <a:rPr kumimoji="0" sz="2300" b="0" i="0" u="none" strike="noStrike" kern="0" cap="none" spc="-90" normalizeH="0" baseline="0" noProof="0" dirty="0">
                <a:ln>
                  <a:noFill/>
                </a:ln>
                <a:solidFill>
                  <a:sysClr val="windowText" lastClr="000000"/>
                </a:solidFill>
                <a:effectLst/>
                <a:uLnTx/>
                <a:uFillTx/>
                <a:latin typeface="Tw Cen MT"/>
                <a:cs typeface="Tw Cen MT"/>
              </a:rPr>
              <a:t> </a:t>
            </a:r>
            <a:r>
              <a:rPr kumimoji="0" sz="2300" b="0" i="0" u="none" strike="noStrike" kern="0" cap="none" spc="-10" normalizeH="0" baseline="0" noProof="0" dirty="0">
                <a:ln>
                  <a:noFill/>
                </a:ln>
                <a:solidFill>
                  <a:sysClr val="windowText" lastClr="000000"/>
                </a:solidFill>
                <a:effectLst/>
                <a:uLnTx/>
                <a:uFillTx/>
                <a:latin typeface="Tw Cen MT"/>
                <a:cs typeface="Tw Cen MT"/>
              </a:rPr>
              <a:t>prevention.</a:t>
            </a:r>
            <a:r>
              <a:rPr kumimoji="0" sz="2300" b="0" i="0" u="none" strike="noStrike" kern="0" cap="none" spc="-90"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The </a:t>
            </a:r>
            <a:r>
              <a:rPr kumimoji="0" sz="2300" b="0" i="0" u="none" strike="noStrike" kern="0" cap="none" spc="0" normalizeH="0" baseline="0" noProof="0" dirty="0">
                <a:ln>
                  <a:noFill/>
                </a:ln>
                <a:solidFill>
                  <a:sysClr val="windowText" lastClr="000000"/>
                </a:solidFill>
                <a:effectLst/>
                <a:uLnTx/>
                <a:uFillTx/>
                <a:latin typeface="Tw Cen MT"/>
                <a:cs typeface="Tw Cen MT"/>
              </a:rPr>
              <a:t>primary</a:t>
            </a:r>
            <a:r>
              <a:rPr kumimoji="0" sz="2300" b="0" i="0" u="none" strike="noStrike" kern="0" cap="none" spc="-4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role</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of</a:t>
            </a:r>
            <a:r>
              <a:rPr kumimoji="0" sz="2300" b="0" i="0" u="none" strike="noStrike" kern="0" cap="none" spc="3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health</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IT</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in</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this</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is</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in </a:t>
            </a:r>
            <a:r>
              <a:rPr kumimoji="0" sz="2300" b="1" i="0" u="none" strike="noStrike" kern="0" cap="none" spc="-10" normalizeH="0" baseline="0" noProof="0" dirty="0">
                <a:ln>
                  <a:noFill/>
                </a:ln>
                <a:solidFill>
                  <a:sysClr val="windowText" lastClr="000000"/>
                </a:solidFill>
                <a:effectLst/>
                <a:uLnTx/>
                <a:uFillTx/>
                <a:latin typeface="Tw Cen MT"/>
                <a:cs typeface="Tw Cen MT"/>
              </a:rPr>
              <a:t>standardizing,</a:t>
            </a:r>
            <a:r>
              <a:rPr kumimoji="0" sz="2300" b="1" i="0" u="none" strike="noStrike" kern="0" cap="none" spc="-85" normalizeH="0" baseline="0" noProof="0" dirty="0">
                <a:ln>
                  <a:noFill/>
                </a:ln>
                <a:solidFill>
                  <a:sysClr val="windowText" lastClr="000000"/>
                </a:solidFill>
                <a:effectLst/>
                <a:uLnTx/>
                <a:uFillTx/>
                <a:latin typeface="Tw Cen MT"/>
                <a:cs typeface="Tw Cen MT"/>
              </a:rPr>
              <a:t> </a:t>
            </a:r>
            <a:r>
              <a:rPr kumimoji="0" sz="2300" b="1" i="0" u="none" strike="noStrike" kern="0" cap="none" spc="0" normalizeH="0" baseline="0" noProof="0" dirty="0">
                <a:ln>
                  <a:noFill/>
                </a:ln>
                <a:solidFill>
                  <a:sysClr val="windowText" lastClr="000000"/>
                </a:solidFill>
                <a:effectLst/>
                <a:uLnTx/>
                <a:uFillTx/>
                <a:latin typeface="Tw Cen MT"/>
                <a:cs typeface="Tw Cen MT"/>
              </a:rPr>
              <a:t>supporting</a:t>
            </a:r>
            <a:r>
              <a:rPr kumimoji="0" sz="2300" b="1" i="0" u="none" strike="noStrike" kern="0" cap="none" spc="-75" normalizeH="0" baseline="0" noProof="0" dirty="0">
                <a:ln>
                  <a:noFill/>
                </a:ln>
                <a:solidFill>
                  <a:sysClr val="windowText" lastClr="000000"/>
                </a:solidFill>
                <a:effectLst/>
                <a:uLnTx/>
                <a:uFillTx/>
                <a:latin typeface="Tw Cen MT"/>
                <a:cs typeface="Tw Cen MT"/>
              </a:rPr>
              <a:t> </a:t>
            </a:r>
            <a:r>
              <a:rPr kumimoji="0" sz="2300" b="1" i="0" u="none" strike="noStrike" kern="0" cap="none" spc="-10" normalizeH="0" baseline="0" noProof="0" dirty="0">
                <a:ln>
                  <a:noFill/>
                </a:ln>
                <a:solidFill>
                  <a:sysClr val="windowText" lastClr="000000"/>
                </a:solidFill>
                <a:effectLst/>
                <a:uLnTx/>
                <a:uFillTx/>
                <a:latin typeface="Tw Cen MT"/>
                <a:cs typeface="Tw Cen MT"/>
              </a:rPr>
              <a:t>decision making,</a:t>
            </a:r>
            <a:r>
              <a:rPr kumimoji="0" sz="2300" b="1" i="0" u="none" strike="noStrike" kern="0" cap="none" spc="-70" normalizeH="0" baseline="0" noProof="0" dirty="0">
                <a:ln>
                  <a:noFill/>
                </a:ln>
                <a:solidFill>
                  <a:sysClr val="windowText" lastClr="000000"/>
                </a:solidFill>
                <a:effectLst/>
                <a:uLnTx/>
                <a:uFillTx/>
                <a:latin typeface="Tw Cen MT"/>
                <a:cs typeface="Tw Cen MT"/>
              </a:rPr>
              <a:t> </a:t>
            </a:r>
            <a:r>
              <a:rPr kumimoji="0" sz="2300" b="1" i="0" u="none" strike="noStrike" kern="0" cap="none" spc="0" normalizeH="0" baseline="0" noProof="0" dirty="0">
                <a:ln>
                  <a:noFill/>
                </a:ln>
                <a:solidFill>
                  <a:sysClr val="windowText" lastClr="000000"/>
                </a:solidFill>
                <a:effectLst/>
                <a:uLnTx/>
                <a:uFillTx/>
                <a:latin typeface="Tw Cen MT"/>
                <a:cs typeface="Tw Cen MT"/>
              </a:rPr>
              <a:t>and</a:t>
            </a:r>
            <a:r>
              <a:rPr kumimoji="0" sz="2300" b="1" i="0" u="none" strike="noStrike" kern="0" cap="none" spc="-70" normalizeH="0" baseline="0" noProof="0" dirty="0">
                <a:ln>
                  <a:noFill/>
                </a:ln>
                <a:solidFill>
                  <a:sysClr val="windowText" lastClr="000000"/>
                </a:solidFill>
                <a:effectLst/>
                <a:uLnTx/>
                <a:uFillTx/>
                <a:latin typeface="Tw Cen MT"/>
                <a:cs typeface="Tw Cen MT"/>
              </a:rPr>
              <a:t> </a:t>
            </a:r>
            <a:r>
              <a:rPr kumimoji="0" sz="2300" b="1" i="0" u="none" strike="noStrike" kern="0" cap="none" spc="-10" normalizeH="0" baseline="0" noProof="0" dirty="0">
                <a:ln>
                  <a:noFill/>
                </a:ln>
                <a:solidFill>
                  <a:sysClr val="windowText" lastClr="000000"/>
                </a:solidFill>
                <a:effectLst/>
                <a:uLnTx/>
                <a:uFillTx/>
                <a:latin typeface="Tw Cen MT"/>
                <a:cs typeface="Tw Cen MT"/>
              </a:rPr>
              <a:t>monitoring</a:t>
            </a:r>
            <a:r>
              <a:rPr kumimoji="0" sz="2300" b="0" i="0" u="none" strike="noStrike" kern="0" cap="none" spc="-10" normalizeH="0" baseline="0" noProof="0" dirty="0">
                <a:ln>
                  <a:noFill/>
                </a:ln>
                <a:solidFill>
                  <a:sysClr val="windowText" lastClr="000000"/>
                </a:solidFill>
                <a:effectLst/>
                <a:uLnTx/>
                <a:uFillTx/>
                <a:latin typeface="Tw Cen MT"/>
                <a:cs typeface="Tw Cen MT"/>
              </a:rPr>
              <a:t>.</a:t>
            </a:r>
            <a:endParaRPr kumimoji="0" sz="2300" b="0" i="0" u="none" strike="noStrike" kern="0" cap="none" spc="0" normalizeH="0" baseline="0" noProof="0">
              <a:ln>
                <a:noFill/>
              </a:ln>
              <a:solidFill>
                <a:sysClr val="windowText" lastClr="000000"/>
              </a:solidFill>
              <a:effectLst/>
              <a:uLnTx/>
              <a:uFillTx/>
              <a:latin typeface="Tw Cen MT"/>
              <a:cs typeface="Tw Cen MT"/>
            </a:endParaRPr>
          </a:p>
          <a:p>
            <a:pPr marL="0" marR="0" lvl="0" indent="0" defTabSz="914400" eaLnBrk="1" fontAlgn="auto" latinLnBrk="0" hangingPunct="1">
              <a:lnSpc>
                <a:spcPct val="100000"/>
              </a:lnSpc>
              <a:spcBef>
                <a:spcPts val="2005"/>
              </a:spcBef>
              <a:spcAft>
                <a:spcPts val="0"/>
              </a:spcAft>
              <a:buClrTx/>
              <a:buSzTx/>
              <a:buFontTx/>
              <a:buNone/>
              <a:tabLst/>
              <a:defRPr/>
            </a:pPr>
            <a:endParaRPr kumimoji="0" sz="2300" b="0" i="0" u="none" strike="noStrike" kern="0" cap="none" spc="0" normalizeH="0" baseline="0" noProof="0">
              <a:ln>
                <a:noFill/>
              </a:ln>
              <a:solidFill>
                <a:sysClr val="windowText" lastClr="000000"/>
              </a:solidFill>
              <a:effectLst/>
              <a:uLnTx/>
              <a:uFillTx/>
              <a:latin typeface="Tw Cen MT"/>
              <a:cs typeface="Tw Cen MT"/>
            </a:endParaRPr>
          </a:p>
          <a:p>
            <a:pPr marL="12700" marR="257175" lvl="0" indent="0" defTabSz="914400" eaLnBrk="1" fontAlgn="auto" latinLnBrk="0" hangingPunct="1">
              <a:lnSpc>
                <a:spcPts val="2480"/>
              </a:lnSpc>
              <a:spcBef>
                <a:spcPts val="0"/>
              </a:spcBef>
              <a:spcAft>
                <a:spcPts val="0"/>
              </a:spcAft>
              <a:buClrTx/>
              <a:buSzTx/>
              <a:buFontTx/>
              <a:buNone/>
              <a:tabLst/>
              <a:defRPr/>
            </a:pPr>
            <a:r>
              <a:rPr kumimoji="0" sz="2300" b="0" i="0" u="none" strike="noStrike" kern="0" cap="none" spc="0" normalizeH="0" baseline="0" noProof="0" dirty="0">
                <a:ln>
                  <a:noFill/>
                </a:ln>
                <a:solidFill>
                  <a:sysClr val="windowText" lastClr="000000"/>
                </a:solidFill>
                <a:effectLst/>
                <a:uLnTx/>
                <a:uFillTx/>
                <a:latin typeface="Tw Cen MT"/>
                <a:cs typeface="Tw Cen MT"/>
              </a:rPr>
              <a:t>There</a:t>
            </a:r>
            <a:r>
              <a:rPr kumimoji="0" sz="2300" b="0" i="0" u="none" strike="noStrike" kern="0" cap="none" spc="-4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is</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also</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an</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important</a:t>
            </a:r>
            <a:r>
              <a:rPr kumimoji="0" sz="2300" b="0" i="0" u="none" strike="noStrike" kern="0" cap="none" spc="-4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role</a:t>
            </a:r>
            <a:r>
              <a:rPr kumimoji="0" sz="2300" b="0" i="0" u="none" strike="noStrike" kern="0" cap="none" spc="-35"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for </a:t>
            </a:r>
            <a:r>
              <a:rPr kumimoji="0" sz="2300" b="1" i="0" u="none" strike="noStrike" kern="0" cap="none" spc="0" normalizeH="0" baseline="0" noProof="0" dirty="0">
                <a:ln>
                  <a:noFill/>
                </a:ln>
                <a:solidFill>
                  <a:sysClr val="windowText" lastClr="000000"/>
                </a:solidFill>
                <a:effectLst/>
                <a:uLnTx/>
                <a:uFillTx/>
                <a:latin typeface="Tw Cen MT"/>
                <a:cs typeface="Tw Cen MT"/>
              </a:rPr>
              <a:t>digital</a:t>
            </a:r>
            <a:r>
              <a:rPr kumimoji="0" sz="2300" b="1" i="0" u="none" strike="noStrike" kern="0" cap="none" spc="-75" normalizeH="0" baseline="0" noProof="0" dirty="0">
                <a:ln>
                  <a:noFill/>
                </a:ln>
                <a:solidFill>
                  <a:sysClr val="windowText" lastClr="000000"/>
                </a:solidFill>
                <a:effectLst/>
                <a:uLnTx/>
                <a:uFillTx/>
                <a:latin typeface="Tw Cen MT"/>
                <a:cs typeface="Tw Cen MT"/>
              </a:rPr>
              <a:t> </a:t>
            </a:r>
            <a:r>
              <a:rPr kumimoji="0" sz="2300" b="1" i="0" u="none" strike="noStrike" kern="0" cap="none" spc="0" normalizeH="0" baseline="0" noProof="0" dirty="0">
                <a:ln>
                  <a:noFill/>
                </a:ln>
                <a:solidFill>
                  <a:sysClr val="windowText" lastClr="000000"/>
                </a:solidFill>
                <a:effectLst/>
                <a:uLnTx/>
                <a:uFillTx/>
                <a:latin typeface="Tw Cen MT"/>
                <a:cs typeface="Tw Cen MT"/>
              </a:rPr>
              <a:t>patient</a:t>
            </a:r>
            <a:r>
              <a:rPr kumimoji="0" sz="2300" b="1" i="0" u="none" strike="noStrike" kern="0" cap="none" spc="-75" normalizeH="0" baseline="0" noProof="0" dirty="0">
                <a:ln>
                  <a:noFill/>
                </a:ln>
                <a:solidFill>
                  <a:sysClr val="windowText" lastClr="000000"/>
                </a:solidFill>
                <a:effectLst/>
                <a:uLnTx/>
                <a:uFillTx/>
                <a:latin typeface="Tw Cen MT"/>
                <a:cs typeface="Tw Cen MT"/>
              </a:rPr>
              <a:t> </a:t>
            </a:r>
            <a:r>
              <a:rPr kumimoji="0" sz="2300" b="1" i="0" u="none" strike="noStrike" kern="0" cap="none" spc="0" normalizeH="0" baseline="0" noProof="0" dirty="0">
                <a:ln>
                  <a:noFill/>
                </a:ln>
                <a:solidFill>
                  <a:sysClr val="windowText" lastClr="000000"/>
                </a:solidFill>
                <a:effectLst/>
                <a:uLnTx/>
                <a:uFillTx/>
                <a:latin typeface="Tw Cen MT"/>
                <a:cs typeface="Tw Cen MT"/>
              </a:rPr>
              <a:t>engagement</a:t>
            </a:r>
            <a:r>
              <a:rPr kumimoji="0" sz="2300" b="1" i="0" u="none" strike="noStrike" kern="0" cap="none" spc="-45" normalizeH="0" baseline="0" noProof="0" dirty="0">
                <a:ln>
                  <a:noFill/>
                </a:ln>
                <a:solidFill>
                  <a:sysClr val="windowText" lastClr="000000"/>
                </a:solidFill>
                <a:effectLst/>
                <a:uLnTx/>
                <a:uFillTx/>
                <a:latin typeface="Tw Cen MT"/>
                <a:cs typeface="Tw Cen MT"/>
              </a:rPr>
              <a:t> </a:t>
            </a:r>
            <a:r>
              <a:rPr kumimoji="0" sz="2300" b="0" i="0" u="none" strike="noStrike" kern="0" cap="none" spc="-25" normalizeH="0" baseline="0" noProof="0" dirty="0">
                <a:ln>
                  <a:noFill/>
                </a:ln>
                <a:solidFill>
                  <a:sysClr val="windowText" lastClr="000000"/>
                </a:solidFill>
                <a:effectLst/>
                <a:uLnTx/>
                <a:uFillTx/>
                <a:latin typeface="Tw Cen MT"/>
                <a:cs typeface="Tw Cen MT"/>
              </a:rPr>
              <a:t>and </a:t>
            </a:r>
            <a:r>
              <a:rPr kumimoji="0" sz="2300" b="1" i="0" u="none" strike="noStrike" kern="0" cap="none" spc="0" normalizeH="0" baseline="0" noProof="0" dirty="0">
                <a:ln>
                  <a:noFill/>
                </a:ln>
                <a:solidFill>
                  <a:sysClr val="windowText" lastClr="000000"/>
                </a:solidFill>
                <a:effectLst/>
                <a:uLnTx/>
                <a:uFillTx/>
                <a:latin typeface="Tw Cen MT"/>
                <a:cs typeface="Tw Cen MT"/>
              </a:rPr>
              <a:t>digitally</a:t>
            </a:r>
            <a:r>
              <a:rPr kumimoji="0" sz="2300" b="1" i="0" u="none" strike="noStrike" kern="0" cap="none" spc="-120" normalizeH="0" baseline="0" noProof="0" dirty="0">
                <a:ln>
                  <a:noFill/>
                </a:ln>
                <a:solidFill>
                  <a:sysClr val="windowText" lastClr="000000"/>
                </a:solidFill>
                <a:effectLst/>
                <a:uLnTx/>
                <a:uFillTx/>
                <a:latin typeface="Tw Cen MT"/>
                <a:cs typeface="Tw Cen MT"/>
              </a:rPr>
              <a:t> </a:t>
            </a:r>
            <a:r>
              <a:rPr kumimoji="0" sz="2300" b="1" i="0" u="none" strike="noStrike" kern="0" cap="none" spc="0" normalizeH="0" baseline="0" noProof="0" dirty="0">
                <a:ln>
                  <a:noFill/>
                </a:ln>
                <a:solidFill>
                  <a:sysClr val="windowText" lastClr="000000"/>
                </a:solidFill>
                <a:effectLst/>
                <a:uLnTx/>
                <a:uFillTx/>
                <a:latin typeface="Tw Cen MT"/>
                <a:cs typeface="Tw Cen MT"/>
              </a:rPr>
              <a:t>enabled</a:t>
            </a:r>
            <a:r>
              <a:rPr kumimoji="0" sz="2300" b="1" i="0" u="none" strike="noStrike" kern="0" cap="none" spc="-120" normalizeH="0" baseline="0" noProof="0" dirty="0">
                <a:ln>
                  <a:noFill/>
                </a:ln>
                <a:solidFill>
                  <a:sysClr val="windowText" lastClr="000000"/>
                </a:solidFill>
                <a:effectLst/>
                <a:uLnTx/>
                <a:uFillTx/>
                <a:latin typeface="Tw Cen MT"/>
                <a:cs typeface="Tw Cen MT"/>
              </a:rPr>
              <a:t> </a:t>
            </a:r>
            <a:r>
              <a:rPr kumimoji="0" sz="2300" b="1" i="0" u="none" strike="noStrike" kern="0" cap="none" spc="-20" normalizeH="0" baseline="0" noProof="0" dirty="0">
                <a:ln>
                  <a:noFill/>
                </a:ln>
                <a:solidFill>
                  <a:sysClr val="windowText" lastClr="000000"/>
                </a:solidFill>
                <a:effectLst/>
                <a:uLnTx/>
                <a:uFillTx/>
                <a:latin typeface="Tw Cen MT"/>
                <a:cs typeface="Tw Cen MT"/>
              </a:rPr>
              <a:t>care</a:t>
            </a:r>
            <a:r>
              <a:rPr kumimoji="0" sz="2300" b="0" i="0" u="none" strike="noStrike" kern="0" cap="none" spc="-20" normalizeH="0" baseline="0" noProof="0" dirty="0">
                <a:ln>
                  <a:noFill/>
                </a:ln>
                <a:solidFill>
                  <a:sysClr val="windowText" lastClr="000000"/>
                </a:solidFill>
                <a:effectLst/>
                <a:uLnTx/>
                <a:uFillTx/>
                <a:latin typeface="Tw Cen MT"/>
                <a:cs typeface="Tw Cen MT"/>
              </a:rPr>
              <a:t>.</a:t>
            </a:r>
            <a:endParaRPr kumimoji="0" sz="2300" b="0" i="0" u="none" strike="noStrike" kern="0" cap="none" spc="0" normalizeH="0" baseline="0" noProof="0">
              <a:ln>
                <a:noFill/>
              </a:ln>
              <a:solidFill>
                <a:sysClr val="windowText" lastClr="000000"/>
              </a:solidFill>
              <a:effectLst/>
              <a:uLnTx/>
              <a:uFillTx/>
              <a:latin typeface="Tw Cen MT"/>
              <a:cs typeface="Tw Cen MT"/>
            </a:endParaRPr>
          </a:p>
          <a:p>
            <a:pPr marL="12700" marR="0" lvl="0" indent="0" defTabSz="914400" eaLnBrk="1" fontAlgn="auto" latinLnBrk="0" hangingPunct="1">
              <a:lnSpc>
                <a:spcPct val="100000"/>
              </a:lnSpc>
              <a:spcBef>
                <a:spcPts val="700"/>
              </a:spcBef>
              <a:spcAft>
                <a:spcPts val="0"/>
              </a:spcAft>
              <a:buClrTx/>
              <a:buSzTx/>
              <a:buFontTx/>
              <a:buNone/>
              <a:tabLst/>
              <a:defRPr/>
            </a:pP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Access</a:t>
            </a:r>
            <a:r>
              <a:rPr kumimoji="0" sz="2300" b="0" i="0" u="heavy" strike="noStrike" kern="0" cap="none" spc="-25"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our</a:t>
            </a:r>
            <a:r>
              <a:rPr kumimoji="0" sz="2300" b="0" i="0" u="heavy" strike="noStrike" kern="0" cap="none" spc="-25"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EHE</a:t>
            </a:r>
            <a:r>
              <a:rPr kumimoji="0" sz="2300" b="0" i="0" u="heavy" strike="noStrike" kern="0" cap="none" spc="-25"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resources</a:t>
            </a:r>
            <a:r>
              <a:rPr kumimoji="0" sz="2300" b="0" i="0" u="heavy" strike="noStrike" kern="0" cap="none" spc="-20"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at</a:t>
            </a:r>
            <a:r>
              <a:rPr kumimoji="0" sz="2300" b="0" i="0" u="heavy" strike="noStrike" kern="0" cap="none" spc="-25"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0" normalizeH="0" baseline="0" noProof="0" dirty="0">
                <a:ln>
                  <a:noFill/>
                </a:ln>
                <a:solidFill>
                  <a:srgbClr val="0563C1"/>
                </a:solidFill>
                <a:effectLst/>
                <a:uLnTx/>
                <a:uFill>
                  <a:solidFill>
                    <a:srgbClr val="0563C1"/>
                  </a:solidFill>
                </a:uFill>
                <a:latin typeface="Tw Cen MT"/>
                <a:cs typeface="Tw Cen MT"/>
              </a:rPr>
              <a:t>this</a:t>
            </a:r>
            <a:r>
              <a:rPr kumimoji="0" sz="2300" b="0" i="0" u="heavy" strike="noStrike" kern="0" cap="none" spc="-25" normalizeH="0" baseline="0" noProof="0" dirty="0">
                <a:ln>
                  <a:noFill/>
                </a:ln>
                <a:solidFill>
                  <a:srgbClr val="0563C1"/>
                </a:solidFill>
                <a:effectLst/>
                <a:uLnTx/>
                <a:uFill>
                  <a:solidFill>
                    <a:srgbClr val="0563C1"/>
                  </a:solidFill>
                </a:uFill>
                <a:latin typeface="Tw Cen MT"/>
                <a:cs typeface="Tw Cen MT"/>
              </a:rPr>
              <a:t> </a:t>
            </a:r>
            <a:r>
              <a:rPr kumimoji="0" sz="2300" b="0" i="0" u="heavy" strike="noStrike" kern="0" cap="none" spc="-10" normalizeH="0" baseline="0" noProof="0" dirty="0">
                <a:ln>
                  <a:noFill/>
                </a:ln>
                <a:solidFill>
                  <a:srgbClr val="0563C1"/>
                </a:solidFill>
                <a:effectLst/>
                <a:uLnTx/>
                <a:uFill>
                  <a:solidFill>
                    <a:srgbClr val="0563C1"/>
                  </a:solidFill>
                </a:uFill>
                <a:latin typeface="Tw Cen MT"/>
                <a:cs typeface="Tw Cen MT"/>
              </a:rPr>
              <a:t>link.</a:t>
            </a:r>
            <a:endParaRPr kumimoji="0" sz="2300" b="0" i="0" u="none" strike="noStrike" kern="0" cap="none" spc="0" normalizeH="0" baseline="0" noProof="0">
              <a:ln>
                <a:noFill/>
              </a:ln>
              <a:solidFill>
                <a:sysClr val="windowText" lastClr="000000"/>
              </a:solidFill>
              <a:effectLst/>
              <a:uLnTx/>
              <a:uFillTx/>
              <a:latin typeface="Tw Cen MT"/>
              <a:cs typeface="Tw Cen MT"/>
            </a:endParaRPr>
          </a:p>
        </p:txBody>
      </p:sp>
      <p:pic>
        <p:nvPicPr>
          <p:cNvPr id="10" name="object 10"/>
          <p:cNvPicPr/>
          <p:nvPr/>
        </p:nvPicPr>
        <p:blipFill>
          <a:blip r:embed="rId3" cstate="print"/>
          <a:stretch>
            <a:fillRect/>
          </a:stretch>
        </p:blipFill>
        <p:spPr>
          <a:xfrm>
            <a:off x="6117913" y="0"/>
            <a:ext cx="6074086" cy="5319132"/>
          </a:xfrm>
          <a:prstGeom prst="rect">
            <a:avLst/>
          </a:prstGeom>
        </p:spPr>
      </p:pic>
      <p:sp>
        <p:nvSpPr>
          <p:cNvPr id="11" name="object 11"/>
          <p:cNvSpPr txBox="1"/>
          <p:nvPr/>
        </p:nvSpPr>
        <p:spPr>
          <a:xfrm>
            <a:off x="11466693" y="6463570"/>
            <a:ext cx="88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FFFFFF"/>
                </a:solidFill>
                <a:effectLst/>
                <a:uLnTx/>
                <a:uFillTx/>
                <a:latin typeface="Tw Cen MT"/>
                <a:cs typeface="Tw Cen MT"/>
              </a:rPr>
              <a:t>3</a:t>
            </a:r>
            <a:endParaRPr kumimoji="0" sz="900" b="0" i="0" u="none" strike="noStrike" kern="0" cap="none" spc="0" normalizeH="0" baseline="0" noProof="0">
              <a:ln>
                <a:noFill/>
              </a:ln>
              <a:solidFill>
                <a:sysClr val="windowText" lastClr="000000"/>
              </a:solidFill>
              <a:effectLst/>
              <a:uLnTx/>
              <a:uFillTx/>
              <a:latin typeface="Tw Cen MT"/>
              <a:cs typeface="Tw Cen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62990" y="0"/>
            <a:ext cx="4829175" cy="3276600"/>
          </a:xfrm>
          <a:custGeom>
            <a:avLst/>
            <a:gdLst/>
            <a:ahLst/>
            <a:cxnLst/>
            <a:rect l="l" t="t" r="r" b="b"/>
            <a:pathLst>
              <a:path w="4829175" h="3276600">
                <a:moveTo>
                  <a:pt x="2502700" y="1508201"/>
                </a:moveTo>
                <a:lnTo>
                  <a:pt x="2490622" y="1436408"/>
                </a:lnTo>
                <a:lnTo>
                  <a:pt x="2440482" y="1374470"/>
                </a:lnTo>
                <a:lnTo>
                  <a:pt x="2397036" y="1348765"/>
                </a:lnTo>
                <a:lnTo>
                  <a:pt x="2348534" y="1323746"/>
                </a:lnTo>
                <a:lnTo>
                  <a:pt x="2302865" y="1297368"/>
                </a:lnTo>
                <a:lnTo>
                  <a:pt x="2259965" y="1269568"/>
                </a:lnTo>
                <a:lnTo>
                  <a:pt x="2219795" y="1240294"/>
                </a:lnTo>
                <a:lnTo>
                  <a:pt x="2182317" y="1209459"/>
                </a:lnTo>
                <a:lnTo>
                  <a:pt x="2147506" y="1177036"/>
                </a:lnTo>
                <a:lnTo>
                  <a:pt x="2115286" y="1142961"/>
                </a:lnTo>
                <a:lnTo>
                  <a:pt x="2085644" y="1107147"/>
                </a:lnTo>
                <a:lnTo>
                  <a:pt x="2058517" y="1069581"/>
                </a:lnTo>
                <a:lnTo>
                  <a:pt x="2033879" y="1030160"/>
                </a:lnTo>
                <a:lnTo>
                  <a:pt x="2011680" y="988860"/>
                </a:lnTo>
                <a:lnTo>
                  <a:pt x="1991868" y="945591"/>
                </a:lnTo>
                <a:lnTo>
                  <a:pt x="1974418" y="900315"/>
                </a:lnTo>
                <a:lnTo>
                  <a:pt x="1959279" y="852970"/>
                </a:lnTo>
                <a:lnTo>
                  <a:pt x="1946402" y="803503"/>
                </a:lnTo>
                <a:lnTo>
                  <a:pt x="1935759" y="751840"/>
                </a:lnTo>
                <a:lnTo>
                  <a:pt x="1927288" y="697928"/>
                </a:lnTo>
                <a:lnTo>
                  <a:pt x="1915261" y="646785"/>
                </a:lnTo>
                <a:lnTo>
                  <a:pt x="1896110" y="607301"/>
                </a:lnTo>
                <a:lnTo>
                  <a:pt x="1870798" y="577977"/>
                </a:lnTo>
                <a:lnTo>
                  <a:pt x="1805597" y="543953"/>
                </a:lnTo>
                <a:lnTo>
                  <a:pt x="1767662" y="536308"/>
                </a:lnTo>
                <a:lnTo>
                  <a:pt x="1727479" y="532930"/>
                </a:lnTo>
                <a:lnTo>
                  <a:pt x="1686001" y="532358"/>
                </a:lnTo>
                <a:lnTo>
                  <a:pt x="1644218" y="533107"/>
                </a:lnTo>
                <a:lnTo>
                  <a:pt x="1603095" y="533717"/>
                </a:lnTo>
                <a:lnTo>
                  <a:pt x="1563611" y="532688"/>
                </a:lnTo>
                <a:lnTo>
                  <a:pt x="1513065" y="537502"/>
                </a:lnTo>
                <a:lnTo>
                  <a:pt x="1479651" y="556869"/>
                </a:lnTo>
                <a:lnTo>
                  <a:pt x="1450644" y="625195"/>
                </a:lnTo>
                <a:lnTo>
                  <a:pt x="1448244" y="667080"/>
                </a:lnTo>
                <a:lnTo>
                  <a:pt x="1449374" y="709422"/>
                </a:lnTo>
                <a:lnTo>
                  <a:pt x="1450619" y="748665"/>
                </a:lnTo>
                <a:lnTo>
                  <a:pt x="1451889" y="802182"/>
                </a:lnTo>
                <a:lnTo>
                  <a:pt x="1456575" y="854786"/>
                </a:lnTo>
                <a:lnTo>
                  <a:pt x="1464424" y="906513"/>
                </a:lnTo>
                <a:lnTo>
                  <a:pt x="1475193" y="957376"/>
                </a:lnTo>
                <a:lnTo>
                  <a:pt x="1488605" y="1007389"/>
                </a:lnTo>
                <a:lnTo>
                  <a:pt x="1504429" y="1056563"/>
                </a:lnTo>
                <a:lnTo>
                  <a:pt x="1522399" y="1104925"/>
                </a:lnTo>
                <a:lnTo>
                  <a:pt x="1542275" y="1152486"/>
                </a:lnTo>
                <a:lnTo>
                  <a:pt x="1563776" y="1199261"/>
                </a:lnTo>
                <a:lnTo>
                  <a:pt x="1586661" y="1245273"/>
                </a:lnTo>
                <a:lnTo>
                  <a:pt x="1610677" y="1290548"/>
                </a:lnTo>
                <a:lnTo>
                  <a:pt x="1635569" y="1335074"/>
                </a:lnTo>
                <a:lnTo>
                  <a:pt x="1661083" y="1378902"/>
                </a:lnTo>
                <a:lnTo>
                  <a:pt x="1695780" y="1418501"/>
                </a:lnTo>
                <a:lnTo>
                  <a:pt x="1730984" y="1457223"/>
                </a:lnTo>
                <a:lnTo>
                  <a:pt x="1766836" y="1494904"/>
                </a:lnTo>
                <a:lnTo>
                  <a:pt x="1803488" y="1531391"/>
                </a:lnTo>
                <a:lnTo>
                  <a:pt x="1841080" y="1566494"/>
                </a:lnTo>
                <a:lnTo>
                  <a:pt x="1879765" y="1600034"/>
                </a:lnTo>
                <a:lnTo>
                  <a:pt x="1919668" y="1631861"/>
                </a:lnTo>
                <a:lnTo>
                  <a:pt x="1960943" y="1661807"/>
                </a:lnTo>
                <a:lnTo>
                  <a:pt x="2003742" y="1689684"/>
                </a:lnTo>
                <a:lnTo>
                  <a:pt x="2048192" y="1715325"/>
                </a:lnTo>
                <a:lnTo>
                  <a:pt x="2094445" y="1738566"/>
                </a:lnTo>
                <a:lnTo>
                  <a:pt x="2142655" y="1759229"/>
                </a:lnTo>
                <a:lnTo>
                  <a:pt x="2192947" y="1777149"/>
                </a:lnTo>
                <a:lnTo>
                  <a:pt x="2226907" y="1791500"/>
                </a:lnTo>
                <a:lnTo>
                  <a:pt x="2262911" y="1806092"/>
                </a:lnTo>
                <a:lnTo>
                  <a:pt x="2299512" y="1817954"/>
                </a:lnTo>
                <a:lnTo>
                  <a:pt x="2335301" y="1824113"/>
                </a:lnTo>
                <a:lnTo>
                  <a:pt x="2368829" y="1821586"/>
                </a:lnTo>
                <a:lnTo>
                  <a:pt x="2398674" y="1807400"/>
                </a:lnTo>
                <a:lnTo>
                  <a:pt x="2423388" y="1778584"/>
                </a:lnTo>
                <a:lnTo>
                  <a:pt x="2441549" y="1732153"/>
                </a:lnTo>
                <a:lnTo>
                  <a:pt x="2452332" y="1697609"/>
                </a:lnTo>
                <a:lnTo>
                  <a:pt x="2465057" y="1661121"/>
                </a:lnTo>
                <a:lnTo>
                  <a:pt x="2478100" y="1623301"/>
                </a:lnTo>
                <a:lnTo>
                  <a:pt x="2489809" y="1584782"/>
                </a:lnTo>
                <a:lnTo>
                  <a:pt x="2498560" y="1546199"/>
                </a:lnTo>
                <a:lnTo>
                  <a:pt x="2502700" y="1508201"/>
                </a:lnTo>
                <a:close/>
              </a:path>
              <a:path w="4829175" h="3276600">
                <a:moveTo>
                  <a:pt x="3663899" y="2194001"/>
                </a:moveTo>
                <a:lnTo>
                  <a:pt x="3655110" y="2148509"/>
                </a:lnTo>
                <a:lnTo>
                  <a:pt x="3641318" y="2115921"/>
                </a:lnTo>
                <a:lnTo>
                  <a:pt x="3633012" y="2096287"/>
                </a:lnTo>
                <a:lnTo>
                  <a:pt x="3606177" y="2052167"/>
                </a:lnTo>
                <a:lnTo>
                  <a:pt x="3578364" y="2013927"/>
                </a:lnTo>
                <a:lnTo>
                  <a:pt x="3549027" y="1981911"/>
                </a:lnTo>
                <a:lnTo>
                  <a:pt x="3517633" y="1956511"/>
                </a:lnTo>
                <a:lnTo>
                  <a:pt x="3483673" y="1938108"/>
                </a:lnTo>
                <a:lnTo>
                  <a:pt x="3446589" y="1927085"/>
                </a:lnTo>
                <a:lnTo>
                  <a:pt x="3405860" y="1923834"/>
                </a:lnTo>
                <a:lnTo>
                  <a:pt x="3360953" y="1928736"/>
                </a:lnTo>
                <a:lnTo>
                  <a:pt x="3311334" y="1942172"/>
                </a:lnTo>
                <a:lnTo>
                  <a:pt x="3256496" y="1964512"/>
                </a:lnTo>
                <a:lnTo>
                  <a:pt x="3209760" y="1985441"/>
                </a:lnTo>
                <a:lnTo>
                  <a:pt x="3162846" y="2004771"/>
                </a:lnTo>
                <a:lnTo>
                  <a:pt x="3115792" y="2022513"/>
                </a:lnTo>
                <a:lnTo>
                  <a:pt x="3068637" y="2038692"/>
                </a:lnTo>
                <a:lnTo>
                  <a:pt x="3021393" y="2053297"/>
                </a:lnTo>
                <a:lnTo>
                  <a:pt x="2974086" y="2066353"/>
                </a:lnTo>
                <a:lnTo>
                  <a:pt x="2926765" y="2077872"/>
                </a:lnTo>
                <a:lnTo>
                  <a:pt x="2879445" y="2087841"/>
                </a:lnTo>
                <a:lnTo>
                  <a:pt x="2832265" y="2096274"/>
                </a:lnTo>
                <a:lnTo>
                  <a:pt x="2784945" y="2103221"/>
                </a:lnTo>
                <a:lnTo>
                  <a:pt x="2737815" y="2108631"/>
                </a:lnTo>
                <a:lnTo>
                  <a:pt x="2690812" y="2112556"/>
                </a:lnTo>
                <a:lnTo>
                  <a:pt x="2643962" y="2114981"/>
                </a:lnTo>
                <a:lnTo>
                  <a:pt x="2597302" y="2115921"/>
                </a:lnTo>
                <a:lnTo>
                  <a:pt x="2550845" y="2115401"/>
                </a:lnTo>
                <a:lnTo>
                  <a:pt x="2504643" y="2113407"/>
                </a:lnTo>
                <a:lnTo>
                  <a:pt x="2458707" y="2109952"/>
                </a:lnTo>
                <a:lnTo>
                  <a:pt x="2413063" y="2105063"/>
                </a:lnTo>
                <a:lnTo>
                  <a:pt x="2367762" y="2098738"/>
                </a:lnTo>
                <a:lnTo>
                  <a:pt x="2322817" y="2090978"/>
                </a:lnTo>
                <a:lnTo>
                  <a:pt x="2278265" y="2081796"/>
                </a:lnTo>
                <a:lnTo>
                  <a:pt x="2234133" y="2071217"/>
                </a:lnTo>
                <a:lnTo>
                  <a:pt x="2190445" y="2059228"/>
                </a:lnTo>
                <a:lnTo>
                  <a:pt x="2147252" y="2045855"/>
                </a:lnTo>
                <a:lnTo>
                  <a:pt x="2104555" y="2031085"/>
                </a:lnTo>
                <a:lnTo>
                  <a:pt x="2062403" y="2014956"/>
                </a:lnTo>
                <a:lnTo>
                  <a:pt x="2020811" y="1997456"/>
                </a:lnTo>
                <a:lnTo>
                  <a:pt x="1979828" y="1978609"/>
                </a:lnTo>
                <a:lnTo>
                  <a:pt x="1939455" y="1958403"/>
                </a:lnTo>
                <a:lnTo>
                  <a:pt x="1899754" y="1936864"/>
                </a:lnTo>
                <a:lnTo>
                  <a:pt x="1860740" y="1914004"/>
                </a:lnTo>
                <a:lnTo>
                  <a:pt x="1822437" y="1889823"/>
                </a:lnTo>
                <a:lnTo>
                  <a:pt x="1784883" y="1864321"/>
                </a:lnTo>
                <a:lnTo>
                  <a:pt x="1748104" y="1837524"/>
                </a:lnTo>
                <a:lnTo>
                  <a:pt x="1712125" y="1809445"/>
                </a:lnTo>
                <a:lnTo>
                  <a:pt x="1676996" y="1780070"/>
                </a:lnTo>
                <a:lnTo>
                  <a:pt x="1642719" y="1749425"/>
                </a:lnTo>
                <a:lnTo>
                  <a:pt x="1609331" y="1717522"/>
                </a:lnTo>
                <a:lnTo>
                  <a:pt x="1576882" y="1684362"/>
                </a:lnTo>
                <a:lnTo>
                  <a:pt x="1545374" y="1649945"/>
                </a:lnTo>
                <a:lnTo>
                  <a:pt x="1514856" y="1614297"/>
                </a:lnTo>
                <a:lnTo>
                  <a:pt x="1485353" y="1577428"/>
                </a:lnTo>
                <a:lnTo>
                  <a:pt x="1456893" y="1539328"/>
                </a:lnTo>
                <a:lnTo>
                  <a:pt x="1429131" y="1500708"/>
                </a:lnTo>
                <a:lnTo>
                  <a:pt x="1402829" y="1461452"/>
                </a:lnTo>
                <a:lnTo>
                  <a:pt x="1378013" y="1421612"/>
                </a:lnTo>
                <a:lnTo>
                  <a:pt x="1354645" y="1381188"/>
                </a:lnTo>
                <a:lnTo>
                  <a:pt x="1332763" y="1340243"/>
                </a:lnTo>
                <a:lnTo>
                  <a:pt x="1312341" y="1298790"/>
                </a:lnTo>
                <a:lnTo>
                  <a:pt x="1293380" y="1256868"/>
                </a:lnTo>
                <a:lnTo>
                  <a:pt x="1275905" y="1214513"/>
                </a:lnTo>
                <a:lnTo>
                  <a:pt x="1259890" y="1171752"/>
                </a:lnTo>
                <a:lnTo>
                  <a:pt x="1245336" y="1128610"/>
                </a:lnTo>
                <a:lnTo>
                  <a:pt x="1232255" y="1085138"/>
                </a:lnTo>
                <a:lnTo>
                  <a:pt x="1220647" y="1041361"/>
                </a:lnTo>
                <a:lnTo>
                  <a:pt x="1210513" y="997292"/>
                </a:lnTo>
                <a:lnTo>
                  <a:pt x="1201902" y="953312"/>
                </a:lnTo>
                <a:lnTo>
                  <a:pt x="1194638" y="908481"/>
                </a:lnTo>
                <a:lnTo>
                  <a:pt x="1188910" y="863790"/>
                </a:lnTo>
                <a:lnTo>
                  <a:pt x="1184643" y="818946"/>
                </a:lnTo>
                <a:lnTo>
                  <a:pt x="1181849" y="773988"/>
                </a:lnTo>
                <a:lnTo>
                  <a:pt x="1180528" y="728941"/>
                </a:lnTo>
                <a:lnTo>
                  <a:pt x="1180680" y="683856"/>
                </a:lnTo>
                <a:lnTo>
                  <a:pt x="1182306" y="638746"/>
                </a:lnTo>
                <a:lnTo>
                  <a:pt x="1185392" y="593648"/>
                </a:lnTo>
                <a:lnTo>
                  <a:pt x="1189951" y="548601"/>
                </a:lnTo>
                <a:lnTo>
                  <a:pt x="1195984" y="503631"/>
                </a:lnTo>
                <a:lnTo>
                  <a:pt x="1203490" y="458762"/>
                </a:lnTo>
                <a:lnTo>
                  <a:pt x="1212456" y="414045"/>
                </a:lnTo>
                <a:lnTo>
                  <a:pt x="1222908" y="369506"/>
                </a:lnTo>
                <a:lnTo>
                  <a:pt x="1234821" y="325158"/>
                </a:lnTo>
                <a:lnTo>
                  <a:pt x="1248206" y="281063"/>
                </a:lnTo>
                <a:lnTo>
                  <a:pt x="1263065" y="237236"/>
                </a:lnTo>
                <a:lnTo>
                  <a:pt x="1279398" y="193713"/>
                </a:lnTo>
                <a:lnTo>
                  <a:pt x="1297203" y="150520"/>
                </a:lnTo>
                <a:lnTo>
                  <a:pt x="1316469" y="107696"/>
                </a:lnTo>
                <a:lnTo>
                  <a:pt x="1337221" y="65278"/>
                </a:lnTo>
                <a:lnTo>
                  <a:pt x="1359446" y="23291"/>
                </a:lnTo>
                <a:lnTo>
                  <a:pt x="1372730" y="0"/>
                </a:lnTo>
                <a:lnTo>
                  <a:pt x="832713" y="0"/>
                </a:lnTo>
                <a:lnTo>
                  <a:pt x="810094" y="59080"/>
                </a:lnTo>
                <a:lnTo>
                  <a:pt x="795032" y="102362"/>
                </a:lnTo>
                <a:lnTo>
                  <a:pt x="781062" y="145897"/>
                </a:lnTo>
                <a:lnTo>
                  <a:pt x="768184" y="189674"/>
                </a:lnTo>
                <a:lnTo>
                  <a:pt x="756386" y="233667"/>
                </a:lnTo>
                <a:lnTo>
                  <a:pt x="745693" y="277850"/>
                </a:lnTo>
                <a:lnTo>
                  <a:pt x="736092" y="322237"/>
                </a:lnTo>
                <a:lnTo>
                  <a:pt x="727583" y="366776"/>
                </a:lnTo>
                <a:lnTo>
                  <a:pt x="720178" y="411480"/>
                </a:lnTo>
                <a:lnTo>
                  <a:pt x="713867" y="456311"/>
                </a:lnTo>
                <a:lnTo>
                  <a:pt x="708647" y="501256"/>
                </a:lnTo>
                <a:lnTo>
                  <a:pt x="704545" y="546303"/>
                </a:lnTo>
                <a:lnTo>
                  <a:pt x="701535" y="591426"/>
                </a:lnTo>
                <a:lnTo>
                  <a:pt x="699630" y="636612"/>
                </a:lnTo>
                <a:lnTo>
                  <a:pt x="698830" y="681850"/>
                </a:lnTo>
                <a:lnTo>
                  <a:pt x="699147" y="727125"/>
                </a:lnTo>
                <a:lnTo>
                  <a:pt x="700557" y="772401"/>
                </a:lnTo>
                <a:lnTo>
                  <a:pt x="703084" y="817676"/>
                </a:lnTo>
                <a:lnTo>
                  <a:pt x="706729" y="862939"/>
                </a:lnTo>
                <a:lnTo>
                  <a:pt x="711479" y="908151"/>
                </a:lnTo>
                <a:lnTo>
                  <a:pt x="717296" y="952995"/>
                </a:lnTo>
                <a:lnTo>
                  <a:pt x="724319" y="998397"/>
                </a:lnTo>
                <a:lnTo>
                  <a:pt x="732421" y="1043393"/>
                </a:lnTo>
                <a:lnTo>
                  <a:pt x="741629" y="1088275"/>
                </a:lnTo>
                <a:lnTo>
                  <a:pt x="751967" y="1133030"/>
                </a:lnTo>
                <a:lnTo>
                  <a:pt x="763422" y="1177645"/>
                </a:lnTo>
                <a:lnTo>
                  <a:pt x="775995" y="1222108"/>
                </a:lnTo>
                <a:lnTo>
                  <a:pt x="789698" y="1266393"/>
                </a:lnTo>
                <a:lnTo>
                  <a:pt x="804532" y="1310474"/>
                </a:lnTo>
                <a:lnTo>
                  <a:pt x="820483" y="1354353"/>
                </a:lnTo>
                <a:lnTo>
                  <a:pt x="837565" y="1397990"/>
                </a:lnTo>
                <a:lnTo>
                  <a:pt x="855776" y="1441386"/>
                </a:lnTo>
                <a:lnTo>
                  <a:pt x="875118" y="1484528"/>
                </a:lnTo>
                <a:lnTo>
                  <a:pt x="895591" y="1527378"/>
                </a:lnTo>
                <a:lnTo>
                  <a:pt x="917206" y="1569935"/>
                </a:lnTo>
                <a:lnTo>
                  <a:pt x="939952" y="1612176"/>
                </a:lnTo>
                <a:lnTo>
                  <a:pt x="963828" y="1654073"/>
                </a:lnTo>
                <a:lnTo>
                  <a:pt x="988847" y="1695640"/>
                </a:lnTo>
                <a:lnTo>
                  <a:pt x="1015009" y="1736826"/>
                </a:lnTo>
                <a:lnTo>
                  <a:pt x="1042301" y="1777631"/>
                </a:lnTo>
                <a:lnTo>
                  <a:pt x="1070749" y="1818030"/>
                </a:lnTo>
                <a:lnTo>
                  <a:pt x="1100201" y="1857756"/>
                </a:lnTo>
                <a:lnTo>
                  <a:pt x="1130541" y="1896529"/>
                </a:lnTo>
                <a:lnTo>
                  <a:pt x="1161732" y="1934349"/>
                </a:lnTo>
                <a:lnTo>
                  <a:pt x="1193749" y="1971217"/>
                </a:lnTo>
                <a:lnTo>
                  <a:pt x="1226578" y="2007108"/>
                </a:lnTo>
                <a:lnTo>
                  <a:pt x="1260182" y="2042033"/>
                </a:lnTo>
                <a:lnTo>
                  <a:pt x="1294549" y="2075980"/>
                </a:lnTo>
                <a:lnTo>
                  <a:pt x="1329639" y="2108949"/>
                </a:lnTo>
                <a:lnTo>
                  <a:pt x="1365453" y="2140928"/>
                </a:lnTo>
                <a:lnTo>
                  <a:pt x="1401953" y="2171916"/>
                </a:lnTo>
                <a:lnTo>
                  <a:pt x="1439113" y="2201913"/>
                </a:lnTo>
                <a:lnTo>
                  <a:pt x="1476908" y="2230894"/>
                </a:lnTo>
                <a:lnTo>
                  <a:pt x="1515325" y="2258872"/>
                </a:lnTo>
                <a:lnTo>
                  <a:pt x="1554327" y="2285835"/>
                </a:lnTo>
                <a:lnTo>
                  <a:pt x="1593900" y="2311781"/>
                </a:lnTo>
                <a:lnTo>
                  <a:pt x="1634020" y="2336698"/>
                </a:lnTo>
                <a:lnTo>
                  <a:pt x="1674660" y="2360574"/>
                </a:lnTo>
                <a:lnTo>
                  <a:pt x="1715795" y="2383434"/>
                </a:lnTo>
                <a:lnTo>
                  <a:pt x="1757400" y="2405240"/>
                </a:lnTo>
                <a:lnTo>
                  <a:pt x="1799463" y="2426004"/>
                </a:lnTo>
                <a:lnTo>
                  <a:pt x="1841944" y="2445715"/>
                </a:lnTo>
                <a:lnTo>
                  <a:pt x="1884832" y="2464358"/>
                </a:lnTo>
                <a:lnTo>
                  <a:pt x="1928101" y="2481948"/>
                </a:lnTo>
                <a:lnTo>
                  <a:pt x="1971725" y="2498471"/>
                </a:lnTo>
                <a:lnTo>
                  <a:pt x="2015667" y="2513914"/>
                </a:lnTo>
                <a:lnTo>
                  <a:pt x="2059927" y="2528290"/>
                </a:lnTo>
                <a:lnTo>
                  <a:pt x="2104466" y="2541562"/>
                </a:lnTo>
                <a:lnTo>
                  <a:pt x="2149271" y="2553754"/>
                </a:lnTo>
                <a:lnTo>
                  <a:pt x="2194306" y="2564854"/>
                </a:lnTo>
                <a:lnTo>
                  <a:pt x="2239543" y="2574848"/>
                </a:lnTo>
                <a:lnTo>
                  <a:pt x="2284984" y="2583726"/>
                </a:lnTo>
                <a:lnTo>
                  <a:pt x="2330589" y="2591511"/>
                </a:lnTo>
                <a:lnTo>
                  <a:pt x="2376322" y="2598166"/>
                </a:lnTo>
                <a:lnTo>
                  <a:pt x="2422182" y="2603703"/>
                </a:lnTo>
                <a:lnTo>
                  <a:pt x="2468130" y="2608097"/>
                </a:lnTo>
                <a:lnTo>
                  <a:pt x="2514155" y="2611374"/>
                </a:lnTo>
                <a:lnTo>
                  <a:pt x="2560218" y="2613507"/>
                </a:lnTo>
                <a:lnTo>
                  <a:pt x="2606306" y="2614485"/>
                </a:lnTo>
                <a:lnTo>
                  <a:pt x="2652395" y="2614333"/>
                </a:lnTo>
                <a:lnTo>
                  <a:pt x="2698458" y="2613012"/>
                </a:lnTo>
                <a:lnTo>
                  <a:pt x="2744470" y="2610523"/>
                </a:lnTo>
                <a:lnTo>
                  <a:pt x="2790406" y="2606878"/>
                </a:lnTo>
                <a:lnTo>
                  <a:pt x="2836240" y="2602065"/>
                </a:lnTo>
                <a:lnTo>
                  <a:pt x="2881960" y="2596057"/>
                </a:lnTo>
                <a:lnTo>
                  <a:pt x="2927540" y="2588882"/>
                </a:lnTo>
                <a:lnTo>
                  <a:pt x="2972955" y="2580513"/>
                </a:lnTo>
                <a:lnTo>
                  <a:pt x="3018167" y="2570950"/>
                </a:lnTo>
                <a:lnTo>
                  <a:pt x="3063163" y="2560193"/>
                </a:lnTo>
                <a:lnTo>
                  <a:pt x="3107931" y="2548229"/>
                </a:lnTo>
                <a:lnTo>
                  <a:pt x="3152432" y="2535047"/>
                </a:lnTo>
                <a:lnTo>
                  <a:pt x="3196640" y="2520658"/>
                </a:lnTo>
                <a:lnTo>
                  <a:pt x="3240544" y="2505037"/>
                </a:lnTo>
                <a:lnTo>
                  <a:pt x="3284118" y="2488196"/>
                </a:lnTo>
                <a:lnTo>
                  <a:pt x="3327323" y="2470137"/>
                </a:lnTo>
                <a:lnTo>
                  <a:pt x="3370148" y="2450820"/>
                </a:lnTo>
                <a:lnTo>
                  <a:pt x="3412579" y="2430272"/>
                </a:lnTo>
                <a:lnTo>
                  <a:pt x="3492385" y="2388908"/>
                </a:lnTo>
                <a:lnTo>
                  <a:pt x="3530206" y="2368842"/>
                </a:lnTo>
                <a:lnTo>
                  <a:pt x="3566363" y="2347480"/>
                </a:lnTo>
                <a:lnTo>
                  <a:pt x="3599192" y="2324049"/>
                </a:lnTo>
                <a:lnTo>
                  <a:pt x="3627018" y="2297760"/>
                </a:lnTo>
                <a:lnTo>
                  <a:pt x="3661029" y="2233511"/>
                </a:lnTo>
                <a:lnTo>
                  <a:pt x="3663899" y="2194001"/>
                </a:lnTo>
                <a:close/>
              </a:path>
              <a:path w="4829175" h="3276600">
                <a:moveTo>
                  <a:pt x="4829010" y="1041400"/>
                </a:moveTo>
                <a:lnTo>
                  <a:pt x="4818608" y="1054100"/>
                </a:lnTo>
                <a:lnTo>
                  <a:pt x="4777930" y="1054100"/>
                </a:lnTo>
                <a:lnTo>
                  <a:pt x="4742205" y="1079500"/>
                </a:lnTo>
                <a:lnTo>
                  <a:pt x="4711293" y="1104900"/>
                </a:lnTo>
                <a:lnTo>
                  <a:pt x="4663262" y="1168400"/>
                </a:lnTo>
                <a:lnTo>
                  <a:pt x="4645850" y="1219200"/>
                </a:lnTo>
                <a:lnTo>
                  <a:pt x="4632630" y="1270000"/>
                </a:lnTo>
                <a:lnTo>
                  <a:pt x="4625327" y="1295400"/>
                </a:lnTo>
                <a:lnTo>
                  <a:pt x="4614888" y="1333500"/>
                </a:lnTo>
                <a:lnTo>
                  <a:pt x="4603343" y="1358900"/>
                </a:lnTo>
                <a:lnTo>
                  <a:pt x="4592777" y="1384300"/>
                </a:lnTo>
                <a:lnTo>
                  <a:pt x="4576076" y="1435100"/>
                </a:lnTo>
                <a:lnTo>
                  <a:pt x="4558411" y="1473200"/>
                </a:lnTo>
                <a:lnTo>
                  <a:pt x="4539831" y="1524000"/>
                </a:lnTo>
                <a:lnTo>
                  <a:pt x="4520323" y="1562100"/>
                </a:lnTo>
                <a:lnTo>
                  <a:pt x="4499902" y="1612900"/>
                </a:lnTo>
                <a:lnTo>
                  <a:pt x="4478604" y="1651000"/>
                </a:lnTo>
                <a:lnTo>
                  <a:pt x="4456417" y="1689100"/>
                </a:lnTo>
                <a:lnTo>
                  <a:pt x="4433379" y="1739900"/>
                </a:lnTo>
                <a:lnTo>
                  <a:pt x="4409478" y="1778000"/>
                </a:lnTo>
                <a:lnTo>
                  <a:pt x="4384751" y="1816100"/>
                </a:lnTo>
                <a:lnTo>
                  <a:pt x="4359211" y="1854200"/>
                </a:lnTo>
                <a:lnTo>
                  <a:pt x="4332846" y="1892300"/>
                </a:lnTo>
                <a:lnTo>
                  <a:pt x="4305706" y="1930400"/>
                </a:lnTo>
                <a:lnTo>
                  <a:pt x="4277779" y="1968500"/>
                </a:lnTo>
                <a:lnTo>
                  <a:pt x="4249090" y="2006600"/>
                </a:lnTo>
                <a:lnTo>
                  <a:pt x="4219651" y="2044700"/>
                </a:lnTo>
                <a:lnTo>
                  <a:pt x="4189476" y="2082800"/>
                </a:lnTo>
                <a:lnTo>
                  <a:pt x="4158589" y="2120900"/>
                </a:lnTo>
                <a:lnTo>
                  <a:pt x="4126992" y="2146300"/>
                </a:lnTo>
                <a:lnTo>
                  <a:pt x="4094696" y="2184400"/>
                </a:lnTo>
                <a:lnTo>
                  <a:pt x="4061726" y="2222500"/>
                </a:lnTo>
                <a:lnTo>
                  <a:pt x="4028084" y="2247900"/>
                </a:lnTo>
                <a:lnTo>
                  <a:pt x="3993794" y="2273300"/>
                </a:lnTo>
                <a:lnTo>
                  <a:pt x="3958882" y="2311400"/>
                </a:lnTo>
                <a:lnTo>
                  <a:pt x="3923334" y="2336800"/>
                </a:lnTo>
                <a:lnTo>
                  <a:pt x="3887178" y="2362200"/>
                </a:lnTo>
                <a:lnTo>
                  <a:pt x="3850436" y="2387600"/>
                </a:lnTo>
                <a:lnTo>
                  <a:pt x="3813111" y="2425700"/>
                </a:lnTo>
                <a:lnTo>
                  <a:pt x="3736784" y="2476500"/>
                </a:lnTo>
                <a:lnTo>
                  <a:pt x="3697808" y="2489200"/>
                </a:lnTo>
                <a:lnTo>
                  <a:pt x="3618306" y="2540000"/>
                </a:lnTo>
                <a:lnTo>
                  <a:pt x="3577806" y="2565400"/>
                </a:lnTo>
                <a:lnTo>
                  <a:pt x="3536823" y="2578100"/>
                </a:lnTo>
                <a:lnTo>
                  <a:pt x="3495370" y="2603500"/>
                </a:lnTo>
                <a:lnTo>
                  <a:pt x="3453473" y="2616200"/>
                </a:lnTo>
                <a:lnTo>
                  <a:pt x="3411143" y="2641600"/>
                </a:lnTo>
                <a:lnTo>
                  <a:pt x="3325215" y="2667000"/>
                </a:lnTo>
                <a:lnTo>
                  <a:pt x="3281654" y="2692400"/>
                </a:lnTo>
                <a:lnTo>
                  <a:pt x="3103753" y="2743200"/>
                </a:lnTo>
                <a:lnTo>
                  <a:pt x="3058426" y="2743200"/>
                </a:lnTo>
                <a:lnTo>
                  <a:pt x="2966872" y="2768600"/>
                </a:lnTo>
                <a:lnTo>
                  <a:pt x="2920657" y="2768600"/>
                </a:lnTo>
                <a:lnTo>
                  <a:pt x="2874187" y="2781300"/>
                </a:lnTo>
                <a:lnTo>
                  <a:pt x="2827464" y="2781300"/>
                </a:lnTo>
                <a:lnTo>
                  <a:pt x="2780500" y="2794000"/>
                </a:lnTo>
                <a:lnTo>
                  <a:pt x="2494483" y="2794000"/>
                </a:lnTo>
                <a:lnTo>
                  <a:pt x="2446248" y="2781300"/>
                </a:lnTo>
                <a:lnTo>
                  <a:pt x="2349411" y="2781300"/>
                </a:lnTo>
                <a:lnTo>
                  <a:pt x="2300846" y="2768600"/>
                </a:lnTo>
                <a:lnTo>
                  <a:pt x="2252192" y="2768600"/>
                </a:lnTo>
                <a:lnTo>
                  <a:pt x="2156485" y="2743200"/>
                </a:lnTo>
                <a:lnTo>
                  <a:pt x="1839823" y="2654300"/>
                </a:lnTo>
                <a:lnTo>
                  <a:pt x="1796453" y="2628900"/>
                </a:lnTo>
                <a:lnTo>
                  <a:pt x="1753603" y="2616200"/>
                </a:lnTo>
                <a:lnTo>
                  <a:pt x="1711261" y="2590800"/>
                </a:lnTo>
                <a:lnTo>
                  <a:pt x="1669440" y="2578100"/>
                </a:lnTo>
                <a:lnTo>
                  <a:pt x="1587436" y="2527300"/>
                </a:lnTo>
                <a:lnTo>
                  <a:pt x="1547266" y="2514600"/>
                </a:lnTo>
                <a:lnTo>
                  <a:pt x="1468653" y="2463800"/>
                </a:lnTo>
                <a:lnTo>
                  <a:pt x="1430235" y="2438400"/>
                </a:lnTo>
                <a:lnTo>
                  <a:pt x="1392415" y="2413000"/>
                </a:lnTo>
                <a:lnTo>
                  <a:pt x="1355217" y="2387600"/>
                </a:lnTo>
                <a:lnTo>
                  <a:pt x="1318653" y="2349500"/>
                </a:lnTo>
                <a:lnTo>
                  <a:pt x="1282725" y="2324100"/>
                </a:lnTo>
                <a:lnTo>
                  <a:pt x="1247457" y="2298700"/>
                </a:lnTo>
                <a:lnTo>
                  <a:pt x="1212850" y="2260600"/>
                </a:lnTo>
                <a:lnTo>
                  <a:pt x="1178902" y="2235200"/>
                </a:lnTo>
                <a:lnTo>
                  <a:pt x="1145654" y="2209800"/>
                </a:lnTo>
                <a:lnTo>
                  <a:pt x="1113104" y="2171700"/>
                </a:lnTo>
                <a:lnTo>
                  <a:pt x="1081265" y="2133600"/>
                </a:lnTo>
                <a:lnTo>
                  <a:pt x="1050137" y="2108200"/>
                </a:lnTo>
                <a:lnTo>
                  <a:pt x="1019746" y="2070100"/>
                </a:lnTo>
                <a:lnTo>
                  <a:pt x="990092" y="2032000"/>
                </a:lnTo>
                <a:lnTo>
                  <a:pt x="961199" y="2006600"/>
                </a:lnTo>
                <a:lnTo>
                  <a:pt x="933069" y="1968500"/>
                </a:lnTo>
                <a:lnTo>
                  <a:pt x="905725" y="1930400"/>
                </a:lnTo>
                <a:lnTo>
                  <a:pt x="879157" y="1892300"/>
                </a:lnTo>
                <a:lnTo>
                  <a:pt x="853401" y="1854200"/>
                </a:lnTo>
                <a:lnTo>
                  <a:pt x="828446" y="1816100"/>
                </a:lnTo>
                <a:lnTo>
                  <a:pt x="804316" y="1778000"/>
                </a:lnTo>
                <a:lnTo>
                  <a:pt x="781024" y="1739900"/>
                </a:lnTo>
                <a:lnTo>
                  <a:pt x="758583" y="1701800"/>
                </a:lnTo>
                <a:lnTo>
                  <a:pt x="736993" y="1651000"/>
                </a:lnTo>
                <a:lnTo>
                  <a:pt x="716267" y="1612900"/>
                </a:lnTo>
                <a:lnTo>
                  <a:pt x="696429" y="1574800"/>
                </a:lnTo>
                <a:lnTo>
                  <a:pt x="677481" y="1536700"/>
                </a:lnTo>
                <a:lnTo>
                  <a:pt x="659434" y="1485900"/>
                </a:lnTo>
                <a:lnTo>
                  <a:pt x="642302" y="1447800"/>
                </a:lnTo>
                <a:lnTo>
                  <a:pt x="626084" y="1409700"/>
                </a:lnTo>
                <a:lnTo>
                  <a:pt x="610819" y="1358900"/>
                </a:lnTo>
                <a:lnTo>
                  <a:pt x="596493" y="1320800"/>
                </a:lnTo>
                <a:lnTo>
                  <a:pt x="583133" y="1270000"/>
                </a:lnTo>
                <a:lnTo>
                  <a:pt x="570750" y="1231900"/>
                </a:lnTo>
                <a:lnTo>
                  <a:pt x="559346" y="1181100"/>
                </a:lnTo>
                <a:lnTo>
                  <a:pt x="548932" y="1143000"/>
                </a:lnTo>
                <a:lnTo>
                  <a:pt x="539521" y="1092200"/>
                </a:lnTo>
                <a:lnTo>
                  <a:pt x="531126" y="1041400"/>
                </a:lnTo>
                <a:lnTo>
                  <a:pt x="523773" y="1003300"/>
                </a:lnTo>
                <a:lnTo>
                  <a:pt x="517448" y="952500"/>
                </a:lnTo>
                <a:lnTo>
                  <a:pt x="512178" y="901700"/>
                </a:lnTo>
                <a:lnTo>
                  <a:pt x="507961" y="863600"/>
                </a:lnTo>
                <a:lnTo>
                  <a:pt x="504837" y="812800"/>
                </a:lnTo>
                <a:lnTo>
                  <a:pt x="502780" y="762000"/>
                </a:lnTo>
                <a:lnTo>
                  <a:pt x="501827" y="711200"/>
                </a:lnTo>
                <a:lnTo>
                  <a:pt x="501992" y="673100"/>
                </a:lnTo>
                <a:lnTo>
                  <a:pt x="503262" y="622300"/>
                </a:lnTo>
                <a:lnTo>
                  <a:pt x="505447" y="571500"/>
                </a:lnTo>
                <a:lnTo>
                  <a:pt x="508647" y="520700"/>
                </a:lnTo>
                <a:lnTo>
                  <a:pt x="512864" y="469900"/>
                </a:lnTo>
                <a:lnTo>
                  <a:pt x="518096" y="431800"/>
                </a:lnTo>
                <a:lnTo>
                  <a:pt x="524332" y="381000"/>
                </a:lnTo>
                <a:lnTo>
                  <a:pt x="531545" y="330200"/>
                </a:lnTo>
                <a:lnTo>
                  <a:pt x="539737" y="292100"/>
                </a:lnTo>
                <a:lnTo>
                  <a:pt x="548894" y="241300"/>
                </a:lnTo>
                <a:lnTo>
                  <a:pt x="559003" y="190500"/>
                </a:lnTo>
                <a:lnTo>
                  <a:pt x="570064" y="152400"/>
                </a:lnTo>
                <a:lnTo>
                  <a:pt x="582053" y="101600"/>
                </a:lnTo>
                <a:lnTo>
                  <a:pt x="594982" y="63500"/>
                </a:lnTo>
                <a:lnTo>
                  <a:pt x="608812" y="25400"/>
                </a:lnTo>
                <a:lnTo>
                  <a:pt x="617702" y="0"/>
                </a:lnTo>
                <a:lnTo>
                  <a:pt x="110731" y="0"/>
                </a:lnTo>
                <a:lnTo>
                  <a:pt x="99009" y="38100"/>
                </a:lnTo>
                <a:lnTo>
                  <a:pt x="85305" y="76200"/>
                </a:lnTo>
                <a:lnTo>
                  <a:pt x="72656" y="127000"/>
                </a:lnTo>
                <a:lnTo>
                  <a:pt x="61048" y="177800"/>
                </a:lnTo>
                <a:lnTo>
                  <a:pt x="50469" y="228600"/>
                </a:lnTo>
                <a:lnTo>
                  <a:pt x="40919" y="279400"/>
                </a:lnTo>
                <a:lnTo>
                  <a:pt x="32397" y="330200"/>
                </a:lnTo>
                <a:lnTo>
                  <a:pt x="24892" y="381000"/>
                </a:lnTo>
                <a:lnTo>
                  <a:pt x="18376" y="431800"/>
                </a:lnTo>
                <a:lnTo>
                  <a:pt x="12865" y="469900"/>
                </a:lnTo>
                <a:lnTo>
                  <a:pt x="8343" y="520700"/>
                </a:lnTo>
                <a:lnTo>
                  <a:pt x="4800" y="571500"/>
                </a:lnTo>
                <a:lnTo>
                  <a:pt x="2235" y="622300"/>
                </a:lnTo>
                <a:lnTo>
                  <a:pt x="635" y="673100"/>
                </a:lnTo>
                <a:lnTo>
                  <a:pt x="0" y="711200"/>
                </a:lnTo>
                <a:lnTo>
                  <a:pt x="304" y="762000"/>
                </a:lnTo>
                <a:lnTo>
                  <a:pt x="1562" y="812800"/>
                </a:lnTo>
                <a:lnTo>
                  <a:pt x="3746" y="850900"/>
                </a:lnTo>
                <a:lnTo>
                  <a:pt x="6870" y="901700"/>
                </a:lnTo>
                <a:lnTo>
                  <a:pt x="10909" y="952500"/>
                </a:lnTo>
                <a:lnTo>
                  <a:pt x="15862" y="1003300"/>
                </a:lnTo>
                <a:lnTo>
                  <a:pt x="21717" y="1041400"/>
                </a:lnTo>
                <a:lnTo>
                  <a:pt x="28473" y="1092200"/>
                </a:lnTo>
                <a:lnTo>
                  <a:pt x="36118" y="1143000"/>
                </a:lnTo>
                <a:lnTo>
                  <a:pt x="44640" y="1181100"/>
                </a:lnTo>
                <a:lnTo>
                  <a:pt x="54051" y="1231900"/>
                </a:lnTo>
                <a:lnTo>
                  <a:pt x="64312" y="1270000"/>
                </a:lnTo>
                <a:lnTo>
                  <a:pt x="75450" y="1320800"/>
                </a:lnTo>
                <a:lnTo>
                  <a:pt x="87426" y="1358900"/>
                </a:lnTo>
                <a:lnTo>
                  <a:pt x="100253" y="1409700"/>
                </a:lnTo>
                <a:lnTo>
                  <a:pt x="113919" y="1447800"/>
                </a:lnTo>
                <a:lnTo>
                  <a:pt x="128409" y="1498600"/>
                </a:lnTo>
                <a:lnTo>
                  <a:pt x="143725" y="1536700"/>
                </a:lnTo>
                <a:lnTo>
                  <a:pt x="159842" y="1587500"/>
                </a:lnTo>
                <a:lnTo>
                  <a:pt x="176784" y="1625600"/>
                </a:lnTo>
                <a:lnTo>
                  <a:pt x="194513" y="1676400"/>
                </a:lnTo>
                <a:lnTo>
                  <a:pt x="213029" y="1714500"/>
                </a:lnTo>
                <a:lnTo>
                  <a:pt x="232333" y="1752600"/>
                </a:lnTo>
                <a:lnTo>
                  <a:pt x="252425" y="1803400"/>
                </a:lnTo>
                <a:lnTo>
                  <a:pt x="273265" y="1841500"/>
                </a:lnTo>
                <a:lnTo>
                  <a:pt x="294881" y="1879600"/>
                </a:lnTo>
                <a:lnTo>
                  <a:pt x="317246" y="1930400"/>
                </a:lnTo>
                <a:lnTo>
                  <a:pt x="340347" y="1968500"/>
                </a:lnTo>
                <a:lnTo>
                  <a:pt x="364197" y="2006600"/>
                </a:lnTo>
                <a:lnTo>
                  <a:pt x="388772" y="2044700"/>
                </a:lnTo>
                <a:lnTo>
                  <a:pt x="414070" y="2095500"/>
                </a:lnTo>
                <a:lnTo>
                  <a:pt x="445490" y="2133600"/>
                </a:lnTo>
                <a:lnTo>
                  <a:pt x="477393" y="2171700"/>
                </a:lnTo>
                <a:lnTo>
                  <a:pt x="509765" y="2209800"/>
                </a:lnTo>
                <a:lnTo>
                  <a:pt x="542582" y="2247900"/>
                </a:lnTo>
                <a:lnTo>
                  <a:pt x="575856" y="2298700"/>
                </a:lnTo>
                <a:lnTo>
                  <a:pt x="609574" y="2336800"/>
                </a:lnTo>
                <a:lnTo>
                  <a:pt x="643712" y="2374900"/>
                </a:lnTo>
                <a:lnTo>
                  <a:pt x="678281" y="2400300"/>
                </a:lnTo>
                <a:lnTo>
                  <a:pt x="713257" y="2438400"/>
                </a:lnTo>
                <a:lnTo>
                  <a:pt x="748652" y="2476500"/>
                </a:lnTo>
                <a:lnTo>
                  <a:pt x="784440" y="2514600"/>
                </a:lnTo>
                <a:lnTo>
                  <a:pt x="820610" y="2552700"/>
                </a:lnTo>
                <a:lnTo>
                  <a:pt x="857173" y="2578100"/>
                </a:lnTo>
                <a:lnTo>
                  <a:pt x="894105" y="2616200"/>
                </a:lnTo>
                <a:lnTo>
                  <a:pt x="931405" y="2641600"/>
                </a:lnTo>
                <a:lnTo>
                  <a:pt x="969060" y="2679700"/>
                </a:lnTo>
                <a:lnTo>
                  <a:pt x="1045413" y="2730500"/>
                </a:lnTo>
                <a:lnTo>
                  <a:pt x="1084084" y="2768600"/>
                </a:lnTo>
                <a:lnTo>
                  <a:pt x="1241958" y="2870200"/>
                </a:lnTo>
                <a:lnTo>
                  <a:pt x="1404467" y="2971800"/>
                </a:lnTo>
                <a:lnTo>
                  <a:pt x="1445768" y="2984500"/>
                </a:lnTo>
                <a:lnTo>
                  <a:pt x="1529092" y="3035300"/>
                </a:lnTo>
                <a:lnTo>
                  <a:pt x="1571104" y="3048000"/>
                </a:lnTo>
                <a:lnTo>
                  <a:pt x="1613357" y="3073400"/>
                </a:lnTo>
                <a:lnTo>
                  <a:pt x="1698472" y="3098800"/>
                </a:lnTo>
                <a:lnTo>
                  <a:pt x="1741335" y="3124200"/>
                </a:lnTo>
                <a:lnTo>
                  <a:pt x="2134743" y="3238500"/>
                </a:lnTo>
                <a:lnTo>
                  <a:pt x="2179142" y="3238500"/>
                </a:lnTo>
                <a:lnTo>
                  <a:pt x="2223655" y="3251200"/>
                </a:lnTo>
                <a:lnTo>
                  <a:pt x="2268270" y="3251200"/>
                </a:lnTo>
                <a:lnTo>
                  <a:pt x="2312974" y="3263900"/>
                </a:lnTo>
                <a:lnTo>
                  <a:pt x="2357767" y="3263900"/>
                </a:lnTo>
                <a:lnTo>
                  <a:pt x="2402624" y="3276600"/>
                </a:lnTo>
                <a:lnTo>
                  <a:pt x="2808414" y="3276600"/>
                </a:lnTo>
                <a:lnTo>
                  <a:pt x="2853575" y="3263900"/>
                </a:lnTo>
                <a:lnTo>
                  <a:pt x="2943834" y="3263900"/>
                </a:lnTo>
                <a:lnTo>
                  <a:pt x="2988932" y="3251200"/>
                </a:lnTo>
                <a:lnTo>
                  <a:pt x="3033966" y="3251200"/>
                </a:lnTo>
                <a:lnTo>
                  <a:pt x="3168777" y="3213100"/>
                </a:lnTo>
                <a:lnTo>
                  <a:pt x="3213582" y="3213100"/>
                </a:lnTo>
                <a:lnTo>
                  <a:pt x="3391878" y="3162300"/>
                </a:lnTo>
                <a:lnTo>
                  <a:pt x="3436175" y="3136900"/>
                </a:lnTo>
                <a:lnTo>
                  <a:pt x="3524402" y="3111500"/>
                </a:lnTo>
                <a:lnTo>
                  <a:pt x="3572764" y="3086100"/>
                </a:lnTo>
                <a:lnTo>
                  <a:pt x="3620439" y="3073400"/>
                </a:lnTo>
                <a:lnTo>
                  <a:pt x="3713708" y="3022600"/>
                </a:lnTo>
                <a:lnTo>
                  <a:pt x="3759301" y="3009900"/>
                </a:lnTo>
                <a:lnTo>
                  <a:pt x="3804208" y="2984500"/>
                </a:lnTo>
                <a:lnTo>
                  <a:pt x="3891953" y="2933700"/>
                </a:lnTo>
                <a:lnTo>
                  <a:pt x="3976928" y="2882900"/>
                </a:lnTo>
                <a:lnTo>
                  <a:pt x="4018394" y="2857500"/>
                </a:lnTo>
                <a:lnTo>
                  <a:pt x="4059148" y="2832100"/>
                </a:lnTo>
                <a:lnTo>
                  <a:pt x="4099229" y="2806700"/>
                </a:lnTo>
                <a:lnTo>
                  <a:pt x="4138612" y="2781300"/>
                </a:lnTo>
                <a:lnTo>
                  <a:pt x="4177309" y="2755900"/>
                </a:lnTo>
                <a:lnTo>
                  <a:pt x="4215320" y="2730500"/>
                </a:lnTo>
                <a:lnTo>
                  <a:pt x="4252646" y="2692400"/>
                </a:lnTo>
                <a:lnTo>
                  <a:pt x="4289272" y="2667000"/>
                </a:lnTo>
                <a:lnTo>
                  <a:pt x="4325213" y="2641600"/>
                </a:lnTo>
                <a:lnTo>
                  <a:pt x="4360469" y="2603500"/>
                </a:lnTo>
                <a:lnTo>
                  <a:pt x="4395038" y="2578100"/>
                </a:lnTo>
                <a:lnTo>
                  <a:pt x="4428909" y="2540000"/>
                </a:lnTo>
                <a:lnTo>
                  <a:pt x="4462107" y="2501900"/>
                </a:lnTo>
                <a:lnTo>
                  <a:pt x="4494606" y="2476500"/>
                </a:lnTo>
                <a:lnTo>
                  <a:pt x="4526419" y="2438400"/>
                </a:lnTo>
                <a:lnTo>
                  <a:pt x="4557547" y="2400300"/>
                </a:lnTo>
                <a:lnTo>
                  <a:pt x="4587989" y="2362200"/>
                </a:lnTo>
                <a:lnTo>
                  <a:pt x="4617745" y="2324100"/>
                </a:lnTo>
                <a:lnTo>
                  <a:pt x="4646815" y="2298700"/>
                </a:lnTo>
                <a:lnTo>
                  <a:pt x="4675187" y="2260600"/>
                </a:lnTo>
                <a:lnTo>
                  <a:pt x="4702886" y="2222500"/>
                </a:lnTo>
                <a:lnTo>
                  <a:pt x="4729899" y="2184400"/>
                </a:lnTo>
                <a:lnTo>
                  <a:pt x="4756213" y="2133600"/>
                </a:lnTo>
                <a:lnTo>
                  <a:pt x="4781855" y="2095500"/>
                </a:lnTo>
                <a:lnTo>
                  <a:pt x="4806810" y="2057400"/>
                </a:lnTo>
                <a:lnTo>
                  <a:pt x="4829010" y="2019300"/>
                </a:lnTo>
                <a:lnTo>
                  <a:pt x="4829010" y="1041400"/>
                </a:lnTo>
                <a:close/>
              </a:path>
            </a:pathLst>
          </a:custGeom>
          <a:solidFill>
            <a:srgbClr val="E7E6E6">
              <a:alpha val="52156"/>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FFC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p:cNvGrpSpPr/>
          <p:nvPr/>
        </p:nvGrpSpPr>
        <p:grpSpPr>
          <a:xfrm>
            <a:off x="462759" y="6333197"/>
            <a:ext cx="1038225" cy="518795"/>
            <a:chOff x="462759" y="6333197"/>
            <a:chExt cx="1038225" cy="518795"/>
          </a:xfrm>
        </p:grpSpPr>
        <p:pic>
          <p:nvPicPr>
            <p:cNvPr id="6" name="object 6"/>
            <p:cNvPicPr/>
            <p:nvPr/>
          </p:nvPicPr>
          <p:blipFill>
            <a:blip r:embed="rId2" cstate="print"/>
            <a:stretch>
              <a:fillRect/>
            </a:stretch>
          </p:blipFill>
          <p:spPr>
            <a:xfrm>
              <a:off x="538959" y="6409397"/>
              <a:ext cx="885522" cy="366005"/>
            </a:xfrm>
            <a:prstGeom prst="rect">
              <a:avLst/>
            </a:prstGeom>
          </p:spPr>
        </p:pic>
        <p:sp>
          <p:nvSpPr>
            <p:cNvPr id="7" name="object 7"/>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object 8"/>
          <p:cNvGrpSpPr/>
          <p:nvPr/>
        </p:nvGrpSpPr>
        <p:grpSpPr>
          <a:xfrm>
            <a:off x="4723262" y="721062"/>
            <a:ext cx="7169150" cy="5153025"/>
            <a:chOff x="4723262" y="721062"/>
            <a:chExt cx="7169150" cy="5153025"/>
          </a:xfrm>
        </p:grpSpPr>
        <p:sp>
          <p:nvSpPr>
            <p:cNvPr id="9" name="object 9"/>
            <p:cNvSpPr/>
            <p:nvPr/>
          </p:nvSpPr>
          <p:spPr>
            <a:xfrm>
              <a:off x="4728024" y="725824"/>
              <a:ext cx="7159625" cy="5143500"/>
            </a:xfrm>
            <a:custGeom>
              <a:avLst/>
              <a:gdLst/>
              <a:ahLst/>
              <a:cxnLst/>
              <a:rect l="l" t="t" r="r" b="b"/>
              <a:pathLst>
                <a:path w="7159625" h="5143500">
                  <a:moveTo>
                    <a:pt x="7159199" y="5143199"/>
                  </a:moveTo>
                  <a:lnTo>
                    <a:pt x="0" y="5143199"/>
                  </a:lnTo>
                  <a:lnTo>
                    <a:pt x="0" y="0"/>
                  </a:lnTo>
                  <a:lnTo>
                    <a:pt x="7159199" y="0"/>
                  </a:lnTo>
                  <a:lnTo>
                    <a:pt x="7159199" y="5143199"/>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728024" y="725824"/>
              <a:ext cx="7159625" cy="5143500"/>
            </a:xfrm>
            <a:custGeom>
              <a:avLst/>
              <a:gdLst/>
              <a:ahLst/>
              <a:cxnLst/>
              <a:rect l="l" t="t" r="r" b="b"/>
              <a:pathLst>
                <a:path w="7159625" h="5143500">
                  <a:moveTo>
                    <a:pt x="0" y="0"/>
                  </a:moveTo>
                  <a:lnTo>
                    <a:pt x="7159199" y="0"/>
                  </a:lnTo>
                  <a:lnTo>
                    <a:pt x="7159199" y="5143199"/>
                  </a:lnTo>
                  <a:lnTo>
                    <a:pt x="0" y="5143199"/>
                  </a:lnTo>
                  <a:lnTo>
                    <a:pt x="0" y="0"/>
                  </a:lnTo>
                  <a:close/>
                </a:path>
              </a:pathLst>
            </a:custGeom>
            <a:ln w="9524">
              <a:solidFill>
                <a:srgbClr val="11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860324" y="908974"/>
              <a:ext cx="6894830" cy="4823460"/>
            </a:xfrm>
            <a:custGeom>
              <a:avLst/>
              <a:gdLst/>
              <a:ahLst/>
              <a:cxnLst/>
              <a:rect l="l" t="t" r="r" b="b"/>
              <a:pathLst>
                <a:path w="6894830" h="4823460">
                  <a:moveTo>
                    <a:pt x="6894599" y="4823099"/>
                  </a:moveTo>
                  <a:lnTo>
                    <a:pt x="0" y="4823099"/>
                  </a:lnTo>
                  <a:lnTo>
                    <a:pt x="0" y="0"/>
                  </a:lnTo>
                  <a:lnTo>
                    <a:pt x="6894599" y="0"/>
                  </a:lnTo>
                  <a:lnTo>
                    <a:pt x="6894599" y="4823099"/>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3" cstate="print"/>
            <a:stretch>
              <a:fillRect/>
            </a:stretch>
          </p:blipFill>
          <p:spPr>
            <a:xfrm>
              <a:off x="4860300" y="2566344"/>
              <a:ext cx="6894649" cy="2833761"/>
            </a:xfrm>
            <a:prstGeom prst="rect">
              <a:avLst/>
            </a:prstGeom>
          </p:spPr>
        </p:pic>
        <p:pic>
          <p:nvPicPr>
            <p:cNvPr id="13" name="object 13"/>
            <p:cNvPicPr/>
            <p:nvPr/>
          </p:nvPicPr>
          <p:blipFill>
            <a:blip r:embed="rId4" cstate="print"/>
            <a:stretch>
              <a:fillRect/>
            </a:stretch>
          </p:blipFill>
          <p:spPr>
            <a:xfrm>
              <a:off x="6971487" y="1077437"/>
              <a:ext cx="2672274" cy="1183924"/>
            </a:xfrm>
            <a:prstGeom prst="rect">
              <a:avLst/>
            </a:prstGeom>
          </p:spPr>
        </p:pic>
      </p:grpSp>
      <p:sp>
        <p:nvSpPr>
          <p:cNvPr id="14" name="object 14"/>
          <p:cNvSpPr txBox="1"/>
          <p:nvPr/>
        </p:nvSpPr>
        <p:spPr>
          <a:xfrm>
            <a:off x="919018" y="1949907"/>
            <a:ext cx="3436620" cy="3174365"/>
          </a:xfrm>
          <a:prstGeom prst="rect">
            <a:avLst/>
          </a:prstGeom>
        </p:spPr>
        <p:txBody>
          <a:bodyPr vert="horz" wrap="square" lIns="0" tIns="95250" rIns="0" bIns="0" rtlCol="0">
            <a:spAutoFit/>
          </a:bodyPr>
          <a:lstStyle/>
          <a:p>
            <a:pPr marL="463550" marR="0" lvl="0" indent="-450850" defTabSz="914400" eaLnBrk="1" fontAlgn="auto" latinLnBrk="0" hangingPunct="1">
              <a:lnSpc>
                <a:spcPct val="100000"/>
              </a:lnSpc>
              <a:spcBef>
                <a:spcPts val="750"/>
              </a:spcBef>
              <a:spcAft>
                <a:spcPts val="0"/>
              </a:spcAft>
              <a:buClrTx/>
              <a:buSzTx/>
              <a:buFont typeface="Arial"/>
              <a:buChar char="●"/>
              <a:tabLst>
                <a:tab pos="463550" algn="l"/>
              </a:tabLst>
              <a:defRPr/>
            </a:pPr>
            <a:r>
              <a:rPr kumimoji="0" sz="2900" b="0" i="0" u="none" strike="noStrike" kern="0" cap="none" spc="-10" normalizeH="0" baseline="0" noProof="0" dirty="0">
                <a:ln>
                  <a:noFill/>
                </a:ln>
                <a:solidFill>
                  <a:sysClr val="windowText" lastClr="000000"/>
                </a:solidFill>
                <a:effectLst/>
                <a:uLnTx/>
                <a:uFillTx/>
                <a:latin typeface="Tw Cen MT"/>
                <a:cs typeface="Tw Cen MT"/>
              </a:rPr>
              <a:t>Incidence</a:t>
            </a:r>
            <a:endParaRPr kumimoji="0" sz="2900" b="0" i="0" u="none" strike="noStrike" kern="0" cap="none" spc="0" normalizeH="0" baseline="0" noProof="0">
              <a:ln>
                <a:noFill/>
              </a:ln>
              <a:solidFill>
                <a:sysClr val="windowText" lastClr="000000"/>
              </a:solidFill>
              <a:effectLst/>
              <a:uLnTx/>
              <a:uFillTx/>
              <a:latin typeface="Tw Cen MT"/>
              <a:cs typeface="Tw Cen MT"/>
            </a:endParaRPr>
          </a:p>
          <a:p>
            <a:pPr marL="463550" marR="0" lvl="0" indent="-450850" defTabSz="914400" eaLnBrk="1" fontAlgn="auto" latinLnBrk="0" hangingPunct="1">
              <a:lnSpc>
                <a:spcPct val="100000"/>
              </a:lnSpc>
              <a:spcBef>
                <a:spcPts val="655"/>
              </a:spcBef>
              <a:spcAft>
                <a:spcPts val="0"/>
              </a:spcAft>
              <a:buClrTx/>
              <a:buSzTx/>
              <a:buFont typeface="Arial"/>
              <a:buChar char="●"/>
              <a:tabLst>
                <a:tab pos="463550" algn="l"/>
              </a:tabLst>
              <a:defRPr/>
            </a:pPr>
            <a:r>
              <a:rPr kumimoji="0" sz="2900" b="0" i="0" u="none" strike="noStrike" kern="0" cap="none" spc="-20" normalizeH="0" baseline="0" noProof="0" dirty="0">
                <a:ln>
                  <a:noFill/>
                </a:ln>
                <a:solidFill>
                  <a:sysClr val="windowText" lastClr="000000"/>
                </a:solidFill>
                <a:effectLst/>
                <a:uLnTx/>
                <a:uFillTx/>
                <a:latin typeface="Tw Cen MT"/>
                <a:cs typeface="Tw Cen MT"/>
              </a:rPr>
              <a:t>Knowledge</a:t>
            </a:r>
            <a:r>
              <a:rPr kumimoji="0" sz="2900" b="0" i="0" u="none" strike="noStrike" kern="0" cap="none" spc="-60" normalizeH="0" baseline="0" noProof="0" dirty="0">
                <a:ln>
                  <a:noFill/>
                </a:ln>
                <a:solidFill>
                  <a:sysClr val="windowText" lastClr="000000"/>
                </a:solidFill>
                <a:effectLst/>
                <a:uLnTx/>
                <a:uFillTx/>
                <a:latin typeface="Tw Cen MT"/>
                <a:cs typeface="Tw Cen MT"/>
              </a:rPr>
              <a:t> </a:t>
            </a:r>
            <a:r>
              <a:rPr kumimoji="0" sz="2900" b="0" i="0" u="none" strike="noStrike" kern="0" cap="none" spc="0" normalizeH="0" baseline="0" noProof="0" dirty="0">
                <a:ln>
                  <a:noFill/>
                </a:ln>
                <a:solidFill>
                  <a:sysClr val="windowText" lastClr="000000"/>
                </a:solidFill>
                <a:effectLst/>
                <a:uLnTx/>
                <a:uFillTx/>
                <a:latin typeface="Tw Cen MT"/>
                <a:cs typeface="Tw Cen MT"/>
              </a:rPr>
              <a:t>of</a:t>
            </a:r>
            <a:r>
              <a:rPr kumimoji="0" sz="2900" b="0" i="0" u="none" strike="noStrike" kern="0" cap="none" spc="25" normalizeH="0" baseline="0" noProof="0" dirty="0">
                <a:ln>
                  <a:noFill/>
                </a:ln>
                <a:solidFill>
                  <a:sysClr val="windowText" lastClr="000000"/>
                </a:solidFill>
                <a:effectLst/>
                <a:uLnTx/>
                <a:uFillTx/>
                <a:latin typeface="Tw Cen MT"/>
                <a:cs typeface="Tw Cen MT"/>
              </a:rPr>
              <a:t> </a:t>
            </a:r>
            <a:r>
              <a:rPr kumimoji="0" sz="2900" b="0" i="0" u="none" strike="noStrike" kern="0" cap="none" spc="-10" normalizeH="0" baseline="0" noProof="0" dirty="0">
                <a:ln>
                  <a:noFill/>
                </a:ln>
                <a:solidFill>
                  <a:sysClr val="windowText" lastClr="000000"/>
                </a:solidFill>
                <a:effectLst/>
                <a:uLnTx/>
                <a:uFillTx/>
                <a:latin typeface="Tw Cen MT"/>
                <a:cs typeface="Tw Cen MT"/>
              </a:rPr>
              <a:t>status</a:t>
            </a:r>
            <a:endParaRPr kumimoji="0" sz="2900" b="0" i="0" u="none" strike="noStrike" kern="0" cap="none" spc="0" normalizeH="0" baseline="0" noProof="0">
              <a:ln>
                <a:noFill/>
              </a:ln>
              <a:solidFill>
                <a:sysClr val="windowText" lastClr="000000"/>
              </a:solidFill>
              <a:effectLst/>
              <a:uLnTx/>
              <a:uFillTx/>
              <a:latin typeface="Tw Cen MT"/>
              <a:cs typeface="Tw Cen MT"/>
            </a:endParaRPr>
          </a:p>
          <a:p>
            <a:pPr marL="463550" marR="0" lvl="0" indent="-450850" defTabSz="914400" eaLnBrk="1" fontAlgn="auto" latinLnBrk="0" hangingPunct="1">
              <a:lnSpc>
                <a:spcPct val="100000"/>
              </a:lnSpc>
              <a:spcBef>
                <a:spcPts val="650"/>
              </a:spcBef>
              <a:spcAft>
                <a:spcPts val="0"/>
              </a:spcAft>
              <a:buClrTx/>
              <a:buSzTx/>
              <a:buFont typeface="Arial"/>
              <a:buChar char="●"/>
              <a:tabLst>
                <a:tab pos="463550" algn="l"/>
              </a:tabLst>
              <a:defRPr/>
            </a:pPr>
            <a:r>
              <a:rPr kumimoji="0" sz="2900" b="0" i="0" u="none" strike="noStrike" kern="0" cap="none" spc="-10" normalizeH="0" baseline="0" noProof="0" dirty="0">
                <a:ln>
                  <a:noFill/>
                </a:ln>
                <a:solidFill>
                  <a:sysClr val="windowText" lastClr="000000"/>
                </a:solidFill>
                <a:effectLst/>
                <a:uLnTx/>
                <a:uFillTx/>
                <a:latin typeface="Tw Cen MT"/>
                <a:cs typeface="Tw Cen MT"/>
              </a:rPr>
              <a:t>Diagnosis</a:t>
            </a:r>
            <a:endParaRPr kumimoji="0" sz="2900" b="0" i="0" u="none" strike="noStrike" kern="0" cap="none" spc="0" normalizeH="0" baseline="0" noProof="0">
              <a:ln>
                <a:noFill/>
              </a:ln>
              <a:solidFill>
                <a:sysClr val="windowText" lastClr="000000"/>
              </a:solidFill>
              <a:effectLst/>
              <a:uLnTx/>
              <a:uFillTx/>
              <a:latin typeface="Tw Cen MT"/>
              <a:cs typeface="Tw Cen MT"/>
            </a:endParaRPr>
          </a:p>
          <a:p>
            <a:pPr marL="463550" marR="0" lvl="0" indent="-450850" defTabSz="914400" eaLnBrk="1" fontAlgn="auto" latinLnBrk="0" hangingPunct="1">
              <a:lnSpc>
                <a:spcPct val="100000"/>
              </a:lnSpc>
              <a:spcBef>
                <a:spcPts val="650"/>
              </a:spcBef>
              <a:spcAft>
                <a:spcPts val="0"/>
              </a:spcAft>
              <a:buClrTx/>
              <a:buSzTx/>
              <a:buFont typeface="Arial"/>
              <a:buChar char="●"/>
              <a:tabLst>
                <a:tab pos="463550" algn="l"/>
              </a:tabLst>
              <a:defRPr/>
            </a:pPr>
            <a:r>
              <a:rPr kumimoji="0" sz="2900" b="0" i="0" u="none" strike="noStrike" kern="0" cap="none" spc="0" normalizeH="0" baseline="0" noProof="0" dirty="0">
                <a:ln>
                  <a:noFill/>
                </a:ln>
                <a:solidFill>
                  <a:sysClr val="windowText" lastClr="000000"/>
                </a:solidFill>
                <a:effectLst/>
                <a:uLnTx/>
                <a:uFillTx/>
                <a:latin typeface="Tw Cen MT"/>
                <a:cs typeface="Tw Cen MT"/>
              </a:rPr>
              <a:t>Linkage</a:t>
            </a:r>
            <a:r>
              <a:rPr kumimoji="0" sz="2900" b="0" i="0" u="none" strike="noStrike" kern="0" cap="none" spc="-100" normalizeH="0" baseline="0" noProof="0" dirty="0">
                <a:ln>
                  <a:noFill/>
                </a:ln>
                <a:solidFill>
                  <a:sysClr val="windowText" lastClr="000000"/>
                </a:solidFill>
                <a:effectLst/>
                <a:uLnTx/>
                <a:uFillTx/>
                <a:latin typeface="Tw Cen MT"/>
                <a:cs typeface="Tw Cen MT"/>
              </a:rPr>
              <a:t> </a:t>
            </a:r>
            <a:r>
              <a:rPr kumimoji="0" sz="2900" b="0" i="0" u="none" strike="noStrike" kern="0" cap="none" spc="0" normalizeH="0" baseline="0" noProof="0" dirty="0">
                <a:ln>
                  <a:noFill/>
                </a:ln>
                <a:solidFill>
                  <a:sysClr val="windowText" lastClr="000000"/>
                </a:solidFill>
                <a:effectLst/>
                <a:uLnTx/>
                <a:uFillTx/>
                <a:latin typeface="Tw Cen MT"/>
                <a:cs typeface="Tw Cen MT"/>
              </a:rPr>
              <a:t>to</a:t>
            </a:r>
            <a:r>
              <a:rPr kumimoji="0" sz="2900" b="0" i="0" u="none" strike="noStrike" kern="0" cap="none" spc="-100" normalizeH="0" baseline="0" noProof="0" dirty="0">
                <a:ln>
                  <a:noFill/>
                </a:ln>
                <a:solidFill>
                  <a:sysClr val="windowText" lastClr="000000"/>
                </a:solidFill>
                <a:effectLst/>
                <a:uLnTx/>
                <a:uFillTx/>
                <a:latin typeface="Tw Cen MT"/>
                <a:cs typeface="Tw Cen MT"/>
              </a:rPr>
              <a:t> </a:t>
            </a:r>
            <a:r>
              <a:rPr kumimoji="0" sz="2900" b="0" i="0" u="none" strike="noStrike" kern="0" cap="none" spc="-20" normalizeH="0" baseline="0" noProof="0" dirty="0">
                <a:ln>
                  <a:noFill/>
                </a:ln>
                <a:solidFill>
                  <a:sysClr val="windowText" lastClr="000000"/>
                </a:solidFill>
                <a:effectLst/>
                <a:uLnTx/>
                <a:uFillTx/>
                <a:latin typeface="Tw Cen MT"/>
                <a:cs typeface="Tw Cen MT"/>
              </a:rPr>
              <a:t>care</a:t>
            </a:r>
            <a:endParaRPr kumimoji="0" sz="2900" b="0" i="0" u="none" strike="noStrike" kern="0" cap="none" spc="0" normalizeH="0" baseline="0" noProof="0">
              <a:ln>
                <a:noFill/>
              </a:ln>
              <a:solidFill>
                <a:sysClr val="windowText" lastClr="000000"/>
              </a:solidFill>
              <a:effectLst/>
              <a:uLnTx/>
              <a:uFillTx/>
              <a:latin typeface="Tw Cen MT"/>
              <a:cs typeface="Tw Cen MT"/>
            </a:endParaRPr>
          </a:p>
          <a:p>
            <a:pPr marL="463550" marR="0" lvl="0" indent="-450850" defTabSz="914400" eaLnBrk="1" fontAlgn="auto" latinLnBrk="0" hangingPunct="1">
              <a:lnSpc>
                <a:spcPct val="100000"/>
              </a:lnSpc>
              <a:spcBef>
                <a:spcPts val="655"/>
              </a:spcBef>
              <a:spcAft>
                <a:spcPts val="0"/>
              </a:spcAft>
              <a:buClrTx/>
              <a:buSzTx/>
              <a:buFont typeface="Arial"/>
              <a:buChar char="●"/>
              <a:tabLst>
                <a:tab pos="463550" algn="l"/>
              </a:tabLst>
              <a:defRPr/>
            </a:pPr>
            <a:r>
              <a:rPr kumimoji="0" sz="2900" b="0" i="0" u="none" strike="noStrike" kern="0" cap="none" spc="0" normalizeH="0" baseline="0" noProof="0" dirty="0">
                <a:ln>
                  <a:noFill/>
                </a:ln>
                <a:solidFill>
                  <a:sysClr val="windowText" lastClr="000000"/>
                </a:solidFill>
                <a:effectLst/>
                <a:uLnTx/>
                <a:uFillTx/>
                <a:latin typeface="Tw Cen MT"/>
                <a:cs typeface="Tw Cen MT"/>
              </a:rPr>
              <a:t>Viral</a:t>
            </a:r>
            <a:r>
              <a:rPr kumimoji="0" sz="2900" b="0" i="0" u="none" strike="noStrike" kern="0" cap="none" spc="-65" normalizeH="0" baseline="0" noProof="0" dirty="0">
                <a:ln>
                  <a:noFill/>
                </a:ln>
                <a:solidFill>
                  <a:sysClr val="windowText" lastClr="000000"/>
                </a:solidFill>
                <a:effectLst/>
                <a:uLnTx/>
                <a:uFillTx/>
                <a:latin typeface="Tw Cen MT"/>
                <a:cs typeface="Tw Cen MT"/>
              </a:rPr>
              <a:t> </a:t>
            </a:r>
            <a:r>
              <a:rPr kumimoji="0" sz="2900" b="0" i="0" u="none" strike="noStrike" kern="0" cap="none" spc="-10" normalizeH="0" baseline="0" noProof="0" dirty="0">
                <a:ln>
                  <a:noFill/>
                </a:ln>
                <a:solidFill>
                  <a:sysClr val="windowText" lastClr="000000"/>
                </a:solidFill>
                <a:effectLst/>
                <a:uLnTx/>
                <a:uFillTx/>
                <a:latin typeface="Tw Cen MT"/>
                <a:cs typeface="Tw Cen MT"/>
              </a:rPr>
              <a:t>Suppression</a:t>
            </a:r>
            <a:endParaRPr kumimoji="0" sz="2900" b="0" i="0" u="none" strike="noStrike" kern="0" cap="none" spc="0" normalizeH="0" baseline="0" noProof="0">
              <a:ln>
                <a:noFill/>
              </a:ln>
              <a:solidFill>
                <a:sysClr val="windowText" lastClr="000000"/>
              </a:solidFill>
              <a:effectLst/>
              <a:uLnTx/>
              <a:uFillTx/>
              <a:latin typeface="Tw Cen MT"/>
              <a:cs typeface="Tw Cen MT"/>
            </a:endParaRPr>
          </a:p>
          <a:p>
            <a:pPr marL="463550" marR="0" lvl="0" indent="-450850" defTabSz="914400" eaLnBrk="1" fontAlgn="auto" latinLnBrk="0" hangingPunct="1">
              <a:lnSpc>
                <a:spcPct val="100000"/>
              </a:lnSpc>
              <a:spcBef>
                <a:spcPts val="650"/>
              </a:spcBef>
              <a:spcAft>
                <a:spcPts val="0"/>
              </a:spcAft>
              <a:buClrTx/>
              <a:buSzTx/>
              <a:buFont typeface="Arial"/>
              <a:buChar char="●"/>
              <a:tabLst>
                <a:tab pos="463550" algn="l"/>
              </a:tabLst>
              <a:defRPr/>
            </a:pPr>
            <a:r>
              <a:rPr kumimoji="0" sz="2900" b="0" i="0" u="none" strike="noStrike" kern="0" cap="none" spc="0" normalizeH="0" baseline="0" noProof="0" dirty="0">
                <a:ln>
                  <a:noFill/>
                </a:ln>
                <a:solidFill>
                  <a:sysClr val="windowText" lastClr="000000"/>
                </a:solidFill>
                <a:effectLst/>
                <a:uLnTx/>
                <a:uFillTx/>
                <a:latin typeface="Tw Cen MT"/>
                <a:cs typeface="Tw Cen MT"/>
              </a:rPr>
              <a:t>PrEP</a:t>
            </a:r>
            <a:r>
              <a:rPr kumimoji="0" sz="2900" b="0" i="0" u="none" strike="noStrike" kern="0" cap="none" spc="-60" normalizeH="0" baseline="0" noProof="0" dirty="0">
                <a:ln>
                  <a:noFill/>
                </a:ln>
                <a:solidFill>
                  <a:sysClr val="windowText" lastClr="000000"/>
                </a:solidFill>
                <a:effectLst/>
                <a:uLnTx/>
                <a:uFillTx/>
                <a:latin typeface="Tw Cen MT"/>
                <a:cs typeface="Tw Cen MT"/>
              </a:rPr>
              <a:t> </a:t>
            </a:r>
            <a:r>
              <a:rPr kumimoji="0" sz="2900" b="0" i="0" u="none" strike="noStrike" kern="0" cap="none" spc="-10" normalizeH="0" baseline="0" noProof="0" dirty="0">
                <a:ln>
                  <a:noFill/>
                </a:ln>
                <a:solidFill>
                  <a:sysClr val="windowText" lastClr="000000"/>
                </a:solidFill>
                <a:effectLst/>
                <a:uLnTx/>
                <a:uFillTx/>
                <a:latin typeface="Tw Cen MT"/>
                <a:cs typeface="Tw Cen MT"/>
              </a:rPr>
              <a:t>Coverage</a:t>
            </a:r>
            <a:endParaRPr kumimoji="0" sz="2900" b="0" i="0" u="none" strike="noStrike" kern="0" cap="none" spc="0" normalizeH="0" baseline="0" noProof="0">
              <a:ln>
                <a:noFill/>
              </a:ln>
              <a:solidFill>
                <a:sysClr val="windowText" lastClr="000000"/>
              </a:solidFill>
              <a:effectLst/>
              <a:uLnTx/>
              <a:uFillTx/>
              <a:latin typeface="Tw Cen MT"/>
              <a:cs typeface="Tw Cen MT"/>
            </a:endParaRPr>
          </a:p>
        </p:txBody>
      </p:sp>
      <p:sp>
        <p:nvSpPr>
          <p:cNvPr id="15" name="object 15"/>
          <p:cNvSpPr txBox="1"/>
          <p:nvPr/>
        </p:nvSpPr>
        <p:spPr>
          <a:xfrm>
            <a:off x="11466763" y="6463637"/>
            <a:ext cx="88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FFFFFF"/>
                </a:solidFill>
                <a:effectLst/>
                <a:uLnTx/>
                <a:uFillTx/>
                <a:latin typeface="Tw Cen MT"/>
                <a:cs typeface="Tw Cen MT"/>
              </a:rPr>
              <a:t>4</a:t>
            </a:r>
            <a:endParaRPr kumimoji="0" sz="900" b="0" i="0" u="none" strike="noStrike" kern="0" cap="none" spc="0" normalizeH="0" baseline="0" noProof="0">
              <a:ln>
                <a:noFill/>
              </a:ln>
              <a:solidFill>
                <a:sysClr val="windowText" lastClr="000000"/>
              </a:solidFill>
              <a:effectLst/>
              <a:uLnTx/>
              <a:uFillTx/>
              <a:latin typeface="Tw Cen MT"/>
              <a:cs typeface="Tw Cen MT"/>
            </a:endParaRPr>
          </a:p>
        </p:txBody>
      </p:sp>
      <p:sp>
        <p:nvSpPr>
          <p:cNvPr id="16" name="object 16"/>
          <p:cNvSpPr txBox="1">
            <a:spLocks noGrp="1"/>
          </p:cNvSpPr>
          <p:nvPr>
            <p:ph type="title"/>
          </p:nvPr>
        </p:nvSpPr>
        <p:spPr>
          <a:xfrm>
            <a:off x="912824" y="712359"/>
            <a:ext cx="3682365" cy="1160780"/>
          </a:xfrm>
          <a:prstGeom prst="rect">
            <a:avLst/>
          </a:prstGeom>
        </p:spPr>
        <p:txBody>
          <a:bodyPr vert="horz" wrap="square" lIns="0" tIns="80645" rIns="0" bIns="0" rtlCol="0">
            <a:spAutoFit/>
          </a:bodyPr>
          <a:lstStyle/>
          <a:p>
            <a:pPr marL="12700" marR="5080">
              <a:lnSpc>
                <a:spcPts val="4230"/>
              </a:lnSpc>
              <a:spcBef>
                <a:spcPts val="635"/>
              </a:spcBef>
            </a:pPr>
            <a:r>
              <a:rPr sz="3900" dirty="0"/>
              <a:t>THE</a:t>
            </a:r>
            <a:r>
              <a:rPr sz="3900" spc="-85" dirty="0"/>
              <a:t> </a:t>
            </a:r>
            <a:r>
              <a:rPr sz="3900" spc="-60" dirty="0"/>
              <a:t>STATUS</a:t>
            </a:r>
            <a:r>
              <a:rPr sz="3900" spc="-80" dirty="0"/>
              <a:t> </a:t>
            </a:r>
            <a:r>
              <a:rPr sz="3900" spc="-25" dirty="0"/>
              <a:t>OF </a:t>
            </a:r>
            <a:r>
              <a:rPr sz="3900" dirty="0"/>
              <a:t>HIV</a:t>
            </a:r>
            <a:r>
              <a:rPr sz="3900" spc="-20" dirty="0"/>
              <a:t> </a:t>
            </a:r>
            <a:r>
              <a:rPr sz="3900" spc="-10" dirty="0"/>
              <a:t>PREVENTION</a:t>
            </a:r>
            <a:endParaRPr sz="3900"/>
          </a:p>
        </p:txBody>
      </p:sp>
      <p:sp>
        <p:nvSpPr>
          <p:cNvPr id="17" name="object 17"/>
          <p:cNvSpPr txBox="1"/>
          <p:nvPr/>
        </p:nvSpPr>
        <p:spPr>
          <a:xfrm>
            <a:off x="1687475" y="6368316"/>
            <a:ext cx="5311140" cy="3759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300" b="0" i="0" u="none" strike="noStrike" kern="0" cap="none" spc="0" normalizeH="0" baseline="0" noProof="0" dirty="0">
                <a:ln>
                  <a:noFill/>
                </a:ln>
                <a:solidFill>
                  <a:sysClr val="windowText" lastClr="000000"/>
                </a:solidFill>
                <a:effectLst/>
                <a:uLnTx/>
                <a:uFillTx/>
                <a:latin typeface="Tw Cen MT"/>
                <a:cs typeface="Tw Cen MT"/>
              </a:rPr>
              <a:t>Visit</a:t>
            </a:r>
            <a:r>
              <a:rPr kumimoji="0" sz="2300" b="0" i="0" u="none" strike="noStrike" kern="0" cap="none" spc="-5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the</a:t>
            </a:r>
            <a:r>
              <a:rPr kumimoji="0" sz="2300" b="0" i="0" u="none" strike="noStrike" kern="0" cap="none" spc="-5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dashboards</a:t>
            </a:r>
            <a:r>
              <a:rPr kumimoji="0" sz="2300" b="0" i="0" u="none" strike="noStrike" kern="0" cap="none" spc="-50" normalizeH="0" baseline="0" noProof="0" dirty="0">
                <a:ln>
                  <a:noFill/>
                </a:ln>
                <a:solidFill>
                  <a:sysClr val="windowText" lastClr="000000"/>
                </a:solidFill>
                <a:effectLst/>
                <a:uLnTx/>
                <a:uFillTx/>
                <a:latin typeface="Tw Cen MT"/>
                <a:cs typeface="Tw Cen MT"/>
              </a:rPr>
              <a:t> </a:t>
            </a:r>
            <a:r>
              <a:rPr kumimoji="0" sz="2300" b="0" i="0" u="none" strike="noStrike" kern="0" cap="none" spc="0" normalizeH="0" baseline="0" noProof="0" dirty="0">
                <a:ln>
                  <a:noFill/>
                </a:ln>
                <a:solidFill>
                  <a:sysClr val="windowText" lastClr="000000"/>
                </a:solidFill>
                <a:effectLst/>
                <a:uLnTx/>
                <a:uFillTx/>
                <a:latin typeface="Tw Cen MT"/>
                <a:cs typeface="Tw Cen MT"/>
              </a:rPr>
              <a:t>at</a:t>
            </a:r>
            <a:r>
              <a:rPr kumimoji="0" sz="2300" b="0" i="0" u="none" strike="noStrike" kern="0" cap="none" spc="-40" normalizeH="0" baseline="0" noProof="0" dirty="0">
                <a:ln>
                  <a:noFill/>
                </a:ln>
                <a:solidFill>
                  <a:sysClr val="windowText" lastClr="000000"/>
                </a:solidFill>
                <a:effectLst/>
                <a:uLnTx/>
                <a:uFillTx/>
                <a:latin typeface="Tw Cen MT"/>
                <a:cs typeface="Tw Cen MT"/>
              </a:rPr>
              <a:t> </a:t>
            </a:r>
            <a:r>
              <a:rPr kumimoji="0" sz="2300" b="0" i="0" u="heavy" strike="noStrike" kern="0" cap="none" spc="-10" normalizeH="0" baseline="0" noProof="0" dirty="0">
                <a:ln>
                  <a:noFill/>
                </a:ln>
                <a:solidFill>
                  <a:srgbClr val="0563C1"/>
                </a:solidFill>
                <a:effectLst/>
                <a:uLnTx/>
                <a:uFill>
                  <a:solidFill>
                    <a:srgbClr val="0563C1"/>
                  </a:solidFill>
                </a:uFill>
                <a:latin typeface="Tw Cen MT"/>
                <a:cs typeface="Tw Cen MT"/>
                <a:hlinkClick r:id="rId5"/>
              </a:rPr>
              <a:t>https://ahead.hiv.gov</a:t>
            </a:r>
            <a:endParaRPr kumimoji="0" sz="2300" b="0" i="0" u="none" strike="noStrike" kern="0" cap="none" spc="0" normalizeH="0" baseline="0" noProof="0">
              <a:ln>
                <a:noFill/>
              </a:ln>
              <a:solidFill>
                <a:sysClr val="windowText" lastClr="000000"/>
              </a:solidFill>
              <a:effectLst/>
              <a:uLnTx/>
              <a:uFillTx/>
              <a:latin typeface="Tw Cen MT"/>
              <a:cs typeface="Tw Cen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99235" y="4707907"/>
            <a:ext cx="5593080" cy="1006475"/>
          </a:xfrm>
          <a:custGeom>
            <a:avLst/>
            <a:gdLst/>
            <a:ahLst/>
            <a:cxnLst/>
            <a:rect l="l" t="t" r="r" b="b"/>
            <a:pathLst>
              <a:path w="5593080" h="1006475">
                <a:moveTo>
                  <a:pt x="5592763" y="1006474"/>
                </a:moveTo>
                <a:lnTo>
                  <a:pt x="0" y="1006474"/>
                </a:lnTo>
                <a:lnTo>
                  <a:pt x="0" y="0"/>
                </a:lnTo>
                <a:lnTo>
                  <a:pt x="5592763" y="0"/>
                </a:lnTo>
                <a:lnTo>
                  <a:pt x="5592763" y="1006474"/>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0" y="1648185"/>
            <a:ext cx="5627370" cy="1006475"/>
          </a:xfrm>
          <a:custGeom>
            <a:avLst/>
            <a:gdLst/>
            <a:ahLst/>
            <a:cxnLst/>
            <a:rect l="l" t="t" r="r" b="b"/>
            <a:pathLst>
              <a:path w="5627370" h="1006475">
                <a:moveTo>
                  <a:pt x="0" y="1006474"/>
                </a:moveTo>
                <a:lnTo>
                  <a:pt x="0" y="0"/>
                </a:lnTo>
                <a:lnTo>
                  <a:pt x="5627076" y="0"/>
                </a:lnTo>
                <a:lnTo>
                  <a:pt x="5627076" y="1006474"/>
                </a:lnTo>
                <a:lnTo>
                  <a:pt x="0" y="1006474"/>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515937" y="0"/>
            <a:ext cx="1259205" cy="93980"/>
          </a:xfrm>
          <a:custGeom>
            <a:avLst/>
            <a:gdLst/>
            <a:ahLst/>
            <a:cxnLst/>
            <a:rect l="l" t="t" r="r" b="b"/>
            <a:pathLst>
              <a:path w="1259205" h="93980">
                <a:moveTo>
                  <a:pt x="1258617" y="93784"/>
                </a:moveTo>
                <a:lnTo>
                  <a:pt x="0" y="93784"/>
                </a:lnTo>
                <a:lnTo>
                  <a:pt x="0" y="0"/>
                </a:lnTo>
                <a:lnTo>
                  <a:pt x="1258617" y="0"/>
                </a:lnTo>
                <a:lnTo>
                  <a:pt x="1258617" y="93784"/>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1371668" y="6409396"/>
            <a:ext cx="280670" cy="280670"/>
          </a:xfrm>
          <a:custGeom>
            <a:avLst/>
            <a:gdLst/>
            <a:ahLst/>
            <a:cxnLst/>
            <a:rect l="l" t="t" r="r" b="b"/>
            <a:pathLst>
              <a:path w="280670" h="280670">
                <a:moveTo>
                  <a:pt x="140025" y="280050"/>
                </a:moveTo>
                <a:lnTo>
                  <a:pt x="95767" y="272911"/>
                </a:lnTo>
                <a:lnTo>
                  <a:pt x="57328" y="253033"/>
                </a:lnTo>
                <a:lnTo>
                  <a:pt x="27017" y="222722"/>
                </a:lnTo>
                <a:lnTo>
                  <a:pt x="7138" y="184284"/>
                </a:lnTo>
                <a:lnTo>
                  <a:pt x="0" y="140025"/>
                </a:lnTo>
                <a:lnTo>
                  <a:pt x="7138" y="95766"/>
                </a:lnTo>
                <a:lnTo>
                  <a:pt x="27017" y="57328"/>
                </a:lnTo>
                <a:lnTo>
                  <a:pt x="57328" y="27016"/>
                </a:lnTo>
                <a:lnTo>
                  <a:pt x="95767" y="7138"/>
                </a:lnTo>
                <a:lnTo>
                  <a:pt x="140025" y="0"/>
                </a:lnTo>
                <a:lnTo>
                  <a:pt x="167470" y="2715"/>
                </a:lnTo>
                <a:lnTo>
                  <a:pt x="217711" y="23525"/>
                </a:lnTo>
                <a:lnTo>
                  <a:pt x="256525" y="62339"/>
                </a:lnTo>
                <a:lnTo>
                  <a:pt x="277335" y="112580"/>
                </a:lnTo>
                <a:lnTo>
                  <a:pt x="280051" y="140025"/>
                </a:lnTo>
                <a:lnTo>
                  <a:pt x="272912" y="184284"/>
                </a:lnTo>
                <a:lnTo>
                  <a:pt x="253034" y="222722"/>
                </a:lnTo>
                <a:lnTo>
                  <a:pt x="222722" y="253033"/>
                </a:lnTo>
                <a:lnTo>
                  <a:pt x="184284" y="272911"/>
                </a:lnTo>
                <a:lnTo>
                  <a:pt x="140025" y="280050"/>
                </a:lnTo>
                <a:close/>
              </a:path>
            </a:pathLst>
          </a:custGeom>
          <a:solidFill>
            <a:srgbClr val="0066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object 6"/>
          <p:cNvGrpSpPr/>
          <p:nvPr/>
        </p:nvGrpSpPr>
        <p:grpSpPr>
          <a:xfrm>
            <a:off x="5078412" y="1646411"/>
            <a:ext cx="1014730" cy="1014730"/>
            <a:chOff x="5078412" y="1646411"/>
            <a:chExt cx="1014730" cy="1014730"/>
          </a:xfrm>
        </p:grpSpPr>
        <p:sp>
          <p:nvSpPr>
            <p:cNvPr id="7" name="object 7"/>
            <p:cNvSpPr/>
            <p:nvPr/>
          </p:nvSpPr>
          <p:spPr>
            <a:xfrm>
              <a:off x="5084762" y="1652761"/>
              <a:ext cx="1002030" cy="1002030"/>
            </a:xfrm>
            <a:custGeom>
              <a:avLst/>
              <a:gdLst/>
              <a:ahLst/>
              <a:cxnLst/>
              <a:rect l="l" t="t" r="r" b="b"/>
              <a:pathLst>
                <a:path w="1002029" h="1002030">
                  <a:moveTo>
                    <a:pt x="500949" y="1001898"/>
                  </a:moveTo>
                  <a:lnTo>
                    <a:pt x="452704" y="999605"/>
                  </a:lnTo>
                  <a:lnTo>
                    <a:pt x="405757" y="992866"/>
                  </a:lnTo>
                  <a:lnTo>
                    <a:pt x="360317" y="981889"/>
                  </a:lnTo>
                  <a:lnTo>
                    <a:pt x="316595" y="966887"/>
                  </a:lnTo>
                  <a:lnTo>
                    <a:pt x="274799" y="948067"/>
                  </a:lnTo>
                  <a:lnTo>
                    <a:pt x="235141" y="925641"/>
                  </a:lnTo>
                  <a:lnTo>
                    <a:pt x="197830" y="899818"/>
                  </a:lnTo>
                  <a:lnTo>
                    <a:pt x="163077" y="870808"/>
                  </a:lnTo>
                  <a:lnTo>
                    <a:pt x="131090" y="838821"/>
                  </a:lnTo>
                  <a:lnTo>
                    <a:pt x="102080" y="804068"/>
                  </a:lnTo>
                  <a:lnTo>
                    <a:pt x="76257" y="766757"/>
                  </a:lnTo>
                  <a:lnTo>
                    <a:pt x="53831" y="727099"/>
                  </a:lnTo>
                  <a:lnTo>
                    <a:pt x="35011" y="685303"/>
                  </a:lnTo>
                  <a:lnTo>
                    <a:pt x="20009" y="641581"/>
                  </a:lnTo>
                  <a:lnTo>
                    <a:pt x="9032" y="596141"/>
                  </a:lnTo>
                  <a:lnTo>
                    <a:pt x="2293" y="549194"/>
                  </a:lnTo>
                  <a:lnTo>
                    <a:pt x="0" y="500949"/>
                  </a:lnTo>
                  <a:lnTo>
                    <a:pt x="2293" y="452704"/>
                  </a:lnTo>
                  <a:lnTo>
                    <a:pt x="9032" y="405757"/>
                  </a:lnTo>
                  <a:lnTo>
                    <a:pt x="20009" y="360317"/>
                  </a:lnTo>
                  <a:lnTo>
                    <a:pt x="35011" y="316595"/>
                  </a:lnTo>
                  <a:lnTo>
                    <a:pt x="53831" y="274799"/>
                  </a:lnTo>
                  <a:lnTo>
                    <a:pt x="76257" y="235141"/>
                  </a:lnTo>
                  <a:lnTo>
                    <a:pt x="102080" y="197830"/>
                  </a:lnTo>
                  <a:lnTo>
                    <a:pt x="131090" y="163077"/>
                  </a:lnTo>
                  <a:lnTo>
                    <a:pt x="163077" y="131090"/>
                  </a:lnTo>
                  <a:lnTo>
                    <a:pt x="197830" y="102080"/>
                  </a:lnTo>
                  <a:lnTo>
                    <a:pt x="235141" y="76257"/>
                  </a:lnTo>
                  <a:lnTo>
                    <a:pt x="274799" y="53831"/>
                  </a:lnTo>
                  <a:lnTo>
                    <a:pt x="316595"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6" y="596141"/>
                  </a:lnTo>
                  <a:lnTo>
                    <a:pt x="981889" y="641581"/>
                  </a:lnTo>
                  <a:lnTo>
                    <a:pt x="966887" y="685303"/>
                  </a:lnTo>
                  <a:lnTo>
                    <a:pt x="948067" y="727099"/>
                  </a:lnTo>
                  <a:lnTo>
                    <a:pt x="925641" y="766757"/>
                  </a:lnTo>
                  <a:lnTo>
                    <a:pt x="899818" y="804068"/>
                  </a:lnTo>
                  <a:lnTo>
                    <a:pt x="870808" y="838821"/>
                  </a:lnTo>
                  <a:lnTo>
                    <a:pt x="838821" y="870808"/>
                  </a:lnTo>
                  <a:lnTo>
                    <a:pt x="804068" y="899818"/>
                  </a:lnTo>
                  <a:lnTo>
                    <a:pt x="766757" y="925641"/>
                  </a:lnTo>
                  <a:lnTo>
                    <a:pt x="727099" y="948067"/>
                  </a:lnTo>
                  <a:lnTo>
                    <a:pt x="685303" y="966887"/>
                  </a:lnTo>
                  <a:lnTo>
                    <a:pt x="641581" y="981889"/>
                  </a:lnTo>
                  <a:lnTo>
                    <a:pt x="596141" y="992866"/>
                  </a:lnTo>
                  <a:lnTo>
                    <a:pt x="549194" y="999605"/>
                  </a:lnTo>
                  <a:lnTo>
                    <a:pt x="500949" y="1001898"/>
                  </a:lnTo>
                  <a:close/>
                </a:path>
              </a:pathLst>
            </a:custGeom>
            <a:solidFill>
              <a:srgbClr val="11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5084762" y="1652761"/>
              <a:ext cx="1002030" cy="1002030"/>
            </a:xfrm>
            <a:custGeom>
              <a:avLst/>
              <a:gdLst/>
              <a:ahLst/>
              <a:cxnLst/>
              <a:rect l="l" t="t" r="r" b="b"/>
              <a:pathLst>
                <a:path w="1002029" h="1002030">
                  <a:moveTo>
                    <a:pt x="0" y="500949"/>
                  </a:moveTo>
                  <a:lnTo>
                    <a:pt x="2293" y="452704"/>
                  </a:lnTo>
                  <a:lnTo>
                    <a:pt x="9032" y="405757"/>
                  </a:lnTo>
                  <a:lnTo>
                    <a:pt x="20009" y="360317"/>
                  </a:lnTo>
                  <a:lnTo>
                    <a:pt x="35011" y="316595"/>
                  </a:lnTo>
                  <a:lnTo>
                    <a:pt x="53831" y="274799"/>
                  </a:lnTo>
                  <a:lnTo>
                    <a:pt x="76257" y="235141"/>
                  </a:lnTo>
                  <a:lnTo>
                    <a:pt x="102080" y="197830"/>
                  </a:lnTo>
                  <a:lnTo>
                    <a:pt x="131090" y="163077"/>
                  </a:lnTo>
                  <a:lnTo>
                    <a:pt x="163077" y="131090"/>
                  </a:lnTo>
                  <a:lnTo>
                    <a:pt x="197830" y="102080"/>
                  </a:lnTo>
                  <a:lnTo>
                    <a:pt x="235141" y="76257"/>
                  </a:lnTo>
                  <a:lnTo>
                    <a:pt x="274799" y="53831"/>
                  </a:lnTo>
                  <a:lnTo>
                    <a:pt x="316595"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6" y="596141"/>
                  </a:lnTo>
                  <a:lnTo>
                    <a:pt x="981889" y="641581"/>
                  </a:lnTo>
                  <a:lnTo>
                    <a:pt x="966887" y="685303"/>
                  </a:lnTo>
                  <a:lnTo>
                    <a:pt x="948067" y="727099"/>
                  </a:lnTo>
                  <a:lnTo>
                    <a:pt x="925641" y="766757"/>
                  </a:lnTo>
                  <a:lnTo>
                    <a:pt x="899818" y="804068"/>
                  </a:lnTo>
                  <a:lnTo>
                    <a:pt x="870808" y="838821"/>
                  </a:lnTo>
                  <a:lnTo>
                    <a:pt x="838821" y="870808"/>
                  </a:lnTo>
                  <a:lnTo>
                    <a:pt x="804068" y="899818"/>
                  </a:lnTo>
                  <a:lnTo>
                    <a:pt x="766757" y="925641"/>
                  </a:lnTo>
                  <a:lnTo>
                    <a:pt x="727099" y="948067"/>
                  </a:lnTo>
                  <a:lnTo>
                    <a:pt x="685303" y="966887"/>
                  </a:lnTo>
                  <a:lnTo>
                    <a:pt x="641581" y="981889"/>
                  </a:lnTo>
                  <a:lnTo>
                    <a:pt x="596141" y="992866"/>
                  </a:lnTo>
                  <a:lnTo>
                    <a:pt x="549194" y="999605"/>
                  </a:lnTo>
                  <a:lnTo>
                    <a:pt x="500949" y="1001898"/>
                  </a:lnTo>
                  <a:lnTo>
                    <a:pt x="452704" y="999605"/>
                  </a:lnTo>
                  <a:lnTo>
                    <a:pt x="405757" y="992866"/>
                  </a:lnTo>
                  <a:lnTo>
                    <a:pt x="360317" y="981889"/>
                  </a:lnTo>
                  <a:lnTo>
                    <a:pt x="316595" y="966887"/>
                  </a:lnTo>
                  <a:lnTo>
                    <a:pt x="274799" y="948067"/>
                  </a:lnTo>
                  <a:lnTo>
                    <a:pt x="235141" y="925641"/>
                  </a:lnTo>
                  <a:lnTo>
                    <a:pt x="197830" y="899818"/>
                  </a:lnTo>
                  <a:lnTo>
                    <a:pt x="163077" y="870808"/>
                  </a:lnTo>
                  <a:lnTo>
                    <a:pt x="131090" y="838821"/>
                  </a:lnTo>
                  <a:lnTo>
                    <a:pt x="102080" y="804068"/>
                  </a:lnTo>
                  <a:lnTo>
                    <a:pt x="76257" y="766757"/>
                  </a:lnTo>
                  <a:lnTo>
                    <a:pt x="53831" y="727099"/>
                  </a:lnTo>
                  <a:lnTo>
                    <a:pt x="35011" y="685303"/>
                  </a:lnTo>
                  <a:lnTo>
                    <a:pt x="20009" y="641581"/>
                  </a:lnTo>
                  <a:lnTo>
                    <a:pt x="9032" y="596141"/>
                  </a:lnTo>
                  <a:lnTo>
                    <a:pt x="2293" y="549194"/>
                  </a:lnTo>
                  <a:lnTo>
                    <a:pt x="0" y="500949"/>
                  </a:lnTo>
                  <a:close/>
                </a:path>
              </a:pathLst>
            </a:custGeom>
            <a:ln w="12699">
              <a:solidFill>
                <a:srgbClr val="11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object 9"/>
          <p:cNvGrpSpPr/>
          <p:nvPr/>
        </p:nvGrpSpPr>
        <p:grpSpPr>
          <a:xfrm>
            <a:off x="6094226" y="4701556"/>
            <a:ext cx="1014730" cy="1014730"/>
            <a:chOff x="6094226" y="4701556"/>
            <a:chExt cx="1014730" cy="1014730"/>
          </a:xfrm>
        </p:grpSpPr>
        <p:sp>
          <p:nvSpPr>
            <p:cNvPr id="10" name="object 10"/>
            <p:cNvSpPr/>
            <p:nvPr/>
          </p:nvSpPr>
          <p:spPr>
            <a:xfrm>
              <a:off x="6100576" y="4707906"/>
              <a:ext cx="1002030" cy="1002030"/>
            </a:xfrm>
            <a:custGeom>
              <a:avLst/>
              <a:gdLst/>
              <a:ahLst/>
              <a:cxnLst/>
              <a:rect l="l" t="t" r="r" b="b"/>
              <a:pathLst>
                <a:path w="1002029" h="1002029">
                  <a:moveTo>
                    <a:pt x="500949" y="1001898"/>
                  </a:moveTo>
                  <a:lnTo>
                    <a:pt x="452704" y="999605"/>
                  </a:lnTo>
                  <a:lnTo>
                    <a:pt x="405757" y="992865"/>
                  </a:lnTo>
                  <a:lnTo>
                    <a:pt x="360317" y="981889"/>
                  </a:lnTo>
                  <a:lnTo>
                    <a:pt x="316594" y="966886"/>
                  </a:lnTo>
                  <a:lnTo>
                    <a:pt x="274799" y="948067"/>
                  </a:lnTo>
                  <a:lnTo>
                    <a:pt x="235141" y="925641"/>
                  </a:lnTo>
                  <a:lnTo>
                    <a:pt x="197830" y="899818"/>
                  </a:lnTo>
                  <a:lnTo>
                    <a:pt x="163076" y="870808"/>
                  </a:lnTo>
                  <a:lnTo>
                    <a:pt x="131090" y="838821"/>
                  </a:lnTo>
                  <a:lnTo>
                    <a:pt x="102080" y="804068"/>
                  </a:lnTo>
                  <a:lnTo>
                    <a:pt x="76257" y="766757"/>
                  </a:lnTo>
                  <a:lnTo>
                    <a:pt x="53831" y="727099"/>
                  </a:lnTo>
                  <a:lnTo>
                    <a:pt x="35011" y="685304"/>
                  </a:lnTo>
                  <a:lnTo>
                    <a:pt x="20009" y="641581"/>
                  </a:lnTo>
                  <a:lnTo>
                    <a:pt x="9032" y="596141"/>
                  </a:lnTo>
                  <a:lnTo>
                    <a:pt x="2293" y="549194"/>
                  </a:lnTo>
                  <a:lnTo>
                    <a:pt x="0" y="500949"/>
                  </a:lnTo>
                  <a:lnTo>
                    <a:pt x="2293" y="452704"/>
                  </a:lnTo>
                  <a:lnTo>
                    <a:pt x="9032" y="405757"/>
                  </a:lnTo>
                  <a:lnTo>
                    <a:pt x="20009" y="360317"/>
                  </a:lnTo>
                  <a:lnTo>
                    <a:pt x="35011" y="316595"/>
                  </a:lnTo>
                  <a:lnTo>
                    <a:pt x="53831" y="274800"/>
                  </a:lnTo>
                  <a:lnTo>
                    <a:pt x="76257" y="235141"/>
                  </a:lnTo>
                  <a:lnTo>
                    <a:pt x="102080" y="197831"/>
                  </a:lnTo>
                  <a:lnTo>
                    <a:pt x="131090" y="163077"/>
                  </a:lnTo>
                  <a:lnTo>
                    <a:pt x="163076" y="131090"/>
                  </a:lnTo>
                  <a:lnTo>
                    <a:pt x="197830" y="102080"/>
                  </a:lnTo>
                  <a:lnTo>
                    <a:pt x="235141" y="76257"/>
                  </a:lnTo>
                  <a:lnTo>
                    <a:pt x="274799" y="53831"/>
                  </a:lnTo>
                  <a:lnTo>
                    <a:pt x="316594"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5" y="596141"/>
                  </a:lnTo>
                  <a:lnTo>
                    <a:pt x="981889" y="641581"/>
                  </a:lnTo>
                  <a:lnTo>
                    <a:pt x="966886" y="685304"/>
                  </a:lnTo>
                  <a:lnTo>
                    <a:pt x="948067" y="727099"/>
                  </a:lnTo>
                  <a:lnTo>
                    <a:pt x="925641" y="766757"/>
                  </a:lnTo>
                  <a:lnTo>
                    <a:pt x="899818" y="804068"/>
                  </a:lnTo>
                  <a:lnTo>
                    <a:pt x="870808" y="838821"/>
                  </a:lnTo>
                  <a:lnTo>
                    <a:pt x="838821" y="870808"/>
                  </a:lnTo>
                  <a:lnTo>
                    <a:pt x="804067" y="899818"/>
                  </a:lnTo>
                  <a:lnTo>
                    <a:pt x="766757" y="925641"/>
                  </a:lnTo>
                  <a:lnTo>
                    <a:pt x="727099" y="948067"/>
                  </a:lnTo>
                  <a:lnTo>
                    <a:pt x="685303" y="966886"/>
                  </a:lnTo>
                  <a:lnTo>
                    <a:pt x="641581" y="981889"/>
                  </a:lnTo>
                  <a:lnTo>
                    <a:pt x="596141" y="992865"/>
                  </a:lnTo>
                  <a:lnTo>
                    <a:pt x="549194" y="999605"/>
                  </a:lnTo>
                  <a:lnTo>
                    <a:pt x="500949" y="1001898"/>
                  </a:lnTo>
                  <a:close/>
                </a:path>
              </a:pathLst>
            </a:custGeom>
            <a:solidFill>
              <a:srgbClr val="BB11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100576" y="4707906"/>
              <a:ext cx="1002030" cy="1002030"/>
            </a:xfrm>
            <a:custGeom>
              <a:avLst/>
              <a:gdLst/>
              <a:ahLst/>
              <a:cxnLst/>
              <a:rect l="l" t="t" r="r" b="b"/>
              <a:pathLst>
                <a:path w="1002029" h="1002029">
                  <a:moveTo>
                    <a:pt x="0" y="500949"/>
                  </a:moveTo>
                  <a:lnTo>
                    <a:pt x="2293" y="452704"/>
                  </a:lnTo>
                  <a:lnTo>
                    <a:pt x="9032" y="405757"/>
                  </a:lnTo>
                  <a:lnTo>
                    <a:pt x="20009" y="360317"/>
                  </a:lnTo>
                  <a:lnTo>
                    <a:pt x="35011" y="316595"/>
                  </a:lnTo>
                  <a:lnTo>
                    <a:pt x="53831" y="274800"/>
                  </a:lnTo>
                  <a:lnTo>
                    <a:pt x="76257" y="235141"/>
                  </a:lnTo>
                  <a:lnTo>
                    <a:pt x="102080" y="197831"/>
                  </a:lnTo>
                  <a:lnTo>
                    <a:pt x="131090" y="163077"/>
                  </a:lnTo>
                  <a:lnTo>
                    <a:pt x="163076" y="131090"/>
                  </a:lnTo>
                  <a:lnTo>
                    <a:pt x="197830" y="102080"/>
                  </a:lnTo>
                  <a:lnTo>
                    <a:pt x="235141" y="76257"/>
                  </a:lnTo>
                  <a:lnTo>
                    <a:pt x="274799" y="53831"/>
                  </a:lnTo>
                  <a:lnTo>
                    <a:pt x="316594" y="35011"/>
                  </a:lnTo>
                  <a:lnTo>
                    <a:pt x="360317" y="20009"/>
                  </a:lnTo>
                  <a:lnTo>
                    <a:pt x="405757" y="9032"/>
                  </a:lnTo>
                  <a:lnTo>
                    <a:pt x="452704" y="2293"/>
                  </a:lnTo>
                  <a:lnTo>
                    <a:pt x="500949" y="0"/>
                  </a:lnTo>
                  <a:lnTo>
                    <a:pt x="550462" y="2451"/>
                  </a:lnTo>
                  <a:lnTo>
                    <a:pt x="599136" y="9714"/>
                  </a:lnTo>
                  <a:lnTo>
                    <a:pt x="646643" y="21653"/>
                  </a:lnTo>
                  <a:lnTo>
                    <a:pt x="692654" y="38132"/>
                  </a:lnTo>
                  <a:lnTo>
                    <a:pt x="736841" y="59015"/>
                  </a:lnTo>
                  <a:lnTo>
                    <a:pt x="778876" y="84165"/>
                  </a:lnTo>
                  <a:lnTo>
                    <a:pt x="818429" y="113447"/>
                  </a:lnTo>
                  <a:lnTo>
                    <a:pt x="855173" y="146724"/>
                  </a:lnTo>
                  <a:lnTo>
                    <a:pt x="888451" y="183468"/>
                  </a:lnTo>
                  <a:lnTo>
                    <a:pt x="917733" y="223022"/>
                  </a:lnTo>
                  <a:lnTo>
                    <a:pt x="942883" y="265057"/>
                  </a:lnTo>
                  <a:lnTo>
                    <a:pt x="963766" y="309244"/>
                  </a:lnTo>
                  <a:lnTo>
                    <a:pt x="980245" y="355255"/>
                  </a:lnTo>
                  <a:lnTo>
                    <a:pt x="992184" y="402762"/>
                  </a:lnTo>
                  <a:lnTo>
                    <a:pt x="999447" y="451436"/>
                  </a:lnTo>
                  <a:lnTo>
                    <a:pt x="1001898" y="500949"/>
                  </a:lnTo>
                  <a:lnTo>
                    <a:pt x="999605" y="549194"/>
                  </a:lnTo>
                  <a:lnTo>
                    <a:pt x="992865" y="596141"/>
                  </a:lnTo>
                  <a:lnTo>
                    <a:pt x="981889" y="641581"/>
                  </a:lnTo>
                  <a:lnTo>
                    <a:pt x="966886" y="685304"/>
                  </a:lnTo>
                  <a:lnTo>
                    <a:pt x="948067" y="727099"/>
                  </a:lnTo>
                  <a:lnTo>
                    <a:pt x="925641" y="766757"/>
                  </a:lnTo>
                  <a:lnTo>
                    <a:pt x="899818" y="804068"/>
                  </a:lnTo>
                  <a:lnTo>
                    <a:pt x="870808" y="838821"/>
                  </a:lnTo>
                  <a:lnTo>
                    <a:pt x="838821" y="870808"/>
                  </a:lnTo>
                  <a:lnTo>
                    <a:pt x="804067" y="899818"/>
                  </a:lnTo>
                  <a:lnTo>
                    <a:pt x="766757" y="925641"/>
                  </a:lnTo>
                  <a:lnTo>
                    <a:pt x="727099" y="948067"/>
                  </a:lnTo>
                  <a:lnTo>
                    <a:pt x="685303" y="966886"/>
                  </a:lnTo>
                  <a:lnTo>
                    <a:pt x="641581" y="981889"/>
                  </a:lnTo>
                  <a:lnTo>
                    <a:pt x="596141" y="992865"/>
                  </a:lnTo>
                  <a:lnTo>
                    <a:pt x="549194" y="999605"/>
                  </a:lnTo>
                  <a:lnTo>
                    <a:pt x="500949" y="1001898"/>
                  </a:lnTo>
                  <a:lnTo>
                    <a:pt x="452704" y="999605"/>
                  </a:lnTo>
                  <a:lnTo>
                    <a:pt x="405757" y="992865"/>
                  </a:lnTo>
                  <a:lnTo>
                    <a:pt x="360317" y="981889"/>
                  </a:lnTo>
                  <a:lnTo>
                    <a:pt x="316594" y="966886"/>
                  </a:lnTo>
                  <a:lnTo>
                    <a:pt x="274799" y="948067"/>
                  </a:lnTo>
                  <a:lnTo>
                    <a:pt x="235141" y="925641"/>
                  </a:lnTo>
                  <a:lnTo>
                    <a:pt x="197830" y="899818"/>
                  </a:lnTo>
                  <a:lnTo>
                    <a:pt x="163076" y="870808"/>
                  </a:lnTo>
                  <a:lnTo>
                    <a:pt x="131090" y="838821"/>
                  </a:lnTo>
                  <a:lnTo>
                    <a:pt x="102080" y="804068"/>
                  </a:lnTo>
                  <a:lnTo>
                    <a:pt x="76257" y="766757"/>
                  </a:lnTo>
                  <a:lnTo>
                    <a:pt x="53831" y="727099"/>
                  </a:lnTo>
                  <a:lnTo>
                    <a:pt x="35011" y="685304"/>
                  </a:lnTo>
                  <a:lnTo>
                    <a:pt x="20009" y="641581"/>
                  </a:lnTo>
                  <a:lnTo>
                    <a:pt x="9032" y="596141"/>
                  </a:lnTo>
                  <a:lnTo>
                    <a:pt x="2293" y="549194"/>
                  </a:lnTo>
                  <a:lnTo>
                    <a:pt x="0" y="500949"/>
                  </a:lnTo>
                  <a:close/>
                </a:path>
              </a:pathLst>
            </a:custGeom>
            <a:ln w="12699">
              <a:solidFill>
                <a:srgbClr val="BB11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object 12"/>
          <p:cNvGrpSpPr/>
          <p:nvPr/>
        </p:nvGrpSpPr>
        <p:grpSpPr>
          <a:xfrm>
            <a:off x="462759" y="6333197"/>
            <a:ext cx="1038225" cy="518795"/>
            <a:chOff x="462759" y="6333197"/>
            <a:chExt cx="1038225" cy="518795"/>
          </a:xfrm>
        </p:grpSpPr>
        <p:pic>
          <p:nvPicPr>
            <p:cNvPr id="13" name="object 13"/>
            <p:cNvPicPr/>
            <p:nvPr/>
          </p:nvPicPr>
          <p:blipFill>
            <a:blip r:embed="rId2" cstate="print"/>
            <a:stretch>
              <a:fillRect/>
            </a:stretch>
          </p:blipFill>
          <p:spPr>
            <a:xfrm>
              <a:off x="538959" y="6409397"/>
              <a:ext cx="885522" cy="366005"/>
            </a:xfrm>
            <a:prstGeom prst="rect">
              <a:avLst/>
            </a:prstGeom>
          </p:spPr>
        </p:pic>
        <p:sp>
          <p:nvSpPr>
            <p:cNvPr id="14" name="object 14"/>
            <p:cNvSpPr/>
            <p:nvPr/>
          </p:nvSpPr>
          <p:spPr>
            <a:xfrm>
              <a:off x="500859" y="6371297"/>
              <a:ext cx="962025" cy="442595"/>
            </a:xfrm>
            <a:custGeom>
              <a:avLst/>
              <a:gdLst/>
              <a:ahLst/>
              <a:cxnLst/>
              <a:rect l="l" t="t" r="r" b="b"/>
              <a:pathLst>
                <a:path w="962025" h="442595">
                  <a:moveTo>
                    <a:pt x="0" y="0"/>
                  </a:moveTo>
                  <a:lnTo>
                    <a:pt x="961722" y="0"/>
                  </a:lnTo>
                  <a:lnTo>
                    <a:pt x="961722" y="442205"/>
                  </a:lnTo>
                  <a:lnTo>
                    <a:pt x="0" y="442205"/>
                  </a:lnTo>
                  <a:lnTo>
                    <a:pt x="0" y="0"/>
                  </a:lnTo>
                  <a:close/>
                </a:path>
              </a:pathLst>
            </a:custGeom>
            <a:ln w="761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11466763" y="6463637"/>
            <a:ext cx="88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FFFFFF"/>
                </a:solidFill>
                <a:effectLst/>
                <a:uLnTx/>
                <a:uFillTx/>
                <a:latin typeface="Tw Cen MT"/>
                <a:cs typeface="Tw Cen MT"/>
              </a:rPr>
              <a:t>5</a:t>
            </a:r>
            <a:endParaRPr kumimoji="0" sz="900" b="0" i="0" u="none" strike="noStrike" kern="0" cap="none" spc="0" normalizeH="0" baseline="0" noProof="0">
              <a:ln>
                <a:noFill/>
              </a:ln>
              <a:solidFill>
                <a:sysClr val="windowText" lastClr="000000"/>
              </a:solidFill>
              <a:effectLst/>
              <a:uLnTx/>
              <a:uFillTx/>
              <a:latin typeface="Tw Cen MT"/>
              <a:cs typeface="Tw Cen MT"/>
            </a:endParaRPr>
          </a:p>
        </p:txBody>
      </p:sp>
      <p:sp>
        <p:nvSpPr>
          <p:cNvPr id="16" name="object 16"/>
          <p:cNvSpPr txBox="1">
            <a:spLocks noGrp="1"/>
          </p:cNvSpPr>
          <p:nvPr>
            <p:ph type="title"/>
          </p:nvPr>
        </p:nvSpPr>
        <p:spPr>
          <a:xfrm>
            <a:off x="503237" y="474820"/>
            <a:ext cx="6093460" cy="695960"/>
          </a:xfrm>
          <a:prstGeom prst="rect">
            <a:avLst/>
          </a:prstGeom>
        </p:spPr>
        <p:txBody>
          <a:bodyPr vert="horz" wrap="square" lIns="0" tIns="12700" rIns="0" bIns="0" rtlCol="0">
            <a:spAutoFit/>
          </a:bodyPr>
          <a:lstStyle/>
          <a:p>
            <a:pPr marL="12700">
              <a:lnSpc>
                <a:spcPct val="100000"/>
              </a:lnSpc>
              <a:spcBef>
                <a:spcPts val="100"/>
              </a:spcBef>
            </a:pPr>
            <a:r>
              <a:rPr sz="4400" dirty="0"/>
              <a:t>HOW</a:t>
            </a:r>
            <a:r>
              <a:rPr sz="4400" spc="-100" dirty="0"/>
              <a:t> </a:t>
            </a:r>
            <a:r>
              <a:rPr sz="4400" dirty="0"/>
              <a:t>TO</a:t>
            </a:r>
            <a:r>
              <a:rPr sz="4400" spc="-95" dirty="0"/>
              <a:t> </a:t>
            </a:r>
            <a:r>
              <a:rPr sz="4400" dirty="0"/>
              <a:t>USE</a:t>
            </a:r>
            <a:r>
              <a:rPr sz="4400" spc="-95" dirty="0"/>
              <a:t> </a:t>
            </a:r>
            <a:r>
              <a:rPr sz="4400" dirty="0"/>
              <a:t>THESE</a:t>
            </a:r>
            <a:r>
              <a:rPr sz="4400" spc="-95" dirty="0"/>
              <a:t> </a:t>
            </a:r>
            <a:r>
              <a:rPr sz="4400" spc="-150" dirty="0"/>
              <a:t>DATA</a:t>
            </a:r>
            <a:endParaRPr sz="4400"/>
          </a:p>
        </p:txBody>
      </p:sp>
      <p:sp>
        <p:nvSpPr>
          <p:cNvPr id="17" name="object 17"/>
          <p:cNvSpPr txBox="1"/>
          <p:nvPr/>
        </p:nvSpPr>
        <p:spPr>
          <a:xfrm>
            <a:off x="553333" y="1860697"/>
            <a:ext cx="4208145" cy="546735"/>
          </a:xfrm>
          <a:prstGeom prst="rect">
            <a:avLst/>
          </a:prstGeom>
        </p:spPr>
        <p:txBody>
          <a:bodyPr vert="horz" wrap="square" lIns="0" tIns="43815" rIns="0" bIns="0" rtlCol="0">
            <a:spAutoFit/>
          </a:bodyPr>
          <a:lstStyle/>
          <a:p>
            <a:pPr marL="12700" marR="5080" lvl="0" indent="95250" defTabSz="914400" eaLnBrk="1" fontAlgn="auto" latinLnBrk="0" hangingPunct="1">
              <a:lnSpc>
                <a:spcPts val="1939"/>
              </a:lnSpc>
              <a:spcBef>
                <a:spcPts val="345"/>
              </a:spcBef>
              <a:spcAft>
                <a:spcPts val="0"/>
              </a:spcAft>
              <a:buClrTx/>
              <a:buSzTx/>
              <a:buFontTx/>
              <a:buNone/>
              <a:tabLst/>
              <a:defRPr/>
            </a:pPr>
            <a:r>
              <a:rPr kumimoji="0" sz="1800" b="1" i="0" u="none" strike="noStrike" kern="0" cap="none" spc="0" normalizeH="0" baseline="0" noProof="0" dirty="0">
                <a:ln>
                  <a:noFill/>
                </a:ln>
                <a:solidFill>
                  <a:srgbClr val="111133"/>
                </a:solidFill>
                <a:effectLst/>
                <a:uLnTx/>
                <a:uFillTx/>
                <a:latin typeface="Tw Cen MT"/>
                <a:cs typeface="Tw Cen MT"/>
              </a:rPr>
              <a:t>Use</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Filters</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to</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Explore</a:t>
            </a:r>
            <a:r>
              <a:rPr kumimoji="0" sz="1800" b="1" i="0" u="none" strike="noStrike" kern="0" cap="none" spc="-10"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Data</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by</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Location</a:t>
            </a:r>
            <a:r>
              <a:rPr kumimoji="0" sz="1800" b="1" i="0" u="none" strike="noStrike" kern="0" cap="none" spc="-10" normalizeH="0" baseline="0" noProof="0" dirty="0">
                <a:ln>
                  <a:noFill/>
                </a:ln>
                <a:solidFill>
                  <a:srgbClr val="111133"/>
                </a:solidFill>
                <a:effectLst/>
                <a:uLnTx/>
                <a:uFillTx/>
                <a:latin typeface="Tw Cen MT"/>
                <a:cs typeface="Tw Cen MT"/>
              </a:rPr>
              <a:t> </a:t>
            </a:r>
            <a:r>
              <a:rPr kumimoji="0" sz="1800" b="1" i="0" u="none" strike="noStrike" kern="0" cap="none" spc="-25" normalizeH="0" baseline="0" noProof="0" dirty="0">
                <a:ln>
                  <a:noFill/>
                </a:ln>
                <a:solidFill>
                  <a:srgbClr val="111133"/>
                </a:solidFill>
                <a:effectLst/>
                <a:uLnTx/>
                <a:uFillTx/>
                <a:latin typeface="Tw Cen MT"/>
                <a:cs typeface="Tw Cen MT"/>
              </a:rPr>
              <a:t>and </a:t>
            </a:r>
            <a:r>
              <a:rPr kumimoji="0" sz="1800" b="1" i="0" u="none" strike="noStrike" kern="0" cap="none" spc="0" normalizeH="0" baseline="0" noProof="0" dirty="0">
                <a:ln>
                  <a:noFill/>
                </a:ln>
                <a:solidFill>
                  <a:srgbClr val="111133"/>
                </a:solidFill>
                <a:effectLst/>
                <a:uLnTx/>
                <a:uFillTx/>
                <a:latin typeface="Tw Cen MT"/>
                <a:cs typeface="Tw Cen MT"/>
              </a:rPr>
              <a:t>Demographics</a:t>
            </a:r>
            <a:r>
              <a:rPr kumimoji="0" sz="1800" b="1" i="0" u="none" strike="noStrike" kern="0" cap="none" spc="-2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to</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Find</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Areas</a:t>
            </a:r>
            <a:r>
              <a:rPr kumimoji="0" sz="1800" b="1" i="0" u="none" strike="noStrike" kern="0" cap="none" spc="-15" normalizeH="0" baseline="0" noProof="0" dirty="0">
                <a:ln>
                  <a:noFill/>
                </a:ln>
                <a:solidFill>
                  <a:srgbClr val="111133"/>
                </a:solidFill>
                <a:effectLst/>
                <a:uLnTx/>
                <a:uFillTx/>
                <a:latin typeface="Tw Cen MT"/>
                <a:cs typeface="Tw Cen MT"/>
              </a:rPr>
              <a:t> </a:t>
            </a:r>
            <a:r>
              <a:rPr kumimoji="0" sz="1800" b="1" i="0" u="none" strike="noStrike" kern="0" cap="none" spc="0" normalizeH="0" baseline="0" noProof="0" dirty="0">
                <a:ln>
                  <a:noFill/>
                </a:ln>
                <a:solidFill>
                  <a:srgbClr val="111133"/>
                </a:solidFill>
                <a:effectLst/>
                <a:uLnTx/>
                <a:uFillTx/>
                <a:latin typeface="Tw Cen MT"/>
                <a:cs typeface="Tw Cen MT"/>
              </a:rPr>
              <a:t>of</a:t>
            </a:r>
            <a:r>
              <a:rPr kumimoji="0" sz="1800" b="1" i="0" u="none" strike="noStrike" kern="0" cap="none" spc="110" normalizeH="0" baseline="0" noProof="0" dirty="0">
                <a:ln>
                  <a:noFill/>
                </a:ln>
                <a:solidFill>
                  <a:srgbClr val="111133"/>
                </a:solidFill>
                <a:effectLst/>
                <a:uLnTx/>
                <a:uFillTx/>
                <a:latin typeface="Tw Cen MT"/>
                <a:cs typeface="Tw Cen MT"/>
              </a:rPr>
              <a:t> </a:t>
            </a:r>
            <a:r>
              <a:rPr kumimoji="0" sz="1800" b="1" i="0" u="none" strike="noStrike" kern="0" cap="none" spc="-10" normalizeH="0" baseline="0" noProof="0" dirty="0">
                <a:ln>
                  <a:noFill/>
                </a:ln>
                <a:solidFill>
                  <a:srgbClr val="111133"/>
                </a:solidFill>
                <a:effectLst/>
                <a:uLnTx/>
                <a:uFillTx/>
                <a:latin typeface="Tw Cen MT"/>
                <a:cs typeface="Tw Cen MT"/>
              </a:rPr>
              <a:t>Opportunity</a:t>
            </a:r>
            <a:endParaRPr kumimoji="0" sz="1800" b="0" i="0" u="none" strike="noStrike" kern="0" cap="none" spc="0" normalizeH="0" baseline="0" noProof="0">
              <a:ln>
                <a:noFill/>
              </a:ln>
              <a:solidFill>
                <a:sysClr val="windowText" lastClr="000000"/>
              </a:solidFill>
              <a:effectLst/>
              <a:uLnTx/>
              <a:uFillTx/>
              <a:latin typeface="Tw Cen MT"/>
              <a:cs typeface="Tw Cen MT"/>
            </a:endParaRPr>
          </a:p>
        </p:txBody>
      </p:sp>
      <p:sp>
        <p:nvSpPr>
          <p:cNvPr id="18" name="object 18"/>
          <p:cNvSpPr txBox="1"/>
          <p:nvPr/>
        </p:nvSpPr>
        <p:spPr>
          <a:xfrm>
            <a:off x="7315217" y="1839462"/>
            <a:ext cx="4068445" cy="2651760"/>
          </a:xfrm>
          <a:prstGeom prst="rect">
            <a:avLst/>
          </a:prstGeom>
        </p:spPr>
        <p:txBody>
          <a:bodyPr vert="horz" wrap="square" lIns="0" tIns="46990" rIns="0" bIns="0" rtlCol="0">
            <a:spAutoFit/>
          </a:bodyPr>
          <a:lstStyle/>
          <a:p>
            <a:pPr marL="12700" marR="52705" lvl="0" indent="0" defTabSz="914400" eaLnBrk="1" fontAlgn="auto" latinLnBrk="0" hangingPunct="1">
              <a:lnSpc>
                <a:spcPts val="2160"/>
              </a:lnSpc>
              <a:spcBef>
                <a:spcPts val="37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Tw Cen MT"/>
                <a:cs typeface="Tw Cen MT"/>
              </a:rPr>
              <a:t>Understanding</a:t>
            </a:r>
            <a:r>
              <a:rPr kumimoji="0" sz="2000" b="0" i="0" u="none" strike="noStrike" kern="0" cap="none" spc="-4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where</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your</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metrics</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25" normalizeH="0" baseline="0" noProof="0" dirty="0">
                <a:ln>
                  <a:noFill/>
                </a:ln>
                <a:solidFill>
                  <a:sysClr val="windowText" lastClr="000000"/>
                </a:solidFill>
                <a:effectLst/>
                <a:uLnTx/>
                <a:uFillTx/>
                <a:latin typeface="Tw Cen MT"/>
                <a:cs typeface="Tw Cen MT"/>
              </a:rPr>
              <a:t>and </a:t>
            </a:r>
            <a:r>
              <a:rPr kumimoji="0" sz="2000" b="0" i="0" u="none" strike="noStrike" kern="0" cap="none" spc="0" normalizeH="0" baseline="0" noProof="0" dirty="0">
                <a:ln>
                  <a:noFill/>
                </a:ln>
                <a:solidFill>
                  <a:sysClr val="windowText" lastClr="000000"/>
                </a:solidFill>
                <a:effectLst/>
                <a:uLnTx/>
                <a:uFillTx/>
                <a:latin typeface="Tw Cen MT"/>
                <a:cs typeface="Tw Cen MT"/>
              </a:rPr>
              <a:t>outcomes</a:t>
            </a:r>
            <a:r>
              <a:rPr kumimoji="0" sz="2000" b="0" i="0" u="none" strike="noStrike" kern="0" cap="none" spc="-2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stack</a:t>
            </a:r>
            <a:r>
              <a:rPr kumimoji="0" sz="2000" b="0" i="0" u="none" strike="noStrike" kern="0" cap="none" spc="-1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up</a:t>
            </a:r>
            <a:r>
              <a:rPr kumimoji="0" sz="2000" b="0" i="0" u="none" strike="noStrike" kern="0" cap="none" spc="-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compared</a:t>
            </a:r>
            <a:r>
              <a:rPr kumimoji="0" sz="2000" b="0" i="0" u="none" strike="noStrike" kern="0" cap="none" spc="-1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to</a:t>
            </a:r>
            <a:r>
              <a:rPr kumimoji="0" sz="2000" b="0" i="0" u="none" strike="noStrike" kern="0" cap="none" spc="-1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those</a:t>
            </a:r>
            <a:r>
              <a:rPr kumimoji="0" sz="2000" b="0" i="0" u="none" strike="noStrike" kern="0" cap="none" spc="-5" normalizeH="0" baseline="0" noProof="0" dirty="0">
                <a:ln>
                  <a:noFill/>
                </a:ln>
                <a:solidFill>
                  <a:sysClr val="windowText" lastClr="000000"/>
                </a:solidFill>
                <a:effectLst/>
                <a:uLnTx/>
                <a:uFillTx/>
                <a:latin typeface="Tw Cen MT"/>
                <a:cs typeface="Tw Cen MT"/>
              </a:rPr>
              <a:t> </a:t>
            </a:r>
            <a:r>
              <a:rPr kumimoji="0" sz="2000" b="0" i="0" u="none" strike="noStrike" kern="0" cap="none" spc="-25" normalizeH="0" baseline="0" noProof="0" dirty="0">
                <a:ln>
                  <a:noFill/>
                </a:ln>
                <a:solidFill>
                  <a:sysClr val="windowText" lastClr="000000"/>
                </a:solidFill>
                <a:effectLst/>
                <a:uLnTx/>
                <a:uFillTx/>
                <a:latin typeface="Tw Cen MT"/>
                <a:cs typeface="Tw Cen MT"/>
              </a:rPr>
              <a:t>in </a:t>
            </a:r>
            <a:r>
              <a:rPr kumimoji="0" sz="2000" b="0" i="0" u="none" strike="noStrike" kern="0" cap="none" spc="0" normalizeH="0" baseline="0" noProof="0" dirty="0">
                <a:ln>
                  <a:noFill/>
                </a:ln>
                <a:solidFill>
                  <a:sysClr val="windowText" lastClr="000000"/>
                </a:solidFill>
                <a:effectLst/>
                <a:uLnTx/>
                <a:uFillTx/>
                <a:latin typeface="Tw Cen MT"/>
                <a:cs typeface="Tw Cen MT"/>
              </a:rPr>
              <a:t>your</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locality</a:t>
            </a:r>
            <a:r>
              <a:rPr kumimoji="0" sz="2000" b="0" i="0" u="none" strike="noStrike" kern="0" cap="none" spc="-2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generally</a:t>
            </a:r>
            <a:r>
              <a:rPr kumimoji="0" sz="2000" b="0" i="0" u="none" strike="noStrike" kern="0" cap="none" spc="-2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or</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in</a:t>
            </a:r>
            <a:r>
              <a:rPr kumimoji="0" sz="2000" b="0" i="0" u="none" strike="noStrike" kern="0" cap="none" spc="-2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the</a:t>
            </a:r>
            <a:r>
              <a:rPr kumimoji="0" sz="2000" b="0" i="0" u="none" strike="noStrike" kern="0" cap="none" spc="-25" normalizeH="0" baseline="0" noProof="0" dirty="0">
                <a:ln>
                  <a:noFill/>
                </a:ln>
                <a:solidFill>
                  <a:sysClr val="windowText" lastClr="000000"/>
                </a:solidFill>
                <a:effectLst/>
                <a:uLnTx/>
                <a:uFillTx/>
                <a:latin typeface="Tw Cen MT"/>
                <a:cs typeface="Tw Cen MT"/>
              </a:rPr>
              <a:t> </a:t>
            </a:r>
            <a:r>
              <a:rPr kumimoji="0" sz="2000" b="0" i="0" u="none" strike="noStrike" kern="0" cap="none" spc="-10" normalizeH="0" baseline="0" noProof="0" dirty="0">
                <a:ln>
                  <a:noFill/>
                </a:ln>
                <a:solidFill>
                  <a:sysClr val="windowText" lastClr="000000"/>
                </a:solidFill>
                <a:effectLst/>
                <a:uLnTx/>
                <a:uFillTx/>
                <a:latin typeface="Tw Cen MT"/>
                <a:cs typeface="Tw Cen MT"/>
              </a:rPr>
              <a:t>groups </a:t>
            </a:r>
            <a:r>
              <a:rPr kumimoji="0" sz="2000" b="0" i="0" u="none" strike="noStrike" kern="0" cap="none" spc="0" normalizeH="0" baseline="0" noProof="0" dirty="0">
                <a:ln>
                  <a:noFill/>
                </a:ln>
                <a:solidFill>
                  <a:sysClr val="windowText" lastClr="000000"/>
                </a:solidFill>
                <a:effectLst/>
                <a:uLnTx/>
                <a:uFillTx/>
                <a:latin typeface="Tw Cen MT"/>
                <a:cs typeface="Tw Cen MT"/>
              </a:rPr>
              <a:t>you</a:t>
            </a:r>
            <a:r>
              <a:rPr kumimoji="0" sz="2000" b="0" i="0" u="none" strike="noStrike" kern="0" cap="none" spc="-4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are</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focused</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on</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is</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10" normalizeH="0" baseline="0" noProof="0" dirty="0">
                <a:ln>
                  <a:noFill/>
                </a:ln>
                <a:solidFill>
                  <a:sysClr val="windowText" lastClr="000000"/>
                </a:solidFill>
                <a:effectLst/>
                <a:uLnTx/>
                <a:uFillTx/>
                <a:latin typeface="Tw Cen MT"/>
                <a:cs typeface="Tw Cen MT"/>
              </a:rPr>
              <a:t>important.</a:t>
            </a:r>
            <a:endParaRPr kumimoji="0" sz="2000" b="0" i="0" u="none" strike="noStrike" kern="0" cap="none" spc="0" normalizeH="0" baseline="0" noProof="0">
              <a:ln>
                <a:noFill/>
              </a:ln>
              <a:solidFill>
                <a:sysClr val="windowText" lastClr="000000"/>
              </a:solidFill>
              <a:effectLst/>
              <a:uLnTx/>
              <a:uFillTx/>
              <a:latin typeface="Tw Cen MT"/>
              <a:cs typeface="Tw Cen MT"/>
            </a:endParaRPr>
          </a:p>
          <a:p>
            <a:pPr marL="12700" marR="5080" lvl="0" indent="0" defTabSz="914400" eaLnBrk="1" fontAlgn="auto" latinLnBrk="0" hangingPunct="1">
              <a:lnSpc>
                <a:spcPts val="2160"/>
              </a:lnSpc>
              <a:spcBef>
                <a:spcPts val="100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Tw Cen MT"/>
                <a:cs typeface="Tw Cen MT"/>
              </a:rPr>
              <a:t>It</a:t>
            </a:r>
            <a:r>
              <a:rPr kumimoji="0" sz="2000" b="0" i="0" u="none" strike="noStrike" kern="0" cap="none" spc="-2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will</a:t>
            </a:r>
            <a:r>
              <a:rPr kumimoji="0" sz="2000" b="0" i="0" u="none" strike="noStrike" kern="0" cap="none" spc="-1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assist</a:t>
            </a:r>
            <a:r>
              <a:rPr kumimoji="0" sz="2000" b="0" i="0" u="none" strike="noStrike" kern="0" cap="none" spc="-2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in</a:t>
            </a:r>
            <a:r>
              <a:rPr kumimoji="0" sz="2000" b="0" i="0" u="none" strike="noStrike" kern="0" cap="none" spc="-1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determining</a:t>
            </a:r>
            <a:r>
              <a:rPr kumimoji="0" sz="2000" b="0" i="0" u="none" strike="noStrike" kern="0" cap="none" spc="-20" normalizeH="0" baseline="0" noProof="0" dirty="0">
                <a:ln>
                  <a:noFill/>
                </a:ln>
                <a:solidFill>
                  <a:sysClr val="windowText" lastClr="000000"/>
                </a:solidFill>
                <a:effectLst/>
                <a:uLnTx/>
                <a:uFillTx/>
                <a:latin typeface="Tw Cen MT"/>
                <a:cs typeface="Tw Cen MT"/>
              </a:rPr>
              <a:t> </a:t>
            </a:r>
            <a:r>
              <a:rPr kumimoji="0" sz="2000" b="0" i="0" u="none" strike="noStrike" kern="0" cap="none" spc="-10" normalizeH="0" baseline="0" noProof="0" dirty="0">
                <a:ln>
                  <a:noFill/>
                </a:ln>
                <a:solidFill>
                  <a:sysClr val="windowText" lastClr="000000"/>
                </a:solidFill>
                <a:effectLst/>
                <a:uLnTx/>
                <a:uFillTx/>
                <a:latin typeface="Tw Cen MT"/>
                <a:cs typeface="Tw Cen MT"/>
              </a:rPr>
              <a:t>where </a:t>
            </a:r>
            <a:r>
              <a:rPr kumimoji="0" sz="2000" b="0" i="0" u="none" strike="noStrike" kern="0" cap="none" spc="0" normalizeH="0" baseline="0" noProof="0" dirty="0">
                <a:ln>
                  <a:noFill/>
                </a:ln>
                <a:solidFill>
                  <a:sysClr val="windowText" lastClr="000000"/>
                </a:solidFill>
                <a:effectLst/>
                <a:uLnTx/>
                <a:uFillTx/>
                <a:latin typeface="Tw Cen MT"/>
                <a:cs typeface="Tw Cen MT"/>
              </a:rPr>
              <a:t>opportunities</a:t>
            </a:r>
            <a:r>
              <a:rPr kumimoji="0" sz="2000" b="0" i="0" u="none" strike="noStrike" kern="0" cap="none" spc="-6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for</a:t>
            </a:r>
            <a:r>
              <a:rPr kumimoji="0" sz="2000" b="0" i="0" u="none" strike="noStrike" kern="0" cap="none" spc="-5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improvement</a:t>
            </a:r>
            <a:r>
              <a:rPr kumimoji="0" sz="2000" b="0" i="0" u="none" strike="noStrike" kern="0" cap="none" spc="-5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are,</a:t>
            </a:r>
            <a:r>
              <a:rPr kumimoji="0" sz="2000" b="0" i="0" u="none" strike="noStrike" kern="0" cap="none" spc="-50" normalizeH="0" baseline="0" noProof="0" dirty="0">
                <a:ln>
                  <a:noFill/>
                </a:ln>
                <a:solidFill>
                  <a:sysClr val="windowText" lastClr="000000"/>
                </a:solidFill>
                <a:effectLst/>
                <a:uLnTx/>
                <a:uFillTx/>
                <a:latin typeface="Tw Cen MT"/>
                <a:cs typeface="Tw Cen MT"/>
              </a:rPr>
              <a:t> </a:t>
            </a:r>
            <a:r>
              <a:rPr kumimoji="0" sz="2000" b="0" i="0" u="none" strike="noStrike" kern="0" cap="none" spc="-20" normalizeH="0" baseline="0" noProof="0" dirty="0">
                <a:ln>
                  <a:noFill/>
                </a:ln>
                <a:solidFill>
                  <a:sysClr val="windowText" lastClr="000000"/>
                </a:solidFill>
                <a:effectLst/>
                <a:uLnTx/>
                <a:uFillTx/>
                <a:latin typeface="Tw Cen MT"/>
                <a:cs typeface="Tw Cen MT"/>
              </a:rPr>
              <a:t>what </a:t>
            </a:r>
            <a:r>
              <a:rPr kumimoji="0" sz="2000" b="0" i="0" u="none" strike="noStrike" kern="0" cap="none" spc="0" normalizeH="0" baseline="0" noProof="0" dirty="0">
                <a:ln>
                  <a:noFill/>
                </a:ln>
                <a:solidFill>
                  <a:sysClr val="windowText" lastClr="000000"/>
                </a:solidFill>
                <a:effectLst/>
                <a:uLnTx/>
                <a:uFillTx/>
                <a:latin typeface="Tw Cen MT"/>
                <a:cs typeface="Tw Cen MT"/>
              </a:rPr>
              <a:t>comparative</a:t>
            </a:r>
            <a:r>
              <a:rPr kumimoji="0" sz="2000" b="0" i="0" u="none" strike="noStrike" kern="0" cap="none" spc="-4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benchmarks</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exist,</a:t>
            </a:r>
            <a:r>
              <a:rPr kumimoji="0" sz="2000" b="0" i="0" u="none" strike="noStrike" kern="0" cap="none" spc="-40" normalizeH="0" baseline="0" noProof="0" dirty="0">
                <a:ln>
                  <a:noFill/>
                </a:ln>
                <a:solidFill>
                  <a:sysClr val="windowText" lastClr="000000"/>
                </a:solidFill>
                <a:effectLst/>
                <a:uLnTx/>
                <a:uFillTx/>
                <a:latin typeface="Tw Cen MT"/>
                <a:cs typeface="Tw Cen MT"/>
              </a:rPr>
              <a:t> </a:t>
            </a:r>
            <a:r>
              <a:rPr kumimoji="0" sz="2000" b="0" i="0" u="none" strike="noStrike" kern="0" cap="none" spc="-25" normalizeH="0" baseline="0" noProof="0" dirty="0">
                <a:ln>
                  <a:noFill/>
                </a:ln>
                <a:solidFill>
                  <a:sysClr val="windowText" lastClr="000000"/>
                </a:solidFill>
                <a:effectLst/>
                <a:uLnTx/>
                <a:uFillTx/>
                <a:latin typeface="Tw Cen MT"/>
                <a:cs typeface="Tw Cen MT"/>
              </a:rPr>
              <a:t>and </a:t>
            </a:r>
            <a:r>
              <a:rPr kumimoji="0" sz="2000" b="0" i="0" u="none" strike="noStrike" kern="0" cap="none" spc="0" normalizeH="0" baseline="0" noProof="0" dirty="0">
                <a:ln>
                  <a:noFill/>
                </a:ln>
                <a:solidFill>
                  <a:sysClr val="windowText" lastClr="000000"/>
                </a:solidFill>
                <a:effectLst/>
                <a:uLnTx/>
                <a:uFillTx/>
                <a:latin typeface="Tw Cen MT"/>
                <a:cs typeface="Tw Cen MT"/>
              </a:rPr>
              <a:t>what</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goals</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are</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achievable,.</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10" normalizeH="0" baseline="0" noProof="0" dirty="0">
                <a:ln>
                  <a:noFill/>
                </a:ln>
                <a:solidFill>
                  <a:sysClr val="windowText" lastClr="000000"/>
                </a:solidFill>
                <a:effectLst/>
                <a:uLnTx/>
                <a:uFillTx/>
                <a:latin typeface="Tw Cen MT"/>
                <a:cs typeface="Tw Cen MT"/>
              </a:rPr>
              <a:t>Therefore, </a:t>
            </a:r>
            <a:r>
              <a:rPr kumimoji="0" sz="2000" b="0" i="0" u="none" strike="noStrike" kern="0" cap="none" spc="0" normalizeH="0" baseline="0" noProof="0" dirty="0">
                <a:ln>
                  <a:noFill/>
                </a:ln>
                <a:solidFill>
                  <a:sysClr val="windowText" lastClr="000000"/>
                </a:solidFill>
                <a:effectLst/>
                <a:uLnTx/>
                <a:uFillTx/>
                <a:latin typeface="Tw Cen MT"/>
                <a:cs typeface="Tw Cen MT"/>
              </a:rPr>
              <a:t>this</a:t>
            </a:r>
            <a:r>
              <a:rPr kumimoji="0" sz="2000" b="0" i="0" u="none" strike="noStrike" kern="0" cap="none" spc="-35"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will</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help</a:t>
            </a:r>
            <a:r>
              <a:rPr kumimoji="0" sz="2000" b="0" i="0" u="none" strike="noStrike" kern="0" cap="none" spc="-30" normalizeH="0" baseline="0" noProof="0" dirty="0">
                <a:ln>
                  <a:noFill/>
                </a:ln>
                <a:solidFill>
                  <a:sysClr val="windowText" lastClr="000000"/>
                </a:solidFill>
                <a:effectLst/>
                <a:uLnTx/>
                <a:uFillTx/>
                <a:latin typeface="Tw Cen MT"/>
                <a:cs typeface="Tw Cen MT"/>
              </a:rPr>
              <a:t> </a:t>
            </a:r>
            <a:r>
              <a:rPr kumimoji="0" sz="2000" b="0" i="0" u="none" strike="noStrike" kern="0" cap="none" spc="0" normalizeH="0" baseline="0" noProof="0" dirty="0">
                <a:ln>
                  <a:noFill/>
                </a:ln>
                <a:solidFill>
                  <a:sysClr val="windowText" lastClr="000000"/>
                </a:solidFill>
                <a:effectLst/>
                <a:uLnTx/>
                <a:uFillTx/>
                <a:latin typeface="Tw Cen MT"/>
                <a:cs typeface="Tw Cen MT"/>
              </a:rPr>
              <a:t>establish</a:t>
            </a:r>
            <a:r>
              <a:rPr kumimoji="0" sz="2000" b="0" i="0" u="none" strike="noStrike" kern="0" cap="none" spc="-5" normalizeH="0" baseline="0" noProof="0" dirty="0">
                <a:ln>
                  <a:noFill/>
                </a:ln>
                <a:solidFill>
                  <a:sysClr val="windowText" lastClr="000000"/>
                </a:solidFill>
                <a:effectLst/>
                <a:uLnTx/>
                <a:uFillTx/>
                <a:latin typeface="Tw Cen MT"/>
                <a:cs typeface="Tw Cen MT"/>
              </a:rPr>
              <a:t> </a:t>
            </a:r>
            <a:r>
              <a:rPr kumimoji="0" sz="2000" b="0" i="0" u="heavy" strike="noStrike" kern="0" cap="none" spc="0" normalizeH="0" baseline="0" noProof="0" dirty="0">
                <a:ln>
                  <a:noFill/>
                </a:ln>
                <a:solidFill>
                  <a:srgbClr val="0563C1"/>
                </a:solidFill>
                <a:effectLst/>
                <a:uLnTx/>
                <a:uFill>
                  <a:solidFill>
                    <a:srgbClr val="0563C1"/>
                  </a:solidFill>
                </a:uFill>
                <a:latin typeface="Tw Cen MT"/>
                <a:cs typeface="Tw Cen MT"/>
                <a:hlinkClick r:id="rId3"/>
              </a:rPr>
              <a:t>SMARTIE</a:t>
            </a:r>
            <a:r>
              <a:rPr kumimoji="0" sz="2000" b="0" i="0" u="heavy" strike="noStrike" kern="0" cap="none" spc="-30" normalizeH="0" baseline="0" noProof="0" dirty="0">
                <a:ln>
                  <a:noFill/>
                </a:ln>
                <a:solidFill>
                  <a:srgbClr val="0563C1"/>
                </a:solidFill>
                <a:effectLst/>
                <a:uLnTx/>
                <a:uFill>
                  <a:solidFill>
                    <a:srgbClr val="0563C1"/>
                  </a:solidFill>
                </a:uFill>
                <a:latin typeface="Tw Cen MT"/>
                <a:cs typeface="Tw Cen MT"/>
                <a:hlinkClick r:id="rId3"/>
              </a:rPr>
              <a:t> </a:t>
            </a:r>
            <a:r>
              <a:rPr kumimoji="0" sz="2000" b="0" i="0" u="heavy" strike="noStrike" kern="0" cap="none" spc="-10" normalizeH="0" baseline="0" noProof="0" dirty="0">
                <a:ln>
                  <a:noFill/>
                </a:ln>
                <a:solidFill>
                  <a:srgbClr val="0563C1"/>
                </a:solidFill>
                <a:effectLst/>
                <a:uLnTx/>
                <a:uFill>
                  <a:solidFill>
                    <a:srgbClr val="0563C1"/>
                  </a:solidFill>
                </a:uFill>
                <a:latin typeface="Tw Cen MT"/>
                <a:cs typeface="Tw Cen MT"/>
                <a:hlinkClick r:id="rId3"/>
              </a:rPr>
              <a:t>goals</a:t>
            </a:r>
            <a:r>
              <a:rPr kumimoji="0" sz="2000" b="0" i="0" u="none" strike="noStrike" kern="0" cap="none" spc="-10" normalizeH="0" baseline="0" noProof="0" dirty="0">
                <a:ln>
                  <a:noFill/>
                </a:ln>
                <a:solidFill>
                  <a:sysClr val="windowText" lastClr="000000"/>
                </a:solidFill>
                <a:effectLst/>
                <a:uLnTx/>
                <a:uFillTx/>
                <a:latin typeface="Tw Cen MT"/>
                <a:cs typeface="Tw Cen MT"/>
              </a:rPr>
              <a:t>.</a:t>
            </a:r>
            <a:endParaRPr kumimoji="0" sz="2000" b="0" i="0" u="none" strike="noStrike" kern="0" cap="none" spc="0" normalizeH="0" baseline="0" noProof="0">
              <a:ln>
                <a:noFill/>
              </a:ln>
              <a:solidFill>
                <a:sysClr val="windowText" lastClr="000000"/>
              </a:solidFill>
              <a:effectLst/>
              <a:uLnTx/>
              <a:uFillTx/>
              <a:latin typeface="Tw Cen MT"/>
              <a:cs typeface="Tw Cen MT"/>
            </a:endParaRPr>
          </a:p>
        </p:txBody>
      </p:sp>
      <p:sp>
        <p:nvSpPr>
          <p:cNvPr id="19" name="object 19"/>
          <p:cNvSpPr txBox="1"/>
          <p:nvPr/>
        </p:nvSpPr>
        <p:spPr>
          <a:xfrm>
            <a:off x="7463008" y="4858649"/>
            <a:ext cx="3279775" cy="662940"/>
          </a:xfrm>
          <a:prstGeom prst="rect">
            <a:avLst/>
          </a:prstGeom>
        </p:spPr>
        <p:txBody>
          <a:bodyPr vert="horz" wrap="square" lIns="0" tIns="50165" rIns="0" bIns="0" rtlCol="0">
            <a:spAutoFit/>
          </a:bodyPr>
          <a:lstStyle/>
          <a:p>
            <a:pPr marL="12700" marR="5080" lvl="0" indent="0" defTabSz="914400" eaLnBrk="1" fontAlgn="auto" latinLnBrk="0" hangingPunct="1">
              <a:lnSpc>
                <a:spcPts val="2380"/>
              </a:lnSpc>
              <a:spcBef>
                <a:spcPts val="395"/>
              </a:spcBef>
              <a:spcAft>
                <a:spcPts val="0"/>
              </a:spcAft>
              <a:buClrTx/>
              <a:buSzTx/>
              <a:buFontTx/>
              <a:buNone/>
              <a:tabLst/>
              <a:defRPr/>
            </a:pPr>
            <a:r>
              <a:rPr kumimoji="0" sz="2200" b="1" i="0" u="none" strike="noStrike" kern="0" cap="none" spc="0" normalizeH="0" baseline="0" noProof="0" dirty="0">
                <a:ln>
                  <a:noFill/>
                </a:ln>
                <a:solidFill>
                  <a:srgbClr val="BB1133"/>
                </a:solidFill>
                <a:effectLst/>
                <a:uLnTx/>
                <a:uFillTx/>
                <a:latin typeface="Tw Cen MT"/>
                <a:cs typeface="Tw Cen MT"/>
              </a:rPr>
              <a:t>Create</a:t>
            </a:r>
            <a:r>
              <a:rPr kumimoji="0" sz="2200" b="1" i="0" u="none" strike="noStrike" kern="0" cap="none" spc="-25" normalizeH="0" baseline="0" noProof="0" dirty="0">
                <a:ln>
                  <a:noFill/>
                </a:ln>
                <a:solidFill>
                  <a:srgbClr val="BB1133"/>
                </a:solidFill>
                <a:effectLst/>
                <a:uLnTx/>
                <a:uFillTx/>
                <a:latin typeface="Tw Cen MT"/>
                <a:cs typeface="Tw Cen MT"/>
              </a:rPr>
              <a:t> </a:t>
            </a:r>
            <a:r>
              <a:rPr kumimoji="0" sz="2200" b="1" i="0" u="none" strike="noStrike" kern="0" cap="none" spc="-10" normalizeH="0" baseline="0" noProof="0" dirty="0">
                <a:ln>
                  <a:noFill/>
                </a:ln>
                <a:solidFill>
                  <a:srgbClr val="BB1133"/>
                </a:solidFill>
                <a:effectLst/>
                <a:uLnTx/>
                <a:uFillTx/>
                <a:latin typeface="Tw Cen MT"/>
                <a:cs typeface="Tw Cen MT"/>
              </a:rPr>
              <a:t>Realistic</a:t>
            </a:r>
            <a:r>
              <a:rPr kumimoji="0" sz="2200" b="1" i="0" u="none" strike="noStrike" kern="0" cap="none" spc="-25" normalizeH="0" baseline="0" noProof="0" dirty="0">
                <a:ln>
                  <a:noFill/>
                </a:ln>
                <a:solidFill>
                  <a:srgbClr val="BB1133"/>
                </a:solidFill>
                <a:effectLst/>
                <a:uLnTx/>
                <a:uFillTx/>
                <a:latin typeface="Tw Cen MT"/>
                <a:cs typeface="Tw Cen MT"/>
              </a:rPr>
              <a:t> </a:t>
            </a:r>
            <a:r>
              <a:rPr kumimoji="0" sz="2200" b="1" i="0" u="none" strike="noStrike" kern="0" cap="none" spc="-10" normalizeH="0" baseline="0" noProof="0" dirty="0">
                <a:ln>
                  <a:noFill/>
                </a:ln>
                <a:solidFill>
                  <a:srgbClr val="BB1133"/>
                </a:solidFill>
                <a:effectLst/>
                <a:uLnTx/>
                <a:uFillTx/>
                <a:latin typeface="Tw Cen MT"/>
                <a:cs typeface="Tw Cen MT"/>
              </a:rPr>
              <a:t>Benchmarks </a:t>
            </a:r>
            <a:r>
              <a:rPr kumimoji="0" sz="2200" b="1" i="0" u="none" strike="noStrike" kern="0" cap="none" spc="0" normalizeH="0" baseline="0" noProof="0" dirty="0">
                <a:ln>
                  <a:noFill/>
                </a:ln>
                <a:solidFill>
                  <a:srgbClr val="BB1133"/>
                </a:solidFill>
                <a:effectLst/>
                <a:uLnTx/>
                <a:uFillTx/>
                <a:latin typeface="Tw Cen MT"/>
                <a:cs typeface="Tw Cen MT"/>
              </a:rPr>
              <a:t>and</a:t>
            </a:r>
            <a:r>
              <a:rPr kumimoji="0" sz="2200" b="1" i="0" u="none" strike="noStrike" kern="0" cap="none" spc="-15" normalizeH="0" baseline="0" noProof="0" dirty="0">
                <a:ln>
                  <a:noFill/>
                </a:ln>
                <a:solidFill>
                  <a:srgbClr val="BB1133"/>
                </a:solidFill>
                <a:effectLst/>
                <a:uLnTx/>
                <a:uFillTx/>
                <a:latin typeface="Tw Cen MT"/>
                <a:cs typeface="Tw Cen MT"/>
              </a:rPr>
              <a:t> </a:t>
            </a:r>
            <a:r>
              <a:rPr kumimoji="0" sz="2200" b="1" i="0" u="none" strike="noStrike" kern="0" cap="none" spc="-10" normalizeH="0" baseline="0" noProof="0" dirty="0">
                <a:ln>
                  <a:noFill/>
                </a:ln>
                <a:solidFill>
                  <a:srgbClr val="BB1133"/>
                </a:solidFill>
                <a:effectLst/>
                <a:uLnTx/>
                <a:uFillTx/>
                <a:latin typeface="Tw Cen MT"/>
                <a:cs typeface="Tw Cen MT"/>
              </a:rPr>
              <a:t>Goals</a:t>
            </a:r>
            <a:endParaRPr kumimoji="0" sz="2200" b="0" i="0" u="none" strike="noStrike" kern="0" cap="none" spc="0" normalizeH="0" baseline="0" noProof="0">
              <a:ln>
                <a:noFill/>
              </a:ln>
              <a:solidFill>
                <a:sysClr val="windowText" lastClr="000000"/>
              </a:solidFill>
              <a:effectLst/>
              <a:uLnTx/>
              <a:uFillTx/>
              <a:latin typeface="Tw Cen MT"/>
              <a:cs typeface="Tw Cen MT"/>
            </a:endParaRPr>
          </a:p>
        </p:txBody>
      </p:sp>
      <p:grpSp>
        <p:nvGrpSpPr>
          <p:cNvPr id="20" name="object 20"/>
          <p:cNvGrpSpPr/>
          <p:nvPr/>
        </p:nvGrpSpPr>
        <p:grpSpPr>
          <a:xfrm>
            <a:off x="679649" y="2775549"/>
            <a:ext cx="4643755" cy="3471545"/>
            <a:chOff x="679649" y="2775549"/>
            <a:chExt cx="4643755" cy="3471545"/>
          </a:xfrm>
        </p:grpSpPr>
        <p:pic>
          <p:nvPicPr>
            <p:cNvPr id="21" name="object 21"/>
            <p:cNvPicPr/>
            <p:nvPr/>
          </p:nvPicPr>
          <p:blipFill>
            <a:blip r:embed="rId4" cstate="print"/>
            <a:stretch>
              <a:fillRect/>
            </a:stretch>
          </p:blipFill>
          <p:spPr>
            <a:xfrm>
              <a:off x="750774" y="2785074"/>
              <a:ext cx="4562700" cy="3452475"/>
            </a:xfrm>
            <a:prstGeom prst="rect">
              <a:avLst/>
            </a:prstGeom>
          </p:spPr>
        </p:pic>
        <p:sp>
          <p:nvSpPr>
            <p:cNvPr id="22" name="object 22"/>
            <p:cNvSpPr/>
            <p:nvPr/>
          </p:nvSpPr>
          <p:spPr>
            <a:xfrm>
              <a:off x="746011" y="2780312"/>
              <a:ext cx="4572635" cy="3462020"/>
            </a:xfrm>
            <a:custGeom>
              <a:avLst/>
              <a:gdLst/>
              <a:ahLst/>
              <a:cxnLst/>
              <a:rect l="l" t="t" r="r" b="b"/>
              <a:pathLst>
                <a:path w="4572635" h="3462020">
                  <a:moveTo>
                    <a:pt x="0" y="0"/>
                  </a:moveTo>
                  <a:lnTo>
                    <a:pt x="4572225" y="0"/>
                  </a:lnTo>
                  <a:lnTo>
                    <a:pt x="4572225" y="3462000"/>
                  </a:lnTo>
                  <a:lnTo>
                    <a:pt x="0" y="3462000"/>
                  </a:lnTo>
                  <a:lnTo>
                    <a:pt x="0" y="0"/>
                  </a:lnTo>
                  <a:close/>
                </a:path>
              </a:pathLst>
            </a:custGeom>
            <a:ln w="9524">
              <a:solidFill>
                <a:srgbClr val="D8D8D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98699" y="3452750"/>
              <a:ext cx="4566285" cy="2340610"/>
            </a:xfrm>
            <a:custGeom>
              <a:avLst/>
              <a:gdLst/>
              <a:ahLst/>
              <a:cxnLst/>
              <a:rect l="l" t="t" r="r" b="b"/>
              <a:pathLst>
                <a:path w="4566285" h="2340610">
                  <a:moveTo>
                    <a:pt x="0" y="74601"/>
                  </a:moveTo>
                  <a:lnTo>
                    <a:pt x="5862" y="45563"/>
                  </a:lnTo>
                  <a:lnTo>
                    <a:pt x="21850" y="21850"/>
                  </a:lnTo>
                  <a:lnTo>
                    <a:pt x="45563" y="5862"/>
                  </a:lnTo>
                  <a:lnTo>
                    <a:pt x="74601" y="0"/>
                  </a:lnTo>
                  <a:lnTo>
                    <a:pt x="413798" y="0"/>
                  </a:lnTo>
                  <a:lnTo>
                    <a:pt x="455187" y="12534"/>
                  </a:lnTo>
                  <a:lnTo>
                    <a:pt x="482721" y="46052"/>
                  </a:lnTo>
                  <a:lnTo>
                    <a:pt x="488399" y="74601"/>
                  </a:lnTo>
                  <a:lnTo>
                    <a:pt x="488399" y="372998"/>
                  </a:lnTo>
                  <a:lnTo>
                    <a:pt x="482537" y="402036"/>
                  </a:lnTo>
                  <a:lnTo>
                    <a:pt x="466549" y="425749"/>
                  </a:lnTo>
                  <a:lnTo>
                    <a:pt x="442836" y="441737"/>
                  </a:lnTo>
                  <a:lnTo>
                    <a:pt x="413798" y="447599"/>
                  </a:lnTo>
                  <a:lnTo>
                    <a:pt x="74601" y="447599"/>
                  </a:lnTo>
                  <a:lnTo>
                    <a:pt x="45563" y="441737"/>
                  </a:lnTo>
                  <a:lnTo>
                    <a:pt x="21850" y="425749"/>
                  </a:lnTo>
                  <a:lnTo>
                    <a:pt x="5862" y="402036"/>
                  </a:lnTo>
                  <a:lnTo>
                    <a:pt x="0" y="372998"/>
                  </a:lnTo>
                  <a:lnTo>
                    <a:pt x="0" y="74601"/>
                  </a:lnTo>
                  <a:close/>
                </a:path>
                <a:path w="4566285" h="2340610">
                  <a:moveTo>
                    <a:pt x="488399" y="828352"/>
                  </a:moveTo>
                  <a:lnTo>
                    <a:pt x="495356" y="785223"/>
                  </a:lnTo>
                  <a:lnTo>
                    <a:pt x="514727" y="747765"/>
                  </a:lnTo>
                  <a:lnTo>
                    <a:pt x="544265" y="718227"/>
                  </a:lnTo>
                  <a:lnTo>
                    <a:pt x="581723" y="698856"/>
                  </a:lnTo>
                  <a:lnTo>
                    <a:pt x="624852" y="691899"/>
                  </a:lnTo>
                  <a:lnTo>
                    <a:pt x="2366447" y="691899"/>
                  </a:lnTo>
                  <a:lnTo>
                    <a:pt x="2418665" y="702286"/>
                  </a:lnTo>
                  <a:lnTo>
                    <a:pt x="2462933" y="731865"/>
                  </a:lnTo>
                  <a:lnTo>
                    <a:pt x="2492513" y="776134"/>
                  </a:lnTo>
                  <a:lnTo>
                    <a:pt x="2502899" y="828352"/>
                  </a:lnTo>
                  <a:lnTo>
                    <a:pt x="2502899" y="1374147"/>
                  </a:lnTo>
                  <a:lnTo>
                    <a:pt x="2495943" y="1417276"/>
                  </a:lnTo>
                  <a:lnTo>
                    <a:pt x="2476572" y="1454734"/>
                  </a:lnTo>
                  <a:lnTo>
                    <a:pt x="2447034" y="1484272"/>
                  </a:lnTo>
                  <a:lnTo>
                    <a:pt x="2409576" y="1503643"/>
                  </a:lnTo>
                  <a:lnTo>
                    <a:pt x="2366447" y="1510599"/>
                  </a:lnTo>
                  <a:lnTo>
                    <a:pt x="624852" y="1510599"/>
                  </a:lnTo>
                  <a:lnTo>
                    <a:pt x="581723" y="1503643"/>
                  </a:lnTo>
                  <a:lnTo>
                    <a:pt x="544265" y="1484272"/>
                  </a:lnTo>
                  <a:lnTo>
                    <a:pt x="514727" y="1454734"/>
                  </a:lnTo>
                  <a:lnTo>
                    <a:pt x="495356" y="1417276"/>
                  </a:lnTo>
                  <a:lnTo>
                    <a:pt x="488399" y="1374147"/>
                  </a:lnTo>
                  <a:lnTo>
                    <a:pt x="488399" y="828352"/>
                  </a:lnTo>
                  <a:close/>
                </a:path>
                <a:path w="4566285" h="2340610">
                  <a:moveTo>
                    <a:pt x="2551574" y="615156"/>
                  </a:moveTo>
                  <a:lnTo>
                    <a:pt x="2555215" y="565541"/>
                  </a:lnTo>
                  <a:lnTo>
                    <a:pt x="2565790" y="518185"/>
                  </a:lnTo>
                  <a:lnTo>
                    <a:pt x="2582781" y="473610"/>
                  </a:lnTo>
                  <a:lnTo>
                    <a:pt x="2605667" y="432333"/>
                  </a:lnTo>
                  <a:lnTo>
                    <a:pt x="2633930" y="394875"/>
                  </a:lnTo>
                  <a:lnTo>
                    <a:pt x="2667050" y="361755"/>
                  </a:lnTo>
                  <a:lnTo>
                    <a:pt x="2704508" y="333492"/>
                  </a:lnTo>
                  <a:lnTo>
                    <a:pt x="2745785" y="310606"/>
                  </a:lnTo>
                  <a:lnTo>
                    <a:pt x="2790360" y="293615"/>
                  </a:lnTo>
                  <a:lnTo>
                    <a:pt x="2837716" y="283040"/>
                  </a:lnTo>
                  <a:lnTo>
                    <a:pt x="2887331" y="279399"/>
                  </a:lnTo>
                  <a:lnTo>
                    <a:pt x="4230318" y="279399"/>
                  </a:lnTo>
                  <a:lnTo>
                    <a:pt x="4283159" y="283582"/>
                  </a:lnTo>
                  <a:lnTo>
                    <a:pt x="4334223" y="295881"/>
                  </a:lnTo>
                  <a:lnTo>
                    <a:pt x="4382608" y="315923"/>
                  </a:lnTo>
                  <a:lnTo>
                    <a:pt x="4427412" y="343334"/>
                  </a:lnTo>
                  <a:lnTo>
                    <a:pt x="4467733" y="377740"/>
                  </a:lnTo>
                  <a:lnTo>
                    <a:pt x="4502140" y="418062"/>
                  </a:lnTo>
                  <a:lnTo>
                    <a:pt x="4529551" y="462866"/>
                  </a:lnTo>
                  <a:lnTo>
                    <a:pt x="4549593" y="511251"/>
                  </a:lnTo>
                  <a:lnTo>
                    <a:pt x="4561892" y="562315"/>
                  </a:lnTo>
                  <a:lnTo>
                    <a:pt x="4566074" y="615156"/>
                  </a:lnTo>
                  <a:lnTo>
                    <a:pt x="4566074" y="2004343"/>
                  </a:lnTo>
                  <a:lnTo>
                    <a:pt x="4562434" y="2053958"/>
                  </a:lnTo>
                  <a:lnTo>
                    <a:pt x="4551859" y="2101314"/>
                  </a:lnTo>
                  <a:lnTo>
                    <a:pt x="4534868" y="2145889"/>
                  </a:lnTo>
                  <a:lnTo>
                    <a:pt x="4511982" y="2187166"/>
                  </a:lnTo>
                  <a:lnTo>
                    <a:pt x="4483719" y="2224624"/>
                  </a:lnTo>
                  <a:lnTo>
                    <a:pt x="4450599" y="2257744"/>
                  </a:lnTo>
                  <a:lnTo>
                    <a:pt x="4413141" y="2286007"/>
                  </a:lnTo>
                  <a:lnTo>
                    <a:pt x="4371864" y="2308893"/>
                  </a:lnTo>
                  <a:lnTo>
                    <a:pt x="4327289" y="2325884"/>
                  </a:lnTo>
                  <a:lnTo>
                    <a:pt x="4279933" y="2336459"/>
                  </a:lnTo>
                  <a:lnTo>
                    <a:pt x="4230318" y="2340099"/>
                  </a:lnTo>
                  <a:lnTo>
                    <a:pt x="2887331" y="2340099"/>
                  </a:lnTo>
                  <a:lnTo>
                    <a:pt x="2837716" y="2336459"/>
                  </a:lnTo>
                  <a:lnTo>
                    <a:pt x="2790360" y="2325884"/>
                  </a:lnTo>
                  <a:lnTo>
                    <a:pt x="2745785" y="2308893"/>
                  </a:lnTo>
                  <a:lnTo>
                    <a:pt x="2704508" y="2286007"/>
                  </a:lnTo>
                  <a:lnTo>
                    <a:pt x="2667050" y="2257744"/>
                  </a:lnTo>
                  <a:lnTo>
                    <a:pt x="2633930" y="2224624"/>
                  </a:lnTo>
                  <a:lnTo>
                    <a:pt x="2605667" y="2187166"/>
                  </a:lnTo>
                  <a:lnTo>
                    <a:pt x="2582781" y="2145889"/>
                  </a:lnTo>
                  <a:lnTo>
                    <a:pt x="2565790" y="2101314"/>
                  </a:lnTo>
                  <a:lnTo>
                    <a:pt x="2555215" y="2053958"/>
                  </a:lnTo>
                  <a:lnTo>
                    <a:pt x="2551574" y="2004343"/>
                  </a:lnTo>
                  <a:lnTo>
                    <a:pt x="2551574" y="615156"/>
                  </a:lnTo>
                  <a:close/>
                </a:path>
              </a:pathLst>
            </a:custGeom>
            <a:ln w="38099">
              <a:solidFill>
                <a:srgbClr val="FFCC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4" name="object 24"/>
          <p:cNvPicPr/>
          <p:nvPr/>
        </p:nvPicPr>
        <p:blipFill>
          <a:blip r:embed="rId5" cstate="print"/>
          <a:stretch>
            <a:fillRect/>
          </a:stretch>
        </p:blipFill>
        <p:spPr>
          <a:xfrm>
            <a:off x="5264767" y="1834682"/>
            <a:ext cx="633390" cy="633398"/>
          </a:xfrm>
          <a:prstGeom prst="rect">
            <a:avLst/>
          </a:prstGeom>
        </p:spPr>
      </p:pic>
      <p:pic>
        <p:nvPicPr>
          <p:cNvPr id="25" name="object 25"/>
          <p:cNvPicPr/>
          <p:nvPr/>
        </p:nvPicPr>
        <p:blipFill>
          <a:blip r:embed="rId6" cstate="print"/>
          <a:stretch>
            <a:fillRect/>
          </a:stretch>
        </p:blipFill>
        <p:spPr>
          <a:xfrm>
            <a:off x="6343450" y="4966900"/>
            <a:ext cx="488399" cy="488399"/>
          </a:xfrm>
          <a:prstGeom prst="rect">
            <a:avLst/>
          </a:prstGeom>
        </p:spPr>
      </p:pic>
      <p:sp>
        <p:nvSpPr>
          <p:cNvPr id="26" name="object 26"/>
          <p:cNvSpPr txBox="1"/>
          <p:nvPr/>
        </p:nvSpPr>
        <p:spPr>
          <a:xfrm>
            <a:off x="1687475" y="6371872"/>
            <a:ext cx="370268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Tw Cen MT"/>
                <a:cs typeface="Tw Cen MT"/>
              </a:rPr>
              <a:t>Visit</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the</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dashboards</a:t>
            </a:r>
            <a:r>
              <a:rPr kumimoji="0" sz="1600" b="0" i="0" u="none" strike="noStrike" kern="0" cap="none" spc="-45" normalizeH="0" baseline="0" noProof="0" dirty="0">
                <a:ln>
                  <a:noFill/>
                </a:ln>
                <a:solidFill>
                  <a:sysClr val="windowText" lastClr="000000"/>
                </a:solidFill>
                <a:effectLst/>
                <a:uLnTx/>
                <a:uFillTx/>
                <a:latin typeface="Tw Cen MT"/>
                <a:cs typeface="Tw Cen MT"/>
              </a:rPr>
              <a:t> </a:t>
            </a:r>
            <a:r>
              <a:rPr kumimoji="0" sz="1600" b="0" i="0" u="none" strike="noStrike" kern="0" cap="none" spc="0" normalizeH="0" baseline="0" noProof="0" dirty="0">
                <a:ln>
                  <a:noFill/>
                </a:ln>
                <a:solidFill>
                  <a:sysClr val="windowText" lastClr="000000"/>
                </a:solidFill>
                <a:effectLst/>
                <a:uLnTx/>
                <a:uFillTx/>
                <a:latin typeface="Tw Cen MT"/>
                <a:cs typeface="Tw Cen MT"/>
              </a:rPr>
              <a:t>at</a:t>
            </a:r>
            <a:r>
              <a:rPr kumimoji="0" sz="1600" b="0" i="0" u="none" strike="noStrike" kern="0" cap="none" spc="-30" normalizeH="0" baseline="0" noProof="0" dirty="0">
                <a:ln>
                  <a:noFill/>
                </a:ln>
                <a:solidFill>
                  <a:sysClr val="windowText" lastClr="000000"/>
                </a:solidFill>
                <a:effectLst/>
                <a:uLnTx/>
                <a:uFillTx/>
                <a:latin typeface="Tw Cen MT"/>
                <a:cs typeface="Tw Cen MT"/>
              </a:rPr>
              <a:t> </a:t>
            </a:r>
            <a:r>
              <a:rPr kumimoji="0" sz="1600" b="0" i="0" u="heavy" strike="noStrike" kern="0" cap="none" spc="-10" normalizeH="0" baseline="0" noProof="0" dirty="0">
                <a:ln>
                  <a:noFill/>
                </a:ln>
                <a:solidFill>
                  <a:srgbClr val="0563C1"/>
                </a:solidFill>
                <a:effectLst/>
                <a:uLnTx/>
                <a:uFill>
                  <a:solidFill>
                    <a:srgbClr val="0563C1"/>
                  </a:solidFill>
                </a:uFill>
                <a:latin typeface="Tw Cen MT"/>
                <a:cs typeface="Tw Cen MT"/>
                <a:hlinkClick r:id="rId7"/>
              </a:rPr>
              <a:t>https://ahead.hiv.gov</a:t>
            </a:r>
            <a:endParaRPr kumimoji="0" sz="1600" b="0" i="0" u="none" strike="noStrike" kern="0" cap="none" spc="0" normalizeH="0" baseline="0" noProof="0">
              <a:ln>
                <a:noFill/>
              </a:ln>
              <a:solidFill>
                <a:sysClr val="windowText" lastClr="000000"/>
              </a:solidFill>
              <a:effectLst/>
              <a:uLnTx/>
              <a:uFillTx/>
              <a:latin typeface="Tw Cen MT"/>
              <a:cs typeface="Tw Cen MT"/>
            </a:endParaRPr>
          </a:p>
        </p:txBody>
      </p:sp>
    </p:spTree>
  </p:cSld>
  <p:clrMapOvr>
    <a:masterClrMapping/>
  </p:clrMapOvr>
</p:sld>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8CFE25A7-C2B6-47F0-9D9C-78A281519B3B}"/>
    </a:ext>
  </a:extLst>
</a:theme>
</file>

<file path=ppt/theme/theme10.xml><?xml version="1.0" encoding="utf-8"?>
<a:theme xmlns:a="http://schemas.openxmlformats.org/drawingml/2006/main" name="1_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dwest AETC powerpoint template REV NOV 2021.pptx" id="{ADB45838-B869-4737-898B-3DB8B086EC79}" vid="{A8FE2C5C-2970-49A8-B93B-903711D639F1}"/>
    </a:ext>
  </a:extLst>
</a:theme>
</file>

<file path=ppt/theme/theme11.xml><?xml version="1.0" encoding="utf-8"?>
<a:theme xmlns:a="http://schemas.openxmlformats.org/drawingml/2006/main" name="8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dwest AETC powerpoint template REV NOV 2021.pptx" id="{ADB45838-B869-4737-898B-3DB8B086EC79}" vid="{D1A519BE-BC01-4427-B7FA-F60B76A396F7}"/>
    </a:ext>
  </a:extLst>
</a:theme>
</file>

<file path=ppt/theme/theme12.xml><?xml version="1.0" encoding="utf-8"?>
<a:theme xmlns:a="http://schemas.openxmlformats.org/drawingml/2006/main" name="4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dwest AETC powerpoint template REV NOV 2021.pptx" id="{ADB45838-B869-4737-898B-3DB8B086EC79}" vid="{03229348-D3F8-45E2-9ECA-3F21C8C1CCB8}"/>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46D10F16-AC19-4274-9CB5-E6FF927BCCE7}"/>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A4577493-7D7F-4DF7-90EB-E9067117F95E}"/>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01F82A4B-D489-4945-940E-72B909114032}"/>
    </a:ext>
  </a:extLst>
</a:theme>
</file>

<file path=ppt/theme/theme6.xml><?xml version="1.0" encoding="utf-8"?>
<a:theme xmlns:a="http://schemas.openxmlformats.org/drawingml/2006/main" name="1_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dwest AETC powerpoint template REV NOV 2021.pptx" id="{ADB45838-B869-4737-898B-3DB8B086EC79}" vid="{86387E16-067D-4CD2-A4C2-5140D73079B5}"/>
    </a:ext>
  </a:extLst>
</a:theme>
</file>

<file path=ppt/theme/theme9.xml><?xml version="1.0" encoding="utf-8"?>
<a:theme xmlns:a="http://schemas.openxmlformats.org/drawingml/2006/main" name="1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dwest AETC powerpoint template REV NOV 2021.pptx" id="{ADB45838-B869-4737-898B-3DB8B086EC79}" vid="{CB479E59-20C7-48C2-B85D-6E5E67588F1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8106c81-75f1-4cc8-87c7-f665cade2a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60E11673BDA47B1931058B1AD72D4" ma:contentTypeVersion="10" ma:contentTypeDescription="Create a new document." ma:contentTypeScope="" ma:versionID="56ad60355689155bb3e9a2b2e6b900b1">
  <xsd:schema xmlns:xsd="http://www.w3.org/2001/XMLSchema" xmlns:xs="http://www.w3.org/2001/XMLSchema" xmlns:p="http://schemas.microsoft.com/office/2006/metadata/properties" xmlns:ns3="28106c81-75f1-4cc8-87c7-f665cade2a6f" xmlns:ns4="9d16b1c2-581f-4415-ba8f-5e07cf257286" targetNamespace="http://schemas.microsoft.com/office/2006/metadata/properties" ma:root="true" ma:fieldsID="9e3b439ce36788f0e6c579c023af138b" ns3:_="" ns4:_="">
    <xsd:import namespace="28106c81-75f1-4cc8-87c7-f665cade2a6f"/>
    <xsd:import namespace="9d16b1c2-581f-4415-ba8f-5e07cf25728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06c81-75f1-4cc8-87c7-f665cade2a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16b1c2-581f-4415-ba8f-5e07cf2572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AEE6F-0716-4066-B526-F36FA9A3310E}">
  <ds:schemaRefs>
    <ds:schemaRef ds:uri="http://schemas.microsoft.com/sharepoint/v3/contenttype/forms"/>
  </ds:schemaRefs>
</ds:datastoreItem>
</file>

<file path=customXml/itemProps2.xml><?xml version="1.0" encoding="utf-8"?>
<ds:datastoreItem xmlns:ds="http://schemas.openxmlformats.org/officeDocument/2006/customXml" ds:itemID="{7113473B-0F23-4D24-AD9E-5E2E5C38294A}">
  <ds:schemaRefs>
    <ds:schemaRef ds:uri="http://purl.org/dc/dcmitype/"/>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 ds:uri="28106c81-75f1-4cc8-87c7-f665cade2a6f"/>
    <ds:schemaRef ds:uri="http://schemas.microsoft.com/office/infopath/2007/PartnerControls"/>
    <ds:schemaRef ds:uri="9d16b1c2-581f-4415-ba8f-5e07cf257286"/>
    <ds:schemaRef ds:uri="http://www.w3.org/XML/1998/namespace"/>
  </ds:schemaRefs>
</ds:datastoreItem>
</file>

<file path=customXml/itemProps3.xml><?xml version="1.0" encoding="utf-8"?>
<ds:datastoreItem xmlns:ds="http://schemas.openxmlformats.org/officeDocument/2006/customXml" ds:itemID="{4798D13D-9DC7-4280-8446-53FEC12A3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106c81-75f1-4cc8-87c7-f665cade2a6f"/>
    <ds:schemaRef ds:uri="9d16b1c2-581f-4415-ba8f-5e07cf257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4638</TotalTime>
  <Words>1803</Words>
  <Application>Microsoft Office PowerPoint</Application>
  <PresentationFormat>Widescreen</PresentationFormat>
  <Paragraphs>159</Paragraphs>
  <Slides>21</Slides>
  <Notes>2</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21</vt:i4>
      </vt:variant>
    </vt:vector>
  </HeadingPairs>
  <TitlesOfParts>
    <vt:vector size="42" baseType="lpstr">
      <vt:lpstr>Arial</vt:lpstr>
      <vt:lpstr>Calibri</vt:lpstr>
      <vt:lpstr>Inter</vt:lpstr>
      <vt:lpstr>STIXGeneral-Regular</vt:lpstr>
      <vt:lpstr>System Font Regular</vt:lpstr>
      <vt:lpstr>Times New Roman</vt:lpstr>
      <vt:lpstr>Tw Cen MT</vt:lpstr>
      <vt:lpstr>Wingdings</vt:lpstr>
      <vt:lpstr>Title slide master</vt:lpstr>
      <vt:lpstr>Content slide master</vt:lpstr>
      <vt:lpstr>3_Custom Design</vt:lpstr>
      <vt:lpstr>5_Custom Design</vt:lpstr>
      <vt:lpstr>6_Custom Design</vt:lpstr>
      <vt:lpstr>1_No logo</vt:lpstr>
      <vt:lpstr>2_No logo</vt:lpstr>
      <vt:lpstr>7_Custom Design</vt:lpstr>
      <vt:lpstr>1_Content slide master</vt:lpstr>
      <vt:lpstr>1_Title slide master</vt:lpstr>
      <vt:lpstr>8_Custom Design</vt:lpstr>
      <vt:lpstr>4_Custom Design</vt:lpstr>
      <vt:lpstr>Office Theme</vt:lpstr>
      <vt:lpstr>HIV-related Stigma and Discrimination in Primary Care Settings</vt:lpstr>
      <vt:lpstr>MATEC Statement on Equity and Inclusion</vt:lpstr>
      <vt:lpstr>Disclaimer</vt:lpstr>
      <vt:lpstr>Guest Speaker</vt:lpstr>
      <vt:lpstr>PowerPoint Presentation</vt:lpstr>
      <vt:lpstr>About The HITEQ Center</vt:lpstr>
      <vt:lpstr>THE ROLE OF HEALTH IT IN HIV PREVENTION</vt:lpstr>
      <vt:lpstr>THE STATUS OF HIV PREVENTION</vt:lpstr>
      <vt:lpstr>HOW TO USE THESE DATA</vt:lpstr>
      <vt:lpstr>HIV PREVENTION HEALTH IT FUNCTIONS</vt:lpstr>
      <vt:lpstr>LET’S LOOK AT EACH Following, we’ll discuss a couple of examples for each of these key functions. These might serve as ideas or inspiration as to what you might do in your health center.</vt:lpstr>
      <vt:lpstr>STANDARDIZATION</vt:lpstr>
      <vt:lpstr>CLINICAL DECISION SUPPORT</vt:lpstr>
      <vt:lpstr>MONITORING</vt:lpstr>
      <vt:lpstr>DIGITAL PATIENT ENGAGEMENT</vt:lpstr>
      <vt:lpstr>PowerPoint Presentation</vt:lpstr>
      <vt:lpstr>Let’s Chat.</vt:lpstr>
      <vt:lpstr>Evaluation for the Series</vt:lpstr>
      <vt:lpstr>MATEC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Balderas, Estela</dc:creator>
  <cp:lastModifiedBy>Sara Olson</cp:lastModifiedBy>
  <cp:revision>17</cp:revision>
  <cp:lastPrinted>2014-09-18T20:07:37Z</cp:lastPrinted>
  <dcterms:created xsi:type="dcterms:W3CDTF">2021-12-15T20:31:54Z</dcterms:created>
  <dcterms:modified xsi:type="dcterms:W3CDTF">2024-05-24T14:52:41Z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0x0101005AC60E11673BDA47B1931058B1AD72D4</vt:lpwstr>
  </property>
</Properties>
</file>