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notesSlides/notesSlide46.xml" ContentType="application/vnd.openxmlformats-officedocument.presentationml.notesSlide+xml"/>
  <Override PartName="/ppt/tags/tag2.xml" ContentType="application/vnd.openxmlformats-officedocument.presentationml.tags+xml"/>
  <Override PartName="/ppt/notesSlides/notesSlide47.xml" ContentType="application/vnd.openxmlformats-officedocument.presentationml.notesSlide+xml"/>
  <Override PartName="/ppt/tags/tag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07" r:id="rId2"/>
    <p:sldMasterId id="2147483762" r:id="rId3"/>
    <p:sldMasterId id="2147483767" r:id="rId4"/>
    <p:sldMasterId id="2147483798" r:id="rId5"/>
    <p:sldMasterId id="2147483812" r:id="rId6"/>
    <p:sldMasterId id="2147483829" r:id="rId7"/>
    <p:sldMasterId id="2147483862" r:id="rId8"/>
    <p:sldMasterId id="2147483870" r:id="rId9"/>
    <p:sldMasterId id="2147483897" r:id="rId10"/>
    <p:sldMasterId id="2147483905" r:id="rId11"/>
    <p:sldMasterId id="2147483926" r:id="rId12"/>
    <p:sldMasterId id="2147483934" r:id="rId13"/>
  </p:sldMasterIdLst>
  <p:notesMasterIdLst>
    <p:notesMasterId r:id="rId75"/>
  </p:notesMasterIdLst>
  <p:handoutMasterIdLst>
    <p:handoutMasterId r:id="rId76"/>
  </p:handoutMasterIdLst>
  <p:sldIdLst>
    <p:sldId id="256" r:id="rId14"/>
    <p:sldId id="2145706562" r:id="rId15"/>
    <p:sldId id="2145706563" r:id="rId16"/>
    <p:sldId id="257" r:id="rId17"/>
    <p:sldId id="353" r:id="rId18"/>
    <p:sldId id="267" r:id="rId19"/>
    <p:sldId id="2145706551" r:id="rId20"/>
    <p:sldId id="2145706552" r:id="rId21"/>
    <p:sldId id="269" r:id="rId22"/>
    <p:sldId id="2145706553" r:id="rId23"/>
    <p:sldId id="2145706555" r:id="rId24"/>
    <p:sldId id="2145706554" r:id="rId25"/>
    <p:sldId id="2145706556" r:id="rId26"/>
    <p:sldId id="2145706558" r:id="rId27"/>
    <p:sldId id="2145706557" r:id="rId28"/>
    <p:sldId id="2145706559" r:id="rId29"/>
    <p:sldId id="2145706547" r:id="rId30"/>
    <p:sldId id="368" r:id="rId31"/>
    <p:sldId id="2145706549" r:id="rId32"/>
    <p:sldId id="324" r:id="rId33"/>
    <p:sldId id="2145706550" r:id="rId34"/>
    <p:sldId id="261" r:id="rId35"/>
    <p:sldId id="293" r:id="rId36"/>
    <p:sldId id="262" r:id="rId37"/>
    <p:sldId id="331" r:id="rId38"/>
    <p:sldId id="330" r:id="rId39"/>
    <p:sldId id="332" r:id="rId40"/>
    <p:sldId id="258" r:id="rId41"/>
    <p:sldId id="288" r:id="rId42"/>
    <p:sldId id="289" r:id="rId43"/>
    <p:sldId id="291" r:id="rId44"/>
    <p:sldId id="264" r:id="rId45"/>
    <p:sldId id="290" r:id="rId46"/>
    <p:sldId id="268" r:id="rId47"/>
    <p:sldId id="355" r:id="rId48"/>
    <p:sldId id="357" r:id="rId49"/>
    <p:sldId id="316" r:id="rId50"/>
    <p:sldId id="266" r:id="rId51"/>
    <p:sldId id="317" r:id="rId52"/>
    <p:sldId id="295" r:id="rId53"/>
    <p:sldId id="270" r:id="rId54"/>
    <p:sldId id="271" r:id="rId55"/>
    <p:sldId id="365" r:id="rId56"/>
    <p:sldId id="308" r:id="rId57"/>
    <p:sldId id="366" r:id="rId58"/>
    <p:sldId id="364" r:id="rId59"/>
    <p:sldId id="340" r:id="rId60"/>
    <p:sldId id="363" r:id="rId61"/>
    <p:sldId id="312" r:id="rId62"/>
    <p:sldId id="313" r:id="rId63"/>
    <p:sldId id="314" r:id="rId64"/>
    <p:sldId id="323" r:id="rId65"/>
    <p:sldId id="342" r:id="rId66"/>
    <p:sldId id="2145706539" r:id="rId67"/>
    <p:sldId id="2145706560" r:id="rId68"/>
    <p:sldId id="2145706561" r:id="rId69"/>
    <p:sldId id="2145706541" r:id="rId70"/>
    <p:sldId id="2145706565" r:id="rId71"/>
    <p:sldId id="2145706564" r:id="rId72"/>
    <p:sldId id="2145706543" r:id="rId73"/>
    <p:sldId id="354"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814" autoAdjust="0"/>
  </p:normalViewPr>
  <p:slideViewPr>
    <p:cSldViewPr snapToGrid="0">
      <p:cViewPr varScale="1">
        <p:scale>
          <a:sx n="100" d="100"/>
          <a:sy n="100" d="100"/>
        </p:scale>
        <p:origin x="990" y="84"/>
      </p:cViewPr>
      <p:guideLst/>
    </p:cSldViewPr>
  </p:slideViewPr>
  <p:outlineViewPr>
    <p:cViewPr>
      <p:scale>
        <a:sx n="33" d="100"/>
        <a:sy n="33" d="100"/>
      </p:scale>
      <p:origin x="0" y="-1448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AD11A-4B5E-4248-A410-B5BF7417D63C}"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46624407-F338-4064-8E25-56D51318B424}">
      <dgm:prSet/>
      <dgm:spPr/>
      <dgm:t>
        <a:bodyPr/>
        <a:lstStyle/>
        <a:p>
          <a:r>
            <a:rPr lang="en-US" baseline="0"/>
            <a:t>Don’t just tell patients </a:t>
          </a:r>
          <a:r>
            <a:rPr lang="en-US" u="sng" baseline="0"/>
            <a:t>to</a:t>
          </a:r>
          <a:r>
            <a:rPr lang="en-US" baseline="0"/>
            <a:t> take certain meds with food</a:t>
          </a:r>
          <a:endParaRPr lang="en-US"/>
        </a:p>
      </dgm:t>
    </dgm:pt>
    <dgm:pt modelId="{41ED8935-8C20-476A-83CB-D45485EB9012}" type="parTrans" cxnId="{1C3C6D22-E724-4213-B5B2-51BB88131B50}">
      <dgm:prSet/>
      <dgm:spPr/>
      <dgm:t>
        <a:bodyPr/>
        <a:lstStyle/>
        <a:p>
          <a:endParaRPr lang="en-US"/>
        </a:p>
      </dgm:t>
    </dgm:pt>
    <dgm:pt modelId="{123B73A3-EC23-4A1C-8E18-9409C18EB5D5}" type="sibTrans" cxnId="{1C3C6D22-E724-4213-B5B2-51BB88131B50}">
      <dgm:prSet/>
      <dgm:spPr/>
      <dgm:t>
        <a:bodyPr/>
        <a:lstStyle/>
        <a:p>
          <a:endParaRPr lang="en-US"/>
        </a:p>
      </dgm:t>
    </dgm:pt>
    <dgm:pt modelId="{86DC0D8C-B06A-404E-8F00-EADC6E5C235C}">
      <dgm:prSet/>
      <dgm:spPr/>
      <dgm:t>
        <a:bodyPr/>
        <a:lstStyle/>
        <a:p>
          <a:r>
            <a:rPr lang="en-US" baseline="0"/>
            <a:t>Tell patients </a:t>
          </a:r>
          <a:r>
            <a:rPr lang="en-US" u="sng" baseline="0"/>
            <a:t>why</a:t>
          </a:r>
          <a:r>
            <a:rPr lang="en-US" baseline="0"/>
            <a:t> to take certain meds with food</a:t>
          </a:r>
          <a:endParaRPr lang="en-US"/>
        </a:p>
      </dgm:t>
    </dgm:pt>
    <dgm:pt modelId="{90A3DD34-8B58-416E-BE4F-EFAEE9F00447}" type="parTrans" cxnId="{08BA2D11-340E-4E9D-B311-7B46F84DB781}">
      <dgm:prSet/>
      <dgm:spPr/>
      <dgm:t>
        <a:bodyPr/>
        <a:lstStyle/>
        <a:p>
          <a:endParaRPr lang="en-US"/>
        </a:p>
      </dgm:t>
    </dgm:pt>
    <dgm:pt modelId="{0478E9AB-D829-469C-9BE9-92BA67236F66}" type="sibTrans" cxnId="{08BA2D11-340E-4E9D-B311-7B46F84DB781}">
      <dgm:prSet/>
      <dgm:spPr/>
      <dgm:t>
        <a:bodyPr/>
        <a:lstStyle/>
        <a:p>
          <a:endParaRPr lang="en-US"/>
        </a:p>
      </dgm:t>
    </dgm:pt>
    <dgm:pt modelId="{958CBCB9-B672-495C-9858-E3379CDC3EBD}" type="pres">
      <dgm:prSet presAssocID="{4D3AD11A-4B5E-4248-A410-B5BF7417D63C}" presName="hierChild1" presStyleCnt="0">
        <dgm:presLayoutVars>
          <dgm:chPref val="1"/>
          <dgm:dir/>
          <dgm:animOne val="branch"/>
          <dgm:animLvl val="lvl"/>
          <dgm:resizeHandles/>
        </dgm:presLayoutVars>
      </dgm:prSet>
      <dgm:spPr/>
    </dgm:pt>
    <dgm:pt modelId="{18F005F9-B3C7-42ED-B7CE-F316032054DC}" type="pres">
      <dgm:prSet presAssocID="{46624407-F338-4064-8E25-56D51318B424}" presName="hierRoot1" presStyleCnt="0"/>
      <dgm:spPr/>
    </dgm:pt>
    <dgm:pt modelId="{AF9DC913-380F-42AD-AF2E-C0AF2C420BF4}" type="pres">
      <dgm:prSet presAssocID="{46624407-F338-4064-8E25-56D51318B424}" presName="composite" presStyleCnt="0"/>
      <dgm:spPr/>
    </dgm:pt>
    <dgm:pt modelId="{21AB6A02-417A-48CA-B350-E247B8E88C0A}" type="pres">
      <dgm:prSet presAssocID="{46624407-F338-4064-8E25-56D51318B424}" presName="background" presStyleLbl="node0" presStyleIdx="0" presStyleCnt="2"/>
      <dgm:spPr/>
    </dgm:pt>
    <dgm:pt modelId="{B04246EF-0F6D-4C86-A1FA-82E78D0EE103}" type="pres">
      <dgm:prSet presAssocID="{46624407-F338-4064-8E25-56D51318B424}" presName="text" presStyleLbl="fgAcc0" presStyleIdx="0" presStyleCnt="2">
        <dgm:presLayoutVars>
          <dgm:chPref val="3"/>
        </dgm:presLayoutVars>
      </dgm:prSet>
      <dgm:spPr/>
    </dgm:pt>
    <dgm:pt modelId="{A879C828-CA2E-43C2-A293-EBB0B7D42A6F}" type="pres">
      <dgm:prSet presAssocID="{46624407-F338-4064-8E25-56D51318B424}" presName="hierChild2" presStyleCnt="0"/>
      <dgm:spPr/>
    </dgm:pt>
    <dgm:pt modelId="{F4164BD5-001D-42DD-AD08-2B44A985C7FE}" type="pres">
      <dgm:prSet presAssocID="{86DC0D8C-B06A-404E-8F00-EADC6E5C235C}" presName="hierRoot1" presStyleCnt="0"/>
      <dgm:spPr/>
    </dgm:pt>
    <dgm:pt modelId="{41B10271-93BF-482E-8C52-51A9ECA3303E}" type="pres">
      <dgm:prSet presAssocID="{86DC0D8C-B06A-404E-8F00-EADC6E5C235C}" presName="composite" presStyleCnt="0"/>
      <dgm:spPr/>
    </dgm:pt>
    <dgm:pt modelId="{48F2C8BA-90DA-4331-A529-8DE570FB4D51}" type="pres">
      <dgm:prSet presAssocID="{86DC0D8C-B06A-404E-8F00-EADC6E5C235C}" presName="background" presStyleLbl="node0" presStyleIdx="1" presStyleCnt="2"/>
      <dgm:spPr/>
    </dgm:pt>
    <dgm:pt modelId="{265F64D3-14E5-4600-98E4-C799F93EF801}" type="pres">
      <dgm:prSet presAssocID="{86DC0D8C-B06A-404E-8F00-EADC6E5C235C}" presName="text" presStyleLbl="fgAcc0" presStyleIdx="1" presStyleCnt="2">
        <dgm:presLayoutVars>
          <dgm:chPref val="3"/>
        </dgm:presLayoutVars>
      </dgm:prSet>
      <dgm:spPr/>
    </dgm:pt>
    <dgm:pt modelId="{55E2711D-BCF8-49F4-A169-FDC736097213}" type="pres">
      <dgm:prSet presAssocID="{86DC0D8C-B06A-404E-8F00-EADC6E5C235C}" presName="hierChild2" presStyleCnt="0"/>
      <dgm:spPr/>
    </dgm:pt>
  </dgm:ptLst>
  <dgm:cxnLst>
    <dgm:cxn modelId="{08BA2D11-340E-4E9D-B311-7B46F84DB781}" srcId="{4D3AD11A-4B5E-4248-A410-B5BF7417D63C}" destId="{86DC0D8C-B06A-404E-8F00-EADC6E5C235C}" srcOrd="1" destOrd="0" parTransId="{90A3DD34-8B58-416E-BE4F-EFAEE9F00447}" sibTransId="{0478E9AB-D829-469C-9BE9-92BA67236F66}"/>
    <dgm:cxn modelId="{1C3C6D22-E724-4213-B5B2-51BB88131B50}" srcId="{4D3AD11A-4B5E-4248-A410-B5BF7417D63C}" destId="{46624407-F338-4064-8E25-56D51318B424}" srcOrd="0" destOrd="0" parTransId="{41ED8935-8C20-476A-83CB-D45485EB9012}" sibTransId="{123B73A3-EC23-4A1C-8E18-9409C18EB5D5}"/>
    <dgm:cxn modelId="{50A94FC1-6498-4550-8B81-F14CA97884F5}" type="presOf" srcId="{86DC0D8C-B06A-404E-8F00-EADC6E5C235C}" destId="{265F64D3-14E5-4600-98E4-C799F93EF801}" srcOrd="0" destOrd="0" presId="urn:microsoft.com/office/officeart/2005/8/layout/hierarchy1"/>
    <dgm:cxn modelId="{29C391EC-21CF-4988-8A6B-2B7936372752}" type="presOf" srcId="{4D3AD11A-4B5E-4248-A410-B5BF7417D63C}" destId="{958CBCB9-B672-495C-9858-E3379CDC3EBD}" srcOrd="0" destOrd="0" presId="urn:microsoft.com/office/officeart/2005/8/layout/hierarchy1"/>
    <dgm:cxn modelId="{869418F5-ABEF-4B54-8FC0-096AA66C8E11}" type="presOf" srcId="{46624407-F338-4064-8E25-56D51318B424}" destId="{B04246EF-0F6D-4C86-A1FA-82E78D0EE103}" srcOrd="0" destOrd="0" presId="urn:microsoft.com/office/officeart/2005/8/layout/hierarchy1"/>
    <dgm:cxn modelId="{9E1D2CE2-58AC-4858-86DA-853DC733FCAE}" type="presParOf" srcId="{958CBCB9-B672-495C-9858-E3379CDC3EBD}" destId="{18F005F9-B3C7-42ED-B7CE-F316032054DC}" srcOrd="0" destOrd="0" presId="urn:microsoft.com/office/officeart/2005/8/layout/hierarchy1"/>
    <dgm:cxn modelId="{F0B89CCF-4CB0-4C13-9B18-9ED1FDCE84FB}" type="presParOf" srcId="{18F005F9-B3C7-42ED-B7CE-F316032054DC}" destId="{AF9DC913-380F-42AD-AF2E-C0AF2C420BF4}" srcOrd="0" destOrd="0" presId="urn:microsoft.com/office/officeart/2005/8/layout/hierarchy1"/>
    <dgm:cxn modelId="{F184D69B-49FC-4663-83AA-508F1D78F22E}" type="presParOf" srcId="{AF9DC913-380F-42AD-AF2E-C0AF2C420BF4}" destId="{21AB6A02-417A-48CA-B350-E247B8E88C0A}" srcOrd="0" destOrd="0" presId="urn:microsoft.com/office/officeart/2005/8/layout/hierarchy1"/>
    <dgm:cxn modelId="{6D286D60-7829-4E85-8AFE-01D21BC2FBC7}" type="presParOf" srcId="{AF9DC913-380F-42AD-AF2E-C0AF2C420BF4}" destId="{B04246EF-0F6D-4C86-A1FA-82E78D0EE103}" srcOrd="1" destOrd="0" presId="urn:microsoft.com/office/officeart/2005/8/layout/hierarchy1"/>
    <dgm:cxn modelId="{429C201E-54FF-4698-BE98-A6BFD33A922A}" type="presParOf" srcId="{18F005F9-B3C7-42ED-B7CE-F316032054DC}" destId="{A879C828-CA2E-43C2-A293-EBB0B7D42A6F}" srcOrd="1" destOrd="0" presId="urn:microsoft.com/office/officeart/2005/8/layout/hierarchy1"/>
    <dgm:cxn modelId="{77C3A0C8-D785-4DD2-8597-7AC550F87CE8}" type="presParOf" srcId="{958CBCB9-B672-495C-9858-E3379CDC3EBD}" destId="{F4164BD5-001D-42DD-AD08-2B44A985C7FE}" srcOrd="1" destOrd="0" presId="urn:microsoft.com/office/officeart/2005/8/layout/hierarchy1"/>
    <dgm:cxn modelId="{898391D5-90F1-497E-B71F-E0F340BC435E}" type="presParOf" srcId="{F4164BD5-001D-42DD-AD08-2B44A985C7FE}" destId="{41B10271-93BF-482E-8C52-51A9ECA3303E}" srcOrd="0" destOrd="0" presId="urn:microsoft.com/office/officeart/2005/8/layout/hierarchy1"/>
    <dgm:cxn modelId="{B6CE5135-BBBD-4B19-9E8E-7276EBF2B382}" type="presParOf" srcId="{41B10271-93BF-482E-8C52-51A9ECA3303E}" destId="{48F2C8BA-90DA-4331-A529-8DE570FB4D51}" srcOrd="0" destOrd="0" presId="urn:microsoft.com/office/officeart/2005/8/layout/hierarchy1"/>
    <dgm:cxn modelId="{698B1C80-C502-4C7F-B6B6-DE77AD7FE043}" type="presParOf" srcId="{41B10271-93BF-482E-8C52-51A9ECA3303E}" destId="{265F64D3-14E5-4600-98E4-C799F93EF801}" srcOrd="1" destOrd="0" presId="urn:microsoft.com/office/officeart/2005/8/layout/hierarchy1"/>
    <dgm:cxn modelId="{CBAD2DB8-3CE1-4EBE-8228-B1D54B9F5F84}" type="presParOf" srcId="{F4164BD5-001D-42DD-AD08-2B44A985C7FE}" destId="{55E2711D-BCF8-49F4-A169-FDC73609721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6A02-417A-48CA-B350-E247B8E88C0A}">
      <dsp:nvSpPr>
        <dsp:cNvPr id="0" name=""/>
        <dsp:cNvSpPr/>
      </dsp:nvSpPr>
      <dsp:spPr>
        <a:xfrm>
          <a:off x="1268" y="6585"/>
          <a:ext cx="4453890" cy="2828220"/>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04246EF-0F6D-4C86-A1FA-82E78D0EE103}">
      <dsp:nvSpPr>
        <dsp:cNvPr id="0" name=""/>
        <dsp:cNvSpPr/>
      </dsp:nvSpPr>
      <dsp:spPr>
        <a:xfrm>
          <a:off x="496145" y="476718"/>
          <a:ext cx="4453890" cy="28282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a:t>Don’t just tell patients </a:t>
          </a:r>
          <a:r>
            <a:rPr lang="en-US" sz="4200" u="sng" kern="1200" baseline="0"/>
            <a:t>to</a:t>
          </a:r>
          <a:r>
            <a:rPr lang="en-US" sz="4200" kern="1200" baseline="0"/>
            <a:t> take certain meds with food</a:t>
          </a:r>
          <a:endParaRPr lang="en-US" sz="4200" kern="1200"/>
        </a:p>
      </dsp:txBody>
      <dsp:txXfrm>
        <a:off x="578981" y="559554"/>
        <a:ext cx="4288218" cy="2662548"/>
      </dsp:txXfrm>
    </dsp:sp>
    <dsp:sp modelId="{48F2C8BA-90DA-4331-A529-8DE570FB4D51}">
      <dsp:nvSpPr>
        <dsp:cNvPr id="0" name=""/>
        <dsp:cNvSpPr/>
      </dsp:nvSpPr>
      <dsp:spPr>
        <a:xfrm>
          <a:off x="5444913" y="6585"/>
          <a:ext cx="4453890" cy="2828220"/>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265F64D3-14E5-4600-98E4-C799F93EF801}">
      <dsp:nvSpPr>
        <dsp:cNvPr id="0" name=""/>
        <dsp:cNvSpPr/>
      </dsp:nvSpPr>
      <dsp:spPr>
        <a:xfrm>
          <a:off x="5939790" y="476718"/>
          <a:ext cx="4453890" cy="28282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a:t>Tell patients </a:t>
          </a:r>
          <a:r>
            <a:rPr lang="en-US" sz="4200" u="sng" kern="1200" baseline="0"/>
            <a:t>why</a:t>
          </a:r>
          <a:r>
            <a:rPr lang="en-US" sz="4200" kern="1200" baseline="0"/>
            <a:t> to take certain meds with food</a:t>
          </a:r>
          <a:endParaRPr lang="en-US" sz="4200" kern="1200"/>
        </a:p>
      </dsp:txBody>
      <dsp:txXfrm>
        <a:off x="6022626" y="559554"/>
        <a:ext cx="4288218" cy="2662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EB0117-C204-4294-B653-FF62C2198A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FF2DDC-520F-4D8E-B0AC-73C6FA226F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84E332-E9CC-4545-914B-7EBBE1464CDD}" type="datetimeFigureOut">
              <a:rPr lang="en-US" smtClean="0"/>
              <a:t>5/30/2024</a:t>
            </a:fld>
            <a:endParaRPr lang="en-US"/>
          </a:p>
        </p:txBody>
      </p:sp>
      <p:sp>
        <p:nvSpPr>
          <p:cNvPr id="4" name="Footer Placeholder 3">
            <a:extLst>
              <a:ext uri="{FF2B5EF4-FFF2-40B4-BE49-F238E27FC236}">
                <a16:creationId xmlns:a16="http://schemas.microsoft.com/office/drawing/2014/main" id="{BEE6420D-3ABB-47B3-9E79-2E767A9D38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280F22-1887-4A1C-99A5-BCCD1577DB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125E92-510C-4510-B0B8-D2E7452EF2B7}" type="slidenum">
              <a:rPr lang="en-US" smtClean="0"/>
              <a:t>‹#›</a:t>
            </a:fld>
            <a:endParaRPr lang="en-US"/>
          </a:p>
        </p:txBody>
      </p:sp>
    </p:spTree>
    <p:extLst>
      <p:ext uri="{BB962C8B-B14F-4D97-AF65-F5344CB8AC3E}">
        <p14:creationId xmlns:p14="http://schemas.microsoft.com/office/powerpoint/2010/main" val="2664091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A9E97-1810-4312-A8BA-65890F90BE32}"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DCAB3-462A-43A6-AB98-557129FB13E5}" type="slidenum">
              <a:rPr lang="en-US" smtClean="0"/>
              <a:t>‹#›</a:t>
            </a:fld>
            <a:endParaRPr lang="en-US"/>
          </a:p>
        </p:txBody>
      </p:sp>
    </p:spTree>
    <p:extLst>
      <p:ext uri="{BB962C8B-B14F-4D97-AF65-F5344CB8AC3E}">
        <p14:creationId xmlns:p14="http://schemas.microsoft.com/office/powerpoint/2010/main" val="75729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bit about </a:t>
            </a:r>
            <a:r>
              <a:rPr lang="en-US" dirty="0" err="1"/>
              <a:t>PrEP</a:t>
            </a:r>
            <a:endParaRPr lang="en-US" dirty="0"/>
          </a:p>
        </p:txBody>
      </p:sp>
      <p:sp>
        <p:nvSpPr>
          <p:cNvPr id="4" name="Slide Number Placeholder 3"/>
          <p:cNvSpPr>
            <a:spLocks noGrp="1"/>
          </p:cNvSpPr>
          <p:nvPr>
            <p:ph type="sldNum" sz="quarter" idx="10"/>
          </p:nvPr>
        </p:nvSpPr>
        <p:spPr/>
        <p:txBody>
          <a:bodyPr/>
          <a:lstStyle/>
          <a:p>
            <a:fld id="{A42DCAB3-462A-43A6-AB98-557129FB13E5}" type="slidenum">
              <a:rPr lang="en-US" smtClean="0"/>
              <a:t>1</a:t>
            </a:fld>
            <a:endParaRPr lang="en-US"/>
          </a:p>
        </p:txBody>
      </p:sp>
    </p:spTree>
    <p:extLst>
      <p:ext uri="{BB962C8B-B14F-4D97-AF65-F5344CB8AC3E}">
        <p14:creationId xmlns:p14="http://schemas.microsoft.com/office/powerpoint/2010/main" val="131814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4" name="Google Shape;6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685" name="Google Shape;685;p16:notes"/>
          <p:cNvSpPr txBox="1"/>
          <p:nvPr/>
        </p:nvSpPr>
        <p:spPr>
          <a:xfrm>
            <a:off x="0" y="8685212"/>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686" name="Google Shape;686;p16: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4689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2" name="Google Shape;7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773" name="Google Shape;773;p25:notes"/>
          <p:cNvSpPr txBox="1"/>
          <p:nvPr/>
        </p:nvSpPr>
        <p:spPr>
          <a:xfrm>
            <a:off x="0"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74" name="Google Shape;774;p25: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24598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2" name="Google Shape;7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high rates of resistance with virologic failure</a:t>
            </a:r>
            <a:endParaRPr/>
          </a:p>
        </p:txBody>
      </p:sp>
      <p:sp>
        <p:nvSpPr>
          <p:cNvPr id="793" name="Google Shape;793;p27:notes"/>
          <p:cNvSpPr txBox="1"/>
          <p:nvPr/>
        </p:nvSpPr>
        <p:spPr>
          <a:xfrm>
            <a:off x="0"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94" name="Google Shape;794;p27: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61:notes"/>
          <p:cNvSpPr>
            <a:spLocks noGrp="1" noRot="1" noChangeAspect="1"/>
          </p:cNvSpPr>
          <p:nvPr>
            <p:ph type="sldImg" idx="2"/>
          </p:nvPr>
        </p:nvSpPr>
        <p:spPr>
          <a:xfrm>
            <a:off x="342900" y="703263"/>
            <a:ext cx="6173788" cy="3473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6" name="Google Shape;936;p61:notes"/>
          <p:cNvSpPr txBox="1">
            <a:spLocks noGrp="1"/>
          </p:cNvSpPr>
          <p:nvPr>
            <p:ph type="body" idx="1"/>
          </p:nvPr>
        </p:nvSpPr>
        <p:spPr>
          <a:xfrm>
            <a:off x="914400" y="4416425"/>
            <a:ext cx="5029200" cy="4183062"/>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dirty="0"/>
          </a:p>
        </p:txBody>
      </p:sp>
      <p:sp>
        <p:nvSpPr>
          <p:cNvPr id="118" name="Google Shape;118;p10:notes"/>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2:notes"/>
          <p:cNvSpPr>
            <a:spLocks noGrp="1" noRot="1" noChangeAspect="1"/>
          </p:cNvSpPr>
          <p:nvPr>
            <p:ph type="sldImg" idx="2"/>
          </p:nvPr>
        </p:nvSpPr>
        <p:spPr>
          <a:xfrm>
            <a:off x="342900" y="703263"/>
            <a:ext cx="6173788" cy="3473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9" name="Google Shape;1159;p2:notes"/>
          <p:cNvSpPr txBox="1">
            <a:spLocks noGrp="1"/>
          </p:cNvSpPr>
          <p:nvPr>
            <p:ph type="body" idx="1"/>
          </p:nvPr>
        </p:nvSpPr>
        <p:spPr>
          <a:xfrm>
            <a:off x="914400" y="4416425"/>
            <a:ext cx="5029200" cy="4183062"/>
          </a:xfrm>
          <a:prstGeom prst="rect">
            <a:avLst/>
          </a:prstGeom>
          <a:noFill/>
          <a:ln>
            <a:noFill/>
          </a:ln>
        </p:spPr>
        <p:txBody>
          <a:bodyPr spcFirstLastPara="1" wrap="square" lIns="90475" tIns="44450" rIns="90475" bIns="44450" anchor="t" anchorCtr="0">
            <a:noAutofit/>
          </a:bodyPr>
          <a:lstStyle/>
          <a:p>
            <a:pPr marL="457200" marR="0" lvl="0" indent="-228600" algn="l" rtl="0">
              <a:lnSpc>
                <a:spcPct val="100000"/>
              </a:lnSpc>
              <a:spcBef>
                <a:spcPts val="0"/>
              </a:spcBef>
              <a:spcAft>
                <a:spcPts val="0"/>
              </a:spcAft>
              <a:buSzPts val="1400"/>
              <a:buNone/>
            </a:pPr>
            <a:r>
              <a:rPr lang="en-US" dirty="0"/>
              <a:t>For most patients, an INSTI-containing regimen will be highly effective, have few adverse effects, and have no significant CYP3A4-associated drug interactions. In addition, in several head-to-head comparisons between boosted PI- and INSTI-containing regimens, the INSTI was better tolerated with fewer treatment discontinuations.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2" name="Google Shape;1252;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253" name="Google Shape;1253;p74:notes"/>
          <p:cNvSpPr txBox="1"/>
          <p:nvPr/>
        </p:nvSpPr>
        <p:spPr>
          <a:xfrm>
            <a:off x="0"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254" name="Google Shape;1254;p74: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22</a:t>
            </a:fld>
            <a:endParaRPr lang="en-US"/>
          </a:p>
        </p:txBody>
      </p:sp>
    </p:spTree>
    <p:extLst>
      <p:ext uri="{BB962C8B-B14F-4D97-AF65-F5344CB8AC3E}">
        <p14:creationId xmlns:p14="http://schemas.microsoft.com/office/powerpoint/2010/main" val="54283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4</a:t>
            </a:fld>
            <a:endParaRPr lang="en-US"/>
          </a:p>
        </p:txBody>
      </p:sp>
    </p:spTree>
    <p:extLst>
      <p:ext uri="{BB962C8B-B14F-4D97-AF65-F5344CB8AC3E}">
        <p14:creationId xmlns:p14="http://schemas.microsoft.com/office/powerpoint/2010/main" val="2052382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DCAB3-462A-43A6-AB98-557129FB13E5}" type="slidenum">
              <a:rPr lang="en-US" smtClean="0"/>
              <a:t>23</a:t>
            </a:fld>
            <a:endParaRPr lang="en-US"/>
          </a:p>
        </p:txBody>
      </p:sp>
    </p:spTree>
    <p:extLst>
      <p:ext uri="{BB962C8B-B14F-4D97-AF65-F5344CB8AC3E}">
        <p14:creationId xmlns:p14="http://schemas.microsoft.com/office/powerpoint/2010/main" val="4281409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24</a:t>
            </a:fld>
            <a:endParaRPr lang="en-US"/>
          </a:p>
        </p:txBody>
      </p:sp>
    </p:spTree>
    <p:extLst>
      <p:ext uri="{BB962C8B-B14F-4D97-AF65-F5344CB8AC3E}">
        <p14:creationId xmlns:p14="http://schemas.microsoft.com/office/powerpoint/2010/main" val="1054132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25</a:t>
            </a:fld>
            <a:endParaRPr lang="en-US"/>
          </a:p>
        </p:txBody>
      </p:sp>
    </p:spTree>
    <p:extLst>
      <p:ext uri="{BB962C8B-B14F-4D97-AF65-F5344CB8AC3E}">
        <p14:creationId xmlns:p14="http://schemas.microsoft.com/office/powerpoint/2010/main" val="3224450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combo products into their individual components and adjust each one individually</a:t>
            </a:r>
          </a:p>
          <a:p>
            <a:r>
              <a:rPr lang="en-US" dirty="0" err="1"/>
              <a:t>Stribild</a:t>
            </a:r>
            <a:r>
              <a:rPr lang="en-US" dirty="0"/>
              <a:t> can be used down to 50 mL/min, but not started if &lt; 70 mL/min.</a:t>
            </a:r>
          </a:p>
        </p:txBody>
      </p:sp>
      <p:sp>
        <p:nvSpPr>
          <p:cNvPr id="4" name="Slide Number Placeholder 3"/>
          <p:cNvSpPr>
            <a:spLocks noGrp="1"/>
          </p:cNvSpPr>
          <p:nvPr>
            <p:ph type="sldNum" sz="quarter" idx="10"/>
          </p:nvPr>
        </p:nvSpPr>
        <p:spPr/>
        <p:txBody>
          <a:bodyPr/>
          <a:lstStyle/>
          <a:p>
            <a:fld id="{A42DCAB3-462A-43A6-AB98-557129FB13E5}" type="slidenum">
              <a:rPr lang="en-US" smtClean="0"/>
              <a:t>26</a:t>
            </a:fld>
            <a:endParaRPr lang="en-US"/>
          </a:p>
        </p:txBody>
      </p:sp>
    </p:spTree>
    <p:extLst>
      <p:ext uri="{BB962C8B-B14F-4D97-AF65-F5344CB8AC3E}">
        <p14:creationId xmlns:p14="http://schemas.microsoft.com/office/powerpoint/2010/main" val="1093928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DCAB3-462A-43A6-AB98-557129FB13E5}" type="slidenum">
              <a:rPr lang="en-US" smtClean="0"/>
              <a:t>27</a:t>
            </a:fld>
            <a:endParaRPr lang="en-US"/>
          </a:p>
        </p:txBody>
      </p:sp>
    </p:spTree>
    <p:extLst>
      <p:ext uri="{BB962C8B-B14F-4D97-AF65-F5344CB8AC3E}">
        <p14:creationId xmlns:p14="http://schemas.microsoft.com/office/powerpoint/2010/main" val="4294300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28</a:t>
            </a:fld>
            <a:endParaRPr lang="en-US"/>
          </a:p>
        </p:txBody>
      </p:sp>
    </p:spTree>
    <p:extLst>
      <p:ext uri="{BB962C8B-B14F-4D97-AF65-F5344CB8AC3E}">
        <p14:creationId xmlns:p14="http://schemas.microsoft.com/office/powerpoint/2010/main" val="4093920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29</a:t>
            </a:fld>
            <a:endParaRPr lang="en-US"/>
          </a:p>
        </p:txBody>
      </p:sp>
    </p:spTree>
    <p:extLst>
      <p:ext uri="{BB962C8B-B14F-4D97-AF65-F5344CB8AC3E}">
        <p14:creationId xmlns:p14="http://schemas.microsoft.com/office/powerpoint/2010/main" val="3058651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DCAB3-462A-43A6-AB98-557129FB13E5}" type="slidenum">
              <a:rPr lang="en-US" smtClean="0"/>
              <a:t>30</a:t>
            </a:fld>
            <a:endParaRPr lang="en-US"/>
          </a:p>
        </p:txBody>
      </p:sp>
    </p:spTree>
    <p:extLst>
      <p:ext uri="{BB962C8B-B14F-4D97-AF65-F5344CB8AC3E}">
        <p14:creationId xmlns:p14="http://schemas.microsoft.com/office/powerpoint/2010/main" val="2296599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31</a:t>
            </a:fld>
            <a:endParaRPr lang="en-US"/>
          </a:p>
        </p:txBody>
      </p:sp>
    </p:spTree>
    <p:extLst>
      <p:ext uri="{BB962C8B-B14F-4D97-AF65-F5344CB8AC3E}">
        <p14:creationId xmlns:p14="http://schemas.microsoft.com/office/powerpoint/2010/main" val="2307937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32</a:t>
            </a:fld>
            <a:endParaRPr lang="en-US"/>
          </a:p>
        </p:txBody>
      </p:sp>
    </p:spTree>
    <p:extLst>
      <p:ext uri="{BB962C8B-B14F-4D97-AF65-F5344CB8AC3E}">
        <p14:creationId xmlns:p14="http://schemas.microsoft.com/office/powerpoint/2010/main" val="278800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2316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DCAB3-462A-43A6-AB98-557129FB13E5}" type="slidenum">
              <a:rPr lang="en-US" smtClean="0"/>
              <a:t>33</a:t>
            </a:fld>
            <a:endParaRPr lang="en-US"/>
          </a:p>
        </p:txBody>
      </p:sp>
    </p:spTree>
    <p:extLst>
      <p:ext uri="{BB962C8B-B14F-4D97-AF65-F5344CB8AC3E}">
        <p14:creationId xmlns:p14="http://schemas.microsoft.com/office/powerpoint/2010/main" val="2856992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34</a:t>
            </a:fld>
            <a:endParaRPr lang="en-US"/>
          </a:p>
        </p:txBody>
      </p:sp>
    </p:spTree>
    <p:extLst>
      <p:ext uri="{BB962C8B-B14F-4D97-AF65-F5344CB8AC3E}">
        <p14:creationId xmlns:p14="http://schemas.microsoft.com/office/powerpoint/2010/main" val="382707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82:notes"/>
          <p:cNvSpPr txBox="1">
            <a:spLocks noGrp="1"/>
          </p:cNvSpPr>
          <p:nvPr>
            <p:ph type="body" idx="1"/>
          </p:nvPr>
        </p:nvSpPr>
        <p:spPr>
          <a:xfrm>
            <a:off x="914400" y="4416425"/>
            <a:ext cx="5029200" cy="4183062"/>
          </a:xfrm>
          <a:prstGeom prst="rect">
            <a:avLst/>
          </a:prstGeom>
        </p:spPr>
        <p:txBody>
          <a:bodyPr spcFirstLastPara="1" wrap="square" lIns="90475" tIns="44450" rIns="90475" bIns="44450" anchor="t" anchorCtr="0">
            <a:noAutofit/>
          </a:bodyPr>
          <a:lstStyle/>
          <a:p>
            <a:pPr marL="0" lvl="0" indent="0" algn="l" rtl="0">
              <a:spcBef>
                <a:spcPts val="0"/>
              </a:spcBef>
              <a:spcAft>
                <a:spcPts val="0"/>
              </a:spcAft>
              <a:buNone/>
            </a:pPr>
            <a:endParaRPr/>
          </a:p>
        </p:txBody>
      </p:sp>
      <p:sp>
        <p:nvSpPr>
          <p:cNvPr id="1163" name="Google Shape;1163;p82:notes"/>
          <p:cNvSpPr>
            <a:spLocks noGrp="1" noRot="1" noChangeAspect="1"/>
          </p:cNvSpPr>
          <p:nvPr>
            <p:ph type="sldImg" idx="2"/>
          </p:nvPr>
        </p:nvSpPr>
        <p:spPr>
          <a:xfrm>
            <a:off x="342900" y="703263"/>
            <a:ext cx="6173788" cy="3473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83:notes"/>
          <p:cNvSpPr>
            <a:spLocks noGrp="1" noRot="1" noChangeAspect="1"/>
          </p:cNvSpPr>
          <p:nvPr>
            <p:ph type="sldImg" idx="2"/>
          </p:nvPr>
        </p:nvSpPr>
        <p:spPr>
          <a:xfrm>
            <a:off x="342900" y="703263"/>
            <a:ext cx="6173788" cy="3473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9" name="Google Shape;1169;p83:notes"/>
          <p:cNvSpPr txBox="1">
            <a:spLocks noGrp="1"/>
          </p:cNvSpPr>
          <p:nvPr>
            <p:ph type="body" idx="1"/>
          </p:nvPr>
        </p:nvSpPr>
        <p:spPr>
          <a:xfrm>
            <a:off x="914400" y="4416425"/>
            <a:ext cx="5029200" cy="4183062"/>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
        <p:nvSpPr>
          <p:cNvPr id="1170" name="Google Shape;1170;p83:notes"/>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fld id="{00000000-1234-1234-1234-123412341234}" type="slidenum">
              <a:rPr lang="en-US" sz="2400" b="0" i="0" u="none">
                <a:solidFill>
                  <a:srgbClr val="000000"/>
                </a:solidFill>
                <a:latin typeface="Times New Roman"/>
                <a:ea typeface="Times New Roman"/>
                <a:cs typeface="Times New Roman"/>
                <a:sym typeface="Times New Roman"/>
              </a:rPr>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DCAB3-462A-43A6-AB98-557129FB13E5}" type="slidenum">
              <a:rPr lang="en-US" smtClean="0"/>
              <a:t>38</a:t>
            </a:fld>
            <a:endParaRPr lang="en-US"/>
          </a:p>
        </p:txBody>
      </p:sp>
    </p:spTree>
    <p:extLst>
      <p:ext uri="{BB962C8B-B14F-4D97-AF65-F5344CB8AC3E}">
        <p14:creationId xmlns:p14="http://schemas.microsoft.com/office/powerpoint/2010/main" val="2308049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Antacids or buffered meds: should be given 1-2 hours before or at least 2 hours after atazanavir.</a:t>
            </a:r>
          </a:p>
          <a:p>
            <a:endParaRPr lang="en-US" altLang="en-US" dirty="0"/>
          </a:p>
          <a:p>
            <a:r>
              <a:rPr lang="en-US" altLang="en-US" dirty="0"/>
              <a:t>H2RAs: </a:t>
            </a:r>
          </a:p>
          <a:p>
            <a:r>
              <a:rPr lang="en-US" altLang="en-US" dirty="0" err="1"/>
              <a:t>Unboosted</a:t>
            </a:r>
            <a:r>
              <a:rPr lang="en-US" altLang="en-US" dirty="0"/>
              <a:t> ATV: H2 receptor antagonist single dose should not exceed a dose equivalent of famotidine 20mg or total daily dose equivalent of famotidine 20mg BID in treatment-naïve patients. H2RA should be administered &gt;2 hours after and/or &gt;10 hours before after ATV. 	</a:t>
            </a:r>
          </a:p>
          <a:p>
            <a:endParaRPr lang="en-US" altLang="en-US" dirty="0"/>
          </a:p>
          <a:p>
            <a:r>
              <a:rPr lang="en-US" altLang="en-US" dirty="0"/>
              <a:t>ATV/r:  H2 receptor antagonist dose should not exceed a dose equivalent to famotidine 40mg BID in treatment-naïve patients or 20mg BID in treatment-experienced patients. ATV 300mg + RTV 100mg should be administered simultaneously with and/or &gt;10 hours after the H2 receptor antagonist. In treatment-experienced patients, if TDF is used with H2 receptor antagonists, ATV 400mg + RTV 100mg should be used. 	</a:t>
            </a:r>
          </a:p>
          <a:p>
            <a:endParaRPr lang="en-US" altLang="en-US" dirty="0"/>
          </a:p>
        </p:txBody>
      </p:sp>
    </p:spTree>
    <p:extLst>
      <p:ext uri="{BB962C8B-B14F-4D97-AF65-F5344CB8AC3E}">
        <p14:creationId xmlns:p14="http://schemas.microsoft.com/office/powerpoint/2010/main" val="699187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Kirsten Balano, HRSA’s clinical manual</a:t>
            </a:r>
          </a:p>
          <a:p>
            <a:r>
              <a:rPr lang="en-US" dirty="0"/>
              <a:t>Omeprazole: PPIs and H2-blockers decrease serum levels of </a:t>
            </a:r>
            <a:r>
              <a:rPr lang="en-US" dirty="0" err="1"/>
              <a:t>atazanavir</a:t>
            </a:r>
            <a:r>
              <a:rPr lang="en-US" dirty="0"/>
              <a:t>, even when boosted with ritonavir, but the clinical significance of this interaction has not been demonstrated. In general, it may be best to avoid concomitant use of these acid-blocking medications with </a:t>
            </a:r>
            <a:r>
              <a:rPr lang="en-US" dirty="0" err="1"/>
              <a:t>atazanavir</a:t>
            </a:r>
            <a:r>
              <a:rPr lang="en-US" dirty="0"/>
              <a:t> by either discontinuing the GERD medication or switching to another ARV. </a:t>
            </a:r>
            <a:r>
              <a:rPr lang="en-US" dirty="0" err="1"/>
              <a:t>Unboosted</a:t>
            </a:r>
            <a:r>
              <a:rPr lang="en-US" dirty="0"/>
              <a:t> </a:t>
            </a:r>
            <a:r>
              <a:rPr lang="en-US" dirty="0" err="1"/>
              <a:t>atazanavir</a:t>
            </a:r>
            <a:r>
              <a:rPr lang="en-US" dirty="0"/>
              <a:t> should not be used with PPIs. For patients without evidence of ARV resistance in whom </a:t>
            </a:r>
            <a:r>
              <a:rPr lang="en-US" dirty="0" err="1"/>
              <a:t>coadministration</a:t>
            </a:r>
            <a:r>
              <a:rPr lang="en-US" dirty="0"/>
              <a:t> of these medications is judged unavoidable, </a:t>
            </a:r>
            <a:r>
              <a:rPr lang="en-US" dirty="0" err="1"/>
              <a:t>atazanavir</a:t>
            </a:r>
            <a:r>
              <a:rPr lang="en-US" dirty="0"/>
              <a:t>/ritonavir may be used, but doses of omeprazole should not exceed 20 mg and must be taken at least 12 hours prior to taking </a:t>
            </a:r>
            <a:r>
              <a:rPr lang="en-US" dirty="0" err="1"/>
              <a:t>atazanavir</a:t>
            </a:r>
            <a:r>
              <a:rPr lang="en-US" dirty="0"/>
              <a:t>/ritonavir. Note that tenofovir also can lower </a:t>
            </a:r>
            <a:r>
              <a:rPr lang="en-US" dirty="0" err="1"/>
              <a:t>atazanavir</a:t>
            </a:r>
            <a:r>
              <a:rPr lang="en-US" dirty="0"/>
              <a:t> levels, so increasing </a:t>
            </a:r>
            <a:r>
              <a:rPr lang="en-US" dirty="0" err="1"/>
              <a:t>atazanavir</a:t>
            </a:r>
            <a:r>
              <a:rPr lang="en-US" dirty="0"/>
              <a:t> to 400 mg/ day with ritonavir 100 mg/day could be considered.</a:t>
            </a:r>
          </a:p>
        </p:txBody>
      </p:sp>
      <p:sp>
        <p:nvSpPr>
          <p:cNvPr id="4" name="Slide Number Placeholder 3"/>
          <p:cNvSpPr>
            <a:spLocks noGrp="1"/>
          </p:cNvSpPr>
          <p:nvPr>
            <p:ph type="sldNum" sz="quarter" idx="10"/>
          </p:nvPr>
        </p:nvSpPr>
        <p:spPr/>
        <p:txBody>
          <a:bodyPr/>
          <a:lstStyle/>
          <a:p>
            <a:fld id="{A42DCAB3-462A-43A6-AB98-557129FB13E5}" type="slidenum">
              <a:rPr lang="en-US" smtClean="0"/>
              <a:t>40</a:t>
            </a:fld>
            <a:endParaRPr lang="en-US"/>
          </a:p>
        </p:txBody>
      </p:sp>
    </p:spTree>
    <p:extLst>
      <p:ext uri="{BB962C8B-B14F-4D97-AF65-F5344CB8AC3E}">
        <p14:creationId xmlns:p14="http://schemas.microsoft.com/office/powerpoint/2010/main" val="1323329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DCAB3-462A-43A6-AB98-557129FB13E5}" type="slidenum">
              <a:rPr lang="en-US" smtClean="0"/>
              <a:t>41</a:t>
            </a:fld>
            <a:endParaRPr lang="en-US"/>
          </a:p>
        </p:txBody>
      </p:sp>
    </p:spTree>
    <p:extLst>
      <p:ext uri="{BB962C8B-B14F-4D97-AF65-F5344CB8AC3E}">
        <p14:creationId xmlns:p14="http://schemas.microsoft.com/office/powerpoint/2010/main" val="2039104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DCAB3-462A-43A6-AB98-557129FB13E5}" type="slidenum">
              <a:rPr lang="en-US" smtClean="0"/>
              <a:t>42</a:t>
            </a:fld>
            <a:endParaRPr lang="en-US"/>
          </a:p>
        </p:txBody>
      </p:sp>
    </p:spTree>
    <p:extLst>
      <p:ext uri="{BB962C8B-B14F-4D97-AF65-F5344CB8AC3E}">
        <p14:creationId xmlns:p14="http://schemas.microsoft.com/office/powerpoint/2010/main" val="3399855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Interactions include absorption, metabolism, and elimination </a:t>
            </a:r>
          </a:p>
        </p:txBody>
      </p:sp>
      <p:sp>
        <p:nvSpPr>
          <p:cNvPr id="4" name="Slide Number Placeholder 3"/>
          <p:cNvSpPr>
            <a:spLocks noGrp="1"/>
          </p:cNvSpPr>
          <p:nvPr>
            <p:ph type="sldNum" sz="quarter" idx="5"/>
          </p:nvPr>
        </p:nvSpPr>
        <p:spPr/>
        <p:txBody>
          <a:bodyPr/>
          <a:lstStyle/>
          <a:p>
            <a:fld id="{A42DCAB3-462A-43A6-AB98-557129FB13E5}" type="slidenum">
              <a:rPr lang="en-US" smtClean="0"/>
              <a:t>43</a:t>
            </a:fld>
            <a:endParaRPr lang="en-US"/>
          </a:p>
        </p:txBody>
      </p:sp>
    </p:spTree>
    <p:extLst>
      <p:ext uri="{BB962C8B-B14F-4D97-AF65-F5344CB8AC3E}">
        <p14:creationId xmlns:p14="http://schemas.microsoft.com/office/powerpoint/2010/main" val="395833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9" name="Google Shape;6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630" name="Google Shape;630;p11:notes"/>
          <p:cNvSpPr txBox="1"/>
          <p:nvPr/>
        </p:nvSpPr>
        <p:spPr>
          <a:xfrm>
            <a:off x="0"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31" name="Google Shape;631;p11: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481946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Point out cobicistat, RTV; 3A4 actions, lack of P450 interactions of </a:t>
            </a:r>
            <a:r>
              <a:rPr lang="en-US" altLang="en-US" dirty="0" err="1"/>
              <a:t>raltegravir</a:t>
            </a:r>
            <a:r>
              <a:rPr lang="en-US" altLang="en-US" dirty="0"/>
              <a:t>, </a:t>
            </a:r>
            <a:r>
              <a:rPr lang="en-US" altLang="en-US" dirty="0" err="1"/>
              <a:t>doravirine</a:t>
            </a:r>
            <a:r>
              <a:rPr lang="en-US" altLang="en-US" dirty="0"/>
              <a:t>, and </a:t>
            </a:r>
            <a:r>
              <a:rPr lang="en-US" altLang="en-US" dirty="0" err="1"/>
              <a:t>rilpivirine</a:t>
            </a:r>
            <a:endParaRPr lang="en-US" altLang="en-US" dirty="0"/>
          </a:p>
          <a:p>
            <a:r>
              <a:rPr lang="en-US" altLang="en-US" dirty="0" err="1"/>
              <a:t>Doravirine</a:t>
            </a:r>
            <a:r>
              <a:rPr lang="en-US" altLang="en-US" dirty="0"/>
              <a:t> is also a substrate of CYP450</a:t>
            </a:r>
          </a:p>
          <a:p>
            <a:endParaRPr lang="en-US" dirty="0"/>
          </a:p>
        </p:txBody>
      </p:sp>
      <p:sp>
        <p:nvSpPr>
          <p:cNvPr id="4" name="Slide Number Placeholder 3"/>
          <p:cNvSpPr>
            <a:spLocks noGrp="1"/>
          </p:cNvSpPr>
          <p:nvPr>
            <p:ph type="sldNum" sz="quarter" idx="5"/>
          </p:nvPr>
        </p:nvSpPr>
        <p:spPr/>
        <p:txBody>
          <a:bodyPr/>
          <a:lstStyle/>
          <a:p>
            <a:fld id="{A42DCAB3-462A-43A6-AB98-557129FB13E5}" type="slidenum">
              <a:rPr lang="en-US" smtClean="0"/>
              <a:t>45</a:t>
            </a:fld>
            <a:endParaRPr lang="en-US"/>
          </a:p>
        </p:txBody>
      </p:sp>
    </p:spTree>
    <p:extLst>
      <p:ext uri="{BB962C8B-B14F-4D97-AF65-F5344CB8AC3E}">
        <p14:creationId xmlns:p14="http://schemas.microsoft.com/office/powerpoint/2010/main" val="3674458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EACC8-BE1E-4D84-B40E-E6B9698C3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a:t>
            </a:r>
          </a:p>
        </p:txBody>
      </p:sp>
    </p:spTree>
    <p:extLst>
      <p:ext uri="{BB962C8B-B14F-4D97-AF65-F5344CB8AC3E}">
        <p14:creationId xmlns:p14="http://schemas.microsoft.com/office/powerpoint/2010/main" val="2471197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pharmacokinetic booster is stopped, then levels of some of the other meds can be increased</a:t>
            </a:r>
          </a:p>
        </p:txBody>
      </p:sp>
      <p:sp>
        <p:nvSpPr>
          <p:cNvPr id="4" name="Slide Number Placeholder 3"/>
          <p:cNvSpPr>
            <a:spLocks noGrp="1"/>
          </p:cNvSpPr>
          <p:nvPr>
            <p:ph type="sldNum" sz="quarter" idx="5"/>
          </p:nvPr>
        </p:nvSpPr>
        <p:spPr/>
        <p:txBody>
          <a:bodyPr/>
          <a:lstStyle/>
          <a:p>
            <a:fld id="{A42DCAB3-462A-43A6-AB98-557129FB13E5}" type="slidenum">
              <a:rPr lang="en-US" smtClean="0"/>
              <a:t>48</a:t>
            </a:fld>
            <a:endParaRPr lang="en-US"/>
          </a:p>
        </p:txBody>
      </p:sp>
    </p:spTree>
    <p:extLst>
      <p:ext uri="{BB962C8B-B14F-4D97-AF65-F5344CB8AC3E}">
        <p14:creationId xmlns:p14="http://schemas.microsoft.com/office/powerpoint/2010/main" val="451516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893611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Percutaneous coronary intervention</a:t>
            </a:r>
          </a:p>
        </p:txBody>
      </p:sp>
    </p:spTree>
    <p:extLst>
      <p:ext uri="{BB962C8B-B14F-4D97-AF65-F5344CB8AC3E}">
        <p14:creationId xmlns:p14="http://schemas.microsoft.com/office/powerpoint/2010/main" val="2196696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3556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xfrm>
            <a:off x="701675" y="4489450"/>
            <a:ext cx="560705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a:lnSpc>
                <a:spcPct val="80000"/>
              </a:lnSpc>
            </a:pPr>
            <a:r>
              <a:rPr lang="en-US" altLang="en-US" sz="800" dirty="0"/>
              <a:t>With NNRTIs, many statins decreased x </a:t>
            </a:r>
            <a:r>
              <a:rPr lang="en-US" altLang="en-US" sz="800" dirty="0" err="1"/>
              <a:t>fluvastatin</a:t>
            </a:r>
            <a:r>
              <a:rPr lang="en-US" altLang="en-US" sz="800" dirty="0"/>
              <a:t> </a:t>
            </a:r>
            <a:r>
              <a:rPr lang="en-US" altLang="en-US" sz="800" dirty="0" err="1"/>
              <a:t>inc</a:t>
            </a:r>
            <a:r>
              <a:rPr lang="en-US" altLang="en-US" sz="800" dirty="0"/>
              <a:t> with </a:t>
            </a:r>
            <a:r>
              <a:rPr lang="en-US" altLang="en-US" sz="800" dirty="0" err="1"/>
              <a:t>etravirine</a:t>
            </a:r>
            <a:endParaRPr lang="en-US" altLang="en-US" sz="800" dirty="0"/>
          </a:p>
          <a:p>
            <a:pPr marL="231775" indent="-231775">
              <a:lnSpc>
                <a:spcPct val="80000"/>
              </a:lnSpc>
            </a:pPr>
            <a:r>
              <a:rPr lang="en-US" altLang="en-US" sz="800" dirty="0"/>
              <a:t>Extra info for questions:</a:t>
            </a:r>
          </a:p>
          <a:p>
            <a:pPr marL="231775" indent="-231775">
              <a:lnSpc>
                <a:spcPct val="80000"/>
              </a:lnSpc>
            </a:pPr>
            <a:r>
              <a:rPr lang="en-US" altLang="en-US" sz="800" b="1" dirty="0"/>
              <a:t>Summary</a:t>
            </a:r>
          </a:p>
          <a:p>
            <a:pPr marL="231775" indent="-231775">
              <a:lnSpc>
                <a:spcPct val="80000"/>
              </a:lnSpc>
            </a:pPr>
            <a:r>
              <a:rPr lang="en-US" altLang="en-US" sz="800" b="1" dirty="0" err="1"/>
              <a:t>Coadministration</a:t>
            </a:r>
            <a:r>
              <a:rPr lang="en-US" altLang="en-US" sz="800" b="1" dirty="0"/>
              <a:t> of pravastatin (40 mg single dose) and darunavir/ritonavir (600/100 mg twice daily) did not increase exposure of pravastatin in most subjects but up to 5-fold in a limited subset of subjects. When administration of pravastatin and darunavir </a:t>
            </a:r>
            <a:r>
              <a:rPr lang="en-US" altLang="en-US" sz="800" b="1" dirty="0" err="1"/>
              <a:t>coadministered</a:t>
            </a:r>
            <a:r>
              <a:rPr lang="en-US" altLang="en-US" sz="800" b="1" dirty="0"/>
              <a:t> with 100 mg ritonavir is required, it is recommended to start with the lowest possible dose of pravastatin and titrate it up to the desired clinical effect while monitoring for safety. </a:t>
            </a:r>
            <a:br>
              <a:rPr lang="en-US" altLang="en-US" sz="800" b="1" dirty="0"/>
            </a:br>
            <a:r>
              <a:rPr lang="en-US" altLang="en-US" sz="800" b="1" i="1" dirty="0" err="1"/>
              <a:t>Prezista</a:t>
            </a:r>
            <a:r>
              <a:rPr lang="en-US" altLang="en-US" sz="800" b="1" i="1" dirty="0"/>
              <a:t> Summary of Product Characteristics, Janssen-</a:t>
            </a:r>
            <a:r>
              <a:rPr lang="en-US" altLang="en-US" sz="800" b="1" i="1" dirty="0" err="1"/>
              <a:t>Cilag</a:t>
            </a:r>
            <a:r>
              <a:rPr lang="en-US" altLang="en-US" sz="800" b="1" i="1" dirty="0"/>
              <a:t> Ltd, August 2008.</a:t>
            </a:r>
            <a:endParaRPr lang="en-US" altLang="en-US" sz="800" b="1" dirty="0"/>
          </a:p>
          <a:p>
            <a:pPr marL="231775" indent="-231775">
              <a:lnSpc>
                <a:spcPct val="80000"/>
              </a:lnSpc>
            </a:pPr>
            <a:r>
              <a:rPr lang="en-US" altLang="en-US" sz="800" b="1" dirty="0" err="1"/>
              <a:t>Coadministration</a:t>
            </a:r>
            <a:r>
              <a:rPr lang="en-US" altLang="en-US" sz="800" b="1" dirty="0"/>
              <a:t> of pravastatin (40 mg single dose) and darunavir/ritonavir (600/100 mg twice daily) was studied in 14 subjects. Pravastatin </a:t>
            </a:r>
            <a:r>
              <a:rPr lang="en-US" altLang="en-US" sz="800" b="1" dirty="0" err="1"/>
              <a:t>Cmax</a:t>
            </a:r>
            <a:r>
              <a:rPr lang="en-US" altLang="en-US" sz="800" b="1" dirty="0"/>
              <a:t> increased by 63%. The mean increase in pravastatin AUC was 81%; however, pravastatin AUC increased by up to 5-fold in some subjects. Use the lowest possible dose of pravastatin with careful monitoring, or consider other HMG-CoA reductase inhibitors such as </a:t>
            </a:r>
            <a:r>
              <a:rPr lang="en-US" altLang="en-US" sz="800" b="1" dirty="0" err="1"/>
              <a:t>fluvastatin</a:t>
            </a:r>
            <a:r>
              <a:rPr lang="en-US" altLang="en-US" sz="800" b="1" dirty="0"/>
              <a:t> in combination with darunavir/ritonavir.</a:t>
            </a:r>
            <a:br>
              <a:rPr lang="en-US" altLang="en-US" sz="800" b="1" dirty="0"/>
            </a:br>
            <a:r>
              <a:rPr lang="en-US" altLang="en-US" sz="800" b="1" i="1" dirty="0" err="1"/>
              <a:t>Prezista</a:t>
            </a:r>
            <a:r>
              <a:rPr lang="en-US" altLang="en-US" sz="800" b="1" i="1" dirty="0"/>
              <a:t> Prescribing Information, </a:t>
            </a:r>
            <a:r>
              <a:rPr lang="en-US" altLang="en-US" sz="800" b="1" i="1" dirty="0" err="1"/>
              <a:t>Tibotec</a:t>
            </a:r>
            <a:r>
              <a:rPr lang="en-US" altLang="en-US" sz="800" b="1" i="1" dirty="0"/>
              <a:t> </a:t>
            </a:r>
            <a:r>
              <a:rPr lang="en-US" altLang="en-US" sz="800" b="1" i="1" dirty="0" err="1"/>
              <a:t>Inc</a:t>
            </a:r>
            <a:r>
              <a:rPr lang="en-US" altLang="en-US" sz="800" b="1" i="1" dirty="0"/>
              <a:t>, October 2008.</a:t>
            </a:r>
            <a:endParaRPr lang="en-US" altLang="en-US" sz="800" b="1" dirty="0"/>
          </a:p>
          <a:p>
            <a:pPr marL="231775" indent="-231775">
              <a:lnSpc>
                <a:spcPct val="80000"/>
              </a:lnSpc>
            </a:pPr>
            <a:r>
              <a:rPr lang="en-US" altLang="en-US" sz="800" b="1" dirty="0"/>
              <a:t>The effect of darunavir/ritonavir (600/100 mg twice daily) on the pharmacokinetics of a single dose of pravastatin (40 mg) was investigated in 14 HIV- subjects. Pravastatin </a:t>
            </a:r>
            <a:r>
              <a:rPr lang="en-US" altLang="en-US" sz="800" b="1" dirty="0" err="1"/>
              <a:t>Cmax</a:t>
            </a:r>
            <a:r>
              <a:rPr lang="en-US" altLang="en-US" sz="800" b="1" dirty="0"/>
              <a:t> and AUC increased by 63% and 81% respectively. However, substantial </a:t>
            </a:r>
            <a:r>
              <a:rPr lang="en-US" altLang="en-US" sz="800" b="1" dirty="0" err="1"/>
              <a:t>interindividual</a:t>
            </a:r>
            <a:r>
              <a:rPr lang="en-US" altLang="en-US" sz="800" b="1" dirty="0"/>
              <a:t> variability in pravastatin exposure was observed (treatment ratios from 0.57 to 6.79) and in 4/14 subjects, pravastatin exposure was increased by over 200%. </a:t>
            </a:r>
            <a:r>
              <a:rPr lang="en-US" altLang="en-US" sz="800" b="1" dirty="0" err="1"/>
              <a:t>Coadministration</a:t>
            </a:r>
            <a:r>
              <a:rPr lang="en-US" altLang="en-US" sz="800" b="1" dirty="0"/>
              <a:t> was generally well tolerated but, due to the variation in response, it is recommended to start with the lowest possible dose of pravastatin and titrate as necessary whilst monitoring safety. </a:t>
            </a:r>
            <a:br>
              <a:rPr lang="en-US" altLang="en-US" sz="800" b="1" dirty="0"/>
            </a:br>
            <a:r>
              <a:rPr lang="en-US" altLang="en-US" sz="800" b="1" i="1" dirty="0"/>
              <a:t>Pharmacokinetic drug-drug interaction between the new HIV protease inhibitor darunavir (TMC114) and the lipid-lowering agent pravastatin. </a:t>
            </a:r>
            <a:r>
              <a:rPr lang="en-US" altLang="en-US" sz="800" b="1" i="1" dirty="0" err="1"/>
              <a:t>Sekar</a:t>
            </a:r>
            <a:r>
              <a:rPr lang="en-US" altLang="en-US" sz="800" b="1" i="1" dirty="0"/>
              <a:t> VJ, et al. 8th International Workshop on Clinical Pharmacology of HIV Therapy, Budapest, April 2007, abstract 54.</a:t>
            </a:r>
          </a:p>
          <a:p>
            <a:pPr marL="231775" indent="-231775">
              <a:lnSpc>
                <a:spcPct val="80000"/>
              </a:lnSpc>
            </a:pPr>
            <a:endParaRPr lang="en-GB" altLang="en-US" sz="800" b="1" dirty="0"/>
          </a:p>
          <a:p>
            <a:pPr marL="231775" indent="-231775">
              <a:lnSpc>
                <a:spcPct val="80000"/>
              </a:lnSpc>
            </a:pPr>
            <a:r>
              <a:rPr lang="en-GB" altLang="en-US" sz="800" b="1" dirty="0"/>
              <a:t>Slide #39: </a:t>
            </a:r>
            <a:r>
              <a:rPr lang="en-US" altLang="en-US" sz="800" b="1" dirty="0"/>
              <a:t>Lipid Lowering Agents and PIs: Drug Interactions</a:t>
            </a:r>
          </a:p>
          <a:p>
            <a:pPr marL="231775" indent="-231775">
              <a:lnSpc>
                <a:spcPct val="70000"/>
              </a:lnSpc>
            </a:pPr>
            <a:endParaRPr lang="en-US" altLang="en-US" sz="800" dirty="0"/>
          </a:p>
          <a:p>
            <a:pPr marL="231775" indent="-231775">
              <a:lnSpc>
                <a:spcPct val="70000"/>
              </a:lnSpc>
              <a:buFontTx/>
              <a:buChar char="•"/>
            </a:pPr>
            <a:r>
              <a:rPr lang="en-US" altLang="en-US" sz="800" dirty="0"/>
              <a:t>Although LLAs can be safely administered to the general population, more diligence is needed when considering these agents in HIV+ individuals being treated with HAART, because of potential drug-drug interactions.</a:t>
            </a:r>
            <a:r>
              <a:rPr lang="en-US" altLang="en-US" sz="800" baseline="30000" dirty="0"/>
              <a:t>1 </a:t>
            </a:r>
            <a:endParaRPr lang="en-US" altLang="en-US" sz="800" dirty="0"/>
          </a:p>
          <a:p>
            <a:pPr marL="231775" indent="-231775">
              <a:lnSpc>
                <a:spcPct val="70000"/>
              </a:lnSpc>
              <a:buFontTx/>
              <a:buChar char="•"/>
            </a:pPr>
            <a:r>
              <a:rPr lang="en-US" altLang="en-US" sz="800" dirty="0"/>
              <a:t>The ACTG study A5047 was an open-label, randomized trial that evaluated drug interactions between PIs and pravastatin, simvastatin, and atorvastatin in 56 seronegative volunteers.</a:t>
            </a:r>
            <a:r>
              <a:rPr lang="en-US" altLang="en-US" sz="800" baseline="30000" dirty="0"/>
              <a:t>1</a:t>
            </a:r>
          </a:p>
          <a:p>
            <a:pPr marL="501650" lvl="1" indent="-231775">
              <a:lnSpc>
                <a:spcPct val="70000"/>
              </a:lnSpc>
            </a:pPr>
            <a:r>
              <a:rPr lang="en-US" altLang="en-US" sz="800" dirty="0"/>
              <a:t>-The AUC of simvastatin and atorvastatin increased by 3059% and 79%, respectively, in patients receiving SQV + RTV.</a:t>
            </a:r>
          </a:p>
          <a:p>
            <a:pPr marL="501650" lvl="1" indent="-231775">
              <a:lnSpc>
                <a:spcPct val="70000"/>
              </a:lnSpc>
            </a:pPr>
            <a:r>
              <a:rPr lang="en-US" altLang="en-US" sz="800" dirty="0"/>
              <a:t>-The AUC of pravastatin decreased by 50%.</a:t>
            </a:r>
          </a:p>
          <a:p>
            <a:pPr marL="231775" indent="-231775">
              <a:lnSpc>
                <a:spcPct val="70000"/>
              </a:lnSpc>
              <a:buFontTx/>
              <a:buChar char="•"/>
            </a:pPr>
            <a:r>
              <a:rPr lang="en-US" altLang="en-US" sz="800" dirty="0"/>
              <a:t>Similar results were reported by </a:t>
            </a:r>
            <a:r>
              <a:rPr lang="en-US" altLang="en-US" sz="800" dirty="0" err="1"/>
              <a:t>Hsue</a:t>
            </a:r>
            <a:r>
              <a:rPr lang="en-US" altLang="en-US" sz="800" dirty="0"/>
              <a:t> et al, who measured the effects of NFV on the AUC of atorvastatin and simvastatin.</a:t>
            </a:r>
            <a:r>
              <a:rPr lang="en-US" altLang="en-US" sz="800" baseline="30000" dirty="0"/>
              <a:t>2</a:t>
            </a:r>
          </a:p>
          <a:p>
            <a:pPr marL="231775" indent="-231775">
              <a:lnSpc>
                <a:spcPct val="70000"/>
              </a:lnSpc>
              <a:buFontTx/>
              <a:buChar char="•"/>
            </a:pPr>
            <a:r>
              <a:rPr lang="en-US" altLang="en-US" sz="800" dirty="0"/>
              <a:t>LPV/r increases the AUC of atorvastatin and pravastatin by 588% and 30%, respectively.</a:t>
            </a:r>
            <a:r>
              <a:rPr lang="en-US" altLang="en-US" sz="800" baseline="30000" dirty="0"/>
              <a:t>3</a:t>
            </a:r>
          </a:p>
          <a:p>
            <a:pPr marL="231775" indent="-231775">
              <a:lnSpc>
                <a:spcPct val="70000"/>
              </a:lnSpc>
              <a:buFontTx/>
              <a:buChar char="•"/>
            </a:pPr>
            <a:r>
              <a:rPr lang="en-US" altLang="en-US" sz="800" dirty="0"/>
              <a:t>The use of lovastatin and simvastatin should be avoided in patients on PI-based regimens.</a:t>
            </a:r>
          </a:p>
          <a:p>
            <a:pPr marL="501650" lvl="1" indent="-231775">
              <a:lnSpc>
                <a:spcPct val="70000"/>
              </a:lnSpc>
              <a:buFontTx/>
              <a:buChar char="•"/>
            </a:pPr>
            <a:r>
              <a:rPr lang="en-US" altLang="en-US" sz="800" dirty="0"/>
              <a:t>Statin-fibrate combinations or atorvastatin should be used with caution.</a:t>
            </a:r>
          </a:p>
          <a:p>
            <a:pPr marL="501650" lvl="1" indent="-231775">
              <a:lnSpc>
                <a:spcPct val="70000"/>
              </a:lnSpc>
              <a:buFontTx/>
              <a:buChar char="•"/>
            </a:pPr>
            <a:r>
              <a:rPr lang="en-US" altLang="en-US" sz="800" dirty="0"/>
              <a:t>Fibrates, </a:t>
            </a:r>
            <a:r>
              <a:rPr lang="en-US" altLang="en-US" sz="800" dirty="0" err="1"/>
              <a:t>fluvastatin</a:t>
            </a:r>
            <a:r>
              <a:rPr lang="en-US" altLang="en-US" sz="800" dirty="0"/>
              <a:t>, and pravastatin, on the other hand, have low potential for interactions with PIs.</a:t>
            </a:r>
          </a:p>
          <a:p>
            <a:pPr marL="501650" lvl="1" indent="-231775">
              <a:lnSpc>
                <a:spcPct val="70000"/>
              </a:lnSpc>
            </a:pPr>
            <a:endParaRPr lang="en-US" altLang="en-US" sz="800" dirty="0"/>
          </a:p>
          <a:p>
            <a:pPr marL="501650" lvl="1" indent="-231775">
              <a:lnSpc>
                <a:spcPct val="70000"/>
              </a:lnSpc>
              <a:buFontTx/>
              <a:buChar char="•"/>
            </a:pPr>
            <a:endParaRPr lang="en-US" altLang="en-US" sz="800" dirty="0"/>
          </a:p>
          <a:p>
            <a:pPr marL="231775" indent="-231775">
              <a:lnSpc>
                <a:spcPct val="70000"/>
              </a:lnSpc>
            </a:pPr>
            <a:endParaRPr lang="en-US" altLang="en-US" sz="600" dirty="0"/>
          </a:p>
          <a:p>
            <a:pPr marL="231775" indent="-231775">
              <a:lnSpc>
                <a:spcPct val="70000"/>
              </a:lnSpc>
            </a:pPr>
            <a:endParaRPr lang="en-US" altLang="en-US" sz="800" dirty="0"/>
          </a:p>
        </p:txBody>
      </p:sp>
    </p:spTree>
    <p:extLst>
      <p:ext uri="{BB962C8B-B14F-4D97-AF65-F5344CB8AC3E}">
        <p14:creationId xmlns:p14="http://schemas.microsoft.com/office/powerpoint/2010/main" val="357135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a:spLocks noGrp="1" noChangeArrowheads="1"/>
          </p:cNvSpPr>
          <p:nvPr>
            <p:ph type="sldNum" sz="quarter" idx="5"/>
          </p:nvPr>
        </p:nvSpPr>
        <p:spPr>
          <a:noFill/>
        </p:spPr>
        <p:txBody>
          <a:bodyPr/>
          <a:lstStyle/>
          <a:p>
            <a:pPr marL="0" marR="0" lvl="0" indent="0" algn="r" defTabSz="931408" rtl="0" eaLnBrk="1" fontAlgn="auto" latinLnBrk="0" hangingPunct="1">
              <a:lnSpc>
                <a:spcPct val="100000"/>
              </a:lnSpc>
              <a:spcBef>
                <a:spcPts val="0"/>
              </a:spcBef>
              <a:spcAft>
                <a:spcPts val="0"/>
              </a:spcAft>
              <a:buClrTx/>
              <a:buSzTx/>
              <a:buFontTx/>
              <a:buNone/>
              <a:tabLst/>
              <a:defRPr/>
            </a:pPr>
            <a:fld id="{39165F7E-0634-4F6B-BEB4-1C650CE7C5A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408"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9298" name="Rectangle 2"/>
          <p:cNvSpPr>
            <a:spLocks noGrp="1" noRot="1" noChangeAspect="1" noChangeArrowheads="1" noTextEdit="1"/>
          </p:cNvSpPr>
          <p:nvPr>
            <p:ph type="sldImg"/>
            <p:custDataLst>
              <p:tags r:id="rId1"/>
            </p:custDataLst>
          </p:nvPr>
        </p:nvSpPr>
        <p:spPr>
          <a:xfrm>
            <a:off x="406400" y="696913"/>
            <a:ext cx="6197600" cy="3486150"/>
          </a:xfrm>
          <a:ln/>
        </p:spPr>
      </p:sp>
      <p:sp>
        <p:nvSpPr>
          <p:cNvPr id="439299"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a:t>
            </a:r>
          </a:p>
        </p:txBody>
      </p:sp>
    </p:spTree>
    <p:extLst>
      <p:ext uri="{BB962C8B-B14F-4D97-AF65-F5344CB8AC3E}">
        <p14:creationId xmlns:p14="http://schemas.microsoft.com/office/powerpoint/2010/main" val="2314854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c43420db51_0_1752:notes"/>
          <p:cNvSpPr txBox="1">
            <a:spLocks noGrp="1"/>
          </p:cNvSpPr>
          <p:nvPr>
            <p:ph type="body" idx="1"/>
          </p:nvPr>
        </p:nvSpPr>
        <p:spPr>
          <a:xfrm>
            <a:off x="685800" y="4415791"/>
            <a:ext cx="5486400" cy="4183500"/>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0"/>
              </a:spcBef>
              <a:spcAft>
                <a:spcPts val="0"/>
              </a:spcAft>
              <a:buSzPts val="1400"/>
              <a:buNone/>
            </a:pPr>
            <a:endParaRPr/>
          </a:p>
        </p:txBody>
      </p:sp>
      <p:sp>
        <p:nvSpPr>
          <p:cNvPr id="1180" name="Google Shape;1180;gc43420db51_0_1752:notes"/>
          <p:cNvSpPr>
            <a:spLocks noGrp="1" noRot="1" noChangeAspect="1"/>
          </p:cNvSpPr>
          <p:nvPr>
            <p:ph type="sldImg" idx="2"/>
          </p:nvPr>
        </p:nvSpPr>
        <p:spPr>
          <a:xfrm>
            <a:off x="3302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bce905fdf8_8_103:notes"/>
          <p:cNvSpPr txBox="1">
            <a:spLocks noGrp="1"/>
          </p:cNvSpPr>
          <p:nvPr>
            <p:ph type="body" idx="1"/>
          </p:nvPr>
        </p:nvSpPr>
        <p:spPr>
          <a:xfrm>
            <a:off x="701040" y="4415791"/>
            <a:ext cx="5608320" cy="418338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360"/>
              </a:spcBef>
              <a:spcAft>
                <a:spcPts val="0"/>
              </a:spcAft>
              <a:buSzPts val="1400"/>
              <a:buNone/>
            </a:pPr>
            <a:endParaRPr/>
          </a:p>
        </p:txBody>
      </p:sp>
      <p:sp>
        <p:nvSpPr>
          <p:cNvPr id="868" name="Google Shape;868;gbce905fdf8_8_10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68584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20482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bce905fdf8_8_103:notes"/>
          <p:cNvSpPr txBox="1">
            <a:spLocks noGrp="1"/>
          </p:cNvSpPr>
          <p:nvPr>
            <p:ph type="body" idx="1"/>
          </p:nvPr>
        </p:nvSpPr>
        <p:spPr>
          <a:xfrm>
            <a:off x="701040" y="4415791"/>
            <a:ext cx="5608320" cy="418338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360"/>
              </a:spcBef>
              <a:spcAft>
                <a:spcPts val="0"/>
              </a:spcAft>
              <a:buSzPts val="1400"/>
              <a:buNone/>
            </a:pPr>
            <a:endParaRPr/>
          </a:p>
        </p:txBody>
      </p:sp>
      <p:sp>
        <p:nvSpPr>
          <p:cNvPr id="868" name="Google Shape;868;gbce905fdf8_8_10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38945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c43420db51_0_2216:notes"/>
          <p:cNvSpPr txBox="1">
            <a:spLocks noGrp="1"/>
          </p:cNvSpPr>
          <p:nvPr>
            <p:ph type="body" idx="1"/>
          </p:nvPr>
        </p:nvSpPr>
        <p:spPr>
          <a:xfrm>
            <a:off x="685800" y="4415791"/>
            <a:ext cx="5486400" cy="4183500"/>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0"/>
              </a:spcBef>
              <a:spcAft>
                <a:spcPts val="0"/>
              </a:spcAft>
              <a:buSzPts val="1400"/>
              <a:buNone/>
            </a:pPr>
            <a:endParaRPr/>
          </a:p>
        </p:txBody>
      </p:sp>
      <p:sp>
        <p:nvSpPr>
          <p:cNvPr id="1449" name="Google Shape;1449;gc43420db51_0_2216:notes"/>
          <p:cNvSpPr>
            <a:spLocks noGrp="1" noRot="1" noChangeAspect="1"/>
          </p:cNvSpPr>
          <p:nvPr>
            <p:ph type="sldImg" idx="2"/>
          </p:nvPr>
        </p:nvSpPr>
        <p:spPr>
          <a:xfrm>
            <a:off x="3302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9" name="Google Shape;6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640" name="Google Shape;640;p12:notes"/>
          <p:cNvSpPr txBox="1"/>
          <p:nvPr/>
        </p:nvSpPr>
        <p:spPr>
          <a:xfrm>
            <a:off x="0"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41" name="Google Shape;641;p12: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1" name="Google Shape;6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652" name="Google Shape;652;p13:notes"/>
          <p:cNvSpPr txBox="1"/>
          <p:nvPr/>
        </p:nvSpPr>
        <p:spPr>
          <a:xfrm>
            <a:off x="0"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53" name="Google Shape;653;p13: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0" name="Google Shape;66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661" name="Google Shape;661;p14:notes"/>
          <p:cNvSpPr txBox="1"/>
          <p:nvPr/>
        </p:nvSpPr>
        <p:spPr>
          <a:xfrm>
            <a:off x="0"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62" name="Google Shape;662;p14: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notes"/>
          <p:cNvSpPr txBox="1"/>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69350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5/30/2024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54"/>
        <p:cNvGrpSpPr/>
        <p:nvPr/>
      </p:nvGrpSpPr>
      <p:grpSpPr>
        <a:xfrm>
          <a:off x="0" y="0"/>
          <a:ext cx="0" cy="0"/>
          <a:chOff x="0" y="0"/>
          <a:chExt cx="0" cy="0"/>
        </a:xfrm>
      </p:grpSpPr>
      <p:sp>
        <p:nvSpPr>
          <p:cNvPr id="355" name="Google Shape;355;p157"/>
          <p:cNvSpPr txBox="1">
            <a:spLocks noGrp="1"/>
          </p:cNvSpPr>
          <p:nvPr>
            <p:ph type="title"/>
          </p:nvPr>
        </p:nvSpPr>
        <p:spPr>
          <a:xfrm>
            <a:off x="685801" y="1723856"/>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57"/>
          <p:cNvSpPr txBox="1">
            <a:spLocks noGrp="1"/>
          </p:cNvSpPr>
          <p:nvPr>
            <p:ph type="body" idx="1"/>
          </p:nvPr>
        </p:nvSpPr>
        <p:spPr>
          <a:xfrm>
            <a:off x="685801"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2160"/>
              <a:buNone/>
              <a:defRPr sz="1350"/>
            </a:lvl1pPr>
            <a:lvl2pPr marL="914400" lvl="1" indent="-228600" algn="l">
              <a:lnSpc>
                <a:spcPct val="120000"/>
              </a:lnSpc>
              <a:spcBef>
                <a:spcPts val="375"/>
              </a:spcBef>
              <a:spcAft>
                <a:spcPts val="0"/>
              </a:spcAft>
              <a:buSzPts val="1680"/>
              <a:buNone/>
              <a:defRPr sz="1050"/>
            </a:lvl2pPr>
            <a:lvl3pPr marL="1371600" lvl="2" indent="-228600" algn="l">
              <a:lnSpc>
                <a:spcPct val="120000"/>
              </a:lnSpc>
              <a:spcBef>
                <a:spcPts val="375"/>
              </a:spcBef>
              <a:spcAft>
                <a:spcPts val="0"/>
              </a:spcAft>
              <a:buSzPts val="1440"/>
              <a:buNone/>
              <a:defRPr sz="900"/>
            </a:lvl3pPr>
            <a:lvl4pPr marL="1828800" lvl="3" indent="-228600" algn="l">
              <a:lnSpc>
                <a:spcPct val="120000"/>
              </a:lnSpc>
              <a:spcBef>
                <a:spcPts val="375"/>
              </a:spcBef>
              <a:spcAft>
                <a:spcPts val="0"/>
              </a:spcAft>
              <a:buSzPts val="1200"/>
              <a:buNone/>
              <a:defRPr sz="750"/>
            </a:lvl4pPr>
            <a:lvl5pPr marL="2286000" lvl="4" indent="-228600" algn="l">
              <a:lnSpc>
                <a:spcPct val="120000"/>
              </a:lnSpc>
              <a:spcBef>
                <a:spcPts val="375"/>
              </a:spcBef>
              <a:spcAft>
                <a:spcPts val="0"/>
              </a:spcAft>
              <a:buSzPts val="1200"/>
              <a:buNone/>
              <a:defRPr sz="750"/>
            </a:lvl5pPr>
            <a:lvl6pPr marL="2743200" lvl="5" indent="-228600" algn="l">
              <a:lnSpc>
                <a:spcPct val="120000"/>
              </a:lnSpc>
              <a:spcBef>
                <a:spcPts val="375"/>
              </a:spcBef>
              <a:spcAft>
                <a:spcPts val="0"/>
              </a:spcAft>
              <a:buSzPts val="1200"/>
              <a:buNone/>
              <a:defRPr sz="750"/>
            </a:lvl6pPr>
            <a:lvl7pPr marL="3200400" lvl="6" indent="-228600" algn="l">
              <a:lnSpc>
                <a:spcPct val="120000"/>
              </a:lnSpc>
              <a:spcBef>
                <a:spcPts val="375"/>
              </a:spcBef>
              <a:spcAft>
                <a:spcPts val="0"/>
              </a:spcAft>
              <a:buSzPts val="1200"/>
              <a:buNone/>
              <a:defRPr sz="750"/>
            </a:lvl7pPr>
            <a:lvl8pPr marL="3657600" lvl="7" indent="-228600" algn="l">
              <a:lnSpc>
                <a:spcPct val="120000"/>
              </a:lnSpc>
              <a:spcBef>
                <a:spcPts val="375"/>
              </a:spcBef>
              <a:spcAft>
                <a:spcPts val="0"/>
              </a:spcAft>
              <a:buSzPts val="1200"/>
              <a:buNone/>
              <a:defRPr sz="750"/>
            </a:lvl8pPr>
            <a:lvl9pPr marL="4114800" lvl="8" indent="-228600" algn="l">
              <a:lnSpc>
                <a:spcPct val="120000"/>
              </a:lnSpc>
              <a:spcBef>
                <a:spcPts val="375"/>
              </a:spcBef>
              <a:spcAft>
                <a:spcPts val="0"/>
              </a:spcAft>
              <a:buSzPts val="1200"/>
              <a:buNone/>
              <a:defRPr sz="750"/>
            </a:lvl9pPr>
          </a:lstStyle>
          <a:p>
            <a:endParaRPr/>
          </a:p>
        </p:txBody>
      </p:sp>
      <p:sp>
        <p:nvSpPr>
          <p:cNvPr id="357" name="Google Shape;357;p15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157"/>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157"/>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83638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360"/>
        <p:cNvGrpSpPr/>
        <p:nvPr/>
      </p:nvGrpSpPr>
      <p:grpSpPr>
        <a:xfrm>
          <a:off x="0" y="0"/>
          <a:ext cx="0" cy="0"/>
          <a:chOff x="0" y="0"/>
          <a:chExt cx="0" cy="0"/>
        </a:xfrm>
      </p:grpSpPr>
      <p:sp>
        <p:nvSpPr>
          <p:cNvPr id="361" name="Google Shape;361;p158"/>
          <p:cNvSpPr txBox="1">
            <a:spLocks noGrp="1"/>
          </p:cNvSpPr>
          <p:nvPr>
            <p:ph type="title"/>
          </p:nvPr>
        </p:nvSpPr>
        <p:spPr>
          <a:xfrm>
            <a:off x="685801" y="685802"/>
            <a:ext cx="10394707"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05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158"/>
          <p:cNvSpPr txBox="1">
            <a:spLocks noGrp="1"/>
          </p:cNvSpPr>
          <p:nvPr>
            <p:ph type="body" idx="1"/>
          </p:nvPr>
        </p:nvSpPr>
        <p:spPr>
          <a:xfrm>
            <a:off x="685803"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750"/>
              </a:spcBef>
              <a:spcAft>
                <a:spcPts val="0"/>
              </a:spcAft>
              <a:buSzPts val="2880"/>
              <a:buNone/>
              <a:defRPr sz="1800" b="0">
                <a:solidFill>
                  <a:schemeClr val="accent1"/>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363" name="Google Shape;363;p158"/>
          <p:cNvSpPr txBox="1">
            <a:spLocks noGrp="1"/>
          </p:cNvSpPr>
          <p:nvPr>
            <p:ph type="body" idx="2"/>
          </p:nvPr>
        </p:nvSpPr>
        <p:spPr>
          <a:xfrm>
            <a:off x="685803"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680"/>
              <a:buNone/>
              <a:defRPr sz="1050"/>
            </a:lvl1pPr>
            <a:lvl2pPr marL="914400" lvl="1" indent="-228600" algn="l">
              <a:lnSpc>
                <a:spcPct val="120000"/>
              </a:lnSpc>
              <a:spcBef>
                <a:spcPts val="375"/>
              </a:spcBef>
              <a:spcAft>
                <a:spcPts val="0"/>
              </a:spcAft>
              <a:buSzPts val="1440"/>
              <a:buNone/>
              <a:defRPr sz="900"/>
            </a:lvl2pPr>
            <a:lvl3pPr marL="1371600" lvl="2" indent="-228600" algn="l">
              <a:lnSpc>
                <a:spcPct val="120000"/>
              </a:lnSpc>
              <a:spcBef>
                <a:spcPts val="375"/>
              </a:spcBef>
              <a:spcAft>
                <a:spcPts val="0"/>
              </a:spcAft>
              <a:buSzPts val="1200"/>
              <a:buNone/>
              <a:defRPr sz="750"/>
            </a:lvl3pPr>
            <a:lvl4pPr marL="1828800" lvl="3" indent="-228600" algn="l">
              <a:lnSpc>
                <a:spcPct val="120000"/>
              </a:lnSpc>
              <a:spcBef>
                <a:spcPts val="375"/>
              </a:spcBef>
              <a:spcAft>
                <a:spcPts val="0"/>
              </a:spcAft>
              <a:buSzPts val="1080"/>
              <a:buNone/>
              <a:defRPr sz="675"/>
            </a:lvl4pPr>
            <a:lvl5pPr marL="2286000" lvl="4" indent="-228600" algn="l">
              <a:lnSpc>
                <a:spcPct val="120000"/>
              </a:lnSpc>
              <a:spcBef>
                <a:spcPts val="375"/>
              </a:spcBef>
              <a:spcAft>
                <a:spcPts val="0"/>
              </a:spcAft>
              <a:buSzPts val="1080"/>
              <a:buNone/>
              <a:defRPr sz="675"/>
            </a:lvl5pPr>
            <a:lvl6pPr marL="2743200" lvl="5" indent="-228600" algn="l">
              <a:lnSpc>
                <a:spcPct val="120000"/>
              </a:lnSpc>
              <a:spcBef>
                <a:spcPts val="375"/>
              </a:spcBef>
              <a:spcAft>
                <a:spcPts val="0"/>
              </a:spcAft>
              <a:buSzPts val="1080"/>
              <a:buNone/>
              <a:defRPr sz="675"/>
            </a:lvl6pPr>
            <a:lvl7pPr marL="3200400" lvl="6" indent="-228600" algn="l">
              <a:lnSpc>
                <a:spcPct val="120000"/>
              </a:lnSpc>
              <a:spcBef>
                <a:spcPts val="375"/>
              </a:spcBef>
              <a:spcAft>
                <a:spcPts val="0"/>
              </a:spcAft>
              <a:buSzPts val="1080"/>
              <a:buNone/>
              <a:defRPr sz="675"/>
            </a:lvl7pPr>
            <a:lvl8pPr marL="3657600" lvl="7" indent="-228600" algn="l">
              <a:lnSpc>
                <a:spcPct val="120000"/>
              </a:lnSpc>
              <a:spcBef>
                <a:spcPts val="375"/>
              </a:spcBef>
              <a:spcAft>
                <a:spcPts val="0"/>
              </a:spcAft>
              <a:buSzPts val="1080"/>
              <a:buNone/>
              <a:defRPr sz="675"/>
            </a:lvl8pPr>
            <a:lvl9pPr marL="4114800" lvl="8" indent="-228600" algn="l">
              <a:lnSpc>
                <a:spcPct val="120000"/>
              </a:lnSpc>
              <a:spcBef>
                <a:spcPts val="375"/>
              </a:spcBef>
              <a:spcAft>
                <a:spcPts val="0"/>
              </a:spcAft>
              <a:buSzPts val="1080"/>
              <a:buNone/>
              <a:defRPr sz="675"/>
            </a:lvl9pPr>
          </a:lstStyle>
          <a:p>
            <a:endParaRPr/>
          </a:p>
        </p:txBody>
      </p:sp>
      <p:sp>
        <p:nvSpPr>
          <p:cNvPr id="364" name="Google Shape;364;p158"/>
          <p:cNvSpPr txBox="1">
            <a:spLocks noGrp="1"/>
          </p:cNvSpPr>
          <p:nvPr>
            <p:ph type="body" idx="3"/>
          </p:nvPr>
        </p:nvSpPr>
        <p:spPr>
          <a:xfrm>
            <a:off x="4234623"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750"/>
              </a:spcBef>
              <a:spcAft>
                <a:spcPts val="0"/>
              </a:spcAft>
              <a:buSzPts val="2880"/>
              <a:buNone/>
              <a:defRPr sz="1800" b="0">
                <a:solidFill>
                  <a:schemeClr val="accent1"/>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365" name="Google Shape;365;p158"/>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680"/>
              <a:buNone/>
              <a:defRPr sz="1050"/>
            </a:lvl1pPr>
            <a:lvl2pPr marL="914400" lvl="1" indent="-228600" algn="l">
              <a:lnSpc>
                <a:spcPct val="120000"/>
              </a:lnSpc>
              <a:spcBef>
                <a:spcPts val="375"/>
              </a:spcBef>
              <a:spcAft>
                <a:spcPts val="0"/>
              </a:spcAft>
              <a:buSzPts val="1440"/>
              <a:buNone/>
              <a:defRPr sz="900"/>
            </a:lvl2pPr>
            <a:lvl3pPr marL="1371600" lvl="2" indent="-228600" algn="l">
              <a:lnSpc>
                <a:spcPct val="120000"/>
              </a:lnSpc>
              <a:spcBef>
                <a:spcPts val="375"/>
              </a:spcBef>
              <a:spcAft>
                <a:spcPts val="0"/>
              </a:spcAft>
              <a:buSzPts val="1200"/>
              <a:buNone/>
              <a:defRPr sz="750"/>
            </a:lvl3pPr>
            <a:lvl4pPr marL="1828800" lvl="3" indent="-228600" algn="l">
              <a:lnSpc>
                <a:spcPct val="120000"/>
              </a:lnSpc>
              <a:spcBef>
                <a:spcPts val="375"/>
              </a:spcBef>
              <a:spcAft>
                <a:spcPts val="0"/>
              </a:spcAft>
              <a:buSzPts val="1080"/>
              <a:buNone/>
              <a:defRPr sz="675"/>
            </a:lvl4pPr>
            <a:lvl5pPr marL="2286000" lvl="4" indent="-228600" algn="l">
              <a:lnSpc>
                <a:spcPct val="120000"/>
              </a:lnSpc>
              <a:spcBef>
                <a:spcPts val="375"/>
              </a:spcBef>
              <a:spcAft>
                <a:spcPts val="0"/>
              </a:spcAft>
              <a:buSzPts val="1080"/>
              <a:buNone/>
              <a:defRPr sz="675"/>
            </a:lvl5pPr>
            <a:lvl6pPr marL="2743200" lvl="5" indent="-228600" algn="l">
              <a:lnSpc>
                <a:spcPct val="120000"/>
              </a:lnSpc>
              <a:spcBef>
                <a:spcPts val="375"/>
              </a:spcBef>
              <a:spcAft>
                <a:spcPts val="0"/>
              </a:spcAft>
              <a:buSzPts val="1080"/>
              <a:buNone/>
              <a:defRPr sz="675"/>
            </a:lvl6pPr>
            <a:lvl7pPr marL="3200400" lvl="6" indent="-228600" algn="l">
              <a:lnSpc>
                <a:spcPct val="120000"/>
              </a:lnSpc>
              <a:spcBef>
                <a:spcPts val="375"/>
              </a:spcBef>
              <a:spcAft>
                <a:spcPts val="0"/>
              </a:spcAft>
              <a:buSzPts val="1080"/>
              <a:buNone/>
              <a:defRPr sz="675"/>
            </a:lvl7pPr>
            <a:lvl8pPr marL="3657600" lvl="7" indent="-228600" algn="l">
              <a:lnSpc>
                <a:spcPct val="120000"/>
              </a:lnSpc>
              <a:spcBef>
                <a:spcPts val="375"/>
              </a:spcBef>
              <a:spcAft>
                <a:spcPts val="0"/>
              </a:spcAft>
              <a:buSzPts val="1080"/>
              <a:buNone/>
              <a:defRPr sz="675"/>
            </a:lvl8pPr>
            <a:lvl9pPr marL="4114800" lvl="8" indent="-228600" algn="l">
              <a:lnSpc>
                <a:spcPct val="120000"/>
              </a:lnSpc>
              <a:spcBef>
                <a:spcPts val="375"/>
              </a:spcBef>
              <a:spcAft>
                <a:spcPts val="0"/>
              </a:spcAft>
              <a:buSzPts val="1080"/>
              <a:buNone/>
              <a:defRPr sz="675"/>
            </a:lvl9pPr>
          </a:lstStyle>
          <a:p>
            <a:endParaRPr/>
          </a:p>
        </p:txBody>
      </p:sp>
      <p:sp>
        <p:nvSpPr>
          <p:cNvPr id="366" name="Google Shape;366;p158"/>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750"/>
              </a:spcBef>
              <a:spcAft>
                <a:spcPts val="0"/>
              </a:spcAft>
              <a:buSzPts val="2880"/>
              <a:buNone/>
              <a:defRPr sz="1800" b="0">
                <a:solidFill>
                  <a:schemeClr val="accent1"/>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367" name="Google Shape;367;p158"/>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680"/>
              <a:buNone/>
              <a:defRPr sz="1050"/>
            </a:lvl1pPr>
            <a:lvl2pPr marL="914400" lvl="1" indent="-228600" algn="l">
              <a:lnSpc>
                <a:spcPct val="120000"/>
              </a:lnSpc>
              <a:spcBef>
                <a:spcPts val="375"/>
              </a:spcBef>
              <a:spcAft>
                <a:spcPts val="0"/>
              </a:spcAft>
              <a:buSzPts val="1440"/>
              <a:buNone/>
              <a:defRPr sz="900"/>
            </a:lvl2pPr>
            <a:lvl3pPr marL="1371600" lvl="2" indent="-228600" algn="l">
              <a:lnSpc>
                <a:spcPct val="120000"/>
              </a:lnSpc>
              <a:spcBef>
                <a:spcPts val="375"/>
              </a:spcBef>
              <a:spcAft>
                <a:spcPts val="0"/>
              </a:spcAft>
              <a:buSzPts val="1200"/>
              <a:buNone/>
              <a:defRPr sz="750"/>
            </a:lvl3pPr>
            <a:lvl4pPr marL="1828800" lvl="3" indent="-228600" algn="l">
              <a:lnSpc>
                <a:spcPct val="120000"/>
              </a:lnSpc>
              <a:spcBef>
                <a:spcPts val="375"/>
              </a:spcBef>
              <a:spcAft>
                <a:spcPts val="0"/>
              </a:spcAft>
              <a:buSzPts val="1080"/>
              <a:buNone/>
              <a:defRPr sz="675"/>
            </a:lvl4pPr>
            <a:lvl5pPr marL="2286000" lvl="4" indent="-228600" algn="l">
              <a:lnSpc>
                <a:spcPct val="120000"/>
              </a:lnSpc>
              <a:spcBef>
                <a:spcPts val="375"/>
              </a:spcBef>
              <a:spcAft>
                <a:spcPts val="0"/>
              </a:spcAft>
              <a:buSzPts val="1080"/>
              <a:buNone/>
              <a:defRPr sz="675"/>
            </a:lvl5pPr>
            <a:lvl6pPr marL="2743200" lvl="5" indent="-228600" algn="l">
              <a:lnSpc>
                <a:spcPct val="120000"/>
              </a:lnSpc>
              <a:spcBef>
                <a:spcPts val="375"/>
              </a:spcBef>
              <a:spcAft>
                <a:spcPts val="0"/>
              </a:spcAft>
              <a:buSzPts val="1080"/>
              <a:buNone/>
              <a:defRPr sz="675"/>
            </a:lvl6pPr>
            <a:lvl7pPr marL="3200400" lvl="6" indent="-228600" algn="l">
              <a:lnSpc>
                <a:spcPct val="120000"/>
              </a:lnSpc>
              <a:spcBef>
                <a:spcPts val="375"/>
              </a:spcBef>
              <a:spcAft>
                <a:spcPts val="0"/>
              </a:spcAft>
              <a:buSzPts val="1080"/>
              <a:buNone/>
              <a:defRPr sz="675"/>
            </a:lvl7pPr>
            <a:lvl8pPr marL="3657600" lvl="7" indent="-228600" algn="l">
              <a:lnSpc>
                <a:spcPct val="120000"/>
              </a:lnSpc>
              <a:spcBef>
                <a:spcPts val="375"/>
              </a:spcBef>
              <a:spcAft>
                <a:spcPts val="0"/>
              </a:spcAft>
              <a:buSzPts val="1080"/>
              <a:buNone/>
              <a:defRPr sz="675"/>
            </a:lvl8pPr>
            <a:lvl9pPr marL="4114800" lvl="8" indent="-228600" algn="l">
              <a:lnSpc>
                <a:spcPct val="120000"/>
              </a:lnSpc>
              <a:spcBef>
                <a:spcPts val="375"/>
              </a:spcBef>
              <a:spcAft>
                <a:spcPts val="0"/>
              </a:spcAft>
              <a:buSzPts val="1080"/>
              <a:buNone/>
              <a:defRPr sz="675"/>
            </a:lvl9pPr>
          </a:lstStyle>
          <a:p>
            <a:endParaRPr/>
          </a:p>
        </p:txBody>
      </p:sp>
      <p:sp>
        <p:nvSpPr>
          <p:cNvPr id="368" name="Google Shape;368;p15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158"/>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58"/>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924971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371"/>
        <p:cNvGrpSpPr/>
        <p:nvPr/>
      </p:nvGrpSpPr>
      <p:grpSpPr>
        <a:xfrm>
          <a:off x="0" y="0"/>
          <a:ext cx="0" cy="0"/>
          <a:chOff x="0" y="0"/>
          <a:chExt cx="0" cy="0"/>
        </a:xfrm>
      </p:grpSpPr>
      <p:sp>
        <p:nvSpPr>
          <p:cNvPr id="372" name="Google Shape;372;p159"/>
          <p:cNvSpPr txBox="1">
            <a:spLocks noGrp="1"/>
          </p:cNvSpPr>
          <p:nvPr>
            <p:ph type="title"/>
          </p:nvPr>
        </p:nvSpPr>
        <p:spPr>
          <a:xfrm>
            <a:off x="685801" y="685802"/>
            <a:ext cx="10396883"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05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159"/>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750"/>
              </a:spcBef>
              <a:spcAft>
                <a:spcPts val="0"/>
              </a:spcAft>
              <a:buSzPts val="2640"/>
              <a:buNone/>
              <a:defRPr sz="1650" b="0">
                <a:solidFill>
                  <a:schemeClr val="accent1"/>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374" name="Google Shape;374;p159"/>
          <p:cNvSpPr>
            <a:spLocks noGrp="1"/>
          </p:cNvSpPr>
          <p:nvPr>
            <p:ph type="pic" idx="2"/>
          </p:nvPr>
        </p:nvSpPr>
        <p:spPr>
          <a:xfrm>
            <a:off x="685780" y="2063397"/>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375" name="Google Shape;375;p159"/>
          <p:cNvSpPr txBox="1">
            <a:spLocks noGrp="1"/>
          </p:cNvSpPr>
          <p:nvPr>
            <p:ph type="body" idx="3"/>
          </p:nvPr>
        </p:nvSpPr>
        <p:spPr>
          <a:xfrm>
            <a:off x="691840" y="4389289"/>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680"/>
              <a:buNone/>
              <a:defRPr sz="1050"/>
            </a:lvl1pPr>
            <a:lvl2pPr marL="914400" lvl="1" indent="-228600" algn="l">
              <a:lnSpc>
                <a:spcPct val="120000"/>
              </a:lnSpc>
              <a:spcBef>
                <a:spcPts val="375"/>
              </a:spcBef>
              <a:spcAft>
                <a:spcPts val="0"/>
              </a:spcAft>
              <a:buSzPts val="1440"/>
              <a:buNone/>
              <a:defRPr sz="900"/>
            </a:lvl2pPr>
            <a:lvl3pPr marL="1371600" lvl="2" indent="-228600" algn="l">
              <a:lnSpc>
                <a:spcPct val="120000"/>
              </a:lnSpc>
              <a:spcBef>
                <a:spcPts val="375"/>
              </a:spcBef>
              <a:spcAft>
                <a:spcPts val="0"/>
              </a:spcAft>
              <a:buSzPts val="1200"/>
              <a:buNone/>
              <a:defRPr sz="750"/>
            </a:lvl3pPr>
            <a:lvl4pPr marL="1828800" lvl="3" indent="-228600" algn="l">
              <a:lnSpc>
                <a:spcPct val="120000"/>
              </a:lnSpc>
              <a:spcBef>
                <a:spcPts val="375"/>
              </a:spcBef>
              <a:spcAft>
                <a:spcPts val="0"/>
              </a:spcAft>
              <a:buSzPts val="1080"/>
              <a:buNone/>
              <a:defRPr sz="675"/>
            </a:lvl4pPr>
            <a:lvl5pPr marL="2286000" lvl="4" indent="-228600" algn="l">
              <a:lnSpc>
                <a:spcPct val="120000"/>
              </a:lnSpc>
              <a:spcBef>
                <a:spcPts val="375"/>
              </a:spcBef>
              <a:spcAft>
                <a:spcPts val="0"/>
              </a:spcAft>
              <a:buSzPts val="1080"/>
              <a:buNone/>
              <a:defRPr sz="675"/>
            </a:lvl5pPr>
            <a:lvl6pPr marL="2743200" lvl="5" indent="-228600" algn="l">
              <a:lnSpc>
                <a:spcPct val="120000"/>
              </a:lnSpc>
              <a:spcBef>
                <a:spcPts val="375"/>
              </a:spcBef>
              <a:spcAft>
                <a:spcPts val="0"/>
              </a:spcAft>
              <a:buSzPts val="1080"/>
              <a:buNone/>
              <a:defRPr sz="675"/>
            </a:lvl6pPr>
            <a:lvl7pPr marL="3200400" lvl="6" indent="-228600" algn="l">
              <a:lnSpc>
                <a:spcPct val="120000"/>
              </a:lnSpc>
              <a:spcBef>
                <a:spcPts val="375"/>
              </a:spcBef>
              <a:spcAft>
                <a:spcPts val="0"/>
              </a:spcAft>
              <a:buSzPts val="1080"/>
              <a:buNone/>
              <a:defRPr sz="675"/>
            </a:lvl7pPr>
            <a:lvl8pPr marL="3657600" lvl="7" indent="-228600" algn="l">
              <a:lnSpc>
                <a:spcPct val="120000"/>
              </a:lnSpc>
              <a:spcBef>
                <a:spcPts val="375"/>
              </a:spcBef>
              <a:spcAft>
                <a:spcPts val="0"/>
              </a:spcAft>
              <a:buSzPts val="1080"/>
              <a:buNone/>
              <a:defRPr sz="675"/>
            </a:lvl8pPr>
            <a:lvl9pPr marL="4114800" lvl="8" indent="-228600" algn="l">
              <a:lnSpc>
                <a:spcPct val="120000"/>
              </a:lnSpc>
              <a:spcBef>
                <a:spcPts val="375"/>
              </a:spcBef>
              <a:spcAft>
                <a:spcPts val="0"/>
              </a:spcAft>
              <a:buSzPts val="1080"/>
              <a:buNone/>
              <a:defRPr sz="675"/>
            </a:lvl9pPr>
          </a:lstStyle>
          <a:p>
            <a:endParaRPr/>
          </a:p>
        </p:txBody>
      </p:sp>
      <p:sp>
        <p:nvSpPr>
          <p:cNvPr id="376" name="Google Shape;376;p159"/>
          <p:cNvSpPr txBox="1">
            <a:spLocks noGrp="1"/>
          </p:cNvSpPr>
          <p:nvPr>
            <p:ph type="body" idx="4"/>
          </p:nvPr>
        </p:nvSpPr>
        <p:spPr>
          <a:xfrm>
            <a:off x="4237411"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750"/>
              </a:spcBef>
              <a:spcAft>
                <a:spcPts val="0"/>
              </a:spcAft>
              <a:buSzPts val="2640"/>
              <a:buNone/>
              <a:defRPr sz="1650" b="0">
                <a:solidFill>
                  <a:schemeClr val="accent1"/>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377" name="Google Shape;377;p159"/>
          <p:cNvSpPr>
            <a:spLocks noGrp="1"/>
          </p:cNvSpPr>
          <p:nvPr>
            <p:ph type="pic" idx="5"/>
          </p:nvPr>
        </p:nvSpPr>
        <p:spPr>
          <a:xfrm>
            <a:off x="4235999" y="2063397"/>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378" name="Google Shape;378;p159"/>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680"/>
              <a:buNone/>
              <a:defRPr sz="1050"/>
            </a:lvl1pPr>
            <a:lvl2pPr marL="914400" lvl="1" indent="-228600" algn="l">
              <a:lnSpc>
                <a:spcPct val="120000"/>
              </a:lnSpc>
              <a:spcBef>
                <a:spcPts val="375"/>
              </a:spcBef>
              <a:spcAft>
                <a:spcPts val="0"/>
              </a:spcAft>
              <a:buSzPts val="1440"/>
              <a:buNone/>
              <a:defRPr sz="900"/>
            </a:lvl2pPr>
            <a:lvl3pPr marL="1371600" lvl="2" indent="-228600" algn="l">
              <a:lnSpc>
                <a:spcPct val="120000"/>
              </a:lnSpc>
              <a:spcBef>
                <a:spcPts val="375"/>
              </a:spcBef>
              <a:spcAft>
                <a:spcPts val="0"/>
              </a:spcAft>
              <a:buSzPts val="1200"/>
              <a:buNone/>
              <a:defRPr sz="750"/>
            </a:lvl3pPr>
            <a:lvl4pPr marL="1828800" lvl="3" indent="-228600" algn="l">
              <a:lnSpc>
                <a:spcPct val="120000"/>
              </a:lnSpc>
              <a:spcBef>
                <a:spcPts val="375"/>
              </a:spcBef>
              <a:spcAft>
                <a:spcPts val="0"/>
              </a:spcAft>
              <a:buSzPts val="1080"/>
              <a:buNone/>
              <a:defRPr sz="675"/>
            </a:lvl4pPr>
            <a:lvl5pPr marL="2286000" lvl="4" indent="-228600" algn="l">
              <a:lnSpc>
                <a:spcPct val="120000"/>
              </a:lnSpc>
              <a:spcBef>
                <a:spcPts val="375"/>
              </a:spcBef>
              <a:spcAft>
                <a:spcPts val="0"/>
              </a:spcAft>
              <a:buSzPts val="1080"/>
              <a:buNone/>
              <a:defRPr sz="675"/>
            </a:lvl5pPr>
            <a:lvl6pPr marL="2743200" lvl="5" indent="-228600" algn="l">
              <a:lnSpc>
                <a:spcPct val="120000"/>
              </a:lnSpc>
              <a:spcBef>
                <a:spcPts val="375"/>
              </a:spcBef>
              <a:spcAft>
                <a:spcPts val="0"/>
              </a:spcAft>
              <a:buSzPts val="1080"/>
              <a:buNone/>
              <a:defRPr sz="675"/>
            </a:lvl6pPr>
            <a:lvl7pPr marL="3200400" lvl="6" indent="-228600" algn="l">
              <a:lnSpc>
                <a:spcPct val="120000"/>
              </a:lnSpc>
              <a:spcBef>
                <a:spcPts val="375"/>
              </a:spcBef>
              <a:spcAft>
                <a:spcPts val="0"/>
              </a:spcAft>
              <a:buSzPts val="1080"/>
              <a:buNone/>
              <a:defRPr sz="675"/>
            </a:lvl7pPr>
            <a:lvl8pPr marL="3657600" lvl="7" indent="-228600" algn="l">
              <a:lnSpc>
                <a:spcPct val="120000"/>
              </a:lnSpc>
              <a:spcBef>
                <a:spcPts val="375"/>
              </a:spcBef>
              <a:spcAft>
                <a:spcPts val="0"/>
              </a:spcAft>
              <a:buSzPts val="1080"/>
              <a:buNone/>
              <a:defRPr sz="675"/>
            </a:lvl8pPr>
            <a:lvl9pPr marL="4114800" lvl="8" indent="-228600" algn="l">
              <a:lnSpc>
                <a:spcPct val="120000"/>
              </a:lnSpc>
              <a:spcBef>
                <a:spcPts val="375"/>
              </a:spcBef>
              <a:spcAft>
                <a:spcPts val="0"/>
              </a:spcAft>
              <a:buSzPts val="1080"/>
              <a:buNone/>
              <a:defRPr sz="675"/>
            </a:lvl9pPr>
          </a:lstStyle>
          <a:p>
            <a:endParaRPr/>
          </a:p>
        </p:txBody>
      </p:sp>
      <p:sp>
        <p:nvSpPr>
          <p:cNvPr id="379" name="Google Shape;379;p159"/>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750"/>
              </a:spcBef>
              <a:spcAft>
                <a:spcPts val="0"/>
              </a:spcAft>
              <a:buSzPts val="2640"/>
              <a:buNone/>
              <a:defRPr sz="1650" b="0">
                <a:solidFill>
                  <a:schemeClr val="accent1"/>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380" name="Google Shape;380;p159"/>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381" name="Google Shape;381;p159"/>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1680"/>
              <a:buNone/>
              <a:defRPr sz="1050"/>
            </a:lvl1pPr>
            <a:lvl2pPr marL="914400" lvl="1" indent="-228600" algn="l">
              <a:lnSpc>
                <a:spcPct val="120000"/>
              </a:lnSpc>
              <a:spcBef>
                <a:spcPts val="375"/>
              </a:spcBef>
              <a:spcAft>
                <a:spcPts val="0"/>
              </a:spcAft>
              <a:buSzPts val="1440"/>
              <a:buNone/>
              <a:defRPr sz="900"/>
            </a:lvl2pPr>
            <a:lvl3pPr marL="1371600" lvl="2" indent="-228600" algn="l">
              <a:lnSpc>
                <a:spcPct val="120000"/>
              </a:lnSpc>
              <a:spcBef>
                <a:spcPts val="375"/>
              </a:spcBef>
              <a:spcAft>
                <a:spcPts val="0"/>
              </a:spcAft>
              <a:buSzPts val="1200"/>
              <a:buNone/>
              <a:defRPr sz="750"/>
            </a:lvl3pPr>
            <a:lvl4pPr marL="1828800" lvl="3" indent="-228600" algn="l">
              <a:lnSpc>
                <a:spcPct val="120000"/>
              </a:lnSpc>
              <a:spcBef>
                <a:spcPts val="375"/>
              </a:spcBef>
              <a:spcAft>
                <a:spcPts val="0"/>
              </a:spcAft>
              <a:buSzPts val="1080"/>
              <a:buNone/>
              <a:defRPr sz="675"/>
            </a:lvl4pPr>
            <a:lvl5pPr marL="2286000" lvl="4" indent="-228600" algn="l">
              <a:lnSpc>
                <a:spcPct val="120000"/>
              </a:lnSpc>
              <a:spcBef>
                <a:spcPts val="375"/>
              </a:spcBef>
              <a:spcAft>
                <a:spcPts val="0"/>
              </a:spcAft>
              <a:buSzPts val="1080"/>
              <a:buNone/>
              <a:defRPr sz="675"/>
            </a:lvl5pPr>
            <a:lvl6pPr marL="2743200" lvl="5" indent="-228600" algn="l">
              <a:lnSpc>
                <a:spcPct val="120000"/>
              </a:lnSpc>
              <a:spcBef>
                <a:spcPts val="375"/>
              </a:spcBef>
              <a:spcAft>
                <a:spcPts val="0"/>
              </a:spcAft>
              <a:buSzPts val="1080"/>
              <a:buNone/>
              <a:defRPr sz="675"/>
            </a:lvl6pPr>
            <a:lvl7pPr marL="3200400" lvl="6" indent="-228600" algn="l">
              <a:lnSpc>
                <a:spcPct val="120000"/>
              </a:lnSpc>
              <a:spcBef>
                <a:spcPts val="375"/>
              </a:spcBef>
              <a:spcAft>
                <a:spcPts val="0"/>
              </a:spcAft>
              <a:buSzPts val="1080"/>
              <a:buNone/>
              <a:defRPr sz="675"/>
            </a:lvl7pPr>
            <a:lvl8pPr marL="3657600" lvl="7" indent="-228600" algn="l">
              <a:lnSpc>
                <a:spcPct val="120000"/>
              </a:lnSpc>
              <a:spcBef>
                <a:spcPts val="375"/>
              </a:spcBef>
              <a:spcAft>
                <a:spcPts val="0"/>
              </a:spcAft>
              <a:buSzPts val="1080"/>
              <a:buNone/>
              <a:defRPr sz="675"/>
            </a:lvl8pPr>
            <a:lvl9pPr marL="4114800" lvl="8" indent="-228600" algn="l">
              <a:lnSpc>
                <a:spcPct val="120000"/>
              </a:lnSpc>
              <a:spcBef>
                <a:spcPts val="375"/>
              </a:spcBef>
              <a:spcAft>
                <a:spcPts val="0"/>
              </a:spcAft>
              <a:buSzPts val="1080"/>
              <a:buNone/>
              <a:defRPr sz="675"/>
            </a:lvl9pPr>
          </a:lstStyle>
          <a:p>
            <a:endParaRPr/>
          </a:p>
        </p:txBody>
      </p:sp>
      <p:sp>
        <p:nvSpPr>
          <p:cNvPr id="382" name="Google Shape;382;p15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159"/>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159"/>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69991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85"/>
        <p:cNvGrpSpPr/>
        <p:nvPr/>
      </p:nvGrpSpPr>
      <p:grpSpPr>
        <a:xfrm>
          <a:off x="0" y="0"/>
          <a:ext cx="0" cy="0"/>
          <a:chOff x="0" y="0"/>
          <a:chExt cx="0" cy="0"/>
        </a:xfrm>
      </p:grpSpPr>
      <p:sp>
        <p:nvSpPr>
          <p:cNvPr id="386" name="Google Shape;386;p160"/>
          <p:cNvSpPr txBox="1">
            <a:spLocks noGrp="1"/>
          </p:cNvSpPr>
          <p:nvPr>
            <p:ph type="title"/>
          </p:nvPr>
        </p:nvSpPr>
        <p:spPr>
          <a:xfrm>
            <a:off x="685801" y="685802"/>
            <a:ext cx="10396883"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405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160"/>
          <p:cNvSpPr txBox="1">
            <a:spLocks noGrp="1"/>
          </p:cNvSpPr>
          <p:nvPr>
            <p:ph type="body" idx="1"/>
          </p:nvPr>
        </p:nvSpPr>
        <p:spPr>
          <a:xfrm rot="5400000">
            <a:off x="4227560" y="-1478363"/>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388" name="Google Shape;388;p16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160"/>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160"/>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38314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91"/>
        <p:cNvGrpSpPr/>
        <p:nvPr/>
      </p:nvGrpSpPr>
      <p:grpSpPr>
        <a:xfrm>
          <a:off x="0" y="0"/>
          <a:ext cx="0" cy="0"/>
          <a:chOff x="0" y="0"/>
          <a:chExt cx="0" cy="0"/>
        </a:xfrm>
      </p:grpSpPr>
      <p:sp>
        <p:nvSpPr>
          <p:cNvPr id="392" name="Google Shape;392;p161"/>
          <p:cNvSpPr txBox="1">
            <a:spLocks noGrp="1"/>
          </p:cNvSpPr>
          <p:nvPr>
            <p:ph type="title"/>
          </p:nvPr>
        </p:nvSpPr>
        <p:spPr>
          <a:xfrm rot="5400000">
            <a:off x="7603793" y="1897871"/>
            <a:ext cx="4688785" cy="22646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5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161"/>
          <p:cNvSpPr txBox="1">
            <a:spLocks noGrp="1"/>
          </p:cNvSpPr>
          <p:nvPr>
            <p:ph type="body" idx="1"/>
          </p:nvPr>
        </p:nvSpPr>
        <p:spPr>
          <a:xfrm rot="5400000">
            <a:off x="2293625" y="-922022"/>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394" name="Google Shape;394;p16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161"/>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61"/>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18202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397"/>
        <p:cNvGrpSpPr/>
        <p:nvPr/>
      </p:nvGrpSpPr>
      <p:grpSpPr>
        <a:xfrm>
          <a:off x="0" y="0"/>
          <a:ext cx="0" cy="0"/>
          <a:chOff x="0" y="0"/>
          <a:chExt cx="0" cy="0"/>
        </a:xfrm>
      </p:grpSpPr>
      <p:sp>
        <p:nvSpPr>
          <p:cNvPr id="398" name="Google Shape;398;p1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162"/>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400" name="Google Shape;400;p162"/>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401" name="Google Shape;401;p16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162"/>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chemeClr val="dk1"/>
                </a:solidFill>
                <a:latin typeface="Garamond"/>
                <a:ea typeface="Garamond"/>
                <a:cs typeface="Garamond"/>
                <a:sym typeface="Garamond"/>
              </a:defRPr>
            </a:lvl9pPr>
          </a:lstStyle>
          <a:p>
            <a:fld id="{00000000-1234-1234-1234-123412341234}" type="slidenum">
              <a:rPr lang="en-US" smtClean="0"/>
              <a:pPr/>
              <a:t>‹#›</a:t>
            </a:fld>
            <a:endParaRPr lang="en-US"/>
          </a:p>
        </p:txBody>
      </p:sp>
      <p:sp>
        <p:nvSpPr>
          <p:cNvPr id="403" name="Google Shape;403;p162"/>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65692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ne Column | Logo">
  <p:cSld name="One Column | Logo">
    <p:spTree>
      <p:nvGrpSpPr>
        <p:cNvPr id="1" name="Shape 404"/>
        <p:cNvGrpSpPr/>
        <p:nvPr/>
      </p:nvGrpSpPr>
      <p:grpSpPr>
        <a:xfrm>
          <a:off x="0" y="0"/>
          <a:ext cx="0" cy="0"/>
          <a:chOff x="0" y="0"/>
          <a:chExt cx="0" cy="0"/>
        </a:xfrm>
      </p:grpSpPr>
      <p:sp>
        <p:nvSpPr>
          <p:cNvPr id="405" name="Google Shape;405;p163"/>
          <p:cNvSpPr txBox="1">
            <a:spLocks noGrp="1"/>
          </p:cNvSpPr>
          <p:nvPr>
            <p:ph type="body" idx="1"/>
          </p:nvPr>
        </p:nvSpPr>
        <p:spPr>
          <a:xfrm>
            <a:off x="609600" y="1600200"/>
            <a:ext cx="10972800" cy="4656922"/>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406" name="Google Shape;406;p163"/>
          <p:cNvSpPr txBox="1">
            <a:spLocks noGrp="1"/>
          </p:cNvSpPr>
          <p:nvPr>
            <p:ph type="subTitle" idx="2"/>
          </p:nvPr>
        </p:nvSpPr>
        <p:spPr>
          <a:xfrm>
            <a:off x="609600" y="914400"/>
            <a:ext cx="10972800" cy="609600"/>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750"/>
              </a:spcBef>
              <a:spcAft>
                <a:spcPts val="0"/>
              </a:spcAft>
              <a:buSzPts val="4320"/>
              <a:buNone/>
              <a:defRPr sz="2700" b="1">
                <a:solidFill>
                  <a:schemeClr val="dk2"/>
                </a:solidFill>
              </a:defRPr>
            </a:lvl1pPr>
            <a:lvl2pPr lvl="1" algn="ctr">
              <a:lnSpc>
                <a:spcPct val="120000"/>
              </a:lnSpc>
              <a:spcBef>
                <a:spcPts val="375"/>
              </a:spcBef>
              <a:spcAft>
                <a:spcPts val="0"/>
              </a:spcAft>
              <a:buSzPts val="2160"/>
              <a:buNone/>
              <a:defRPr>
                <a:solidFill>
                  <a:srgbClr val="888888"/>
                </a:solidFill>
              </a:defRPr>
            </a:lvl2pPr>
            <a:lvl3pPr lvl="2" algn="ctr">
              <a:lnSpc>
                <a:spcPct val="120000"/>
              </a:lnSpc>
              <a:spcBef>
                <a:spcPts val="375"/>
              </a:spcBef>
              <a:spcAft>
                <a:spcPts val="0"/>
              </a:spcAft>
              <a:buSzPts val="1920"/>
              <a:buNone/>
              <a:defRPr>
                <a:solidFill>
                  <a:srgbClr val="888888"/>
                </a:solidFill>
              </a:defRPr>
            </a:lvl3pPr>
            <a:lvl4pPr lvl="3" algn="ctr">
              <a:lnSpc>
                <a:spcPct val="120000"/>
              </a:lnSpc>
              <a:spcBef>
                <a:spcPts val="375"/>
              </a:spcBef>
              <a:spcAft>
                <a:spcPts val="0"/>
              </a:spcAft>
              <a:buSzPts val="1680"/>
              <a:buNone/>
              <a:defRPr>
                <a:solidFill>
                  <a:srgbClr val="888888"/>
                </a:solidFill>
              </a:defRPr>
            </a:lvl4pPr>
            <a:lvl5pPr lvl="4" algn="ctr">
              <a:lnSpc>
                <a:spcPct val="120000"/>
              </a:lnSpc>
              <a:spcBef>
                <a:spcPts val="375"/>
              </a:spcBef>
              <a:spcAft>
                <a:spcPts val="0"/>
              </a:spcAft>
              <a:buSzPts val="1680"/>
              <a:buNone/>
              <a:defRPr>
                <a:solidFill>
                  <a:srgbClr val="888888"/>
                </a:solidFill>
              </a:defRPr>
            </a:lvl5pPr>
            <a:lvl6pPr lvl="5" algn="ctr">
              <a:lnSpc>
                <a:spcPct val="120000"/>
              </a:lnSpc>
              <a:spcBef>
                <a:spcPts val="375"/>
              </a:spcBef>
              <a:spcAft>
                <a:spcPts val="0"/>
              </a:spcAft>
              <a:buSzPts val="1680"/>
              <a:buNone/>
              <a:defRPr>
                <a:solidFill>
                  <a:srgbClr val="888888"/>
                </a:solidFill>
              </a:defRPr>
            </a:lvl6pPr>
            <a:lvl7pPr lvl="6" algn="ctr">
              <a:lnSpc>
                <a:spcPct val="120000"/>
              </a:lnSpc>
              <a:spcBef>
                <a:spcPts val="375"/>
              </a:spcBef>
              <a:spcAft>
                <a:spcPts val="0"/>
              </a:spcAft>
              <a:buSzPts val="1680"/>
              <a:buNone/>
              <a:defRPr>
                <a:solidFill>
                  <a:srgbClr val="888888"/>
                </a:solidFill>
              </a:defRPr>
            </a:lvl7pPr>
            <a:lvl8pPr lvl="7" algn="ctr">
              <a:lnSpc>
                <a:spcPct val="120000"/>
              </a:lnSpc>
              <a:spcBef>
                <a:spcPts val="375"/>
              </a:spcBef>
              <a:spcAft>
                <a:spcPts val="0"/>
              </a:spcAft>
              <a:buSzPts val="1680"/>
              <a:buNone/>
              <a:defRPr>
                <a:solidFill>
                  <a:srgbClr val="888888"/>
                </a:solidFill>
              </a:defRPr>
            </a:lvl8pPr>
            <a:lvl9pPr lvl="8" algn="ctr">
              <a:lnSpc>
                <a:spcPct val="120000"/>
              </a:lnSpc>
              <a:spcBef>
                <a:spcPts val="375"/>
              </a:spcBef>
              <a:spcAft>
                <a:spcPts val="0"/>
              </a:spcAft>
              <a:buSzPts val="1680"/>
              <a:buNone/>
              <a:defRPr>
                <a:solidFill>
                  <a:srgbClr val="888888"/>
                </a:solidFill>
              </a:defRPr>
            </a:lvl9pPr>
          </a:lstStyle>
          <a:p>
            <a:endParaRPr/>
          </a:p>
        </p:txBody>
      </p:sp>
      <p:sp>
        <p:nvSpPr>
          <p:cNvPr id="407" name="Google Shape;407;p163"/>
          <p:cNvSpPr txBox="1">
            <a:spLocks noGrp="1"/>
          </p:cNvSpPr>
          <p:nvPr>
            <p:ph type="body" idx="3"/>
          </p:nvPr>
        </p:nvSpPr>
        <p:spPr>
          <a:xfrm>
            <a:off x="609600" y="6333323"/>
            <a:ext cx="10972800" cy="334674"/>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750"/>
              </a:spcBef>
              <a:spcAft>
                <a:spcPts val="0"/>
              </a:spcAft>
              <a:buSzPts val="1440"/>
              <a:buNone/>
              <a:defRPr sz="900">
                <a:solidFill>
                  <a:schemeClr val="dk2"/>
                </a:solidFill>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Tree>
    <p:extLst>
      <p:ext uri="{BB962C8B-B14F-4D97-AF65-F5344CB8AC3E}">
        <p14:creationId xmlns:p14="http://schemas.microsoft.com/office/powerpoint/2010/main" val="31110821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408"/>
        <p:cNvGrpSpPr/>
        <p:nvPr/>
      </p:nvGrpSpPr>
      <p:grpSpPr>
        <a:xfrm>
          <a:off x="0" y="0"/>
          <a:ext cx="0" cy="0"/>
          <a:chOff x="0" y="0"/>
          <a:chExt cx="0" cy="0"/>
        </a:xfrm>
      </p:grpSpPr>
      <p:sp>
        <p:nvSpPr>
          <p:cNvPr id="409" name="Google Shape;409;p164"/>
          <p:cNvSpPr/>
          <p:nvPr/>
        </p:nvSpPr>
        <p:spPr>
          <a:xfrm>
            <a:off x="8467" y="3121028"/>
            <a:ext cx="12192000" cy="3719513"/>
          </a:xfrm>
          <a:prstGeom prst="rect">
            <a:avLst/>
          </a:prstGeom>
          <a:solidFill>
            <a:srgbClr val="313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0" name="Google Shape;410;p164"/>
          <p:cNvSpPr/>
          <p:nvPr/>
        </p:nvSpPr>
        <p:spPr>
          <a:xfrm>
            <a:off x="0" y="2895600"/>
            <a:ext cx="12192000" cy="228600"/>
          </a:xfrm>
          <a:prstGeom prst="rect">
            <a:avLst/>
          </a:prstGeom>
          <a:solidFill>
            <a:srgbClr val="83B541"/>
          </a:solidFill>
          <a:ln w="19050" cap="flat" cmpd="sng">
            <a:solidFill>
              <a:srgbClr val="83B5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411" name="Google Shape;411;p164"/>
          <p:cNvPicPr preferRelativeResize="0"/>
          <p:nvPr/>
        </p:nvPicPr>
        <p:blipFill rotWithShape="1">
          <a:blip r:embed="rId2">
            <a:alphaModFix/>
          </a:blip>
          <a:srcRect/>
          <a:stretch/>
        </p:blipFill>
        <p:spPr>
          <a:xfrm>
            <a:off x="4165600" y="457200"/>
            <a:ext cx="3657600" cy="2058988"/>
          </a:xfrm>
          <a:prstGeom prst="rect">
            <a:avLst/>
          </a:prstGeom>
          <a:noFill/>
          <a:ln>
            <a:noFill/>
          </a:ln>
        </p:spPr>
      </p:pic>
    </p:spTree>
    <p:extLst>
      <p:ext uri="{BB962C8B-B14F-4D97-AF65-F5344CB8AC3E}">
        <p14:creationId xmlns:p14="http://schemas.microsoft.com/office/powerpoint/2010/main" val="31686518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One Column | No Logo">
  <p:cSld name="One Column | No Logo">
    <p:spTree>
      <p:nvGrpSpPr>
        <p:cNvPr id="1" name="Shape 412"/>
        <p:cNvGrpSpPr/>
        <p:nvPr/>
      </p:nvGrpSpPr>
      <p:grpSpPr>
        <a:xfrm>
          <a:off x="0" y="0"/>
          <a:ext cx="0" cy="0"/>
          <a:chOff x="0" y="0"/>
          <a:chExt cx="0" cy="0"/>
        </a:xfrm>
      </p:grpSpPr>
      <p:sp>
        <p:nvSpPr>
          <p:cNvPr id="413" name="Google Shape;413;p165"/>
          <p:cNvSpPr/>
          <p:nvPr/>
        </p:nvSpPr>
        <p:spPr>
          <a:xfrm>
            <a:off x="0" y="3"/>
            <a:ext cx="12192000" cy="365125"/>
          </a:xfrm>
          <a:prstGeom prst="rect">
            <a:avLst/>
          </a:prstGeom>
          <a:solidFill>
            <a:srgbClr val="83B541"/>
          </a:solidFill>
          <a:ln w="19050" cap="flat" cmpd="sng">
            <a:solidFill>
              <a:srgbClr val="83B5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414" name="Google Shape;414;p165"/>
          <p:cNvSpPr txBox="1">
            <a:spLocks noGrp="1"/>
          </p:cNvSpPr>
          <p:nvPr>
            <p:ph type="body" idx="1"/>
          </p:nvPr>
        </p:nvSpPr>
        <p:spPr>
          <a:xfrm>
            <a:off x="609600" y="1600200"/>
            <a:ext cx="10972800" cy="4656922"/>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415" name="Google Shape;415;p165"/>
          <p:cNvSpPr txBox="1">
            <a:spLocks noGrp="1"/>
          </p:cNvSpPr>
          <p:nvPr>
            <p:ph type="subTitle" idx="2"/>
          </p:nvPr>
        </p:nvSpPr>
        <p:spPr>
          <a:xfrm>
            <a:off x="609600" y="914400"/>
            <a:ext cx="10972800" cy="609600"/>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750"/>
              </a:spcBef>
              <a:spcAft>
                <a:spcPts val="0"/>
              </a:spcAft>
              <a:buSzPts val="4320"/>
              <a:buNone/>
              <a:defRPr sz="2700" b="1">
                <a:solidFill>
                  <a:schemeClr val="dk2"/>
                </a:solidFill>
              </a:defRPr>
            </a:lvl1pPr>
            <a:lvl2pPr lvl="1" algn="ctr">
              <a:lnSpc>
                <a:spcPct val="120000"/>
              </a:lnSpc>
              <a:spcBef>
                <a:spcPts val="375"/>
              </a:spcBef>
              <a:spcAft>
                <a:spcPts val="0"/>
              </a:spcAft>
              <a:buSzPts val="2160"/>
              <a:buNone/>
              <a:defRPr>
                <a:solidFill>
                  <a:srgbClr val="888888"/>
                </a:solidFill>
              </a:defRPr>
            </a:lvl2pPr>
            <a:lvl3pPr lvl="2" algn="ctr">
              <a:lnSpc>
                <a:spcPct val="120000"/>
              </a:lnSpc>
              <a:spcBef>
                <a:spcPts val="375"/>
              </a:spcBef>
              <a:spcAft>
                <a:spcPts val="0"/>
              </a:spcAft>
              <a:buSzPts val="1920"/>
              <a:buNone/>
              <a:defRPr>
                <a:solidFill>
                  <a:srgbClr val="888888"/>
                </a:solidFill>
              </a:defRPr>
            </a:lvl3pPr>
            <a:lvl4pPr lvl="3" algn="ctr">
              <a:lnSpc>
                <a:spcPct val="120000"/>
              </a:lnSpc>
              <a:spcBef>
                <a:spcPts val="375"/>
              </a:spcBef>
              <a:spcAft>
                <a:spcPts val="0"/>
              </a:spcAft>
              <a:buSzPts val="1680"/>
              <a:buNone/>
              <a:defRPr>
                <a:solidFill>
                  <a:srgbClr val="888888"/>
                </a:solidFill>
              </a:defRPr>
            </a:lvl4pPr>
            <a:lvl5pPr lvl="4" algn="ctr">
              <a:lnSpc>
                <a:spcPct val="120000"/>
              </a:lnSpc>
              <a:spcBef>
                <a:spcPts val="375"/>
              </a:spcBef>
              <a:spcAft>
                <a:spcPts val="0"/>
              </a:spcAft>
              <a:buSzPts val="1680"/>
              <a:buNone/>
              <a:defRPr>
                <a:solidFill>
                  <a:srgbClr val="888888"/>
                </a:solidFill>
              </a:defRPr>
            </a:lvl5pPr>
            <a:lvl6pPr lvl="5" algn="ctr">
              <a:lnSpc>
                <a:spcPct val="120000"/>
              </a:lnSpc>
              <a:spcBef>
                <a:spcPts val="375"/>
              </a:spcBef>
              <a:spcAft>
                <a:spcPts val="0"/>
              </a:spcAft>
              <a:buSzPts val="1680"/>
              <a:buNone/>
              <a:defRPr>
                <a:solidFill>
                  <a:srgbClr val="888888"/>
                </a:solidFill>
              </a:defRPr>
            </a:lvl6pPr>
            <a:lvl7pPr lvl="6" algn="ctr">
              <a:lnSpc>
                <a:spcPct val="120000"/>
              </a:lnSpc>
              <a:spcBef>
                <a:spcPts val="375"/>
              </a:spcBef>
              <a:spcAft>
                <a:spcPts val="0"/>
              </a:spcAft>
              <a:buSzPts val="1680"/>
              <a:buNone/>
              <a:defRPr>
                <a:solidFill>
                  <a:srgbClr val="888888"/>
                </a:solidFill>
              </a:defRPr>
            </a:lvl7pPr>
            <a:lvl8pPr lvl="7" algn="ctr">
              <a:lnSpc>
                <a:spcPct val="120000"/>
              </a:lnSpc>
              <a:spcBef>
                <a:spcPts val="375"/>
              </a:spcBef>
              <a:spcAft>
                <a:spcPts val="0"/>
              </a:spcAft>
              <a:buSzPts val="1680"/>
              <a:buNone/>
              <a:defRPr>
                <a:solidFill>
                  <a:srgbClr val="888888"/>
                </a:solidFill>
              </a:defRPr>
            </a:lvl8pPr>
            <a:lvl9pPr lvl="8" algn="ctr">
              <a:lnSpc>
                <a:spcPct val="120000"/>
              </a:lnSpc>
              <a:spcBef>
                <a:spcPts val="375"/>
              </a:spcBef>
              <a:spcAft>
                <a:spcPts val="0"/>
              </a:spcAft>
              <a:buSzPts val="1680"/>
              <a:buNone/>
              <a:defRPr>
                <a:solidFill>
                  <a:srgbClr val="888888"/>
                </a:solidFill>
              </a:defRPr>
            </a:lvl9pPr>
          </a:lstStyle>
          <a:p>
            <a:endParaRPr/>
          </a:p>
        </p:txBody>
      </p:sp>
      <p:sp>
        <p:nvSpPr>
          <p:cNvPr id="416" name="Google Shape;416;p165"/>
          <p:cNvSpPr txBox="1">
            <a:spLocks noGrp="1"/>
          </p:cNvSpPr>
          <p:nvPr>
            <p:ph type="body" idx="3"/>
          </p:nvPr>
        </p:nvSpPr>
        <p:spPr>
          <a:xfrm>
            <a:off x="609600" y="6333323"/>
            <a:ext cx="10972800" cy="334674"/>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750"/>
              </a:spcBef>
              <a:spcAft>
                <a:spcPts val="0"/>
              </a:spcAft>
              <a:buSzPts val="1440"/>
              <a:buNone/>
              <a:defRPr sz="900">
                <a:solidFill>
                  <a:schemeClr val="dk2"/>
                </a:solidFill>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Tree>
    <p:extLst>
      <p:ext uri="{BB962C8B-B14F-4D97-AF65-F5344CB8AC3E}">
        <p14:creationId xmlns:p14="http://schemas.microsoft.com/office/powerpoint/2010/main" val="7658132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wo Column">
  <p:cSld name="Two Column">
    <p:spTree>
      <p:nvGrpSpPr>
        <p:cNvPr id="1" name="Shape 417"/>
        <p:cNvGrpSpPr/>
        <p:nvPr/>
      </p:nvGrpSpPr>
      <p:grpSpPr>
        <a:xfrm>
          <a:off x="0" y="0"/>
          <a:ext cx="0" cy="0"/>
          <a:chOff x="0" y="0"/>
          <a:chExt cx="0" cy="0"/>
        </a:xfrm>
      </p:grpSpPr>
      <p:sp>
        <p:nvSpPr>
          <p:cNvPr id="418" name="Google Shape;418;p166"/>
          <p:cNvSpPr/>
          <p:nvPr/>
        </p:nvSpPr>
        <p:spPr>
          <a:xfrm>
            <a:off x="0" y="3"/>
            <a:ext cx="12192000" cy="365125"/>
          </a:xfrm>
          <a:prstGeom prst="rect">
            <a:avLst/>
          </a:prstGeom>
          <a:solidFill>
            <a:srgbClr val="83B541"/>
          </a:solidFill>
          <a:ln w="19050" cap="flat" cmpd="sng">
            <a:solidFill>
              <a:srgbClr val="83B5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cxnSp>
        <p:nvCxnSpPr>
          <p:cNvPr id="419" name="Google Shape;419;p166"/>
          <p:cNvCxnSpPr/>
          <p:nvPr/>
        </p:nvCxnSpPr>
        <p:spPr>
          <a:xfrm flipH="1">
            <a:off x="6096000" y="1692278"/>
            <a:ext cx="2117" cy="4564063"/>
          </a:xfrm>
          <a:prstGeom prst="straightConnector1">
            <a:avLst/>
          </a:prstGeom>
          <a:noFill/>
          <a:ln w="19050" cap="flat" cmpd="sng">
            <a:solidFill>
              <a:schemeClr val="dk2"/>
            </a:solidFill>
            <a:prstDash val="solid"/>
            <a:round/>
            <a:headEnd type="none" w="sm" len="sm"/>
            <a:tailEnd type="none" w="sm" len="sm"/>
          </a:ln>
        </p:spPr>
      </p:cxnSp>
      <p:pic>
        <p:nvPicPr>
          <p:cNvPr id="420" name="Google Shape;420;p166"/>
          <p:cNvPicPr preferRelativeResize="0"/>
          <p:nvPr/>
        </p:nvPicPr>
        <p:blipFill rotWithShape="1">
          <a:blip r:embed="rId2">
            <a:alphaModFix/>
          </a:blip>
          <a:srcRect/>
          <a:stretch/>
        </p:blipFill>
        <p:spPr>
          <a:xfrm>
            <a:off x="9956800" y="5581650"/>
            <a:ext cx="1930400" cy="1085850"/>
          </a:xfrm>
          <a:prstGeom prst="rect">
            <a:avLst/>
          </a:prstGeom>
          <a:noFill/>
          <a:ln>
            <a:noFill/>
          </a:ln>
        </p:spPr>
      </p:pic>
      <p:sp>
        <p:nvSpPr>
          <p:cNvPr id="421" name="Google Shape;421;p166"/>
          <p:cNvSpPr txBox="1">
            <a:spLocks noGrp="1"/>
          </p:cNvSpPr>
          <p:nvPr>
            <p:ph type="body" idx="1"/>
          </p:nvPr>
        </p:nvSpPr>
        <p:spPr>
          <a:xfrm>
            <a:off x="609600" y="1676400"/>
            <a:ext cx="524256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750"/>
              </a:spcBef>
              <a:spcAft>
                <a:spcPts val="0"/>
              </a:spcAft>
              <a:buSzPts val="2400"/>
              <a:buNone/>
              <a:defRPr sz="1500" b="0">
                <a:solidFill>
                  <a:schemeClr val="dk2"/>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422" name="Google Shape;422;p166"/>
          <p:cNvSpPr txBox="1">
            <a:spLocks noGrp="1"/>
          </p:cNvSpPr>
          <p:nvPr>
            <p:ph type="body" idx="2"/>
          </p:nvPr>
        </p:nvSpPr>
        <p:spPr>
          <a:xfrm>
            <a:off x="609600" y="2438400"/>
            <a:ext cx="5242560" cy="3818722"/>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sz="1800"/>
            </a:lvl1pPr>
            <a:lvl2pPr marL="914400" lvl="1" indent="-381000" algn="l">
              <a:lnSpc>
                <a:spcPct val="120000"/>
              </a:lnSpc>
              <a:spcBef>
                <a:spcPts val="375"/>
              </a:spcBef>
              <a:spcAft>
                <a:spcPts val="0"/>
              </a:spcAft>
              <a:buSzPts val="2400"/>
              <a:buChar char="•"/>
              <a:defRPr sz="1500"/>
            </a:lvl2pPr>
            <a:lvl3pPr marL="1371600" lvl="2" indent="-365760" algn="l">
              <a:lnSpc>
                <a:spcPct val="120000"/>
              </a:lnSpc>
              <a:spcBef>
                <a:spcPts val="375"/>
              </a:spcBef>
              <a:spcAft>
                <a:spcPts val="0"/>
              </a:spcAft>
              <a:buSzPts val="2160"/>
              <a:buChar char="•"/>
              <a:defRPr sz="1350"/>
            </a:lvl3pPr>
            <a:lvl4pPr marL="1828800" lvl="3" indent="-350519" algn="l">
              <a:lnSpc>
                <a:spcPct val="120000"/>
              </a:lnSpc>
              <a:spcBef>
                <a:spcPts val="375"/>
              </a:spcBef>
              <a:spcAft>
                <a:spcPts val="0"/>
              </a:spcAft>
              <a:buSzPts val="1920"/>
              <a:buChar char="•"/>
              <a:defRPr sz="1200"/>
            </a:lvl4pPr>
            <a:lvl5pPr marL="2286000" lvl="4" indent="-350520" algn="l">
              <a:lnSpc>
                <a:spcPct val="120000"/>
              </a:lnSpc>
              <a:spcBef>
                <a:spcPts val="375"/>
              </a:spcBef>
              <a:spcAft>
                <a:spcPts val="0"/>
              </a:spcAft>
              <a:buSzPts val="1920"/>
              <a:buChar char="•"/>
              <a:defRPr sz="1200"/>
            </a:lvl5pPr>
            <a:lvl6pPr marL="2743200" lvl="5" indent="-350520" algn="l">
              <a:lnSpc>
                <a:spcPct val="120000"/>
              </a:lnSpc>
              <a:spcBef>
                <a:spcPts val="375"/>
              </a:spcBef>
              <a:spcAft>
                <a:spcPts val="0"/>
              </a:spcAft>
              <a:buSzPts val="1920"/>
              <a:buChar char="•"/>
              <a:defRPr sz="1200"/>
            </a:lvl6pPr>
            <a:lvl7pPr marL="3200400" lvl="6" indent="-350520" algn="l">
              <a:lnSpc>
                <a:spcPct val="120000"/>
              </a:lnSpc>
              <a:spcBef>
                <a:spcPts val="375"/>
              </a:spcBef>
              <a:spcAft>
                <a:spcPts val="0"/>
              </a:spcAft>
              <a:buSzPts val="1920"/>
              <a:buChar char="•"/>
              <a:defRPr sz="1200"/>
            </a:lvl7pPr>
            <a:lvl8pPr marL="3657600" lvl="7" indent="-350520" algn="l">
              <a:lnSpc>
                <a:spcPct val="120000"/>
              </a:lnSpc>
              <a:spcBef>
                <a:spcPts val="375"/>
              </a:spcBef>
              <a:spcAft>
                <a:spcPts val="0"/>
              </a:spcAft>
              <a:buSzPts val="1920"/>
              <a:buChar char="•"/>
              <a:defRPr sz="1200"/>
            </a:lvl8pPr>
            <a:lvl9pPr marL="4114800" lvl="8" indent="-350520" algn="l">
              <a:lnSpc>
                <a:spcPct val="120000"/>
              </a:lnSpc>
              <a:spcBef>
                <a:spcPts val="375"/>
              </a:spcBef>
              <a:spcAft>
                <a:spcPts val="0"/>
              </a:spcAft>
              <a:buSzPts val="1920"/>
              <a:buChar char="•"/>
              <a:defRPr sz="1200"/>
            </a:lvl9pPr>
          </a:lstStyle>
          <a:p>
            <a:endParaRPr/>
          </a:p>
        </p:txBody>
      </p:sp>
      <p:sp>
        <p:nvSpPr>
          <p:cNvPr id="423" name="Google Shape;423;p166"/>
          <p:cNvSpPr txBox="1">
            <a:spLocks noGrp="1"/>
          </p:cNvSpPr>
          <p:nvPr>
            <p:ph type="body" idx="3"/>
          </p:nvPr>
        </p:nvSpPr>
        <p:spPr>
          <a:xfrm>
            <a:off x="6339840" y="1676400"/>
            <a:ext cx="524256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750"/>
              </a:spcBef>
              <a:spcAft>
                <a:spcPts val="0"/>
              </a:spcAft>
              <a:buSzPts val="2400"/>
              <a:buNone/>
              <a:defRPr sz="1500" b="0">
                <a:solidFill>
                  <a:schemeClr val="dk2"/>
                </a:solidFill>
                <a:latin typeface="Impact"/>
                <a:ea typeface="Impact"/>
                <a:cs typeface="Impact"/>
                <a:sym typeface="Impact"/>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424" name="Google Shape;424;p166"/>
          <p:cNvSpPr txBox="1">
            <a:spLocks noGrp="1"/>
          </p:cNvSpPr>
          <p:nvPr>
            <p:ph type="body" idx="4"/>
          </p:nvPr>
        </p:nvSpPr>
        <p:spPr>
          <a:xfrm>
            <a:off x="6339840" y="2438400"/>
            <a:ext cx="5242560" cy="3818722"/>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sz="1800"/>
            </a:lvl1pPr>
            <a:lvl2pPr marL="914400" lvl="1" indent="-381000" algn="l">
              <a:lnSpc>
                <a:spcPct val="120000"/>
              </a:lnSpc>
              <a:spcBef>
                <a:spcPts val="375"/>
              </a:spcBef>
              <a:spcAft>
                <a:spcPts val="0"/>
              </a:spcAft>
              <a:buSzPts val="2400"/>
              <a:buChar char="•"/>
              <a:defRPr sz="1500"/>
            </a:lvl2pPr>
            <a:lvl3pPr marL="1371600" lvl="2" indent="-365760" algn="l">
              <a:lnSpc>
                <a:spcPct val="120000"/>
              </a:lnSpc>
              <a:spcBef>
                <a:spcPts val="375"/>
              </a:spcBef>
              <a:spcAft>
                <a:spcPts val="0"/>
              </a:spcAft>
              <a:buSzPts val="2160"/>
              <a:buChar char="•"/>
              <a:defRPr sz="1350"/>
            </a:lvl3pPr>
            <a:lvl4pPr marL="1828800" lvl="3" indent="-350519" algn="l">
              <a:lnSpc>
                <a:spcPct val="120000"/>
              </a:lnSpc>
              <a:spcBef>
                <a:spcPts val="375"/>
              </a:spcBef>
              <a:spcAft>
                <a:spcPts val="0"/>
              </a:spcAft>
              <a:buSzPts val="1920"/>
              <a:buChar char="•"/>
              <a:defRPr sz="1200"/>
            </a:lvl4pPr>
            <a:lvl5pPr marL="2286000" lvl="4" indent="-350520" algn="l">
              <a:lnSpc>
                <a:spcPct val="120000"/>
              </a:lnSpc>
              <a:spcBef>
                <a:spcPts val="375"/>
              </a:spcBef>
              <a:spcAft>
                <a:spcPts val="0"/>
              </a:spcAft>
              <a:buSzPts val="1920"/>
              <a:buChar char="•"/>
              <a:defRPr sz="1200"/>
            </a:lvl5pPr>
            <a:lvl6pPr marL="2743200" lvl="5" indent="-350520" algn="l">
              <a:lnSpc>
                <a:spcPct val="120000"/>
              </a:lnSpc>
              <a:spcBef>
                <a:spcPts val="375"/>
              </a:spcBef>
              <a:spcAft>
                <a:spcPts val="0"/>
              </a:spcAft>
              <a:buSzPts val="1920"/>
              <a:buChar char="•"/>
              <a:defRPr sz="1200"/>
            </a:lvl6pPr>
            <a:lvl7pPr marL="3200400" lvl="6" indent="-350520" algn="l">
              <a:lnSpc>
                <a:spcPct val="120000"/>
              </a:lnSpc>
              <a:spcBef>
                <a:spcPts val="375"/>
              </a:spcBef>
              <a:spcAft>
                <a:spcPts val="0"/>
              </a:spcAft>
              <a:buSzPts val="1920"/>
              <a:buChar char="•"/>
              <a:defRPr sz="1200"/>
            </a:lvl7pPr>
            <a:lvl8pPr marL="3657600" lvl="7" indent="-350520" algn="l">
              <a:lnSpc>
                <a:spcPct val="120000"/>
              </a:lnSpc>
              <a:spcBef>
                <a:spcPts val="375"/>
              </a:spcBef>
              <a:spcAft>
                <a:spcPts val="0"/>
              </a:spcAft>
              <a:buSzPts val="1920"/>
              <a:buChar char="•"/>
              <a:defRPr sz="1200"/>
            </a:lvl8pPr>
            <a:lvl9pPr marL="4114800" lvl="8" indent="-350520" algn="l">
              <a:lnSpc>
                <a:spcPct val="120000"/>
              </a:lnSpc>
              <a:spcBef>
                <a:spcPts val="375"/>
              </a:spcBef>
              <a:spcAft>
                <a:spcPts val="0"/>
              </a:spcAft>
              <a:buSzPts val="1920"/>
              <a:buChar char="•"/>
              <a:defRPr sz="1200"/>
            </a:lvl9pPr>
          </a:lstStyle>
          <a:p>
            <a:endParaRPr/>
          </a:p>
        </p:txBody>
      </p:sp>
      <p:sp>
        <p:nvSpPr>
          <p:cNvPr id="425" name="Google Shape;425;p166"/>
          <p:cNvSpPr txBox="1">
            <a:spLocks noGrp="1"/>
          </p:cNvSpPr>
          <p:nvPr>
            <p:ph type="subTitle" idx="5"/>
          </p:nvPr>
        </p:nvSpPr>
        <p:spPr>
          <a:xfrm>
            <a:off x="609600" y="914400"/>
            <a:ext cx="10972800" cy="609600"/>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750"/>
              </a:spcBef>
              <a:spcAft>
                <a:spcPts val="0"/>
              </a:spcAft>
              <a:buSzPts val="4320"/>
              <a:buNone/>
              <a:defRPr sz="2700" b="1">
                <a:solidFill>
                  <a:schemeClr val="dk2"/>
                </a:solidFill>
              </a:defRPr>
            </a:lvl1pPr>
            <a:lvl2pPr lvl="1" algn="ctr">
              <a:lnSpc>
                <a:spcPct val="120000"/>
              </a:lnSpc>
              <a:spcBef>
                <a:spcPts val="375"/>
              </a:spcBef>
              <a:spcAft>
                <a:spcPts val="0"/>
              </a:spcAft>
              <a:buSzPts val="2160"/>
              <a:buNone/>
              <a:defRPr>
                <a:solidFill>
                  <a:srgbClr val="888888"/>
                </a:solidFill>
              </a:defRPr>
            </a:lvl2pPr>
            <a:lvl3pPr lvl="2" algn="ctr">
              <a:lnSpc>
                <a:spcPct val="120000"/>
              </a:lnSpc>
              <a:spcBef>
                <a:spcPts val="375"/>
              </a:spcBef>
              <a:spcAft>
                <a:spcPts val="0"/>
              </a:spcAft>
              <a:buSzPts val="1920"/>
              <a:buNone/>
              <a:defRPr>
                <a:solidFill>
                  <a:srgbClr val="888888"/>
                </a:solidFill>
              </a:defRPr>
            </a:lvl3pPr>
            <a:lvl4pPr lvl="3" algn="ctr">
              <a:lnSpc>
                <a:spcPct val="120000"/>
              </a:lnSpc>
              <a:spcBef>
                <a:spcPts val="375"/>
              </a:spcBef>
              <a:spcAft>
                <a:spcPts val="0"/>
              </a:spcAft>
              <a:buSzPts val="1680"/>
              <a:buNone/>
              <a:defRPr>
                <a:solidFill>
                  <a:srgbClr val="888888"/>
                </a:solidFill>
              </a:defRPr>
            </a:lvl4pPr>
            <a:lvl5pPr lvl="4" algn="ctr">
              <a:lnSpc>
                <a:spcPct val="120000"/>
              </a:lnSpc>
              <a:spcBef>
                <a:spcPts val="375"/>
              </a:spcBef>
              <a:spcAft>
                <a:spcPts val="0"/>
              </a:spcAft>
              <a:buSzPts val="1680"/>
              <a:buNone/>
              <a:defRPr>
                <a:solidFill>
                  <a:srgbClr val="888888"/>
                </a:solidFill>
              </a:defRPr>
            </a:lvl5pPr>
            <a:lvl6pPr lvl="5" algn="ctr">
              <a:lnSpc>
                <a:spcPct val="120000"/>
              </a:lnSpc>
              <a:spcBef>
                <a:spcPts val="375"/>
              </a:spcBef>
              <a:spcAft>
                <a:spcPts val="0"/>
              </a:spcAft>
              <a:buSzPts val="1680"/>
              <a:buNone/>
              <a:defRPr>
                <a:solidFill>
                  <a:srgbClr val="888888"/>
                </a:solidFill>
              </a:defRPr>
            </a:lvl6pPr>
            <a:lvl7pPr lvl="6" algn="ctr">
              <a:lnSpc>
                <a:spcPct val="120000"/>
              </a:lnSpc>
              <a:spcBef>
                <a:spcPts val="375"/>
              </a:spcBef>
              <a:spcAft>
                <a:spcPts val="0"/>
              </a:spcAft>
              <a:buSzPts val="1680"/>
              <a:buNone/>
              <a:defRPr>
                <a:solidFill>
                  <a:srgbClr val="888888"/>
                </a:solidFill>
              </a:defRPr>
            </a:lvl7pPr>
            <a:lvl8pPr lvl="7" algn="ctr">
              <a:lnSpc>
                <a:spcPct val="120000"/>
              </a:lnSpc>
              <a:spcBef>
                <a:spcPts val="375"/>
              </a:spcBef>
              <a:spcAft>
                <a:spcPts val="0"/>
              </a:spcAft>
              <a:buSzPts val="1680"/>
              <a:buNone/>
              <a:defRPr>
                <a:solidFill>
                  <a:srgbClr val="888888"/>
                </a:solidFill>
              </a:defRPr>
            </a:lvl8pPr>
            <a:lvl9pPr lvl="8" algn="ctr">
              <a:lnSpc>
                <a:spcPct val="120000"/>
              </a:lnSpc>
              <a:spcBef>
                <a:spcPts val="375"/>
              </a:spcBef>
              <a:spcAft>
                <a:spcPts val="0"/>
              </a:spcAft>
              <a:buSzPts val="1680"/>
              <a:buNone/>
              <a:defRPr>
                <a:solidFill>
                  <a:srgbClr val="888888"/>
                </a:solidFill>
              </a:defRPr>
            </a:lvl9pPr>
          </a:lstStyle>
          <a:p>
            <a:endParaRPr/>
          </a:p>
        </p:txBody>
      </p:sp>
      <p:sp>
        <p:nvSpPr>
          <p:cNvPr id="426" name="Google Shape;426;p166"/>
          <p:cNvSpPr txBox="1">
            <a:spLocks noGrp="1"/>
          </p:cNvSpPr>
          <p:nvPr>
            <p:ph type="body" idx="6"/>
          </p:nvPr>
        </p:nvSpPr>
        <p:spPr>
          <a:xfrm>
            <a:off x="609600" y="6333323"/>
            <a:ext cx="10972800" cy="334674"/>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750"/>
              </a:spcBef>
              <a:spcAft>
                <a:spcPts val="0"/>
              </a:spcAft>
              <a:buSzPts val="1440"/>
              <a:buNone/>
              <a:defRPr sz="900">
                <a:solidFill>
                  <a:schemeClr val="dk2"/>
                </a:solidFill>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Tree>
    <p:extLst>
      <p:ext uri="{BB962C8B-B14F-4D97-AF65-F5344CB8AC3E}">
        <p14:creationId xmlns:p14="http://schemas.microsoft.com/office/powerpoint/2010/main" val="58603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wo Column  | No Logo">
  <p:cSld name="Two Column  | No Logo">
    <p:spTree>
      <p:nvGrpSpPr>
        <p:cNvPr id="1" name="Shape 427"/>
        <p:cNvGrpSpPr/>
        <p:nvPr/>
      </p:nvGrpSpPr>
      <p:grpSpPr>
        <a:xfrm>
          <a:off x="0" y="0"/>
          <a:ext cx="0" cy="0"/>
          <a:chOff x="0" y="0"/>
          <a:chExt cx="0" cy="0"/>
        </a:xfrm>
      </p:grpSpPr>
      <p:sp>
        <p:nvSpPr>
          <p:cNvPr id="428" name="Google Shape;428;p167"/>
          <p:cNvSpPr/>
          <p:nvPr/>
        </p:nvSpPr>
        <p:spPr>
          <a:xfrm>
            <a:off x="0" y="3"/>
            <a:ext cx="12192000" cy="365125"/>
          </a:xfrm>
          <a:prstGeom prst="rect">
            <a:avLst/>
          </a:prstGeom>
          <a:solidFill>
            <a:srgbClr val="83B541"/>
          </a:solidFill>
          <a:ln w="19050" cap="flat" cmpd="sng">
            <a:solidFill>
              <a:srgbClr val="83B5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cxnSp>
        <p:nvCxnSpPr>
          <p:cNvPr id="429" name="Google Shape;429;p167"/>
          <p:cNvCxnSpPr/>
          <p:nvPr/>
        </p:nvCxnSpPr>
        <p:spPr>
          <a:xfrm flipH="1">
            <a:off x="6096000" y="1692278"/>
            <a:ext cx="2117" cy="4564063"/>
          </a:xfrm>
          <a:prstGeom prst="straightConnector1">
            <a:avLst/>
          </a:prstGeom>
          <a:noFill/>
          <a:ln w="19050" cap="flat" cmpd="sng">
            <a:solidFill>
              <a:schemeClr val="dk2"/>
            </a:solidFill>
            <a:prstDash val="solid"/>
            <a:round/>
            <a:headEnd type="none" w="sm" len="sm"/>
            <a:tailEnd type="none" w="sm" len="sm"/>
          </a:ln>
        </p:spPr>
      </p:cxnSp>
      <p:sp>
        <p:nvSpPr>
          <p:cNvPr id="430" name="Google Shape;430;p167"/>
          <p:cNvSpPr txBox="1">
            <a:spLocks noGrp="1"/>
          </p:cNvSpPr>
          <p:nvPr>
            <p:ph type="body" idx="1"/>
          </p:nvPr>
        </p:nvSpPr>
        <p:spPr>
          <a:xfrm>
            <a:off x="609600" y="1676400"/>
            <a:ext cx="524256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750"/>
              </a:spcBef>
              <a:spcAft>
                <a:spcPts val="0"/>
              </a:spcAft>
              <a:buSzPts val="2400"/>
              <a:buNone/>
              <a:defRPr sz="1500" b="0">
                <a:solidFill>
                  <a:schemeClr val="dk2"/>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431" name="Google Shape;431;p167"/>
          <p:cNvSpPr txBox="1">
            <a:spLocks noGrp="1"/>
          </p:cNvSpPr>
          <p:nvPr>
            <p:ph type="body" idx="2"/>
          </p:nvPr>
        </p:nvSpPr>
        <p:spPr>
          <a:xfrm>
            <a:off x="609600" y="2438400"/>
            <a:ext cx="5242560" cy="3818722"/>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sz="1800"/>
            </a:lvl1pPr>
            <a:lvl2pPr marL="914400" lvl="1" indent="-381000" algn="l">
              <a:lnSpc>
                <a:spcPct val="120000"/>
              </a:lnSpc>
              <a:spcBef>
                <a:spcPts val="375"/>
              </a:spcBef>
              <a:spcAft>
                <a:spcPts val="0"/>
              </a:spcAft>
              <a:buSzPts val="2400"/>
              <a:buChar char="•"/>
              <a:defRPr sz="1500"/>
            </a:lvl2pPr>
            <a:lvl3pPr marL="1371600" lvl="2" indent="-365760" algn="l">
              <a:lnSpc>
                <a:spcPct val="120000"/>
              </a:lnSpc>
              <a:spcBef>
                <a:spcPts val="375"/>
              </a:spcBef>
              <a:spcAft>
                <a:spcPts val="0"/>
              </a:spcAft>
              <a:buSzPts val="2160"/>
              <a:buChar char="•"/>
              <a:defRPr sz="1350"/>
            </a:lvl3pPr>
            <a:lvl4pPr marL="1828800" lvl="3" indent="-350519" algn="l">
              <a:lnSpc>
                <a:spcPct val="120000"/>
              </a:lnSpc>
              <a:spcBef>
                <a:spcPts val="375"/>
              </a:spcBef>
              <a:spcAft>
                <a:spcPts val="0"/>
              </a:spcAft>
              <a:buSzPts val="1920"/>
              <a:buChar char="•"/>
              <a:defRPr sz="1200"/>
            </a:lvl4pPr>
            <a:lvl5pPr marL="2286000" lvl="4" indent="-350520" algn="l">
              <a:lnSpc>
                <a:spcPct val="120000"/>
              </a:lnSpc>
              <a:spcBef>
                <a:spcPts val="375"/>
              </a:spcBef>
              <a:spcAft>
                <a:spcPts val="0"/>
              </a:spcAft>
              <a:buSzPts val="1920"/>
              <a:buChar char="•"/>
              <a:defRPr sz="1200"/>
            </a:lvl5pPr>
            <a:lvl6pPr marL="2743200" lvl="5" indent="-350520" algn="l">
              <a:lnSpc>
                <a:spcPct val="120000"/>
              </a:lnSpc>
              <a:spcBef>
                <a:spcPts val="375"/>
              </a:spcBef>
              <a:spcAft>
                <a:spcPts val="0"/>
              </a:spcAft>
              <a:buSzPts val="1920"/>
              <a:buChar char="•"/>
              <a:defRPr sz="1200"/>
            </a:lvl6pPr>
            <a:lvl7pPr marL="3200400" lvl="6" indent="-350520" algn="l">
              <a:lnSpc>
                <a:spcPct val="120000"/>
              </a:lnSpc>
              <a:spcBef>
                <a:spcPts val="375"/>
              </a:spcBef>
              <a:spcAft>
                <a:spcPts val="0"/>
              </a:spcAft>
              <a:buSzPts val="1920"/>
              <a:buChar char="•"/>
              <a:defRPr sz="1200"/>
            </a:lvl7pPr>
            <a:lvl8pPr marL="3657600" lvl="7" indent="-350520" algn="l">
              <a:lnSpc>
                <a:spcPct val="120000"/>
              </a:lnSpc>
              <a:spcBef>
                <a:spcPts val="375"/>
              </a:spcBef>
              <a:spcAft>
                <a:spcPts val="0"/>
              </a:spcAft>
              <a:buSzPts val="1920"/>
              <a:buChar char="•"/>
              <a:defRPr sz="1200"/>
            </a:lvl8pPr>
            <a:lvl9pPr marL="4114800" lvl="8" indent="-350520" algn="l">
              <a:lnSpc>
                <a:spcPct val="120000"/>
              </a:lnSpc>
              <a:spcBef>
                <a:spcPts val="375"/>
              </a:spcBef>
              <a:spcAft>
                <a:spcPts val="0"/>
              </a:spcAft>
              <a:buSzPts val="1920"/>
              <a:buChar char="•"/>
              <a:defRPr sz="1200"/>
            </a:lvl9pPr>
          </a:lstStyle>
          <a:p>
            <a:endParaRPr/>
          </a:p>
        </p:txBody>
      </p:sp>
      <p:sp>
        <p:nvSpPr>
          <p:cNvPr id="432" name="Google Shape;432;p167"/>
          <p:cNvSpPr txBox="1">
            <a:spLocks noGrp="1"/>
          </p:cNvSpPr>
          <p:nvPr>
            <p:ph type="body" idx="3"/>
          </p:nvPr>
        </p:nvSpPr>
        <p:spPr>
          <a:xfrm>
            <a:off x="6339840" y="1676400"/>
            <a:ext cx="524256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750"/>
              </a:spcBef>
              <a:spcAft>
                <a:spcPts val="0"/>
              </a:spcAft>
              <a:buSzPts val="2400"/>
              <a:buNone/>
              <a:defRPr sz="1500" b="0">
                <a:solidFill>
                  <a:schemeClr val="dk2"/>
                </a:solidFill>
                <a:latin typeface="Impact"/>
                <a:ea typeface="Impact"/>
                <a:cs typeface="Impact"/>
                <a:sym typeface="Impact"/>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433" name="Google Shape;433;p167"/>
          <p:cNvSpPr txBox="1">
            <a:spLocks noGrp="1"/>
          </p:cNvSpPr>
          <p:nvPr>
            <p:ph type="body" idx="4"/>
          </p:nvPr>
        </p:nvSpPr>
        <p:spPr>
          <a:xfrm>
            <a:off x="6339840" y="2438400"/>
            <a:ext cx="5242560" cy="3818722"/>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sz="1800"/>
            </a:lvl1pPr>
            <a:lvl2pPr marL="914400" lvl="1" indent="-381000" algn="l">
              <a:lnSpc>
                <a:spcPct val="120000"/>
              </a:lnSpc>
              <a:spcBef>
                <a:spcPts val="375"/>
              </a:spcBef>
              <a:spcAft>
                <a:spcPts val="0"/>
              </a:spcAft>
              <a:buSzPts val="2400"/>
              <a:buChar char="•"/>
              <a:defRPr sz="1500"/>
            </a:lvl2pPr>
            <a:lvl3pPr marL="1371600" lvl="2" indent="-365760" algn="l">
              <a:lnSpc>
                <a:spcPct val="120000"/>
              </a:lnSpc>
              <a:spcBef>
                <a:spcPts val="375"/>
              </a:spcBef>
              <a:spcAft>
                <a:spcPts val="0"/>
              </a:spcAft>
              <a:buSzPts val="2160"/>
              <a:buChar char="•"/>
              <a:defRPr sz="1350"/>
            </a:lvl3pPr>
            <a:lvl4pPr marL="1828800" lvl="3" indent="-350519" algn="l">
              <a:lnSpc>
                <a:spcPct val="120000"/>
              </a:lnSpc>
              <a:spcBef>
                <a:spcPts val="375"/>
              </a:spcBef>
              <a:spcAft>
                <a:spcPts val="0"/>
              </a:spcAft>
              <a:buSzPts val="1920"/>
              <a:buChar char="•"/>
              <a:defRPr sz="1200"/>
            </a:lvl4pPr>
            <a:lvl5pPr marL="2286000" lvl="4" indent="-350520" algn="l">
              <a:lnSpc>
                <a:spcPct val="120000"/>
              </a:lnSpc>
              <a:spcBef>
                <a:spcPts val="375"/>
              </a:spcBef>
              <a:spcAft>
                <a:spcPts val="0"/>
              </a:spcAft>
              <a:buSzPts val="1920"/>
              <a:buChar char="•"/>
              <a:defRPr sz="1200"/>
            </a:lvl5pPr>
            <a:lvl6pPr marL="2743200" lvl="5" indent="-350520" algn="l">
              <a:lnSpc>
                <a:spcPct val="120000"/>
              </a:lnSpc>
              <a:spcBef>
                <a:spcPts val="375"/>
              </a:spcBef>
              <a:spcAft>
                <a:spcPts val="0"/>
              </a:spcAft>
              <a:buSzPts val="1920"/>
              <a:buChar char="•"/>
              <a:defRPr sz="1200"/>
            </a:lvl6pPr>
            <a:lvl7pPr marL="3200400" lvl="6" indent="-350520" algn="l">
              <a:lnSpc>
                <a:spcPct val="120000"/>
              </a:lnSpc>
              <a:spcBef>
                <a:spcPts val="375"/>
              </a:spcBef>
              <a:spcAft>
                <a:spcPts val="0"/>
              </a:spcAft>
              <a:buSzPts val="1920"/>
              <a:buChar char="•"/>
              <a:defRPr sz="1200"/>
            </a:lvl7pPr>
            <a:lvl8pPr marL="3657600" lvl="7" indent="-350520" algn="l">
              <a:lnSpc>
                <a:spcPct val="120000"/>
              </a:lnSpc>
              <a:spcBef>
                <a:spcPts val="375"/>
              </a:spcBef>
              <a:spcAft>
                <a:spcPts val="0"/>
              </a:spcAft>
              <a:buSzPts val="1920"/>
              <a:buChar char="•"/>
              <a:defRPr sz="1200"/>
            </a:lvl8pPr>
            <a:lvl9pPr marL="4114800" lvl="8" indent="-350520" algn="l">
              <a:lnSpc>
                <a:spcPct val="120000"/>
              </a:lnSpc>
              <a:spcBef>
                <a:spcPts val="375"/>
              </a:spcBef>
              <a:spcAft>
                <a:spcPts val="0"/>
              </a:spcAft>
              <a:buSzPts val="1920"/>
              <a:buChar char="•"/>
              <a:defRPr sz="1200"/>
            </a:lvl9pPr>
          </a:lstStyle>
          <a:p>
            <a:endParaRPr/>
          </a:p>
        </p:txBody>
      </p:sp>
      <p:sp>
        <p:nvSpPr>
          <p:cNvPr id="434" name="Google Shape;434;p167"/>
          <p:cNvSpPr txBox="1">
            <a:spLocks noGrp="1"/>
          </p:cNvSpPr>
          <p:nvPr>
            <p:ph type="subTitle" idx="5"/>
          </p:nvPr>
        </p:nvSpPr>
        <p:spPr>
          <a:xfrm>
            <a:off x="609600" y="914400"/>
            <a:ext cx="10972800" cy="609600"/>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750"/>
              </a:spcBef>
              <a:spcAft>
                <a:spcPts val="0"/>
              </a:spcAft>
              <a:buSzPts val="4320"/>
              <a:buNone/>
              <a:defRPr sz="2700" b="1">
                <a:solidFill>
                  <a:schemeClr val="dk2"/>
                </a:solidFill>
              </a:defRPr>
            </a:lvl1pPr>
            <a:lvl2pPr lvl="1" algn="ctr">
              <a:lnSpc>
                <a:spcPct val="120000"/>
              </a:lnSpc>
              <a:spcBef>
                <a:spcPts val="375"/>
              </a:spcBef>
              <a:spcAft>
                <a:spcPts val="0"/>
              </a:spcAft>
              <a:buSzPts val="2160"/>
              <a:buNone/>
              <a:defRPr>
                <a:solidFill>
                  <a:srgbClr val="888888"/>
                </a:solidFill>
              </a:defRPr>
            </a:lvl2pPr>
            <a:lvl3pPr lvl="2" algn="ctr">
              <a:lnSpc>
                <a:spcPct val="120000"/>
              </a:lnSpc>
              <a:spcBef>
                <a:spcPts val="375"/>
              </a:spcBef>
              <a:spcAft>
                <a:spcPts val="0"/>
              </a:spcAft>
              <a:buSzPts val="1920"/>
              <a:buNone/>
              <a:defRPr>
                <a:solidFill>
                  <a:srgbClr val="888888"/>
                </a:solidFill>
              </a:defRPr>
            </a:lvl3pPr>
            <a:lvl4pPr lvl="3" algn="ctr">
              <a:lnSpc>
                <a:spcPct val="120000"/>
              </a:lnSpc>
              <a:spcBef>
                <a:spcPts val="375"/>
              </a:spcBef>
              <a:spcAft>
                <a:spcPts val="0"/>
              </a:spcAft>
              <a:buSzPts val="1680"/>
              <a:buNone/>
              <a:defRPr>
                <a:solidFill>
                  <a:srgbClr val="888888"/>
                </a:solidFill>
              </a:defRPr>
            </a:lvl4pPr>
            <a:lvl5pPr lvl="4" algn="ctr">
              <a:lnSpc>
                <a:spcPct val="120000"/>
              </a:lnSpc>
              <a:spcBef>
                <a:spcPts val="375"/>
              </a:spcBef>
              <a:spcAft>
                <a:spcPts val="0"/>
              </a:spcAft>
              <a:buSzPts val="1680"/>
              <a:buNone/>
              <a:defRPr>
                <a:solidFill>
                  <a:srgbClr val="888888"/>
                </a:solidFill>
              </a:defRPr>
            </a:lvl5pPr>
            <a:lvl6pPr lvl="5" algn="ctr">
              <a:lnSpc>
                <a:spcPct val="120000"/>
              </a:lnSpc>
              <a:spcBef>
                <a:spcPts val="375"/>
              </a:spcBef>
              <a:spcAft>
                <a:spcPts val="0"/>
              </a:spcAft>
              <a:buSzPts val="1680"/>
              <a:buNone/>
              <a:defRPr>
                <a:solidFill>
                  <a:srgbClr val="888888"/>
                </a:solidFill>
              </a:defRPr>
            </a:lvl6pPr>
            <a:lvl7pPr lvl="6" algn="ctr">
              <a:lnSpc>
                <a:spcPct val="120000"/>
              </a:lnSpc>
              <a:spcBef>
                <a:spcPts val="375"/>
              </a:spcBef>
              <a:spcAft>
                <a:spcPts val="0"/>
              </a:spcAft>
              <a:buSzPts val="1680"/>
              <a:buNone/>
              <a:defRPr>
                <a:solidFill>
                  <a:srgbClr val="888888"/>
                </a:solidFill>
              </a:defRPr>
            </a:lvl7pPr>
            <a:lvl8pPr lvl="7" algn="ctr">
              <a:lnSpc>
                <a:spcPct val="120000"/>
              </a:lnSpc>
              <a:spcBef>
                <a:spcPts val="375"/>
              </a:spcBef>
              <a:spcAft>
                <a:spcPts val="0"/>
              </a:spcAft>
              <a:buSzPts val="1680"/>
              <a:buNone/>
              <a:defRPr>
                <a:solidFill>
                  <a:srgbClr val="888888"/>
                </a:solidFill>
              </a:defRPr>
            </a:lvl8pPr>
            <a:lvl9pPr lvl="8" algn="ctr">
              <a:lnSpc>
                <a:spcPct val="120000"/>
              </a:lnSpc>
              <a:spcBef>
                <a:spcPts val="375"/>
              </a:spcBef>
              <a:spcAft>
                <a:spcPts val="0"/>
              </a:spcAft>
              <a:buSzPts val="1680"/>
              <a:buNone/>
              <a:defRPr>
                <a:solidFill>
                  <a:srgbClr val="888888"/>
                </a:solidFill>
              </a:defRPr>
            </a:lvl9pPr>
          </a:lstStyle>
          <a:p>
            <a:endParaRPr/>
          </a:p>
        </p:txBody>
      </p:sp>
      <p:sp>
        <p:nvSpPr>
          <p:cNvPr id="435" name="Google Shape;435;p167"/>
          <p:cNvSpPr txBox="1">
            <a:spLocks noGrp="1"/>
          </p:cNvSpPr>
          <p:nvPr>
            <p:ph type="body" idx="6"/>
          </p:nvPr>
        </p:nvSpPr>
        <p:spPr>
          <a:xfrm>
            <a:off x="609600" y="6333323"/>
            <a:ext cx="10972800" cy="334674"/>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750"/>
              </a:spcBef>
              <a:spcAft>
                <a:spcPts val="0"/>
              </a:spcAft>
              <a:buSzPts val="1440"/>
              <a:buNone/>
              <a:defRPr sz="900">
                <a:solidFill>
                  <a:schemeClr val="dk2"/>
                </a:solidFill>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Tree>
    <p:extLst>
      <p:ext uri="{BB962C8B-B14F-4D97-AF65-F5344CB8AC3E}">
        <p14:creationId xmlns:p14="http://schemas.microsoft.com/office/powerpoint/2010/main" val="1799451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ext with chart">
  <p:cSld name="Text with chart">
    <p:spTree>
      <p:nvGrpSpPr>
        <p:cNvPr id="1" name="Shape 436"/>
        <p:cNvGrpSpPr/>
        <p:nvPr/>
      </p:nvGrpSpPr>
      <p:grpSpPr>
        <a:xfrm>
          <a:off x="0" y="0"/>
          <a:ext cx="0" cy="0"/>
          <a:chOff x="0" y="0"/>
          <a:chExt cx="0" cy="0"/>
        </a:xfrm>
      </p:grpSpPr>
      <p:sp>
        <p:nvSpPr>
          <p:cNvPr id="437" name="Google Shape;437;p168"/>
          <p:cNvSpPr txBox="1">
            <a:spLocks noGrp="1"/>
          </p:cNvSpPr>
          <p:nvPr>
            <p:ph type="title"/>
          </p:nvPr>
        </p:nvSpPr>
        <p:spPr>
          <a:xfrm>
            <a:off x="623461" y="1264612"/>
            <a:ext cx="10515163" cy="6489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6"/>
              </a:buClr>
              <a:buSzPts val="1800"/>
              <a:buFont typeface="Arial"/>
              <a:buNone/>
              <a:defRPr sz="2026"/>
            </a:lvl1pPr>
            <a:lvl2pPr lvl="1" algn="l">
              <a:lnSpc>
                <a:spcPct val="100000"/>
              </a:lnSpc>
              <a:spcBef>
                <a:spcPts val="0"/>
              </a:spcBef>
              <a:spcAft>
                <a:spcPts val="0"/>
              </a:spcAft>
              <a:buClr>
                <a:srgbClr val="D6201A"/>
              </a:buClr>
              <a:buSzPts val="1400"/>
              <a:buFont typeface="Arial"/>
              <a:buNone/>
              <a:defRPr/>
            </a:lvl2pPr>
            <a:lvl3pPr lvl="2" algn="l">
              <a:lnSpc>
                <a:spcPct val="100000"/>
              </a:lnSpc>
              <a:spcBef>
                <a:spcPts val="0"/>
              </a:spcBef>
              <a:spcAft>
                <a:spcPts val="0"/>
              </a:spcAft>
              <a:buClr>
                <a:srgbClr val="D6201A"/>
              </a:buClr>
              <a:buSzPts val="1400"/>
              <a:buFont typeface="Arial"/>
              <a:buNone/>
              <a:defRPr/>
            </a:lvl3pPr>
            <a:lvl4pPr lvl="3" algn="l">
              <a:lnSpc>
                <a:spcPct val="100000"/>
              </a:lnSpc>
              <a:spcBef>
                <a:spcPts val="0"/>
              </a:spcBef>
              <a:spcAft>
                <a:spcPts val="0"/>
              </a:spcAft>
              <a:buClr>
                <a:srgbClr val="D6201A"/>
              </a:buClr>
              <a:buSzPts val="1400"/>
              <a:buFont typeface="Arial"/>
              <a:buNone/>
              <a:defRPr/>
            </a:lvl4pPr>
            <a:lvl5pPr lvl="4" algn="l">
              <a:lnSpc>
                <a:spcPct val="100000"/>
              </a:lnSpc>
              <a:spcBef>
                <a:spcPts val="0"/>
              </a:spcBef>
              <a:spcAft>
                <a:spcPts val="0"/>
              </a:spcAft>
              <a:buClr>
                <a:srgbClr val="D6201A"/>
              </a:buClr>
              <a:buSzPts val="1400"/>
              <a:buFont typeface="Arial"/>
              <a:buNone/>
              <a:defRPr/>
            </a:lvl5pPr>
            <a:lvl6pPr lvl="5" algn="l">
              <a:lnSpc>
                <a:spcPct val="100000"/>
              </a:lnSpc>
              <a:spcBef>
                <a:spcPts val="0"/>
              </a:spcBef>
              <a:spcAft>
                <a:spcPts val="0"/>
              </a:spcAft>
              <a:buClr>
                <a:srgbClr val="D6201A"/>
              </a:buClr>
              <a:buSzPts val="1400"/>
              <a:buFont typeface="Arial"/>
              <a:buNone/>
              <a:defRPr/>
            </a:lvl6pPr>
            <a:lvl7pPr lvl="6" algn="l">
              <a:lnSpc>
                <a:spcPct val="100000"/>
              </a:lnSpc>
              <a:spcBef>
                <a:spcPts val="0"/>
              </a:spcBef>
              <a:spcAft>
                <a:spcPts val="0"/>
              </a:spcAft>
              <a:buClr>
                <a:srgbClr val="D6201A"/>
              </a:buClr>
              <a:buSzPts val="1400"/>
              <a:buFont typeface="Arial"/>
              <a:buNone/>
              <a:defRPr/>
            </a:lvl7pPr>
            <a:lvl8pPr lvl="7" algn="l">
              <a:lnSpc>
                <a:spcPct val="100000"/>
              </a:lnSpc>
              <a:spcBef>
                <a:spcPts val="0"/>
              </a:spcBef>
              <a:spcAft>
                <a:spcPts val="0"/>
              </a:spcAft>
              <a:buClr>
                <a:srgbClr val="D6201A"/>
              </a:buClr>
              <a:buSzPts val="1400"/>
              <a:buFont typeface="Arial"/>
              <a:buNone/>
              <a:defRPr/>
            </a:lvl8pPr>
            <a:lvl9pPr lvl="8" algn="l">
              <a:lnSpc>
                <a:spcPct val="100000"/>
              </a:lnSpc>
              <a:spcBef>
                <a:spcPts val="0"/>
              </a:spcBef>
              <a:spcAft>
                <a:spcPts val="0"/>
              </a:spcAft>
              <a:buClr>
                <a:srgbClr val="D6201A"/>
              </a:buClr>
              <a:buSzPts val="1400"/>
              <a:buFont typeface="Arial"/>
              <a:buNone/>
              <a:defRPr/>
            </a:lvl9pPr>
          </a:lstStyle>
          <a:p>
            <a:endParaRPr/>
          </a:p>
        </p:txBody>
      </p:sp>
      <p:sp>
        <p:nvSpPr>
          <p:cNvPr id="438" name="Google Shape;438;p168"/>
          <p:cNvSpPr txBox="1">
            <a:spLocks noGrp="1"/>
          </p:cNvSpPr>
          <p:nvPr>
            <p:ph type="body" idx="1"/>
          </p:nvPr>
        </p:nvSpPr>
        <p:spPr>
          <a:xfrm>
            <a:off x="623462" y="2216951"/>
            <a:ext cx="2609097" cy="3632703"/>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420"/>
              </a:spcBef>
              <a:spcAft>
                <a:spcPts val="0"/>
              </a:spcAft>
              <a:buClr>
                <a:schemeClr val="accent6"/>
              </a:buClr>
              <a:buSzPts val="3732"/>
              <a:buFont typeface="Arial"/>
              <a:buNone/>
              <a:defRPr sz="1125" b="0" i="0" u="none" strike="noStrike" cap="none">
                <a:solidFill>
                  <a:schemeClr val="dk1"/>
                </a:solidFill>
                <a:latin typeface="Arial"/>
                <a:ea typeface="Arial"/>
                <a:cs typeface="Arial"/>
                <a:sym typeface="Arial"/>
              </a:defRPr>
            </a:lvl1pPr>
            <a:lvl2pPr marL="914400" marR="0" lvl="1" indent="-368300" algn="l">
              <a:lnSpc>
                <a:spcPct val="120000"/>
              </a:lnSpc>
              <a:spcBef>
                <a:spcPts val="248"/>
              </a:spcBef>
              <a:spcAft>
                <a:spcPts val="0"/>
              </a:spcAft>
              <a:buClr>
                <a:schemeClr val="accent6"/>
              </a:buClr>
              <a:buSzPts val="2200"/>
              <a:buFont typeface="Noto Sans"/>
              <a:buChar char="▪"/>
              <a:defRPr sz="1238" b="0" i="0" u="none" strike="noStrike" cap="none">
                <a:solidFill>
                  <a:schemeClr val="dk1"/>
                </a:solidFill>
                <a:latin typeface="Arial"/>
                <a:ea typeface="Arial"/>
                <a:cs typeface="Arial"/>
                <a:sym typeface="Arial"/>
              </a:defRPr>
            </a:lvl2pPr>
            <a:lvl3pPr marL="1371600" marR="0" lvl="2" indent="-368300" algn="l">
              <a:lnSpc>
                <a:spcPct val="120000"/>
              </a:lnSpc>
              <a:spcBef>
                <a:spcPts val="248"/>
              </a:spcBef>
              <a:spcAft>
                <a:spcPts val="0"/>
              </a:spcAft>
              <a:buClr>
                <a:schemeClr val="accent6"/>
              </a:buClr>
              <a:buSzPts val="2200"/>
              <a:buFont typeface="Noto Sans"/>
              <a:buChar char="▪"/>
              <a:defRPr sz="1238" b="0" i="0" u="none" strike="noStrike" cap="none">
                <a:solidFill>
                  <a:schemeClr val="dk1"/>
                </a:solidFill>
                <a:latin typeface="Arial"/>
                <a:ea typeface="Arial"/>
                <a:cs typeface="Arial"/>
                <a:sym typeface="Arial"/>
              </a:defRPr>
            </a:lvl3pPr>
            <a:lvl4pPr marL="1828800" marR="0" lvl="3" indent="-368300" algn="l">
              <a:lnSpc>
                <a:spcPct val="120000"/>
              </a:lnSpc>
              <a:spcBef>
                <a:spcPts val="248"/>
              </a:spcBef>
              <a:spcAft>
                <a:spcPts val="0"/>
              </a:spcAft>
              <a:buClr>
                <a:schemeClr val="accent6"/>
              </a:buClr>
              <a:buSzPts val="2200"/>
              <a:buFont typeface="Arial"/>
              <a:buChar char="–"/>
              <a:defRPr sz="1238" b="0" i="0" u="none" strike="noStrike" cap="none">
                <a:solidFill>
                  <a:schemeClr val="dk1"/>
                </a:solidFill>
                <a:latin typeface="Arial"/>
                <a:ea typeface="Arial"/>
                <a:cs typeface="Arial"/>
                <a:sym typeface="Arial"/>
              </a:defRPr>
            </a:lvl4pPr>
            <a:lvl5pPr marL="2286000" marR="0" lvl="4"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5pPr>
            <a:lvl6pPr marL="2743200" marR="0" lvl="5"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6pPr>
            <a:lvl7pPr marL="3200400" marR="0" lvl="6"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7pPr>
            <a:lvl8pPr marL="3657600" marR="0" lvl="7" indent="-397890"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8pPr>
            <a:lvl9pPr marL="4114800" marR="0" lvl="8" indent="-397890"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39" name="Google Shape;439;p168"/>
          <p:cNvSpPr txBox="1">
            <a:spLocks noGrp="1"/>
          </p:cNvSpPr>
          <p:nvPr>
            <p:ph type="body" idx="2"/>
          </p:nvPr>
        </p:nvSpPr>
        <p:spPr>
          <a:xfrm>
            <a:off x="3342190" y="2216951"/>
            <a:ext cx="2646812" cy="3632703"/>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420"/>
              </a:spcBef>
              <a:spcAft>
                <a:spcPts val="0"/>
              </a:spcAft>
              <a:buClr>
                <a:schemeClr val="accent6"/>
              </a:buClr>
              <a:buSzPts val="3732"/>
              <a:buFont typeface="Arial"/>
              <a:buNone/>
              <a:defRPr sz="1125" b="0" i="0" u="none" strike="noStrike" cap="none">
                <a:solidFill>
                  <a:schemeClr val="dk1"/>
                </a:solidFill>
                <a:latin typeface="Arial"/>
                <a:ea typeface="Arial"/>
                <a:cs typeface="Arial"/>
                <a:sym typeface="Arial"/>
              </a:defRPr>
            </a:lvl1pPr>
            <a:lvl2pPr marL="914400" marR="0" lvl="1" indent="-368300" algn="l">
              <a:lnSpc>
                <a:spcPct val="120000"/>
              </a:lnSpc>
              <a:spcBef>
                <a:spcPts val="248"/>
              </a:spcBef>
              <a:spcAft>
                <a:spcPts val="0"/>
              </a:spcAft>
              <a:buClr>
                <a:schemeClr val="accent6"/>
              </a:buClr>
              <a:buSzPts val="2200"/>
              <a:buFont typeface="Noto Sans"/>
              <a:buChar char="▪"/>
              <a:defRPr sz="1238" b="0" i="0" u="none" strike="noStrike" cap="none">
                <a:solidFill>
                  <a:schemeClr val="dk1"/>
                </a:solidFill>
                <a:latin typeface="Arial"/>
                <a:ea typeface="Arial"/>
                <a:cs typeface="Arial"/>
                <a:sym typeface="Arial"/>
              </a:defRPr>
            </a:lvl2pPr>
            <a:lvl3pPr marL="1371600" marR="0" lvl="2" indent="-368300" algn="l">
              <a:lnSpc>
                <a:spcPct val="120000"/>
              </a:lnSpc>
              <a:spcBef>
                <a:spcPts val="248"/>
              </a:spcBef>
              <a:spcAft>
                <a:spcPts val="0"/>
              </a:spcAft>
              <a:buClr>
                <a:schemeClr val="accent6"/>
              </a:buClr>
              <a:buSzPts val="2200"/>
              <a:buFont typeface="Noto Sans"/>
              <a:buChar char="▪"/>
              <a:defRPr sz="1238" b="0" i="0" u="none" strike="noStrike" cap="none">
                <a:solidFill>
                  <a:schemeClr val="dk1"/>
                </a:solidFill>
                <a:latin typeface="Arial"/>
                <a:ea typeface="Arial"/>
                <a:cs typeface="Arial"/>
                <a:sym typeface="Arial"/>
              </a:defRPr>
            </a:lvl3pPr>
            <a:lvl4pPr marL="1828800" marR="0" lvl="3" indent="-368300" algn="l">
              <a:lnSpc>
                <a:spcPct val="120000"/>
              </a:lnSpc>
              <a:spcBef>
                <a:spcPts val="248"/>
              </a:spcBef>
              <a:spcAft>
                <a:spcPts val="0"/>
              </a:spcAft>
              <a:buClr>
                <a:schemeClr val="accent6"/>
              </a:buClr>
              <a:buSzPts val="2200"/>
              <a:buFont typeface="Arial"/>
              <a:buChar char="–"/>
              <a:defRPr sz="1238" b="0" i="0" u="none" strike="noStrike" cap="none">
                <a:solidFill>
                  <a:schemeClr val="dk1"/>
                </a:solidFill>
                <a:latin typeface="Arial"/>
                <a:ea typeface="Arial"/>
                <a:cs typeface="Arial"/>
                <a:sym typeface="Arial"/>
              </a:defRPr>
            </a:lvl4pPr>
            <a:lvl5pPr marL="2286000" marR="0" lvl="4"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5pPr>
            <a:lvl6pPr marL="2743200" marR="0" lvl="5"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6pPr>
            <a:lvl7pPr marL="3200400" marR="0" lvl="6"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7pPr>
            <a:lvl8pPr marL="3657600" marR="0" lvl="7" indent="-397890"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8pPr>
            <a:lvl9pPr marL="4114800" marR="0" lvl="8" indent="-397890"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40" name="Google Shape;440;p168"/>
          <p:cNvSpPr txBox="1">
            <a:spLocks noGrp="1"/>
          </p:cNvSpPr>
          <p:nvPr>
            <p:ph type="body" idx="3"/>
          </p:nvPr>
        </p:nvSpPr>
        <p:spPr>
          <a:xfrm>
            <a:off x="6096000" y="2223070"/>
            <a:ext cx="2640048" cy="3632703"/>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420"/>
              </a:spcBef>
              <a:spcAft>
                <a:spcPts val="0"/>
              </a:spcAft>
              <a:buClr>
                <a:schemeClr val="accent6"/>
              </a:buClr>
              <a:buSzPts val="3732"/>
              <a:buFont typeface="Arial"/>
              <a:buNone/>
              <a:defRPr sz="1125" b="0" i="0" u="none" strike="noStrike" cap="none">
                <a:solidFill>
                  <a:schemeClr val="dk1"/>
                </a:solidFill>
                <a:latin typeface="Arial"/>
                <a:ea typeface="Arial"/>
                <a:cs typeface="Arial"/>
                <a:sym typeface="Arial"/>
              </a:defRPr>
            </a:lvl1pPr>
            <a:lvl2pPr marL="914400" marR="0" lvl="1" indent="-368300" algn="l">
              <a:lnSpc>
                <a:spcPct val="120000"/>
              </a:lnSpc>
              <a:spcBef>
                <a:spcPts val="248"/>
              </a:spcBef>
              <a:spcAft>
                <a:spcPts val="0"/>
              </a:spcAft>
              <a:buClr>
                <a:schemeClr val="accent6"/>
              </a:buClr>
              <a:buSzPts val="2200"/>
              <a:buFont typeface="Noto Sans"/>
              <a:buChar char="▪"/>
              <a:defRPr sz="1238" b="0" i="0" u="none" strike="noStrike" cap="none">
                <a:solidFill>
                  <a:schemeClr val="dk1"/>
                </a:solidFill>
                <a:latin typeface="Arial"/>
                <a:ea typeface="Arial"/>
                <a:cs typeface="Arial"/>
                <a:sym typeface="Arial"/>
              </a:defRPr>
            </a:lvl2pPr>
            <a:lvl3pPr marL="1371600" marR="0" lvl="2" indent="-368300" algn="l">
              <a:lnSpc>
                <a:spcPct val="120000"/>
              </a:lnSpc>
              <a:spcBef>
                <a:spcPts val="248"/>
              </a:spcBef>
              <a:spcAft>
                <a:spcPts val="0"/>
              </a:spcAft>
              <a:buClr>
                <a:schemeClr val="accent6"/>
              </a:buClr>
              <a:buSzPts val="2200"/>
              <a:buFont typeface="Noto Sans"/>
              <a:buChar char="▪"/>
              <a:defRPr sz="1238" b="0" i="0" u="none" strike="noStrike" cap="none">
                <a:solidFill>
                  <a:schemeClr val="dk1"/>
                </a:solidFill>
                <a:latin typeface="Arial"/>
                <a:ea typeface="Arial"/>
                <a:cs typeface="Arial"/>
                <a:sym typeface="Arial"/>
              </a:defRPr>
            </a:lvl3pPr>
            <a:lvl4pPr marL="1828800" marR="0" lvl="3" indent="-368300" algn="l">
              <a:lnSpc>
                <a:spcPct val="120000"/>
              </a:lnSpc>
              <a:spcBef>
                <a:spcPts val="248"/>
              </a:spcBef>
              <a:spcAft>
                <a:spcPts val="0"/>
              </a:spcAft>
              <a:buClr>
                <a:schemeClr val="accent6"/>
              </a:buClr>
              <a:buSzPts val="2200"/>
              <a:buFont typeface="Arial"/>
              <a:buChar char="–"/>
              <a:defRPr sz="1238" b="0" i="0" u="none" strike="noStrike" cap="none">
                <a:solidFill>
                  <a:schemeClr val="dk1"/>
                </a:solidFill>
                <a:latin typeface="Arial"/>
                <a:ea typeface="Arial"/>
                <a:cs typeface="Arial"/>
                <a:sym typeface="Arial"/>
              </a:defRPr>
            </a:lvl4pPr>
            <a:lvl5pPr marL="2286000" marR="0" lvl="4"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5pPr>
            <a:lvl6pPr marL="2743200" marR="0" lvl="5"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6pPr>
            <a:lvl7pPr marL="3200400" marR="0" lvl="6"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7pPr>
            <a:lvl8pPr marL="3657600" marR="0" lvl="7" indent="-397890"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8pPr>
            <a:lvl9pPr marL="4114800" marR="0" lvl="8" indent="-397890"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41" name="Google Shape;441;p168"/>
          <p:cNvSpPr txBox="1">
            <a:spLocks noGrp="1"/>
          </p:cNvSpPr>
          <p:nvPr>
            <p:ph type="body" idx="4"/>
          </p:nvPr>
        </p:nvSpPr>
        <p:spPr>
          <a:xfrm>
            <a:off x="8843045" y="2216951"/>
            <a:ext cx="2633784" cy="3632703"/>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420"/>
              </a:spcBef>
              <a:spcAft>
                <a:spcPts val="0"/>
              </a:spcAft>
              <a:buClr>
                <a:schemeClr val="accent6"/>
              </a:buClr>
              <a:buSzPts val="3732"/>
              <a:buFont typeface="Arial"/>
              <a:buNone/>
              <a:defRPr sz="1125" b="0" i="0" u="none" strike="noStrike" cap="none">
                <a:solidFill>
                  <a:schemeClr val="dk1"/>
                </a:solidFill>
                <a:latin typeface="Arial"/>
                <a:ea typeface="Arial"/>
                <a:cs typeface="Arial"/>
                <a:sym typeface="Arial"/>
              </a:defRPr>
            </a:lvl1pPr>
            <a:lvl2pPr marL="914400" marR="0" lvl="1" indent="-368300" algn="l">
              <a:lnSpc>
                <a:spcPct val="120000"/>
              </a:lnSpc>
              <a:spcBef>
                <a:spcPts val="248"/>
              </a:spcBef>
              <a:spcAft>
                <a:spcPts val="0"/>
              </a:spcAft>
              <a:buClr>
                <a:schemeClr val="accent6"/>
              </a:buClr>
              <a:buSzPts val="2200"/>
              <a:buFont typeface="Noto Sans"/>
              <a:buChar char="▪"/>
              <a:defRPr sz="1238" b="0" i="0" u="none" strike="noStrike" cap="none">
                <a:solidFill>
                  <a:schemeClr val="dk1"/>
                </a:solidFill>
                <a:latin typeface="Arial"/>
                <a:ea typeface="Arial"/>
                <a:cs typeface="Arial"/>
                <a:sym typeface="Arial"/>
              </a:defRPr>
            </a:lvl2pPr>
            <a:lvl3pPr marL="1371600" marR="0" lvl="2" indent="-368300" algn="l">
              <a:lnSpc>
                <a:spcPct val="120000"/>
              </a:lnSpc>
              <a:spcBef>
                <a:spcPts val="248"/>
              </a:spcBef>
              <a:spcAft>
                <a:spcPts val="0"/>
              </a:spcAft>
              <a:buClr>
                <a:schemeClr val="accent6"/>
              </a:buClr>
              <a:buSzPts val="2200"/>
              <a:buFont typeface="Noto Sans"/>
              <a:buChar char="▪"/>
              <a:defRPr sz="1238" b="0" i="0" u="none" strike="noStrike" cap="none">
                <a:solidFill>
                  <a:schemeClr val="dk1"/>
                </a:solidFill>
                <a:latin typeface="Arial"/>
                <a:ea typeface="Arial"/>
                <a:cs typeface="Arial"/>
                <a:sym typeface="Arial"/>
              </a:defRPr>
            </a:lvl3pPr>
            <a:lvl4pPr marL="1828800" marR="0" lvl="3" indent="-368300" algn="l">
              <a:lnSpc>
                <a:spcPct val="120000"/>
              </a:lnSpc>
              <a:spcBef>
                <a:spcPts val="248"/>
              </a:spcBef>
              <a:spcAft>
                <a:spcPts val="0"/>
              </a:spcAft>
              <a:buClr>
                <a:schemeClr val="accent6"/>
              </a:buClr>
              <a:buSzPts val="2200"/>
              <a:buFont typeface="Arial"/>
              <a:buChar char="–"/>
              <a:defRPr sz="1238" b="0" i="0" u="none" strike="noStrike" cap="none">
                <a:solidFill>
                  <a:schemeClr val="dk1"/>
                </a:solidFill>
                <a:latin typeface="Arial"/>
                <a:ea typeface="Arial"/>
                <a:cs typeface="Arial"/>
                <a:sym typeface="Arial"/>
              </a:defRPr>
            </a:lvl4pPr>
            <a:lvl5pPr marL="2286000" marR="0" lvl="4"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5pPr>
            <a:lvl6pPr marL="2743200" marR="0" lvl="5"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6pPr>
            <a:lvl7pPr marL="3200400" marR="0" lvl="6" indent="-397891"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7pPr>
            <a:lvl8pPr marL="3657600" marR="0" lvl="7" indent="-397890"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8pPr>
            <a:lvl9pPr marL="4114800" marR="0" lvl="8" indent="-397890" algn="l">
              <a:lnSpc>
                <a:spcPct val="120000"/>
              </a:lnSpc>
              <a:spcBef>
                <a:spcPts val="300"/>
              </a:spcBef>
              <a:spcAft>
                <a:spcPts val="0"/>
              </a:spcAft>
              <a:buClr>
                <a:schemeClr val="dk1"/>
              </a:buClr>
              <a:buSzPts val="2666"/>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42" name="Google Shape;442;p168"/>
          <p:cNvSpPr txBox="1">
            <a:spLocks noGrp="1"/>
          </p:cNvSpPr>
          <p:nvPr>
            <p:ph type="dt" idx="10"/>
          </p:nvPr>
        </p:nvSpPr>
        <p:spPr>
          <a:xfrm>
            <a:off x="624416"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75">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17951365"/>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43"/>
        <p:cNvGrpSpPr/>
        <p:nvPr/>
      </p:nvGrpSpPr>
      <p:grpSpPr>
        <a:xfrm>
          <a:off x="0" y="0"/>
          <a:ext cx="0" cy="0"/>
          <a:chOff x="0" y="0"/>
          <a:chExt cx="0" cy="0"/>
        </a:xfrm>
      </p:grpSpPr>
      <p:sp>
        <p:nvSpPr>
          <p:cNvPr id="444" name="Google Shape;444;p169"/>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6"/>
              </a:buClr>
              <a:buSzPts val="18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169"/>
          <p:cNvSpPr txBox="1">
            <a:spLocks noGrp="1"/>
          </p:cNvSpPr>
          <p:nvPr>
            <p:ph type="body" idx="1"/>
          </p:nvPr>
        </p:nvSpPr>
        <p:spPr>
          <a:xfrm>
            <a:off x="609600" y="1536192"/>
            <a:ext cx="4876800" cy="4431300"/>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420"/>
              </a:spcBef>
              <a:spcAft>
                <a:spcPts val="0"/>
              </a:spcAft>
              <a:buSzPts val="2800"/>
              <a:buChar char="▪"/>
              <a:defRPr sz="2100"/>
            </a:lvl1pPr>
            <a:lvl2pPr marL="914400" lvl="1" indent="-381000" algn="l">
              <a:lnSpc>
                <a:spcPct val="120000"/>
              </a:lnSpc>
              <a:spcBef>
                <a:spcPts val="360"/>
              </a:spcBef>
              <a:spcAft>
                <a:spcPts val="0"/>
              </a:spcAft>
              <a:buSzPts val="2400"/>
              <a:buChar char="▪"/>
              <a:defRPr sz="1800"/>
            </a:lvl2pPr>
            <a:lvl3pPr marL="1371600" lvl="2" indent="-355600" algn="l">
              <a:lnSpc>
                <a:spcPct val="120000"/>
              </a:lnSpc>
              <a:spcBef>
                <a:spcPts val="300"/>
              </a:spcBef>
              <a:spcAft>
                <a:spcPts val="0"/>
              </a:spcAft>
              <a:buSzPts val="2000"/>
              <a:buChar char="▪"/>
              <a:defRPr sz="1500"/>
            </a:lvl3pPr>
            <a:lvl4pPr marL="1828800" lvl="3" indent="-342900" algn="l">
              <a:lnSpc>
                <a:spcPct val="120000"/>
              </a:lnSpc>
              <a:spcBef>
                <a:spcPts val="270"/>
              </a:spcBef>
              <a:spcAft>
                <a:spcPts val="0"/>
              </a:spcAft>
              <a:buSzPts val="1800"/>
              <a:buChar char="▪"/>
              <a:defRPr sz="1350"/>
            </a:lvl4pPr>
            <a:lvl5pPr marL="2286000" lvl="4" indent="-342900" algn="l">
              <a:lnSpc>
                <a:spcPct val="120000"/>
              </a:lnSpc>
              <a:spcBef>
                <a:spcPts val="270"/>
              </a:spcBef>
              <a:spcAft>
                <a:spcPts val="0"/>
              </a:spcAft>
              <a:buSzPts val="1800"/>
              <a:buChar char="▪"/>
              <a:defRPr sz="1350"/>
            </a:lvl5pPr>
            <a:lvl6pPr marL="2743200" lvl="5" indent="-342900" algn="l">
              <a:lnSpc>
                <a:spcPct val="120000"/>
              </a:lnSpc>
              <a:spcBef>
                <a:spcPts val="270"/>
              </a:spcBef>
              <a:spcAft>
                <a:spcPts val="0"/>
              </a:spcAft>
              <a:buSzPts val="1800"/>
              <a:buChar char="•"/>
              <a:defRPr sz="1350"/>
            </a:lvl6pPr>
            <a:lvl7pPr marL="3200400" lvl="6" indent="-342900" algn="l">
              <a:lnSpc>
                <a:spcPct val="120000"/>
              </a:lnSpc>
              <a:spcBef>
                <a:spcPts val="270"/>
              </a:spcBef>
              <a:spcAft>
                <a:spcPts val="0"/>
              </a:spcAft>
              <a:buSzPts val="1800"/>
              <a:buChar char="•"/>
              <a:defRPr sz="1350"/>
            </a:lvl7pPr>
            <a:lvl8pPr marL="3657600" lvl="7" indent="-342900" algn="l">
              <a:lnSpc>
                <a:spcPct val="120000"/>
              </a:lnSpc>
              <a:spcBef>
                <a:spcPts val="270"/>
              </a:spcBef>
              <a:spcAft>
                <a:spcPts val="0"/>
              </a:spcAft>
              <a:buSzPts val="1800"/>
              <a:buChar char="•"/>
              <a:defRPr sz="1350"/>
            </a:lvl8pPr>
            <a:lvl9pPr marL="4114800" lvl="8" indent="-342900" algn="l">
              <a:lnSpc>
                <a:spcPct val="120000"/>
              </a:lnSpc>
              <a:spcBef>
                <a:spcPts val="270"/>
              </a:spcBef>
              <a:spcAft>
                <a:spcPts val="0"/>
              </a:spcAft>
              <a:buSzPts val="1800"/>
              <a:buChar char="•"/>
              <a:defRPr sz="1350"/>
            </a:lvl9pPr>
          </a:lstStyle>
          <a:p>
            <a:endParaRPr/>
          </a:p>
        </p:txBody>
      </p:sp>
      <p:sp>
        <p:nvSpPr>
          <p:cNvPr id="446" name="Google Shape;446;p169"/>
          <p:cNvSpPr txBox="1">
            <a:spLocks noGrp="1"/>
          </p:cNvSpPr>
          <p:nvPr>
            <p:ph type="body" idx="2"/>
          </p:nvPr>
        </p:nvSpPr>
        <p:spPr>
          <a:xfrm>
            <a:off x="5892799" y="1536192"/>
            <a:ext cx="5384800" cy="4431300"/>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420"/>
              </a:spcBef>
              <a:spcAft>
                <a:spcPts val="0"/>
              </a:spcAft>
              <a:buSzPts val="2800"/>
              <a:buChar char="▪"/>
              <a:defRPr sz="2100"/>
            </a:lvl1pPr>
            <a:lvl2pPr marL="914400" lvl="1" indent="-381000" algn="l">
              <a:lnSpc>
                <a:spcPct val="120000"/>
              </a:lnSpc>
              <a:spcBef>
                <a:spcPts val="360"/>
              </a:spcBef>
              <a:spcAft>
                <a:spcPts val="0"/>
              </a:spcAft>
              <a:buSzPts val="2400"/>
              <a:buChar char="▪"/>
              <a:defRPr sz="1800"/>
            </a:lvl2pPr>
            <a:lvl3pPr marL="1371600" lvl="2" indent="-355600" algn="l">
              <a:lnSpc>
                <a:spcPct val="120000"/>
              </a:lnSpc>
              <a:spcBef>
                <a:spcPts val="300"/>
              </a:spcBef>
              <a:spcAft>
                <a:spcPts val="0"/>
              </a:spcAft>
              <a:buSzPts val="2000"/>
              <a:buChar char="▪"/>
              <a:defRPr sz="1500"/>
            </a:lvl3pPr>
            <a:lvl4pPr marL="1828800" lvl="3" indent="-342900" algn="l">
              <a:lnSpc>
                <a:spcPct val="120000"/>
              </a:lnSpc>
              <a:spcBef>
                <a:spcPts val="270"/>
              </a:spcBef>
              <a:spcAft>
                <a:spcPts val="0"/>
              </a:spcAft>
              <a:buSzPts val="1800"/>
              <a:buChar char="▪"/>
              <a:defRPr sz="1350"/>
            </a:lvl4pPr>
            <a:lvl5pPr marL="2286000" lvl="4" indent="-342900" algn="l">
              <a:lnSpc>
                <a:spcPct val="120000"/>
              </a:lnSpc>
              <a:spcBef>
                <a:spcPts val="270"/>
              </a:spcBef>
              <a:spcAft>
                <a:spcPts val="0"/>
              </a:spcAft>
              <a:buSzPts val="1800"/>
              <a:buChar char="▪"/>
              <a:defRPr sz="1350"/>
            </a:lvl5pPr>
            <a:lvl6pPr marL="2743200" lvl="5" indent="-342900" algn="l">
              <a:lnSpc>
                <a:spcPct val="120000"/>
              </a:lnSpc>
              <a:spcBef>
                <a:spcPts val="270"/>
              </a:spcBef>
              <a:spcAft>
                <a:spcPts val="0"/>
              </a:spcAft>
              <a:buSzPts val="1800"/>
              <a:buChar char="•"/>
              <a:defRPr sz="1350"/>
            </a:lvl6pPr>
            <a:lvl7pPr marL="3200400" lvl="6" indent="-342900" algn="l">
              <a:lnSpc>
                <a:spcPct val="120000"/>
              </a:lnSpc>
              <a:spcBef>
                <a:spcPts val="270"/>
              </a:spcBef>
              <a:spcAft>
                <a:spcPts val="0"/>
              </a:spcAft>
              <a:buSzPts val="1800"/>
              <a:buChar char="•"/>
              <a:defRPr sz="1350"/>
            </a:lvl7pPr>
            <a:lvl8pPr marL="3657600" lvl="7" indent="-342900" algn="l">
              <a:lnSpc>
                <a:spcPct val="120000"/>
              </a:lnSpc>
              <a:spcBef>
                <a:spcPts val="270"/>
              </a:spcBef>
              <a:spcAft>
                <a:spcPts val="0"/>
              </a:spcAft>
              <a:buSzPts val="1800"/>
              <a:buChar char="•"/>
              <a:defRPr sz="1350"/>
            </a:lvl8pPr>
            <a:lvl9pPr marL="4114800" lvl="8" indent="-342900" algn="l">
              <a:lnSpc>
                <a:spcPct val="120000"/>
              </a:lnSpc>
              <a:spcBef>
                <a:spcPts val="270"/>
              </a:spcBef>
              <a:spcAft>
                <a:spcPts val="0"/>
              </a:spcAft>
              <a:buSzPts val="1800"/>
              <a:buChar char="•"/>
              <a:defRPr sz="1350"/>
            </a:lvl9pPr>
          </a:lstStyle>
          <a:p>
            <a:endParaRPr/>
          </a:p>
        </p:txBody>
      </p:sp>
      <p:sp>
        <p:nvSpPr>
          <p:cNvPr id="447" name="Google Shape;447;p169"/>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
        <p:nvSpPr>
          <p:cNvPr id="448" name="Google Shape;448;p169"/>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169"/>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0" name="Google Shape;450;p169"/>
          <p:cNvPicPr preferRelativeResize="0"/>
          <p:nvPr/>
        </p:nvPicPr>
        <p:blipFill rotWithShape="1">
          <a:blip r:embed="rId2">
            <a:alphaModFix/>
          </a:blip>
          <a:srcRect/>
          <a:stretch/>
        </p:blipFill>
        <p:spPr>
          <a:xfrm>
            <a:off x="619750" y="6292284"/>
            <a:ext cx="1920252" cy="489516"/>
          </a:xfrm>
          <a:prstGeom prst="rect">
            <a:avLst/>
          </a:prstGeom>
          <a:noFill/>
          <a:ln>
            <a:noFill/>
          </a:ln>
        </p:spPr>
      </p:pic>
    </p:spTree>
    <p:extLst>
      <p:ext uri="{BB962C8B-B14F-4D97-AF65-F5344CB8AC3E}">
        <p14:creationId xmlns:p14="http://schemas.microsoft.com/office/powerpoint/2010/main" val="506270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3" y="2141308"/>
            <a:ext cx="9617436" cy="2986087"/>
          </a:xfrm>
          <a:prstGeom prst="rect">
            <a:avLst/>
          </a:prstGeom>
        </p:spPr>
        <p:txBody>
          <a:bodyPr/>
          <a:lstStyle>
            <a:lvl1pPr marL="257244" indent="-257244">
              <a:spcBef>
                <a:spcPts val="0"/>
              </a:spcBef>
              <a:spcAft>
                <a:spcPts val="900"/>
              </a:spcAft>
              <a:buClr>
                <a:schemeClr val="accent6"/>
              </a:buClr>
              <a:buFont typeface="Wingdings" panose="05000000000000000000" pitchFamily="2" charset="2"/>
              <a:buChar char="§"/>
              <a:defRPr sz="1800">
                <a:solidFill>
                  <a:schemeClr val="tx1"/>
                </a:solidFill>
                <a:latin typeface="+mn-lt"/>
              </a:defRPr>
            </a:lvl1pPr>
            <a:lvl2pPr marL="514487" indent="-260673">
              <a:spcBef>
                <a:spcPts val="0"/>
              </a:spcBef>
              <a:spcAft>
                <a:spcPts val="450"/>
              </a:spcAft>
              <a:defRPr sz="1800">
                <a:latin typeface="+mn-lt"/>
              </a:defRPr>
            </a:lvl2pPr>
            <a:lvl3pPr marL="768301" indent="-260673">
              <a:spcBef>
                <a:spcPts val="0"/>
              </a:spcBef>
              <a:spcAft>
                <a:spcPts val="450"/>
              </a:spcAft>
              <a:buFont typeface="Arial" panose="020B0604020202020204" pitchFamily="34" charset="0"/>
              <a:buChar char="•"/>
              <a:defRPr sz="1800">
                <a:latin typeface="+mn-lt"/>
              </a:defRPr>
            </a:lvl3pPr>
            <a:lvl4pPr marL="1111292" indent="-260673">
              <a:spcBef>
                <a:spcPts val="0"/>
              </a:spcBef>
              <a:spcAft>
                <a:spcPts val="450"/>
              </a:spcAft>
              <a:buClr>
                <a:schemeClr val="accent6"/>
              </a:buClr>
              <a:buFont typeface="System Font Regular"/>
              <a:buChar char="–"/>
              <a:defRPr sz="1800">
                <a:latin typeface="+mn-lt"/>
              </a:defRPr>
            </a:lvl4pPr>
            <a:lvl5pPr marL="1371966" indent="-260673">
              <a:spcBef>
                <a:spcPts val="0"/>
              </a:spcBef>
              <a:spcAft>
                <a:spcPts val="450"/>
              </a:spcAft>
              <a:buClr>
                <a:schemeClr val="accent6"/>
              </a:buClr>
              <a:buSzPct val="100000"/>
              <a:buFont typeface="System Font Regular"/>
              <a:buChar cha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2710392031"/>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141308"/>
            <a:ext cx="5172787" cy="2986087"/>
          </a:xfrm>
          <a:prstGeom prst="rect">
            <a:avLst/>
          </a:prstGeom>
        </p:spPr>
        <p:txBody>
          <a:bodyPr/>
          <a:lstStyle>
            <a:lvl1pPr marL="257244" indent="-257244">
              <a:spcBef>
                <a:spcPts val="0"/>
              </a:spcBef>
              <a:spcAft>
                <a:spcPts val="600"/>
              </a:spcAft>
              <a:buClr>
                <a:schemeClr val="accent6"/>
              </a:buClr>
              <a:buFont typeface="Wingdings" panose="05000000000000000000" pitchFamily="2" charset="2"/>
              <a:buChar char="§"/>
              <a:defRPr sz="1650">
                <a:solidFill>
                  <a:schemeClr val="tx1"/>
                </a:solidFill>
                <a:latin typeface="+mn-lt"/>
              </a:defRPr>
            </a:lvl1pPr>
            <a:lvl2pPr marL="385865" indent="-259625">
              <a:spcBef>
                <a:spcPts val="0"/>
              </a:spcBef>
              <a:spcAft>
                <a:spcPts val="600"/>
              </a:spcAft>
              <a:buFont typeface="Arial" panose="020B0604020202020204" pitchFamily="34" charset="0"/>
              <a:buChar char="•"/>
              <a:defRPr sz="1650">
                <a:latin typeface="+mn-lt"/>
              </a:defRPr>
            </a:lvl2pPr>
            <a:lvl3pPr marL="514487" indent="-214370">
              <a:spcBef>
                <a:spcPts val="0"/>
              </a:spcBef>
              <a:spcAft>
                <a:spcPts val="600"/>
              </a:spcAft>
              <a:buFont typeface="Arial" panose="020B0604020202020204" pitchFamily="34" charset="0"/>
              <a:buChar char="̶"/>
              <a:defRPr sz="1650">
                <a:latin typeface="+mn-lt"/>
              </a:defRPr>
            </a:lvl3pPr>
            <a:lvl4pPr marL="685983" indent="-257244">
              <a:spcBef>
                <a:spcPts val="0"/>
              </a:spcBef>
              <a:spcAft>
                <a:spcPts val="600"/>
              </a:spcAft>
              <a:buClr>
                <a:schemeClr val="accent6"/>
              </a:buClr>
              <a:buFont typeface="Arial" panose="020B0604020202020204" pitchFamily="34" charset="0"/>
              <a:buChar char="­"/>
              <a:defRPr sz="1650">
                <a:latin typeface="+mn-lt"/>
              </a:defRPr>
            </a:lvl4pPr>
            <a:lvl5pPr marL="771731" indent="-257244">
              <a:spcBef>
                <a:spcPts val="0"/>
              </a:spcBef>
              <a:spcAft>
                <a:spcPts val="60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141308"/>
            <a:ext cx="5172787" cy="2986087"/>
          </a:xfrm>
          <a:prstGeom prst="rect">
            <a:avLst/>
          </a:prstGeom>
        </p:spPr>
        <p:txBody>
          <a:bodyPr/>
          <a:lstStyle>
            <a:lvl1pPr marL="257244" indent="-257244">
              <a:spcBef>
                <a:spcPts val="0"/>
              </a:spcBef>
              <a:spcAft>
                <a:spcPts val="600"/>
              </a:spcAft>
              <a:buClr>
                <a:schemeClr val="accent6"/>
              </a:buClr>
              <a:buFont typeface="Wingdings" panose="05000000000000000000" pitchFamily="2" charset="2"/>
              <a:buChar char="§"/>
              <a:defRPr sz="1650">
                <a:solidFill>
                  <a:schemeClr val="tx1"/>
                </a:solidFill>
                <a:latin typeface="+mn-lt"/>
              </a:defRPr>
            </a:lvl1pPr>
            <a:lvl2pPr marL="385865" indent="-259625">
              <a:spcBef>
                <a:spcPts val="0"/>
              </a:spcBef>
              <a:spcAft>
                <a:spcPts val="600"/>
              </a:spcAft>
              <a:buFont typeface="Arial" panose="020B0604020202020204" pitchFamily="34" charset="0"/>
              <a:buChar char="•"/>
              <a:defRPr sz="1650">
                <a:latin typeface="+mn-lt"/>
              </a:defRPr>
            </a:lvl2pPr>
            <a:lvl3pPr marL="514487" indent="-214370">
              <a:spcBef>
                <a:spcPts val="0"/>
              </a:spcBef>
              <a:spcAft>
                <a:spcPts val="600"/>
              </a:spcAft>
              <a:buFont typeface="Arial" panose="020B0604020202020204" pitchFamily="34" charset="0"/>
              <a:buChar char="̶"/>
              <a:defRPr sz="1650">
                <a:latin typeface="+mn-lt"/>
              </a:defRPr>
            </a:lvl3pPr>
            <a:lvl4pPr marL="685983" indent="-257244">
              <a:spcBef>
                <a:spcPts val="0"/>
              </a:spcBef>
              <a:spcAft>
                <a:spcPts val="600"/>
              </a:spcAft>
              <a:buClr>
                <a:schemeClr val="accent6"/>
              </a:buClr>
              <a:buFont typeface="Arial" panose="020B0604020202020204" pitchFamily="34" charset="0"/>
              <a:buChar char="­"/>
              <a:defRPr sz="1650">
                <a:latin typeface="+mn-lt"/>
              </a:defRPr>
            </a:lvl4pPr>
            <a:lvl5pPr marL="771731" indent="-257244">
              <a:spcBef>
                <a:spcPts val="0"/>
              </a:spcBef>
              <a:spcAft>
                <a:spcPts val="60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1278190119"/>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293708"/>
            <a:ext cx="3444653"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293708"/>
            <a:ext cx="3444653"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1" y="2287060"/>
            <a:ext cx="3444653"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2431759725"/>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293707"/>
            <a:ext cx="2743915"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2" y="2293705"/>
            <a:ext cx="2743915"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289977"/>
            <a:ext cx="2743915"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298550"/>
            <a:ext cx="2743915"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3837927628"/>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3" y="2141308"/>
            <a:ext cx="5249959" cy="2986087"/>
          </a:xfrm>
          <a:prstGeom prst="rect">
            <a:avLst/>
          </a:prstGeom>
        </p:spPr>
        <p:txBody>
          <a:bodyPr/>
          <a:lstStyle>
            <a:lvl1pPr marL="300118" indent="-257244">
              <a:spcBef>
                <a:spcPts val="0"/>
              </a:spcBef>
              <a:spcAft>
                <a:spcPts val="600"/>
              </a:spcAft>
              <a:buClr>
                <a:schemeClr val="accent6"/>
              </a:buClr>
              <a:buFont typeface="Wingdings" panose="05000000000000000000" pitchFamily="2" charset="2"/>
              <a:buChar char="§"/>
              <a:defRPr sz="1800">
                <a:solidFill>
                  <a:schemeClr val="tx1"/>
                </a:solidFill>
                <a:latin typeface="+mn-lt"/>
              </a:defRPr>
            </a:lvl1pPr>
            <a:lvl2pPr marL="514487" indent="-260673">
              <a:spcBef>
                <a:spcPts val="0"/>
              </a:spcBef>
              <a:spcAft>
                <a:spcPts val="600"/>
              </a:spcAft>
              <a:defRPr sz="1800">
                <a:latin typeface="+mn-lt"/>
              </a:defRPr>
            </a:lvl2pPr>
            <a:lvl3pPr marL="728857" indent="-210797">
              <a:spcBef>
                <a:spcPts val="0"/>
              </a:spcBef>
              <a:spcAft>
                <a:spcPts val="600"/>
              </a:spcAft>
              <a:buFont typeface="Arial" panose="020B0604020202020204" pitchFamily="34" charset="0"/>
              <a:buChar char="•"/>
              <a:defRPr sz="1800">
                <a:latin typeface="+mn-lt"/>
              </a:defRPr>
            </a:lvl3pPr>
            <a:lvl4pPr marL="1028974" indent="-300118">
              <a:spcBef>
                <a:spcPts val="0"/>
              </a:spcBef>
              <a:spcAft>
                <a:spcPts val="600"/>
              </a:spcAft>
              <a:buClr>
                <a:schemeClr val="accent6"/>
              </a:buClr>
              <a:buFont typeface="System Font Regular"/>
              <a:buChar char="–"/>
              <a:defRPr sz="1800">
                <a:latin typeface="+mn-lt"/>
              </a:defRPr>
            </a:lvl4pPr>
            <a:lvl5pPr marL="1286218" indent="-257244">
              <a:spcBef>
                <a:spcPts val="0"/>
              </a:spcBef>
              <a:spcAft>
                <a:spcPts val="600"/>
              </a:spcAft>
              <a:buClr>
                <a:schemeClr val="accent6"/>
              </a:buClr>
              <a:buSzPct val="100000"/>
              <a:buFont typeface="System Font Regular"/>
              <a:buChar cha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2143127"/>
            <a:ext cx="5043213" cy="2987675"/>
          </a:xfrm>
          <a:prstGeom prst="rect">
            <a:avLst/>
          </a:prstGeom>
        </p:spPr>
        <p:txBody>
          <a:bodyPr anchor="ctr"/>
          <a:lstStyle>
            <a:lvl1pPr algn="ctr">
              <a:defRPr sz="1050"/>
            </a:lvl1pPr>
          </a:lstStyle>
          <a:p>
            <a:r>
              <a:rPr lang="en-US"/>
              <a:t>Click icon to add picture</a:t>
            </a:r>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1256214274"/>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1" y="1371602"/>
            <a:ext cx="10941633" cy="4246879"/>
          </a:xfrm>
          <a:prstGeom prst="rect">
            <a:avLst/>
          </a:prstGeom>
        </p:spPr>
        <p:txBody>
          <a:bodyPr anchor="ctr"/>
          <a:lstStyle>
            <a:lvl1pPr algn="ctr">
              <a:defRPr sz="1050"/>
            </a:lvl1pPr>
          </a:lstStyle>
          <a:p>
            <a:r>
              <a:rPr lang="en-US"/>
              <a:t>Click icon to add picture</a:t>
            </a:r>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2567100289"/>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141308"/>
            <a:ext cx="9605132" cy="2986087"/>
          </a:xfrm>
          <a:prstGeom prst="rect">
            <a:avLst/>
          </a:prstGeom>
        </p:spPr>
        <p:txBody>
          <a:bodyPr/>
          <a:lstStyle>
            <a:lvl1pPr marL="85748" indent="0">
              <a:spcBef>
                <a:spcPts val="0"/>
              </a:spcBef>
              <a:spcAft>
                <a:spcPts val="900"/>
              </a:spcAft>
              <a:buClr>
                <a:schemeClr val="accent6"/>
              </a:buClr>
              <a:buFont typeface="Wingdings" panose="05000000000000000000" pitchFamily="2" charset="2"/>
              <a:buNone/>
              <a:defRPr sz="1800">
                <a:solidFill>
                  <a:schemeClr val="tx1"/>
                </a:solidFill>
                <a:latin typeface="+mn-lt"/>
              </a:defRPr>
            </a:lvl1pPr>
            <a:lvl2pPr marL="253814" indent="0">
              <a:spcBef>
                <a:spcPts val="0"/>
              </a:spcBef>
              <a:spcAft>
                <a:spcPts val="450"/>
              </a:spcAft>
              <a:buFontTx/>
              <a:buNone/>
              <a:defRPr sz="1650">
                <a:latin typeface="+mn-lt"/>
              </a:defRPr>
            </a:lvl2pPr>
            <a:lvl3pPr marL="507627" indent="0">
              <a:spcBef>
                <a:spcPts val="0"/>
              </a:spcBef>
              <a:spcAft>
                <a:spcPts val="450"/>
              </a:spcAft>
              <a:buFontTx/>
              <a:buNone/>
              <a:defRPr sz="1650">
                <a:latin typeface="+mn-lt"/>
              </a:defRPr>
            </a:lvl3pPr>
            <a:lvl4pPr marL="850619" indent="0">
              <a:spcBef>
                <a:spcPts val="0"/>
              </a:spcBef>
              <a:spcAft>
                <a:spcPts val="450"/>
              </a:spcAft>
              <a:buClr>
                <a:schemeClr val="accent6"/>
              </a:buClr>
              <a:buFontTx/>
              <a:buNone/>
              <a:defRPr sz="1650">
                <a:latin typeface="+mn-lt"/>
              </a:defRPr>
            </a:lvl4pPr>
            <a:lvl5pPr marL="1111292" indent="0">
              <a:spcBef>
                <a:spcPts val="0"/>
              </a:spcBef>
              <a:spcAft>
                <a:spcPts val="450"/>
              </a:spcAft>
              <a:buClr>
                <a:schemeClr val="accent6"/>
              </a:buClr>
              <a:buSzPct val="100000"/>
              <a:buFontTx/>
              <a:buNone/>
              <a:defRPr sz="165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267805495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gc43420db51_0_2049"/>
          <p:cNvSpPr txBox="1">
            <a:spLocks noGrp="1"/>
          </p:cNvSpPr>
          <p:nvPr>
            <p:ph type="ctrTitle"/>
          </p:nvPr>
        </p:nvSpPr>
        <p:spPr>
          <a:xfrm>
            <a:off x="914399" y="2025522"/>
            <a:ext cx="10363200" cy="254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4200"/>
              <a:buFont typeface="Arial"/>
              <a:buNone/>
              <a:defRPr sz="4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c43420db51_0_2049"/>
          <p:cNvSpPr txBox="1">
            <a:spLocks noGrp="1"/>
          </p:cNvSpPr>
          <p:nvPr>
            <p:ph type="subTitle" idx="1"/>
          </p:nvPr>
        </p:nvSpPr>
        <p:spPr>
          <a:xfrm>
            <a:off x="914400" y="4681684"/>
            <a:ext cx="10363200" cy="1066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00"/>
              </a:spcBef>
              <a:spcAft>
                <a:spcPts val="0"/>
              </a:spcAft>
              <a:buSzPts val="2000"/>
              <a:buNone/>
              <a:defRPr sz="2000">
                <a:solidFill>
                  <a:srgbClr val="222222"/>
                </a:solidFill>
              </a:defRPr>
            </a:lvl1pPr>
            <a:lvl2pPr lvl="1" algn="ctr">
              <a:lnSpc>
                <a:spcPct val="100000"/>
              </a:lnSpc>
              <a:spcBef>
                <a:spcPts val="440"/>
              </a:spcBef>
              <a:spcAft>
                <a:spcPts val="0"/>
              </a:spcAft>
              <a:buSzPts val="2200"/>
              <a:buNone/>
              <a:defRPr>
                <a:solidFill>
                  <a:srgbClr val="8A8A8A"/>
                </a:solidFill>
              </a:defRPr>
            </a:lvl2pPr>
            <a:lvl3pPr lvl="2" algn="ctr">
              <a:lnSpc>
                <a:spcPct val="100000"/>
              </a:lnSpc>
              <a:spcBef>
                <a:spcPts val="400"/>
              </a:spcBef>
              <a:spcAft>
                <a:spcPts val="0"/>
              </a:spcAft>
              <a:buSzPts val="2000"/>
              <a:buNone/>
              <a:defRPr>
                <a:solidFill>
                  <a:srgbClr val="8A8A8A"/>
                </a:solidFill>
              </a:defRPr>
            </a:lvl3pPr>
            <a:lvl4pPr lvl="3" algn="ctr">
              <a:lnSpc>
                <a:spcPct val="100000"/>
              </a:lnSpc>
              <a:spcBef>
                <a:spcPts val="360"/>
              </a:spcBef>
              <a:spcAft>
                <a:spcPts val="0"/>
              </a:spcAft>
              <a:buSzPts val="1800"/>
              <a:buNone/>
              <a:defRPr>
                <a:solidFill>
                  <a:srgbClr val="8A8A8A"/>
                </a:solidFill>
              </a:defRPr>
            </a:lvl4pPr>
            <a:lvl5pPr lvl="4" algn="ctr">
              <a:lnSpc>
                <a:spcPct val="100000"/>
              </a:lnSpc>
              <a:spcBef>
                <a:spcPts val="320"/>
              </a:spcBef>
              <a:spcAft>
                <a:spcPts val="0"/>
              </a:spcAft>
              <a:buSzPts val="1600"/>
              <a:buNone/>
              <a:defRPr>
                <a:solidFill>
                  <a:srgbClr val="8A8A8A"/>
                </a:solidFill>
              </a:defRPr>
            </a:lvl5pPr>
            <a:lvl6pPr lvl="5" algn="ctr">
              <a:lnSpc>
                <a:spcPct val="100000"/>
              </a:lnSpc>
              <a:spcBef>
                <a:spcPts val="280"/>
              </a:spcBef>
              <a:spcAft>
                <a:spcPts val="0"/>
              </a:spcAft>
              <a:buSzPts val="1400"/>
              <a:buNone/>
              <a:defRPr>
                <a:solidFill>
                  <a:srgbClr val="8A8A8A"/>
                </a:solidFill>
              </a:defRPr>
            </a:lvl6pPr>
            <a:lvl7pPr lvl="6" algn="ctr">
              <a:lnSpc>
                <a:spcPct val="100000"/>
              </a:lnSpc>
              <a:spcBef>
                <a:spcPts val="280"/>
              </a:spcBef>
              <a:spcAft>
                <a:spcPts val="0"/>
              </a:spcAft>
              <a:buSzPts val="1400"/>
              <a:buNone/>
              <a:defRPr>
                <a:solidFill>
                  <a:srgbClr val="8A8A8A"/>
                </a:solidFill>
              </a:defRPr>
            </a:lvl7pPr>
            <a:lvl8pPr lvl="7" algn="ctr">
              <a:lnSpc>
                <a:spcPct val="100000"/>
              </a:lnSpc>
              <a:spcBef>
                <a:spcPts val="280"/>
              </a:spcBef>
              <a:spcAft>
                <a:spcPts val="0"/>
              </a:spcAft>
              <a:buSzPts val="1400"/>
              <a:buNone/>
              <a:defRPr>
                <a:solidFill>
                  <a:srgbClr val="8A8A8A"/>
                </a:solidFill>
              </a:defRPr>
            </a:lvl8pPr>
            <a:lvl9pPr lvl="8" algn="ctr">
              <a:lnSpc>
                <a:spcPct val="100000"/>
              </a:lnSpc>
              <a:spcBef>
                <a:spcPts val="280"/>
              </a:spcBef>
              <a:spcAft>
                <a:spcPts val="0"/>
              </a:spcAft>
              <a:buSzPts val="1400"/>
              <a:buNone/>
              <a:defRPr>
                <a:solidFill>
                  <a:srgbClr val="8A8A8A"/>
                </a:solidFill>
              </a:defRPr>
            </a:lvl9pPr>
          </a:lstStyle>
          <a:p>
            <a:endParaRPr/>
          </a:p>
        </p:txBody>
      </p:sp>
      <p:sp>
        <p:nvSpPr>
          <p:cNvPr id="17" name="Google Shape;17;gc43420db51_0_2049"/>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Questrial"/>
                <a:ea typeface="Questrial"/>
                <a:cs typeface="Questrial"/>
                <a:sym typeface="Questrial"/>
              </a:defRPr>
            </a:lvl9pPr>
          </a:lstStyle>
          <a:p>
            <a:fld id="{00000000-1234-1234-1234-123412341234}" type="slidenum">
              <a:rPr lang="en-US" smtClean="0"/>
              <a:pPr/>
              <a:t>‹#›</a:t>
            </a:fld>
            <a:endParaRPr lang="en-US"/>
          </a:p>
        </p:txBody>
      </p:sp>
      <p:sp>
        <p:nvSpPr>
          <p:cNvPr id="18" name="Google Shape;18;gc43420db51_0_2049"/>
          <p:cNvSpPr>
            <a:spLocks noGrp="1"/>
          </p:cNvSpPr>
          <p:nvPr>
            <p:ph type="pic" idx="2"/>
          </p:nvPr>
        </p:nvSpPr>
        <p:spPr>
          <a:xfrm>
            <a:off x="203200" y="228600"/>
            <a:ext cx="8026400" cy="914400"/>
          </a:xfrm>
          <a:prstGeom prst="rect">
            <a:avLst/>
          </a:prstGeom>
          <a:noFill/>
          <a:ln>
            <a:noFill/>
          </a:ln>
        </p:spPr>
      </p:sp>
      <p:sp>
        <p:nvSpPr>
          <p:cNvPr id="19" name="Google Shape;19;gc43420db51_0_2049"/>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c43420db51_0_2049"/>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940489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gc43420db51_0_2056"/>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c43420db51_0_2056"/>
          <p:cNvSpPr txBox="1">
            <a:spLocks noGrp="1"/>
          </p:cNvSpPr>
          <p:nvPr>
            <p:ph type="body" idx="1"/>
          </p:nvPr>
        </p:nvSpPr>
        <p:spPr>
          <a:xfrm>
            <a:off x="609599" y="1600200"/>
            <a:ext cx="11087600" cy="4367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gc43420db51_0_2056"/>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25" name="Google Shape;25;gc43420db51_0_2056"/>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c43420db51_0_2056"/>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gc43420db51_0_2056"/>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20348150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gc43420db51_0_2063"/>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c43420db51_0_2063"/>
          <p:cNvSpPr txBox="1">
            <a:spLocks noGrp="1"/>
          </p:cNvSpPr>
          <p:nvPr>
            <p:ph type="body" idx="1"/>
          </p:nvPr>
        </p:nvSpPr>
        <p:spPr>
          <a:xfrm>
            <a:off x="609600" y="1536192"/>
            <a:ext cx="4876800" cy="44313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31" name="Google Shape;31;gc43420db51_0_2063"/>
          <p:cNvSpPr txBox="1">
            <a:spLocks noGrp="1"/>
          </p:cNvSpPr>
          <p:nvPr>
            <p:ph type="body" idx="2"/>
          </p:nvPr>
        </p:nvSpPr>
        <p:spPr>
          <a:xfrm>
            <a:off x="5892799" y="1536192"/>
            <a:ext cx="5384800" cy="44313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32" name="Google Shape;32;gc43420db51_0_2063"/>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33" name="Google Shape;33;gc43420db51_0_2063"/>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c43420db51_0_2063"/>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gc43420db51_0_2063"/>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34770781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gc43420db51_0_2081"/>
          <p:cNvSpPr txBox="1">
            <a:spLocks noGrp="1"/>
          </p:cNvSpPr>
          <p:nvPr>
            <p:ph type="title"/>
          </p:nvPr>
        </p:nvSpPr>
        <p:spPr>
          <a:xfrm>
            <a:off x="963084" y="3187170"/>
            <a:ext cx="10212800" cy="1168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6"/>
              </a:buClr>
              <a:buSzPts val="3600"/>
              <a:buFont typeface="Arial"/>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c43420db51_0_2081"/>
          <p:cNvSpPr txBox="1">
            <a:spLocks noGrp="1"/>
          </p:cNvSpPr>
          <p:nvPr>
            <p:ph type="body" idx="1"/>
          </p:nvPr>
        </p:nvSpPr>
        <p:spPr>
          <a:xfrm>
            <a:off x="963084" y="1553633"/>
            <a:ext cx="8180800" cy="16335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SzPts val="2000"/>
              <a:buNone/>
              <a:defRPr sz="2000">
                <a:solidFill>
                  <a:srgbClr val="222222"/>
                </a:solidFill>
              </a:defRPr>
            </a:lvl1pPr>
            <a:lvl2pPr marL="914400" lvl="1" indent="-228600" algn="l">
              <a:lnSpc>
                <a:spcPct val="100000"/>
              </a:lnSpc>
              <a:spcBef>
                <a:spcPts val="360"/>
              </a:spcBef>
              <a:spcAft>
                <a:spcPts val="0"/>
              </a:spcAft>
              <a:buSzPts val="1800"/>
              <a:buNone/>
              <a:defRPr sz="1800">
                <a:solidFill>
                  <a:srgbClr val="8A8A8A"/>
                </a:solidFill>
              </a:defRPr>
            </a:lvl2pPr>
            <a:lvl3pPr marL="1371600" lvl="2" indent="-228600" algn="l">
              <a:lnSpc>
                <a:spcPct val="100000"/>
              </a:lnSpc>
              <a:spcBef>
                <a:spcPts val="320"/>
              </a:spcBef>
              <a:spcAft>
                <a:spcPts val="0"/>
              </a:spcAft>
              <a:buSzPts val="1600"/>
              <a:buNone/>
              <a:defRPr sz="1600">
                <a:solidFill>
                  <a:srgbClr val="8A8A8A"/>
                </a:solidFill>
              </a:defRPr>
            </a:lvl3pPr>
            <a:lvl4pPr marL="1828800" lvl="3" indent="-228600" algn="l">
              <a:lnSpc>
                <a:spcPct val="100000"/>
              </a:lnSpc>
              <a:spcBef>
                <a:spcPts val="280"/>
              </a:spcBef>
              <a:spcAft>
                <a:spcPts val="0"/>
              </a:spcAft>
              <a:buSzPts val="1400"/>
              <a:buNone/>
              <a:defRPr sz="1400">
                <a:solidFill>
                  <a:srgbClr val="8A8A8A"/>
                </a:solidFill>
              </a:defRPr>
            </a:lvl4pPr>
            <a:lvl5pPr marL="2286000" lvl="4" indent="-228600" algn="l">
              <a:lnSpc>
                <a:spcPct val="100000"/>
              </a:lnSpc>
              <a:spcBef>
                <a:spcPts val="280"/>
              </a:spcBef>
              <a:spcAft>
                <a:spcPts val="0"/>
              </a:spcAft>
              <a:buSzPts val="1400"/>
              <a:buNone/>
              <a:defRPr sz="1400">
                <a:solidFill>
                  <a:srgbClr val="8A8A8A"/>
                </a:solidFill>
              </a:defRPr>
            </a:lvl5pPr>
            <a:lvl6pPr marL="2743200" lvl="5" indent="-228600" algn="l">
              <a:lnSpc>
                <a:spcPct val="100000"/>
              </a:lnSpc>
              <a:spcBef>
                <a:spcPts val="280"/>
              </a:spcBef>
              <a:spcAft>
                <a:spcPts val="0"/>
              </a:spcAft>
              <a:buSzPts val="1400"/>
              <a:buNone/>
              <a:defRPr sz="1400">
                <a:solidFill>
                  <a:srgbClr val="8A8A8A"/>
                </a:solidFill>
              </a:defRPr>
            </a:lvl6pPr>
            <a:lvl7pPr marL="3200400" lvl="6" indent="-228600" algn="l">
              <a:lnSpc>
                <a:spcPct val="100000"/>
              </a:lnSpc>
              <a:spcBef>
                <a:spcPts val="280"/>
              </a:spcBef>
              <a:spcAft>
                <a:spcPts val="0"/>
              </a:spcAft>
              <a:buSzPts val="1400"/>
              <a:buNone/>
              <a:defRPr sz="1400">
                <a:solidFill>
                  <a:srgbClr val="8A8A8A"/>
                </a:solidFill>
              </a:defRPr>
            </a:lvl7pPr>
            <a:lvl8pPr marL="3657600" lvl="7" indent="-228600" algn="l">
              <a:lnSpc>
                <a:spcPct val="100000"/>
              </a:lnSpc>
              <a:spcBef>
                <a:spcPts val="280"/>
              </a:spcBef>
              <a:spcAft>
                <a:spcPts val="0"/>
              </a:spcAft>
              <a:buSzPts val="1400"/>
              <a:buNone/>
              <a:defRPr sz="1400">
                <a:solidFill>
                  <a:srgbClr val="8A8A8A"/>
                </a:solidFill>
              </a:defRPr>
            </a:lvl8pPr>
            <a:lvl9pPr marL="4114800" lvl="8" indent="-228600" algn="l">
              <a:lnSpc>
                <a:spcPct val="100000"/>
              </a:lnSpc>
              <a:spcBef>
                <a:spcPts val="280"/>
              </a:spcBef>
              <a:spcAft>
                <a:spcPts val="0"/>
              </a:spcAft>
              <a:buSzPts val="1400"/>
              <a:buNone/>
              <a:defRPr sz="1400">
                <a:solidFill>
                  <a:srgbClr val="8A8A8A"/>
                </a:solidFill>
              </a:defRPr>
            </a:lvl9pPr>
          </a:lstStyle>
          <a:p>
            <a:endParaRPr/>
          </a:p>
        </p:txBody>
      </p:sp>
      <p:sp>
        <p:nvSpPr>
          <p:cNvPr id="39" name="Google Shape;39;gc43420db51_0_2081"/>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40" name="Google Shape;40;gc43420db51_0_2081"/>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c43420db51_0_2081"/>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gc43420db51_0_2081"/>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34973487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3"/>
        <p:cNvGrpSpPr/>
        <p:nvPr/>
      </p:nvGrpSpPr>
      <p:grpSpPr>
        <a:xfrm>
          <a:off x="0" y="0"/>
          <a:ext cx="0" cy="0"/>
          <a:chOff x="0" y="0"/>
          <a:chExt cx="0" cy="0"/>
        </a:xfrm>
      </p:grpSpPr>
      <p:sp>
        <p:nvSpPr>
          <p:cNvPr id="44" name="Google Shape;44;gc43420db51_0_2108"/>
          <p:cNvSpPr txBox="1">
            <a:spLocks noGrp="1"/>
          </p:cNvSpPr>
          <p:nvPr>
            <p:ph type="title"/>
          </p:nvPr>
        </p:nvSpPr>
        <p:spPr>
          <a:xfrm>
            <a:off x="406400" y="5495544"/>
            <a:ext cx="11355600" cy="5943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6"/>
              </a:buClr>
              <a:buSzPts val="2200"/>
              <a:buFont typeface="Arial"/>
              <a:buNone/>
              <a:defRPr sz="2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c43420db51_0_2108"/>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46" name="Google Shape;46;gc43420db51_0_2108"/>
          <p:cNvSpPr txBox="1">
            <a:spLocks noGrp="1"/>
          </p:cNvSpPr>
          <p:nvPr>
            <p:ph type="body" idx="1"/>
          </p:nvPr>
        </p:nvSpPr>
        <p:spPr>
          <a:xfrm>
            <a:off x="406399" y="381000"/>
            <a:ext cx="11355600" cy="494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gc43420db51_0_2108"/>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c43420db51_0_2108"/>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gc43420db51_0_2108"/>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36779188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0"/>
        <p:cNvGrpSpPr/>
        <p:nvPr/>
      </p:nvGrpSpPr>
      <p:grpSpPr>
        <a:xfrm>
          <a:off x="0" y="0"/>
          <a:ext cx="0" cy="0"/>
          <a:chOff x="0" y="0"/>
          <a:chExt cx="0" cy="0"/>
        </a:xfrm>
      </p:grpSpPr>
      <p:sp>
        <p:nvSpPr>
          <p:cNvPr id="51" name="Google Shape;51;gc43420db51_0_2071"/>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c43420db51_0_2071"/>
          <p:cNvSpPr txBox="1">
            <a:spLocks noGrp="1"/>
          </p:cNvSpPr>
          <p:nvPr>
            <p:ph type="body" idx="1"/>
          </p:nvPr>
        </p:nvSpPr>
        <p:spPr>
          <a:xfrm>
            <a:off x="609600" y="1644603"/>
            <a:ext cx="51868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800"/>
              <a:buNone/>
              <a:defRPr sz="2800" b="0">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53" name="Google Shape;53;gc43420db51_0_2071"/>
          <p:cNvSpPr txBox="1">
            <a:spLocks noGrp="1"/>
          </p:cNvSpPr>
          <p:nvPr>
            <p:ph type="body" idx="2"/>
          </p:nvPr>
        </p:nvSpPr>
        <p:spPr>
          <a:xfrm>
            <a:off x="609600" y="2408717"/>
            <a:ext cx="5186800" cy="35589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54" name="Google Shape;54;gc43420db51_0_2071"/>
          <p:cNvSpPr txBox="1">
            <a:spLocks noGrp="1"/>
          </p:cNvSpPr>
          <p:nvPr>
            <p:ph type="body" idx="3"/>
          </p:nvPr>
        </p:nvSpPr>
        <p:spPr>
          <a:xfrm>
            <a:off x="6309609" y="1644603"/>
            <a:ext cx="53848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800"/>
              <a:buNone/>
              <a:defRPr sz="2800" b="0">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55" name="Google Shape;55;gc43420db51_0_2071"/>
          <p:cNvSpPr txBox="1">
            <a:spLocks noGrp="1"/>
          </p:cNvSpPr>
          <p:nvPr>
            <p:ph type="body" idx="4"/>
          </p:nvPr>
        </p:nvSpPr>
        <p:spPr>
          <a:xfrm>
            <a:off x="6309609" y="2408717"/>
            <a:ext cx="5384800" cy="35589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56" name="Google Shape;56;gc43420db51_0_2071"/>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57" name="Google Shape;57;gc43420db51_0_2071"/>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c43420db51_0_2071"/>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gc43420db51_0_2071"/>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2276379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SmartArt graphic">
  <p:cSld name="Title and SmartArt graphic">
    <p:spTree>
      <p:nvGrpSpPr>
        <p:cNvPr id="1" name="Shape 60"/>
        <p:cNvGrpSpPr/>
        <p:nvPr/>
      </p:nvGrpSpPr>
      <p:grpSpPr>
        <a:xfrm>
          <a:off x="0" y="0"/>
          <a:ext cx="0" cy="0"/>
          <a:chOff x="0" y="0"/>
          <a:chExt cx="0" cy="0"/>
        </a:xfrm>
      </p:grpSpPr>
      <p:sp>
        <p:nvSpPr>
          <p:cNvPr id="61" name="Google Shape;61;gc43420db51_0_2088"/>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c43420db51_0_2088"/>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63" name="Google Shape;63;gc43420db51_0_2088"/>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c43420db51_0_2088"/>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c43420db51_0_2088"/>
          <p:cNvSpPr>
            <a:spLocks noGrp="1"/>
          </p:cNvSpPr>
          <p:nvPr>
            <p:ph type="dgm" idx="2"/>
          </p:nvPr>
        </p:nvSpPr>
        <p:spPr>
          <a:xfrm>
            <a:off x="609600" y="1524000"/>
            <a:ext cx="11074400" cy="449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accent6"/>
              </a:buClr>
              <a:buSzPts val="2400"/>
              <a:buFont typeface="Noto Sans"/>
              <a:buChar char="▪"/>
              <a:defRPr sz="2400" b="0" i="0" u="none" strike="noStrike" cap="none">
                <a:solidFill>
                  <a:schemeClr val="dk1"/>
                </a:solidFill>
                <a:latin typeface="Arial"/>
                <a:ea typeface="Arial"/>
                <a:cs typeface="Arial"/>
                <a:sym typeface="Arial"/>
              </a:defRPr>
            </a:lvl1pPr>
            <a:lvl2pPr marR="0" lvl="1" algn="l" rtl="0">
              <a:lnSpc>
                <a:spcPct val="100000"/>
              </a:lnSpc>
              <a:spcBef>
                <a:spcPts val="440"/>
              </a:spcBef>
              <a:spcAft>
                <a:spcPts val="0"/>
              </a:spcAft>
              <a:buClr>
                <a:schemeClr val="accent6"/>
              </a:buClr>
              <a:buSzPts val="2200"/>
              <a:buFont typeface="Noto Sans"/>
              <a:buChar char="▪"/>
              <a:defRPr sz="22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6"/>
              </a:buClr>
              <a:buSzPts val="2000"/>
              <a:buFont typeface="Noto San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accent6"/>
              </a:buClr>
              <a:buSzPts val="1800"/>
              <a:buFont typeface="Noto Sans"/>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20"/>
              </a:spcBef>
              <a:spcAft>
                <a:spcPts val="0"/>
              </a:spcAft>
              <a:buClr>
                <a:schemeClr val="accent6"/>
              </a:buClr>
              <a:buSzPts val="1600"/>
              <a:buFont typeface="Noto Sans"/>
              <a:buChar char="▪"/>
              <a:defRPr sz="1600" b="0" i="0" u="none" strike="noStrike" cap="none">
                <a:solidFill>
                  <a:schemeClr val="dk1"/>
                </a:solidFill>
                <a:latin typeface="Arial"/>
                <a:ea typeface="Arial"/>
                <a:cs typeface="Arial"/>
                <a:sym typeface="Arial"/>
              </a:defRPr>
            </a:lvl5pPr>
            <a:lvl6pPr marR="0" lvl="5"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66" name="Google Shape;66;gc43420db51_0_2088"/>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39336399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67"/>
        <p:cNvGrpSpPr/>
        <p:nvPr/>
      </p:nvGrpSpPr>
      <p:grpSpPr>
        <a:xfrm>
          <a:off x="0" y="0"/>
          <a:ext cx="0" cy="0"/>
          <a:chOff x="0" y="0"/>
          <a:chExt cx="0" cy="0"/>
        </a:xfrm>
      </p:grpSpPr>
      <p:sp>
        <p:nvSpPr>
          <p:cNvPr id="68" name="Google Shape;68;gc43420db51_0_2095"/>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69" name="Google Shape;69;gc43420db51_0_2095"/>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c43420db51_0_2095"/>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c43420db51_0_2095"/>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gc43420db51_0_2095"/>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31661261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Media">
  <p:cSld name="Title and Media">
    <p:spTree>
      <p:nvGrpSpPr>
        <p:cNvPr id="1" name="Shape 73"/>
        <p:cNvGrpSpPr/>
        <p:nvPr/>
      </p:nvGrpSpPr>
      <p:grpSpPr>
        <a:xfrm>
          <a:off x="0" y="0"/>
          <a:ext cx="0" cy="0"/>
          <a:chOff x="0" y="0"/>
          <a:chExt cx="0" cy="0"/>
        </a:xfrm>
      </p:grpSpPr>
      <p:sp>
        <p:nvSpPr>
          <p:cNvPr id="74" name="Google Shape;74;gc43420db51_0_2101"/>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75" name="Google Shape;75;gc43420db51_0_2101"/>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c43420db51_0_2101"/>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c43420db51_0_2101"/>
          <p:cNvSpPr>
            <a:spLocks noGrp="1"/>
          </p:cNvSpPr>
          <p:nvPr>
            <p:ph type="media" idx="2"/>
          </p:nvPr>
        </p:nvSpPr>
        <p:spPr>
          <a:xfrm>
            <a:off x="609600" y="1447800"/>
            <a:ext cx="11074400" cy="449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accent6"/>
              </a:buClr>
              <a:buSzPts val="2400"/>
              <a:buFont typeface="Noto Sans"/>
              <a:buChar char="▪"/>
              <a:defRPr sz="2400" b="0" i="0" u="none" strike="noStrike" cap="none">
                <a:solidFill>
                  <a:schemeClr val="dk1"/>
                </a:solidFill>
                <a:latin typeface="Arial"/>
                <a:ea typeface="Arial"/>
                <a:cs typeface="Arial"/>
                <a:sym typeface="Arial"/>
              </a:defRPr>
            </a:lvl1pPr>
            <a:lvl2pPr marR="0" lvl="1" algn="l" rtl="0">
              <a:lnSpc>
                <a:spcPct val="100000"/>
              </a:lnSpc>
              <a:spcBef>
                <a:spcPts val="440"/>
              </a:spcBef>
              <a:spcAft>
                <a:spcPts val="0"/>
              </a:spcAft>
              <a:buClr>
                <a:schemeClr val="accent6"/>
              </a:buClr>
              <a:buSzPts val="2200"/>
              <a:buFont typeface="Noto Sans"/>
              <a:buChar char="▪"/>
              <a:defRPr sz="22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6"/>
              </a:buClr>
              <a:buSzPts val="2000"/>
              <a:buFont typeface="Noto San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360"/>
              </a:spcBef>
              <a:spcAft>
                <a:spcPts val="0"/>
              </a:spcAft>
              <a:buClr>
                <a:schemeClr val="accent6"/>
              </a:buClr>
              <a:buSzPts val="1800"/>
              <a:buFont typeface="Noto Sans"/>
              <a:buChar char="▪"/>
              <a:defRPr sz="1800" b="0" i="0" u="none" strike="noStrike" cap="none">
                <a:solidFill>
                  <a:schemeClr val="dk1"/>
                </a:solidFill>
                <a:latin typeface="Arial"/>
                <a:ea typeface="Arial"/>
                <a:cs typeface="Arial"/>
                <a:sym typeface="Arial"/>
              </a:defRPr>
            </a:lvl4pPr>
            <a:lvl5pPr marR="0" lvl="4" algn="l" rtl="0">
              <a:lnSpc>
                <a:spcPct val="100000"/>
              </a:lnSpc>
              <a:spcBef>
                <a:spcPts val="320"/>
              </a:spcBef>
              <a:spcAft>
                <a:spcPts val="0"/>
              </a:spcAft>
              <a:buClr>
                <a:schemeClr val="accent6"/>
              </a:buClr>
              <a:buSzPts val="1600"/>
              <a:buFont typeface="Noto Sans"/>
              <a:buChar char="▪"/>
              <a:defRPr sz="1600" b="0" i="0" u="none" strike="noStrike" cap="none">
                <a:solidFill>
                  <a:schemeClr val="dk1"/>
                </a:solidFill>
                <a:latin typeface="Arial"/>
                <a:ea typeface="Arial"/>
                <a:cs typeface="Arial"/>
                <a:sym typeface="Arial"/>
              </a:defRPr>
            </a:lvl5pPr>
            <a:lvl6pPr marR="0" lvl="5"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8" name="Google Shape;78;gc43420db51_0_2101"/>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gc43420db51_0_2101"/>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42669183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0"/>
        <p:cNvGrpSpPr/>
        <p:nvPr/>
      </p:nvGrpSpPr>
      <p:grpSpPr>
        <a:xfrm>
          <a:off x="0" y="0"/>
          <a:ext cx="0" cy="0"/>
          <a:chOff x="0" y="0"/>
          <a:chExt cx="0" cy="0"/>
        </a:xfrm>
      </p:grpSpPr>
      <p:sp>
        <p:nvSpPr>
          <p:cNvPr id="81" name="Google Shape;81;gc43420db51_0_2115"/>
          <p:cNvSpPr txBox="1">
            <a:spLocks noGrp="1"/>
          </p:cNvSpPr>
          <p:nvPr>
            <p:ph type="title"/>
          </p:nvPr>
        </p:nvSpPr>
        <p:spPr>
          <a:xfrm>
            <a:off x="402336" y="5006828"/>
            <a:ext cx="11450800" cy="522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6"/>
              </a:buClr>
              <a:buSzPts val="2200"/>
              <a:buFont typeface="Arial"/>
              <a:buNone/>
              <a:defRPr sz="2200" b="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c43420db51_0_2115"/>
          <p:cNvSpPr>
            <a:spLocks noGrp="1"/>
          </p:cNvSpPr>
          <p:nvPr>
            <p:ph type="pic" idx="2"/>
          </p:nvPr>
        </p:nvSpPr>
        <p:spPr>
          <a:xfrm>
            <a:off x="0" y="10324"/>
            <a:ext cx="12192000" cy="4914000"/>
          </a:xfrm>
          <a:prstGeom prst="rect">
            <a:avLst/>
          </a:prstGeom>
          <a:noFill/>
          <a:ln>
            <a:noFill/>
          </a:ln>
        </p:spPr>
      </p:sp>
      <p:sp>
        <p:nvSpPr>
          <p:cNvPr id="83" name="Google Shape;83;gc43420db51_0_2115"/>
          <p:cNvSpPr txBox="1">
            <a:spLocks noGrp="1"/>
          </p:cNvSpPr>
          <p:nvPr>
            <p:ph type="body" idx="1"/>
          </p:nvPr>
        </p:nvSpPr>
        <p:spPr>
          <a:xfrm>
            <a:off x="402336" y="5607550"/>
            <a:ext cx="11450800" cy="5385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84" name="Google Shape;84;gc43420db51_0_2115"/>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85" name="Google Shape;85;gc43420db51_0_2115"/>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8A7D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c43420db51_0_2115"/>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7A7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 name="Google Shape;87;gc43420db51_0_2115"/>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62883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Paragraph and Bullets">
  <p:cSld name="Paragraph and Bullets">
    <p:spTree>
      <p:nvGrpSpPr>
        <p:cNvPr id="1" name="Shape 209"/>
        <p:cNvGrpSpPr/>
        <p:nvPr/>
      </p:nvGrpSpPr>
      <p:grpSpPr>
        <a:xfrm>
          <a:off x="0" y="0"/>
          <a:ext cx="0" cy="0"/>
          <a:chOff x="0" y="0"/>
          <a:chExt cx="0" cy="0"/>
        </a:xfrm>
      </p:grpSpPr>
      <p:sp>
        <p:nvSpPr>
          <p:cNvPr id="210" name="Google Shape;210;p128"/>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28"/>
          <p:cNvSpPr txBox="1">
            <a:spLocks noGrp="1"/>
          </p:cNvSpPr>
          <p:nvPr>
            <p:ph type="body" idx="1"/>
          </p:nvPr>
        </p:nvSpPr>
        <p:spPr>
          <a:xfrm>
            <a:off x="624053" y="2141308"/>
            <a:ext cx="9617436" cy="2986087"/>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accent6"/>
              </a:buClr>
              <a:buSzPts val="1800"/>
              <a:buFont typeface="Noto Sans"/>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900"/>
              </a:spcBef>
              <a:spcAft>
                <a:spcPts val="0"/>
              </a:spcAft>
              <a:buClr>
                <a:srgbClr val="D6201A"/>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450"/>
              </a:spcBef>
              <a:spcAft>
                <a:spcPts val="0"/>
              </a:spcAft>
              <a:buClr>
                <a:srgbClr val="D6201A"/>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450"/>
              </a:spcBef>
              <a:spcAft>
                <a:spcPts val="0"/>
              </a:spcAft>
              <a:buClr>
                <a:schemeClr val="accent6"/>
              </a:buClr>
              <a:buSzPts val="1800"/>
              <a:buFont typeface="NTR"/>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450"/>
              </a:spcBef>
              <a:spcAft>
                <a:spcPts val="0"/>
              </a:spcAft>
              <a:buClr>
                <a:schemeClr val="accent6"/>
              </a:buClr>
              <a:buSzPts val="1800"/>
              <a:buFont typeface="NTR"/>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2" name="Google Shape;212;p128"/>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7567084"/>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213"/>
        <p:cNvGrpSpPr/>
        <p:nvPr/>
      </p:nvGrpSpPr>
      <p:grpSpPr>
        <a:xfrm>
          <a:off x="0" y="0"/>
          <a:ext cx="0" cy="0"/>
          <a:chOff x="0" y="0"/>
          <a:chExt cx="0" cy="0"/>
        </a:xfrm>
      </p:grpSpPr>
      <p:sp>
        <p:nvSpPr>
          <p:cNvPr id="214" name="Google Shape;214;p129"/>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129"/>
          <p:cNvSpPr txBox="1">
            <a:spLocks noGrp="1"/>
          </p:cNvSpPr>
          <p:nvPr>
            <p:ph type="body" idx="1"/>
          </p:nvPr>
        </p:nvSpPr>
        <p:spPr>
          <a:xfrm>
            <a:off x="624051" y="2141308"/>
            <a:ext cx="5172787" cy="2986087"/>
          </a:xfrm>
          <a:prstGeom prst="rect">
            <a:avLst/>
          </a:prstGeom>
          <a:noFill/>
          <a:ln>
            <a:noFill/>
          </a:ln>
        </p:spPr>
        <p:txBody>
          <a:bodyPr spcFirstLastPara="1" wrap="square" lIns="91425" tIns="45700" rIns="91425" bIns="45700" anchor="t" anchorCtr="0">
            <a:noAutofit/>
          </a:bodyPr>
          <a:lstStyle>
            <a:lvl1pPr marL="457200" marR="0" lvl="0" indent="-333375" algn="l" rtl="0">
              <a:lnSpc>
                <a:spcPct val="100000"/>
              </a:lnSpc>
              <a:spcBef>
                <a:spcPts val="0"/>
              </a:spcBef>
              <a:spcAft>
                <a:spcPts val="0"/>
              </a:spcAft>
              <a:buClr>
                <a:schemeClr val="accent6"/>
              </a:buClr>
              <a:buSzPts val="1650"/>
              <a:buFont typeface="Noto Sans"/>
              <a:buChar char="▪"/>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60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60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600"/>
              </a:spcBef>
              <a:spcAft>
                <a:spcPts val="0"/>
              </a:spcAft>
              <a:buClr>
                <a:schemeClr val="accent6"/>
              </a:buClr>
              <a:buSzPts val="1650"/>
              <a:buFont typeface="Arial"/>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60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129"/>
          <p:cNvSpPr txBox="1">
            <a:spLocks noGrp="1"/>
          </p:cNvSpPr>
          <p:nvPr>
            <p:ph type="body" idx="2"/>
          </p:nvPr>
        </p:nvSpPr>
        <p:spPr>
          <a:xfrm>
            <a:off x="6016605" y="2141308"/>
            <a:ext cx="5172787" cy="2986087"/>
          </a:xfrm>
          <a:prstGeom prst="rect">
            <a:avLst/>
          </a:prstGeom>
          <a:noFill/>
          <a:ln>
            <a:noFill/>
          </a:ln>
        </p:spPr>
        <p:txBody>
          <a:bodyPr spcFirstLastPara="1" wrap="square" lIns="91425" tIns="45700" rIns="91425" bIns="45700" anchor="t" anchorCtr="0">
            <a:noAutofit/>
          </a:bodyPr>
          <a:lstStyle>
            <a:lvl1pPr marL="457200" marR="0" lvl="0" indent="-333375" algn="l" rtl="0">
              <a:lnSpc>
                <a:spcPct val="100000"/>
              </a:lnSpc>
              <a:spcBef>
                <a:spcPts val="0"/>
              </a:spcBef>
              <a:spcAft>
                <a:spcPts val="0"/>
              </a:spcAft>
              <a:buClr>
                <a:schemeClr val="accent6"/>
              </a:buClr>
              <a:buSzPts val="1650"/>
              <a:buFont typeface="Noto Sans"/>
              <a:buChar char="▪"/>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60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60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600"/>
              </a:spcBef>
              <a:spcAft>
                <a:spcPts val="0"/>
              </a:spcAft>
              <a:buClr>
                <a:schemeClr val="accent6"/>
              </a:buClr>
              <a:buSzPts val="1650"/>
              <a:buFont typeface="Arial"/>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60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7" name="Google Shape;217;p129"/>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34075632"/>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4 column">
  <p:cSld name="4 column">
    <p:spTree>
      <p:nvGrpSpPr>
        <p:cNvPr id="1" name="Shape 218"/>
        <p:cNvGrpSpPr/>
        <p:nvPr/>
      </p:nvGrpSpPr>
      <p:grpSpPr>
        <a:xfrm>
          <a:off x="0" y="0"/>
          <a:ext cx="0" cy="0"/>
          <a:chOff x="0" y="0"/>
          <a:chExt cx="0" cy="0"/>
        </a:xfrm>
      </p:grpSpPr>
      <p:sp>
        <p:nvSpPr>
          <p:cNvPr id="219" name="Google Shape;219;p132"/>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32"/>
          <p:cNvSpPr txBox="1">
            <a:spLocks noGrp="1"/>
          </p:cNvSpPr>
          <p:nvPr>
            <p:ph type="body" idx="1"/>
          </p:nvPr>
        </p:nvSpPr>
        <p:spPr>
          <a:xfrm>
            <a:off x="623459" y="2293707"/>
            <a:ext cx="2743915"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rgbClr val="D6201A"/>
              </a:buClr>
              <a:buSzPts val="1500"/>
              <a:buFont typeface="Noto Sans"/>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50"/>
              </a:spcBef>
              <a:spcAft>
                <a:spcPts val="0"/>
              </a:spcAft>
              <a:buClr>
                <a:srgbClr val="D6201A"/>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1" name="Google Shape;221;p132"/>
          <p:cNvSpPr txBox="1">
            <a:spLocks noGrp="1"/>
          </p:cNvSpPr>
          <p:nvPr>
            <p:ph type="body" idx="2"/>
          </p:nvPr>
        </p:nvSpPr>
        <p:spPr>
          <a:xfrm>
            <a:off x="3427872" y="2293705"/>
            <a:ext cx="2743915"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rgbClr val="D6201A"/>
              </a:buClr>
              <a:buSzPts val="1500"/>
              <a:buFont typeface="Noto Sans"/>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50"/>
              </a:spcBef>
              <a:spcAft>
                <a:spcPts val="0"/>
              </a:spcAft>
              <a:buClr>
                <a:srgbClr val="D6201A"/>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2" name="Google Shape;222;p132"/>
          <p:cNvSpPr txBox="1">
            <a:spLocks noGrp="1"/>
          </p:cNvSpPr>
          <p:nvPr>
            <p:ph type="body" idx="3"/>
          </p:nvPr>
        </p:nvSpPr>
        <p:spPr>
          <a:xfrm>
            <a:off x="6232284" y="2289977"/>
            <a:ext cx="2743915"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rgbClr val="D6201A"/>
              </a:buClr>
              <a:buSzPts val="1500"/>
              <a:buFont typeface="Noto Sans"/>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50"/>
              </a:spcBef>
              <a:spcAft>
                <a:spcPts val="0"/>
              </a:spcAft>
              <a:buClr>
                <a:srgbClr val="D6201A"/>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3" name="Google Shape;223;p132"/>
          <p:cNvSpPr txBox="1">
            <a:spLocks noGrp="1"/>
          </p:cNvSpPr>
          <p:nvPr>
            <p:ph type="body" idx="4"/>
          </p:nvPr>
        </p:nvSpPr>
        <p:spPr>
          <a:xfrm>
            <a:off x="9036696" y="2298550"/>
            <a:ext cx="2743915"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rgbClr val="D6201A"/>
              </a:buClr>
              <a:buSzPts val="1500"/>
              <a:buFont typeface="Noto Sans"/>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50"/>
              </a:spcBef>
              <a:spcAft>
                <a:spcPts val="0"/>
              </a:spcAft>
              <a:buClr>
                <a:srgbClr val="D6201A"/>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Google Shape;224;p132"/>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5816102"/>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3-column">
  <p:cSld name="3-column">
    <p:spTree>
      <p:nvGrpSpPr>
        <p:cNvPr id="1" name="Shape 225"/>
        <p:cNvGrpSpPr/>
        <p:nvPr/>
      </p:nvGrpSpPr>
      <p:grpSpPr>
        <a:xfrm>
          <a:off x="0" y="0"/>
          <a:ext cx="0" cy="0"/>
          <a:chOff x="0" y="0"/>
          <a:chExt cx="0" cy="0"/>
        </a:xfrm>
      </p:grpSpPr>
      <p:sp>
        <p:nvSpPr>
          <p:cNvPr id="226" name="Google Shape;226;p133"/>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33"/>
          <p:cNvSpPr txBox="1">
            <a:spLocks noGrp="1"/>
          </p:cNvSpPr>
          <p:nvPr>
            <p:ph type="body" idx="1"/>
          </p:nvPr>
        </p:nvSpPr>
        <p:spPr>
          <a:xfrm>
            <a:off x="623459" y="2293708"/>
            <a:ext cx="3444653"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900"/>
              </a:spcBef>
              <a:spcAft>
                <a:spcPts val="0"/>
              </a:spcAft>
              <a:buClr>
                <a:srgbClr val="D6201A"/>
              </a:buClr>
              <a:buSzPts val="1650"/>
              <a:buFont typeface="Noto Sans"/>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45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8" name="Google Shape;228;p133"/>
          <p:cNvSpPr txBox="1">
            <a:spLocks noGrp="1"/>
          </p:cNvSpPr>
          <p:nvPr>
            <p:ph type="body" idx="2"/>
          </p:nvPr>
        </p:nvSpPr>
        <p:spPr>
          <a:xfrm>
            <a:off x="4238855" y="2293708"/>
            <a:ext cx="3444653"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900"/>
              </a:spcBef>
              <a:spcAft>
                <a:spcPts val="0"/>
              </a:spcAft>
              <a:buClr>
                <a:srgbClr val="D6201A"/>
              </a:buClr>
              <a:buSzPts val="1650"/>
              <a:buFont typeface="Noto Sans"/>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45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9" name="Google Shape;229;p133"/>
          <p:cNvSpPr txBox="1">
            <a:spLocks noGrp="1"/>
          </p:cNvSpPr>
          <p:nvPr>
            <p:ph type="body" idx="3"/>
          </p:nvPr>
        </p:nvSpPr>
        <p:spPr>
          <a:xfrm>
            <a:off x="7854251" y="2287060"/>
            <a:ext cx="3444653"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900"/>
              </a:spcBef>
              <a:spcAft>
                <a:spcPts val="0"/>
              </a:spcAft>
              <a:buClr>
                <a:srgbClr val="D6201A"/>
              </a:buClr>
              <a:buSzPts val="1650"/>
              <a:buFont typeface="Noto Sans"/>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45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0" name="Google Shape;230;p133"/>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30695084"/>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1 column paragraphs and bullets">
  <p:cSld name="1 column paragraphs and bullets">
    <p:spTree>
      <p:nvGrpSpPr>
        <p:cNvPr id="1" name="Shape 231"/>
        <p:cNvGrpSpPr/>
        <p:nvPr/>
      </p:nvGrpSpPr>
      <p:grpSpPr>
        <a:xfrm>
          <a:off x="0" y="0"/>
          <a:ext cx="0" cy="0"/>
          <a:chOff x="0" y="0"/>
          <a:chExt cx="0" cy="0"/>
        </a:xfrm>
      </p:grpSpPr>
      <p:sp>
        <p:nvSpPr>
          <p:cNvPr id="232" name="Google Shape;232;p151"/>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51"/>
          <p:cNvSpPr txBox="1">
            <a:spLocks noGrp="1"/>
          </p:cNvSpPr>
          <p:nvPr>
            <p:ph type="body" idx="1"/>
          </p:nvPr>
        </p:nvSpPr>
        <p:spPr>
          <a:xfrm>
            <a:off x="624051" y="2141308"/>
            <a:ext cx="9605132"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800"/>
              <a:buFont typeface="Noto Sans"/>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900"/>
              </a:spcBef>
              <a:spcAft>
                <a:spcPts val="0"/>
              </a:spcAft>
              <a:buClr>
                <a:srgbClr val="D6201A"/>
              </a:buClr>
              <a:buSzPts val="1650"/>
              <a:buFont typeface="Noto Sans"/>
              <a:buNone/>
              <a:defRPr sz="1650" b="0" i="0" u="none" strike="noStrike" cap="none">
                <a:solidFill>
                  <a:schemeClr val="dk1"/>
                </a:solidFill>
                <a:latin typeface="Arial"/>
                <a:ea typeface="Arial"/>
                <a:cs typeface="Arial"/>
                <a:sym typeface="Arial"/>
              </a:defRPr>
            </a:lvl2pPr>
            <a:lvl3pPr marL="1371600" marR="0" lvl="2" indent="-228600" algn="l" rtl="0">
              <a:lnSpc>
                <a:spcPct val="100000"/>
              </a:lnSpc>
              <a:spcBef>
                <a:spcPts val="450"/>
              </a:spcBef>
              <a:spcAft>
                <a:spcPts val="0"/>
              </a:spcAft>
              <a:buClr>
                <a:srgbClr val="D6201A"/>
              </a:buClr>
              <a:buSzPts val="1650"/>
              <a:buFont typeface="Arial"/>
              <a:buNone/>
              <a:defRPr sz="1650" b="0" i="0" u="none" strike="noStrike" cap="none">
                <a:solidFill>
                  <a:schemeClr val="dk1"/>
                </a:solidFill>
                <a:latin typeface="Arial"/>
                <a:ea typeface="Arial"/>
                <a:cs typeface="Arial"/>
                <a:sym typeface="Arial"/>
              </a:defRPr>
            </a:lvl3pPr>
            <a:lvl4pPr marL="1828800" marR="0" lvl="3" indent="-228600" algn="l" rtl="0">
              <a:lnSpc>
                <a:spcPct val="100000"/>
              </a:lnSpc>
              <a:spcBef>
                <a:spcPts val="45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4pPr>
            <a:lvl5pPr marL="2286000" marR="0" lvl="4" indent="-228600" algn="l" rtl="0">
              <a:lnSpc>
                <a:spcPct val="100000"/>
              </a:lnSpc>
              <a:spcBef>
                <a:spcPts val="45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4" name="Google Shape;234;p151"/>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02481267"/>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35"/>
        <p:cNvGrpSpPr/>
        <p:nvPr/>
      </p:nvGrpSpPr>
      <p:grpSpPr>
        <a:xfrm>
          <a:off x="0" y="0"/>
          <a:ext cx="0" cy="0"/>
          <a:chOff x="0" y="0"/>
          <a:chExt cx="0" cy="0"/>
        </a:xfrm>
      </p:grpSpPr>
      <p:sp>
        <p:nvSpPr>
          <p:cNvPr id="236" name="Google Shape;236;p152"/>
          <p:cNvSpPr txBox="1">
            <a:spLocks noGrp="1"/>
          </p:cNvSpPr>
          <p:nvPr>
            <p:ph type="title"/>
          </p:nvPr>
        </p:nvSpPr>
        <p:spPr>
          <a:xfrm>
            <a:off x="624417" y="1387476"/>
            <a:ext cx="10797116" cy="6492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152"/>
          <p:cNvSpPr>
            <a:spLocks noGrp="1"/>
          </p:cNvSpPr>
          <p:nvPr>
            <p:ph type="pic" idx="2"/>
          </p:nvPr>
        </p:nvSpPr>
        <p:spPr>
          <a:xfrm>
            <a:off x="623461" y="1371602"/>
            <a:ext cx="10941633" cy="4246879"/>
          </a:xfrm>
          <a:prstGeom prst="rect">
            <a:avLst/>
          </a:prstGeom>
          <a:noFill/>
          <a:ln>
            <a:noFill/>
          </a:ln>
        </p:spPr>
      </p:sp>
      <p:sp>
        <p:nvSpPr>
          <p:cNvPr id="238" name="Google Shape;238;p152"/>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32246545"/>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 Col Text and Picture">
  <p:cSld name="1 Col Text and Picture">
    <p:spTree>
      <p:nvGrpSpPr>
        <p:cNvPr id="1" name="Shape 239"/>
        <p:cNvGrpSpPr/>
        <p:nvPr/>
      </p:nvGrpSpPr>
      <p:grpSpPr>
        <a:xfrm>
          <a:off x="0" y="0"/>
          <a:ext cx="0" cy="0"/>
          <a:chOff x="0" y="0"/>
          <a:chExt cx="0" cy="0"/>
        </a:xfrm>
      </p:grpSpPr>
      <p:sp>
        <p:nvSpPr>
          <p:cNvPr id="240" name="Google Shape;240;p153"/>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153"/>
          <p:cNvSpPr txBox="1">
            <a:spLocks noGrp="1"/>
          </p:cNvSpPr>
          <p:nvPr>
            <p:ph type="body" idx="1"/>
          </p:nvPr>
        </p:nvSpPr>
        <p:spPr>
          <a:xfrm>
            <a:off x="624053" y="2141308"/>
            <a:ext cx="5249959" cy="2986087"/>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accent6"/>
              </a:buClr>
              <a:buSzPts val="1800"/>
              <a:buFont typeface="Noto Sans"/>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rgbClr val="D6201A"/>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rgbClr val="D6201A"/>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6"/>
              </a:buClr>
              <a:buSzPts val="1800"/>
              <a:buFont typeface="NTR"/>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6"/>
              </a:buClr>
              <a:buSzPts val="1800"/>
              <a:buFont typeface="NTR"/>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2" name="Google Shape;242;p153"/>
          <p:cNvSpPr>
            <a:spLocks noGrp="1"/>
          </p:cNvSpPr>
          <p:nvPr>
            <p:ph type="pic" idx="2"/>
          </p:nvPr>
        </p:nvSpPr>
        <p:spPr>
          <a:xfrm>
            <a:off x="6096000" y="2143127"/>
            <a:ext cx="5043213" cy="2987675"/>
          </a:xfrm>
          <a:prstGeom prst="rect">
            <a:avLst/>
          </a:prstGeom>
          <a:noFill/>
          <a:ln>
            <a:noFill/>
          </a:ln>
        </p:spPr>
      </p:sp>
      <p:sp>
        <p:nvSpPr>
          <p:cNvPr id="243" name="Google Shape;243;p153"/>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92909243"/>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Paragraph and Bullets">
  <p:cSld name="Paragraph and Bullets">
    <p:spTree>
      <p:nvGrpSpPr>
        <p:cNvPr id="1" name="Shape 103"/>
        <p:cNvGrpSpPr/>
        <p:nvPr/>
      </p:nvGrpSpPr>
      <p:grpSpPr>
        <a:xfrm>
          <a:off x="0" y="0"/>
          <a:ext cx="0" cy="0"/>
          <a:chOff x="0" y="0"/>
          <a:chExt cx="0" cy="0"/>
        </a:xfrm>
      </p:grpSpPr>
      <p:sp>
        <p:nvSpPr>
          <p:cNvPr id="104" name="Google Shape;104;p106"/>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06"/>
          <p:cNvSpPr txBox="1">
            <a:spLocks noGrp="1"/>
          </p:cNvSpPr>
          <p:nvPr>
            <p:ph type="body" idx="1"/>
          </p:nvPr>
        </p:nvSpPr>
        <p:spPr>
          <a:xfrm>
            <a:off x="624053" y="2141308"/>
            <a:ext cx="9617436" cy="2986087"/>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accent6"/>
              </a:buClr>
              <a:buSzPts val="1800"/>
              <a:buFont typeface="Noto Sans"/>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900"/>
              </a:spcBef>
              <a:spcAft>
                <a:spcPts val="0"/>
              </a:spcAft>
              <a:buClr>
                <a:srgbClr val="D6201A"/>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450"/>
              </a:spcBef>
              <a:spcAft>
                <a:spcPts val="0"/>
              </a:spcAft>
              <a:buClr>
                <a:srgbClr val="D6201A"/>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450"/>
              </a:spcBef>
              <a:spcAft>
                <a:spcPts val="0"/>
              </a:spcAft>
              <a:buClr>
                <a:schemeClr val="accent6"/>
              </a:buClr>
              <a:buSzPts val="1800"/>
              <a:buFont typeface="NTR"/>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450"/>
              </a:spcBef>
              <a:spcAft>
                <a:spcPts val="0"/>
              </a:spcAft>
              <a:buClr>
                <a:schemeClr val="accent6"/>
              </a:buClr>
              <a:buSzPts val="1800"/>
              <a:buFont typeface="NTR"/>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106"/>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65131888"/>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3-column">
  <p:cSld name="3-column">
    <p:spTree>
      <p:nvGrpSpPr>
        <p:cNvPr id="1" name="Shape 107"/>
        <p:cNvGrpSpPr/>
        <p:nvPr/>
      </p:nvGrpSpPr>
      <p:grpSpPr>
        <a:xfrm>
          <a:off x="0" y="0"/>
          <a:ext cx="0" cy="0"/>
          <a:chOff x="0" y="0"/>
          <a:chExt cx="0" cy="0"/>
        </a:xfrm>
      </p:grpSpPr>
      <p:sp>
        <p:nvSpPr>
          <p:cNvPr id="108" name="Google Shape;108;p109"/>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09"/>
          <p:cNvSpPr txBox="1">
            <a:spLocks noGrp="1"/>
          </p:cNvSpPr>
          <p:nvPr>
            <p:ph type="body" idx="1"/>
          </p:nvPr>
        </p:nvSpPr>
        <p:spPr>
          <a:xfrm>
            <a:off x="623459" y="2293708"/>
            <a:ext cx="3444653"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900"/>
              </a:spcBef>
              <a:spcAft>
                <a:spcPts val="0"/>
              </a:spcAft>
              <a:buClr>
                <a:srgbClr val="D6201A"/>
              </a:buClr>
              <a:buSzPts val="1650"/>
              <a:buFont typeface="Noto Sans"/>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45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109"/>
          <p:cNvSpPr txBox="1">
            <a:spLocks noGrp="1"/>
          </p:cNvSpPr>
          <p:nvPr>
            <p:ph type="body" idx="2"/>
          </p:nvPr>
        </p:nvSpPr>
        <p:spPr>
          <a:xfrm>
            <a:off x="4238855" y="2293708"/>
            <a:ext cx="3444653"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900"/>
              </a:spcBef>
              <a:spcAft>
                <a:spcPts val="0"/>
              </a:spcAft>
              <a:buClr>
                <a:srgbClr val="D6201A"/>
              </a:buClr>
              <a:buSzPts val="1650"/>
              <a:buFont typeface="Noto Sans"/>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45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109"/>
          <p:cNvSpPr txBox="1">
            <a:spLocks noGrp="1"/>
          </p:cNvSpPr>
          <p:nvPr>
            <p:ph type="body" idx="3"/>
          </p:nvPr>
        </p:nvSpPr>
        <p:spPr>
          <a:xfrm>
            <a:off x="7854251" y="2287060"/>
            <a:ext cx="3444653"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900"/>
              </a:spcBef>
              <a:spcAft>
                <a:spcPts val="0"/>
              </a:spcAft>
              <a:buClr>
                <a:srgbClr val="D6201A"/>
              </a:buClr>
              <a:buSzPts val="1650"/>
              <a:buFont typeface="Noto Sans"/>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45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45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109"/>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81010637"/>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113"/>
        <p:cNvGrpSpPr/>
        <p:nvPr/>
      </p:nvGrpSpPr>
      <p:grpSpPr>
        <a:xfrm>
          <a:off x="0" y="0"/>
          <a:ext cx="0" cy="0"/>
          <a:chOff x="0" y="0"/>
          <a:chExt cx="0" cy="0"/>
        </a:xfrm>
      </p:grpSpPr>
      <p:sp>
        <p:nvSpPr>
          <p:cNvPr id="114" name="Google Shape;114;p110"/>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10"/>
          <p:cNvSpPr txBox="1">
            <a:spLocks noGrp="1"/>
          </p:cNvSpPr>
          <p:nvPr>
            <p:ph type="body" idx="1"/>
          </p:nvPr>
        </p:nvSpPr>
        <p:spPr>
          <a:xfrm>
            <a:off x="624051" y="2141308"/>
            <a:ext cx="5172787" cy="2986087"/>
          </a:xfrm>
          <a:prstGeom prst="rect">
            <a:avLst/>
          </a:prstGeom>
          <a:noFill/>
          <a:ln>
            <a:noFill/>
          </a:ln>
        </p:spPr>
        <p:txBody>
          <a:bodyPr spcFirstLastPara="1" wrap="square" lIns="91425" tIns="45700" rIns="91425" bIns="45700" anchor="t" anchorCtr="0">
            <a:noAutofit/>
          </a:bodyPr>
          <a:lstStyle>
            <a:lvl1pPr marL="457200" marR="0" lvl="0" indent="-333375" algn="l" rtl="0">
              <a:lnSpc>
                <a:spcPct val="100000"/>
              </a:lnSpc>
              <a:spcBef>
                <a:spcPts val="0"/>
              </a:spcBef>
              <a:spcAft>
                <a:spcPts val="0"/>
              </a:spcAft>
              <a:buClr>
                <a:schemeClr val="accent6"/>
              </a:buClr>
              <a:buSzPts val="1650"/>
              <a:buFont typeface="Noto Sans"/>
              <a:buChar char="▪"/>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60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60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600"/>
              </a:spcBef>
              <a:spcAft>
                <a:spcPts val="0"/>
              </a:spcAft>
              <a:buClr>
                <a:schemeClr val="accent6"/>
              </a:buClr>
              <a:buSzPts val="1650"/>
              <a:buFont typeface="Arial"/>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60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110"/>
          <p:cNvSpPr txBox="1">
            <a:spLocks noGrp="1"/>
          </p:cNvSpPr>
          <p:nvPr>
            <p:ph type="body" idx="2"/>
          </p:nvPr>
        </p:nvSpPr>
        <p:spPr>
          <a:xfrm>
            <a:off x="6016605" y="2141308"/>
            <a:ext cx="5172787" cy="2986087"/>
          </a:xfrm>
          <a:prstGeom prst="rect">
            <a:avLst/>
          </a:prstGeom>
          <a:noFill/>
          <a:ln>
            <a:noFill/>
          </a:ln>
        </p:spPr>
        <p:txBody>
          <a:bodyPr spcFirstLastPara="1" wrap="square" lIns="91425" tIns="45700" rIns="91425" bIns="45700" anchor="t" anchorCtr="0">
            <a:noAutofit/>
          </a:bodyPr>
          <a:lstStyle>
            <a:lvl1pPr marL="457200" marR="0" lvl="0" indent="-333375" algn="l" rtl="0">
              <a:lnSpc>
                <a:spcPct val="100000"/>
              </a:lnSpc>
              <a:spcBef>
                <a:spcPts val="0"/>
              </a:spcBef>
              <a:spcAft>
                <a:spcPts val="0"/>
              </a:spcAft>
              <a:buClr>
                <a:schemeClr val="accent6"/>
              </a:buClr>
              <a:buSzPts val="1650"/>
              <a:buFont typeface="Noto Sans"/>
              <a:buChar char="▪"/>
              <a:defRPr sz="1650" b="0" i="0" u="none" strike="noStrike" cap="none">
                <a:solidFill>
                  <a:schemeClr val="dk1"/>
                </a:solidFill>
                <a:latin typeface="Arial"/>
                <a:ea typeface="Arial"/>
                <a:cs typeface="Arial"/>
                <a:sym typeface="Arial"/>
              </a:defRPr>
            </a:lvl1pPr>
            <a:lvl2pPr marL="914400" marR="0" lvl="1" indent="-333375" algn="l" rtl="0">
              <a:lnSpc>
                <a:spcPct val="100000"/>
              </a:lnSpc>
              <a:spcBef>
                <a:spcPts val="60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2pPr>
            <a:lvl3pPr marL="1371600" marR="0" lvl="2" indent="-333375" algn="l" rtl="0">
              <a:lnSpc>
                <a:spcPct val="100000"/>
              </a:lnSpc>
              <a:spcBef>
                <a:spcPts val="600"/>
              </a:spcBef>
              <a:spcAft>
                <a:spcPts val="0"/>
              </a:spcAft>
              <a:buClr>
                <a:srgbClr val="D6201A"/>
              </a:buClr>
              <a:buSzPts val="1650"/>
              <a:buFont typeface="Arial"/>
              <a:buChar char="̶"/>
              <a:defRPr sz="1650" b="0" i="0" u="none" strike="noStrike" cap="none">
                <a:solidFill>
                  <a:schemeClr val="dk1"/>
                </a:solidFill>
                <a:latin typeface="Arial"/>
                <a:ea typeface="Arial"/>
                <a:cs typeface="Arial"/>
                <a:sym typeface="Arial"/>
              </a:defRPr>
            </a:lvl3pPr>
            <a:lvl4pPr marL="1828800" marR="0" lvl="3" indent="-333375" algn="l" rtl="0">
              <a:lnSpc>
                <a:spcPct val="100000"/>
              </a:lnSpc>
              <a:spcBef>
                <a:spcPts val="600"/>
              </a:spcBef>
              <a:spcAft>
                <a:spcPts val="0"/>
              </a:spcAft>
              <a:buClr>
                <a:schemeClr val="accent6"/>
              </a:buClr>
              <a:buSzPts val="1650"/>
              <a:buFont typeface="Arial"/>
              <a:buChar char="­"/>
              <a:defRPr sz="1650" b="0" i="0" u="none" strike="noStrike" cap="none">
                <a:solidFill>
                  <a:schemeClr val="dk1"/>
                </a:solidFill>
                <a:latin typeface="Arial"/>
                <a:ea typeface="Arial"/>
                <a:cs typeface="Arial"/>
                <a:sym typeface="Arial"/>
              </a:defRPr>
            </a:lvl4pPr>
            <a:lvl5pPr marL="2286000" marR="0" lvl="4" indent="-333375" algn="l" rtl="0">
              <a:lnSpc>
                <a:spcPct val="100000"/>
              </a:lnSpc>
              <a:spcBef>
                <a:spcPts val="600"/>
              </a:spcBef>
              <a:spcAft>
                <a:spcPts val="0"/>
              </a:spcAft>
              <a:buClr>
                <a:schemeClr val="accent6"/>
              </a:buClr>
              <a:buSzPts val="1650"/>
              <a:buFont typeface="NTR"/>
              <a:buChar char="–"/>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110"/>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1581669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 column paragraphs and bullets">
  <p:cSld name="1 column paragraphs and bullets">
    <p:spTree>
      <p:nvGrpSpPr>
        <p:cNvPr id="1" name="Shape 118"/>
        <p:cNvGrpSpPr/>
        <p:nvPr/>
      </p:nvGrpSpPr>
      <p:grpSpPr>
        <a:xfrm>
          <a:off x="0" y="0"/>
          <a:ext cx="0" cy="0"/>
          <a:chOff x="0" y="0"/>
          <a:chExt cx="0" cy="0"/>
        </a:xfrm>
      </p:grpSpPr>
      <p:sp>
        <p:nvSpPr>
          <p:cNvPr id="119" name="Google Shape;119;p147"/>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47"/>
          <p:cNvSpPr txBox="1">
            <a:spLocks noGrp="1"/>
          </p:cNvSpPr>
          <p:nvPr>
            <p:ph type="body" idx="1"/>
          </p:nvPr>
        </p:nvSpPr>
        <p:spPr>
          <a:xfrm>
            <a:off x="624051" y="2141308"/>
            <a:ext cx="9605132"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800"/>
              <a:buFont typeface="Noto Sans"/>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900"/>
              </a:spcBef>
              <a:spcAft>
                <a:spcPts val="0"/>
              </a:spcAft>
              <a:buClr>
                <a:srgbClr val="D6201A"/>
              </a:buClr>
              <a:buSzPts val="1650"/>
              <a:buFont typeface="Noto Sans"/>
              <a:buNone/>
              <a:defRPr sz="1650" b="0" i="0" u="none" strike="noStrike" cap="none">
                <a:solidFill>
                  <a:schemeClr val="dk1"/>
                </a:solidFill>
                <a:latin typeface="Arial"/>
                <a:ea typeface="Arial"/>
                <a:cs typeface="Arial"/>
                <a:sym typeface="Arial"/>
              </a:defRPr>
            </a:lvl2pPr>
            <a:lvl3pPr marL="1371600" marR="0" lvl="2" indent="-228600" algn="l" rtl="0">
              <a:lnSpc>
                <a:spcPct val="100000"/>
              </a:lnSpc>
              <a:spcBef>
                <a:spcPts val="450"/>
              </a:spcBef>
              <a:spcAft>
                <a:spcPts val="0"/>
              </a:spcAft>
              <a:buClr>
                <a:srgbClr val="D6201A"/>
              </a:buClr>
              <a:buSzPts val="1650"/>
              <a:buFont typeface="Arial"/>
              <a:buNone/>
              <a:defRPr sz="1650" b="0" i="0" u="none" strike="noStrike" cap="none">
                <a:solidFill>
                  <a:schemeClr val="dk1"/>
                </a:solidFill>
                <a:latin typeface="Arial"/>
                <a:ea typeface="Arial"/>
                <a:cs typeface="Arial"/>
                <a:sym typeface="Arial"/>
              </a:defRPr>
            </a:lvl3pPr>
            <a:lvl4pPr marL="1828800" marR="0" lvl="3" indent="-228600" algn="l" rtl="0">
              <a:lnSpc>
                <a:spcPct val="100000"/>
              </a:lnSpc>
              <a:spcBef>
                <a:spcPts val="45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4pPr>
            <a:lvl5pPr marL="2286000" marR="0" lvl="4" indent="-228600" algn="l" rtl="0">
              <a:lnSpc>
                <a:spcPct val="100000"/>
              </a:lnSpc>
              <a:spcBef>
                <a:spcPts val="450"/>
              </a:spcBef>
              <a:spcAft>
                <a:spcPts val="0"/>
              </a:spcAft>
              <a:buClr>
                <a:schemeClr val="accent6"/>
              </a:buClr>
              <a:buSzPts val="1650"/>
              <a:buFont typeface="Arial"/>
              <a:buNone/>
              <a:defRPr sz="165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147"/>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0760743"/>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22"/>
        <p:cNvGrpSpPr/>
        <p:nvPr/>
      </p:nvGrpSpPr>
      <p:grpSpPr>
        <a:xfrm>
          <a:off x="0" y="0"/>
          <a:ext cx="0" cy="0"/>
          <a:chOff x="0" y="0"/>
          <a:chExt cx="0" cy="0"/>
        </a:xfrm>
      </p:grpSpPr>
      <p:sp>
        <p:nvSpPr>
          <p:cNvPr id="123" name="Google Shape;123;p148"/>
          <p:cNvSpPr txBox="1">
            <a:spLocks noGrp="1"/>
          </p:cNvSpPr>
          <p:nvPr>
            <p:ph type="title"/>
          </p:nvPr>
        </p:nvSpPr>
        <p:spPr>
          <a:xfrm>
            <a:off x="624417" y="1387476"/>
            <a:ext cx="10797116" cy="64928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48"/>
          <p:cNvSpPr>
            <a:spLocks noGrp="1"/>
          </p:cNvSpPr>
          <p:nvPr>
            <p:ph type="pic" idx="2"/>
          </p:nvPr>
        </p:nvSpPr>
        <p:spPr>
          <a:xfrm>
            <a:off x="623461" y="1371602"/>
            <a:ext cx="10941633" cy="4246879"/>
          </a:xfrm>
          <a:prstGeom prst="rect">
            <a:avLst/>
          </a:prstGeom>
          <a:noFill/>
          <a:ln>
            <a:noFill/>
          </a:ln>
        </p:spPr>
      </p:sp>
      <p:sp>
        <p:nvSpPr>
          <p:cNvPr id="125" name="Google Shape;125;p148"/>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05370898"/>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1 Col Text and Picture">
  <p:cSld name="1 Col Text and Picture">
    <p:spTree>
      <p:nvGrpSpPr>
        <p:cNvPr id="1" name="Shape 126"/>
        <p:cNvGrpSpPr/>
        <p:nvPr/>
      </p:nvGrpSpPr>
      <p:grpSpPr>
        <a:xfrm>
          <a:off x="0" y="0"/>
          <a:ext cx="0" cy="0"/>
          <a:chOff x="0" y="0"/>
          <a:chExt cx="0" cy="0"/>
        </a:xfrm>
      </p:grpSpPr>
      <p:sp>
        <p:nvSpPr>
          <p:cNvPr id="127" name="Google Shape;127;p149"/>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49"/>
          <p:cNvSpPr txBox="1">
            <a:spLocks noGrp="1"/>
          </p:cNvSpPr>
          <p:nvPr>
            <p:ph type="body" idx="1"/>
          </p:nvPr>
        </p:nvSpPr>
        <p:spPr>
          <a:xfrm>
            <a:off x="624053" y="2141308"/>
            <a:ext cx="5249959" cy="2986087"/>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accent6"/>
              </a:buClr>
              <a:buSzPts val="1800"/>
              <a:buFont typeface="Noto Sans"/>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rgbClr val="D6201A"/>
              </a:buClr>
              <a:buSzPts val="1800"/>
              <a:buFont typeface="Noto San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rgbClr val="D6201A"/>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6"/>
              </a:buClr>
              <a:buSzPts val="1800"/>
              <a:buFont typeface="NTR"/>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6"/>
              </a:buClr>
              <a:buSzPts val="1800"/>
              <a:buFont typeface="NTR"/>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Google Shape;129;p149"/>
          <p:cNvSpPr>
            <a:spLocks noGrp="1"/>
          </p:cNvSpPr>
          <p:nvPr>
            <p:ph type="pic" idx="2"/>
          </p:nvPr>
        </p:nvSpPr>
        <p:spPr>
          <a:xfrm>
            <a:off x="6096000" y="2143127"/>
            <a:ext cx="5043213" cy="2987675"/>
          </a:xfrm>
          <a:prstGeom prst="rect">
            <a:avLst/>
          </a:prstGeom>
          <a:noFill/>
          <a:ln>
            <a:noFill/>
          </a:ln>
        </p:spPr>
      </p:sp>
      <p:sp>
        <p:nvSpPr>
          <p:cNvPr id="130" name="Google Shape;130;p149"/>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56607612"/>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4 column">
  <p:cSld name="4 column">
    <p:spTree>
      <p:nvGrpSpPr>
        <p:cNvPr id="1" name="Shape 131"/>
        <p:cNvGrpSpPr/>
        <p:nvPr/>
      </p:nvGrpSpPr>
      <p:grpSpPr>
        <a:xfrm>
          <a:off x="0" y="0"/>
          <a:ext cx="0" cy="0"/>
          <a:chOff x="0" y="0"/>
          <a:chExt cx="0" cy="0"/>
        </a:xfrm>
      </p:grpSpPr>
      <p:sp>
        <p:nvSpPr>
          <p:cNvPr id="132" name="Google Shape;132;p150"/>
          <p:cNvSpPr txBox="1">
            <a:spLocks noGrp="1"/>
          </p:cNvSpPr>
          <p:nvPr>
            <p:ph type="title"/>
          </p:nvPr>
        </p:nvSpPr>
        <p:spPr>
          <a:xfrm>
            <a:off x="623460" y="1254850"/>
            <a:ext cx="10515163" cy="6489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24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50"/>
          <p:cNvSpPr txBox="1">
            <a:spLocks noGrp="1"/>
          </p:cNvSpPr>
          <p:nvPr>
            <p:ph type="body" idx="1"/>
          </p:nvPr>
        </p:nvSpPr>
        <p:spPr>
          <a:xfrm>
            <a:off x="623459" y="2293707"/>
            <a:ext cx="2743915"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rgbClr val="D6201A"/>
              </a:buClr>
              <a:buSzPts val="1500"/>
              <a:buFont typeface="Noto Sans"/>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50"/>
              </a:spcBef>
              <a:spcAft>
                <a:spcPts val="0"/>
              </a:spcAft>
              <a:buClr>
                <a:srgbClr val="D6201A"/>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Google Shape;134;p150"/>
          <p:cNvSpPr txBox="1">
            <a:spLocks noGrp="1"/>
          </p:cNvSpPr>
          <p:nvPr>
            <p:ph type="body" idx="2"/>
          </p:nvPr>
        </p:nvSpPr>
        <p:spPr>
          <a:xfrm>
            <a:off x="3427872" y="2293705"/>
            <a:ext cx="2743915"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rgbClr val="D6201A"/>
              </a:buClr>
              <a:buSzPts val="1500"/>
              <a:buFont typeface="Noto Sans"/>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50"/>
              </a:spcBef>
              <a:spcAft>
                <a:spcPts val="0"/>
              </a:spcAft>
              <a:buClr>
                <a:srgbClr val="D6201A"/>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Google Shape;135;p150"/>
          <p:cNvSpPr txBox="1">
            <a:spLocks noGrp="1"/>
          </p:cNvSpPr>
          <p:nvPr>
            <p:ph type="body" idx="3"/>
          </p:nvPr>
        </p:nvSpPr>
        <p:spPr>
          <a:xfrm>
            <a:off x="6232284" y="2289977"/>
            <a:ext cx="2743915"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rgbClr val="D6201A"/>
              </a:buClr>
              <a:buSzPts val="1500"/>
              <a:buFont typeface="Noto Sans"/>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50"/>
              </a:spcBef>
              <a:spcAft>
                <a:spcPts val="0"/>
              </a:spcAft>
              <a:buClr>
                <a:srgbClr val="D6201A"/>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150"/>
          <p:cNvSpPr txBox="1">
            <a:spLocks noGrp="1"/>
          </p:cNvSpPr>
          <p:nvPr>
            <p:ph type="body" idx="4"/>
          </p:nvPr>
        </p:nvSpPr>
        <p:spPr>
          <a:xfrm>
            <a:off x="9036696" y="2298550"/>
            <a:ext cx="2743915" cy="2986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6"/>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900"/>
              </a:spcBef>
              <a:spcAft>
                <a:spcPts val="0"/>
              </a:spcAft>
              <a:buClr>
                <a:srgbClr val="D6201A"/>
              </a:buClr>
              <a:buSzPts val="1500"/>
              <a:buFont typeface="Noto Sans"/>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450"/>
              </a:spcBef>
              <a:spcAft>
                <a:spcPts val="0"/>
              </a:spcAft>
              <a:buClr>
                <a:srgbClr val="D6201A"/>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450"/>
              </a:spcBef>
              <a:spcAft>
                <a:spcPts val="0"/>
              </a:spcAft>
              <a:buClr>
                <a:schemeClr val="accent6"/>
              </a:buClr>
              <a:buSzPts val="1500"/>
              <a:buFont typeface="NTR"/>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45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Google Shape;137;p150"/>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C8C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351106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3352881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One Column |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65692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ubtitle 2"/>
          <p:cNvSpPr>
            <a:spLocks noGrp="1"/>
          </p:cNvSpPr>
          <p:nvPr>
            <p:ph type="subTitle" idx="10"/>
          </p:nvPr>
        </p:nvSpPr>
        <p:spPr>
          <a:xfrm>
            <a:off x="609600" y="914400"/>
            <a:ext cx="10972800" cy="609600"/>
          </a:xfrm>
          <a:prstGeom prst="rect">
            <a:avLst/>
          </a:prstGeom>
        </p:spPr>
        <p:txBody>
          <a:bodyPr/>
          <a:lstStyle>
            <a:lvl1pPr marL="0" indent="0" algn="l">
              <a:buNone/>
              <a:defRPr sz="3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p:txBody>
      </p:sp>
      <p:sp>
        <p:nvSpPr>
          <p:cNvPr id="25" name="Content Placeholder 2"/>
          <p:cNvSpPr>
            <a:spLocks noGrp="1"/>
          </p:cNvSpPr>
          <p:nvPr>
            <p:ph idx="11"/>
          </p:nvPr>
        </p:nvSpPr>
        <p:spPr>
          <a:xfrm>
            <a:off x="609600" y="6333323"/>
            <a:ext cx="10972800" cy="334674"/>
          </a:xfrm>
          <a:prstGeom prst="rect">
            <a:avLst/>
          </a:prstGeom>
        </p:spPr>
        <p:txBody>
          <a:bodyPr/>
          <a:lstStyle>
            <a:lvl1pPr marL="0" indent="0">
              <a:buNone/>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12452865"/>
      </p:ext>
    </p:extLst>
  </p:cSld>
  <p:clrMapOvr>
    <a:masterClrMapping/>
  </p:clrMapOvr>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12" name="Content Placeholder 2"/>
          <p:cNvSpPr>
            <a:spLocks noGrp="1"/>
          </p:cNvSpPr>
          <p:nvPr>
            <p:ph sz="quarter" idx="13"/>
          </p:nvPr>
        </p:nvSpPr>
        <p:spPr>
          <a:xfrm>
            <a:off x="685800" y="2063396"/>
            <a:ext cx="10394707" cy="3311189"/>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FBDC27-E420-4878-9EE6-7B9656D6442A}"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8467" y="3121026"/>
            <a:ext cx="12192000" cy="3719513"/>
          </a:xfrm>
          <a:prstGeom prst="rect">
            <a:avLst/>
          </a:prstGeom>
          <a:solidFill>
            <a:srgbClr val="313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1800">
              <a:solidFill>
                <a:prstClr val="white"/>
              </a:solidFill>
            </a:endParaRPr>
          </a:p>
        </p:txBody>
      </p:sp>
      <p:sp>
        <p:nvSpPr>
          <p:cNvPr id="3" name="Rectangle 2"/>
          <p:cNvSpPr/>
          <p:nvPr userDrawn="1"/>
        </p:nvSpPr>
        <p:spPr>
          <a:xfrm>
            <a:off x="0" y="2895600"/>
            <a:ext cx="12192000" cy="228600"/>
          </a:xfrm>
          <a:prstGeom prst="rect">
            <a:avLst/>
          </a:prstGeom>
          <a:solidFill>
            <a:srgbClr val="83B541"/>
          </a:solidFill>
          <a:ln>
            <a:solidFill>
              <a:srgbClr val="83B5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00" dirty="0">
              <a:solidFill>
                <a:prstClr val="white"/>
              </a:solidFill>
            </a:endParaRPr>
          </a:p>
        </p:txBody>
      </p:sp>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65600" y="457200"/>
            <a:ext cx="36576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772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ne Column | No Logo">
    <p:spTree>
      <p:nvGrpSpPr>
        <p:cNvPr id="1" name=""/>
        <p:cNvGrpSpPr/>
        <p:nvPr/>
      </p:nvGrpSpPr>
      <p:grpSpPr>
        <a:xfrm>
          <a:off x="0" y="0"/>
          <a:ext cx="0" cy="0"/>
          <a:chOff x="0" y="0"/>
          <a:chExt cx="0" cy="0"/>
        </a:xfrm>
      </p:grpSpPr>
      <p:sp>
        <p:nvSpPr>
          <p:cNvPr id="5" name="Rectangle 4"/>
          <p:cNvSpPr/>
          <p:nvPr userDrawn="1"/>
        </p:nvSpPr>
        <p:spPr>
          <a:xfrm>
            <a:off x="0" y="1"/>
            <a:ext cx="12192000" cy="365125"/>
          </a:xfrm>
          <a:prstGeom prst="rect">
            <a:avLst/>
          </a:prstGeom>
          <a:solidFill>
            <a:srgbClr val="83B541"/>
          </a:solidFill>
          <a:ln>
            <a:solidFill>
              <a:srgbClr val="83B5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00" dirty="0">
              <a:solidFill>
                <a:prstClr val="white"/>
              </a:solidFill>
            </a:endParaRPr>
          </a:p>
        </p:txBody>
      </p:sp>
      <p:sp>
        <p:nvSpPr>
          <p:cNvPr id="3" name="Content Placeholder 2"/>
          <p:cNvSpPr>
            <a:spLocks noGrp="1"/>
          </p:cNvSpPr>
          <p:nvPr>
            <p:ph idx="1"/>
          </p:nvPr>
        </p:nvSpPr>
        <p:spPr>
          <a:xfrm>
            <a:off x="609600" y="1600200"/>
            <a:ext cx="10972800" cy="465692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ubtitle 2"/>
          <p:cNvSpPr>
            <a:spLocks noGrp="1"/>
          </p:cNvSpPr>
          <p:nvPr>
            <p:ph type="subTitle" idx="10"/>
          </p:nvPr>
        </p:nvSpPr>
        <p:spPr>
          <a:xfrm>
            <a:off x="609600" y="914400"/>
            <a:ext cx="10972800" cy="609600"/>
          </a:xfrm>
          <a:prstGeom prst="rect">
            <a:avLst/>
          </a:prstGeom>
        </p:spPr>
        <p:txBody>
          <a:bodyPr/>
          <a:lstStyle>
            <a:lvl1pPr marL="0" indent="0" algn="l">
              <a:buNone/>
              <a:defRPr sz="3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p:txBody>
      </p:sp>
      <p:sp>
        <p:nvSpPr>
          <p:cNvPr id="6" name="Content Placeholder 2"/>
          <p:cNvSpPr>
            <a:spLocks noGrp="1"/>
          </p:cNvSpPr>
          <p:nvPr>
            <p:ph idx="11"/>
          </p:nvPr>
        </p:nvSpPr>
        <p:spPr>
          <a:xfrm>
            <a:off x="609600" y="6333323"/>
            <a:ext cx="10972800" cy="334674"/>
          </a:xfrm>
          <a:prstGeom prst="rect">
            <a:avLst/>
          </a:prstGeom>
        </p:spPr>
        <p:txBody>
          <a:bodyPr/>
          <a:lstStyle>
            <a:lvl1pPr marL="0" indent="0">
              <a:buNone/>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216163483"/>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8" name="Rectangle 7"/>
          <p:cNvSpPr/>
          <p:nvPr userDrawn="1"/>
        </p:nvSpPr>
        <p:spPr>
          <a:xfrm>
            <a:off x="0" y="1"/>
            <a:ext cx="12192000" cy="365125"/>
          </a:xfrm>
          <a:prstGeom prst="rect">
            <a:avLst/>
          </a:prstGeom>
          <a:solidFill>
            <a:srgbClr val="83B541"/>
          </a:solidFill>
          <a:ln>
            <a:solidFill>
              <a:srgbClr val="83B5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00" dirty="0">
              <a:solidFill>
                <a:prstClr val="white"/>
              </a:solidFill>
            </a:endParaRPr>
          </a:p>
        </p:txBody>
      </p:sp>
      <p:cxnSp>
        <p:nvCxnSpPr>
          <p:cNvPr id="9" name="Straight Connector 8"/>
          <p:cNvCxnSpPr/>
          <p:nvPr/>
        </p:nvCxnSpPr>
        <p:spPr>
          <a:xfrm flipH="1">
            <a:off x="6096000" y="1692276"/>
            <a:ext cx="2117" cy="456406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800" y="5581650"/>
            <a:ext cx="1930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676400"/>
            <a:ext cx="524256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5242560" cy="38187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8187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0"/>
          </p:nvPr>
        </p:nvSpPr>
        <p:spPr>
          <a:xfrm>
            <a:off x="609600" y="914400"/>
            <a:ext cx="10972800" cy="609600"/>
          </a:xfrm>
          <a:prstGeom prst="rect">
            <a:avLst/>
          </a:prstGeom>
        </p:spPr>
        <p:txBody>
          <a:bodyPr/>
          <a:lstStyle>
            <a:lvl1pPr marL="0" indent="0" algn="l">
              <a:buNone/>
              <a:defRPr sz="3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p:txBody>
      </p:sp>
      <p:sp>
        <p:nvSpPr>
          <p:cNvPr id="20" name="Content Placeholder 2"/>
          <p:cNvSpPr>
            <a:spLocks noGrp="1"/>
          </p:cNvSpPr>
          <p:nvPr>
            <p:ph idx="11"/>
          </p:nvPr>
        </p:nvSpPr>
        <p:spPr>
          <a:xfrm>
            <a:off x="609600" y="6333323"/>
            <a:ext cx="10972800" cy="334674"/>
          </a:xfrm>
          <a:prstGeom prst="rect">
            <a:avLst/>
          </a:prstGeom>
        </p:spPr>
        <p:txBody>
          <a:bodyPr/>
          <a:lstStyle>
            <a:lvl1pPr marL="0" indent="0">
              <a:buNone/>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4230175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  | No Logo">
    <p:spTree>
      <p:nvGrpSpPr>
        <p:cNvPr id="1" name=""/>
        <p:cNvGrpSpPr/>
        <p:nvPr/>
      </p:nvGrpSpPr>
      <p:grpSpPr>
        <a:xfrm>
          <a:off x="0" y="0"/>
          <a:ext cx="0" cy="0"/>
          <a:chOff x="0" y="0"/>
          <a:chExt cx="0" cy="0"/>
        </a:xfrm>
      </p:grpSpPr>
      <p:sp>
        <p:nvSpPr>
          <p:cNvPr id="8" name="Rectangle 7"/>
          <p:cNvSpPr/>
          <p:nvPr userDrawn="1"/>
        </p:nvSpPr>
        <p:spPr>
          <a:xfrm>
            <a:off x="0" y="1"/>
            <a:ext cx="12192000" cy="365125"/>
          </a:xfrm>
          <a:prstGeom prst="rect">
            <a:avLst/>
          </a:prstGeom>
          <a:solidFill>
            <a:srgbClr val="83B541"/>
          </a:solidFill>
          <a:ln>
            <a:solidFill>
              <a:srgbClr val="83B5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00" dirty="0">
              <a:solidFill>
                <a:prstClr val="white"/>
              </a:solidFill>
            </a:endParaRPr>
          </a:p>
        </p:txBody>
      </p:sp>
      <p:cxnSp>
        <p:nvCxnSpPr>
          <p:cNvPr id="9" name="Straight Connector 8"/>
          <p:cNvCxnSpPr/>
          <p:nvPr/>
        </p:nvCxnSpPr>
        <p:spPr>
          <a:xfrm flipH="1">
            <a:off x="6096000" y="1692276"/>
            <a:ext cx="2117" cy="456406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676400"/>
            <a:ext cx="524256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5242560" cy="38187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8187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0"/>
          </p:nvPr>
        </p:nvSpPr>
        <p:spPr>
          <a:xfrm>
            <a:off x="609600" y="914400"/>
            <a:ext cx="10972800" cy="609600"/>
          </a:xfrm>
          <a:prstGeom prst="rect">
            <a:avLst/>
          </a:prstGeom>
        </p:spPr>
        <p:txBody>
          <a:bodyPr/>
          <a:lstStyle>
            <a:lvl1pPr marL="0" indent="0" algn="l">
              <a:buNone/>
              <a:defRPr sz="3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p:txBody>
      </p:sp>
      <p:sp>
        <p:nvSpPr>
          <p:cNvPr id="10" name="Content Placeholder 2"/>
          <p:cNvSpPr>
            <a:spLocks noGrp="1"/>
          </p:cNvSpPr>
          <p:nvPr>
            <p:ph idx="11"/>
          </p:nvPr>
        </p:nvSpPr>
        <p:spPr>
          <a:xfrm>
            <a:off x="609600" y="6333323"/>
            <a:ext cx="10972800" cy="334674"/>
          </a:xfrm>
          <a:prstGeom prst="rect">
            <a:avLst/>
          </a:prstGeom>
        </p:spPr>
        <p:txBody>
          <a:bodyPr/>
          <a:lstStyle>
            <a:lvl1pPr marL="0" indent="0">
              <a:buNone/>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40503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with chart">
  <p:cSld name="Text with chart">
    <p:spTree>
      <p:nvGrpSpPr>
        <p:cNvPr id="1" name="Shape 133"/>
        <p:cNvGrpSpPr/>
        <p:nvPr/>
      </p:nvGrpSpPr>
      <p:grpSpPr>
        <a:xfrm>
          <a:off x="0" y="0"/>
          <a:ext cx="0" cy="0"/>
          <a:chOff x="0" y="0"/>
          <a:chExt cx="0" cy="0"/>
        </a:xfrm>
      </p:grpSpPr>
      <p:sp>
        <p:nvSpPr>
          <p:cNvPr id="134" name="Google Shape;134;p108"/>
          <p:cNvSpPr txBox="1">
            <a:spLocks noGrp="1"/>
          </p:cNvSpPr>
          <p:nvPr>
            <p:ph type="title"/>
          </p:nvPr>
        </p:nvSpPr>
        <p:spPr>
          <a:xfrm>
            <a:off x="623460" y="1264610"/>
            <a:ext cx="10515163" cy="64891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6"/>
              </a:buClr>
              <a:buSzPts val="1800"/>
              <a:buFont typeface="Arial"/>
              <a:buNone/>
              <a:defRPr sz="2701"/>
            </a:lvl1pPr>
            <a:lvl2pPr lvl="1" algn="l">
              <a:spcBef>
                <a:spcPts val="0"/>
              </a:spcBef>
              <a:spcAft>
                <a:spcPts val="0"/>
              </a:spcAft>
              <a:buClr>
                <a:srgbClr val="D6201A"/>
              </a:buClr>
              <a:buSzPts val="1400"/>
              <a:buFont typeface="Arial"/>
              <a:buNone/>
              <a:defRPr/>
            </a:lvl2pPr>
            <a:lvl3pPr lvl="2" algn="l">
              <a:spcBef>
                <a:spcPts val="0"/>
              </a:spcBef>
              <a:spcAft>
                <a:spcPts val="0"/>
              </a:spcAft>
              <a:buClr>
                <a:srgbClr val="D6201A"/>
              </a:buClr>
              <a:buSzPts val="1400"/>
              <a:buFont typeface="Arial"/>
              <a:buNone/>
              <a:defRPr/>
            </a:lvl3pPr>
            <a:lvl4pPr lvl="3" algn="l">
              <a:spcBef>
                <a:spcPts val="0"/>
              </a:spcBef>
              <a:spcAft>
                <a:spcPts val="0"/>
              </a:spcAft>
              <a:buClr>
                <a:srgbClr val="D6201A"/>
              </a:buClr>
              <a:buSzPts val="1400"/>
              <a:buFont typeface="Arial"/>
              <a:buNone/>
              <a:defRPr/>
            </a:lvl4pPr>
            <a:lvl5pPr lvl="4" algn="l">
              <a:spcBef>
                <a:spcPts val="0"/>
              </a:spcBef>
              <a:spcAft>
                <a:spcPts val="0"/>
              </a:spcAft>
              <a:buClr>
                <a:srgbClr val="D6201A"/>
              </a:buClr>
              <a:buSzPts val="1400"/>
              <a:buFont typeface="Arial"/>
              <a:buNone/>
              <a:defRPr/>
            </a:lvl5pPr>
            <a:lvl6pPr lvl="5" algn="l">
              <a:spcBef>
                <a:spcPts val="0"/>
              </a:spcBef>
              <a:spcAft>
                <a:spcPts val="0"/>
              </a:spcAft>
              <a:buClr>
                <a:srgbClr val="D6201A"/>
              </a:buClr>
              <a:buSzPts val="1400"/>
              <a:buFont typeface="Arial"/>
              <a:buNone/>
              <a:defRPr/>
            </a:lvl6pPr>
            <a:lvl7pPr lvl="6" algn="l">
              <a:spcBef>
                <a:spcPts val="0"/>
              </a:spcBef>
              <a:spcAft>
                <a:spcPts val="0"/>
              </a:spcAft>
              <a:buClr>
                <a:srgbClr val="D6201A"/>
              </a:buClr>
              <a:buSzPts val="1400"/>
              <a:buFont typeface="Arial"/>
              <a:buNone/>
              <a:defRPr/>
            </a:lvl7pPr>
            <a:lvl8pPr lvl="7" algn="l">
              <a:spcBef>
                <a:spcPts val="0"/>
              </a:spcBef>
              <a:spcAft>
                <a:spcPts val="0"/>
              </a:spcAft>
              <a:buClr>
                <a:srgbClr val="D6201A"/>
              </a:buClr>
              <a:buSzPts val="1400"/>
              <a:buFont typeface="Arial"/>
              <a:buNone/>
              <a:defRPr/>
            </a:lvl8pPr>
            <a:lvl9pPr lvl="8" algn="l">
              <a:spcBef>
                <a:spcPts val="0"/>
              </a:spcBef>
              <a:spcAft>
                <a:spcPts val="0"/>
              </a:spcAft>
              <a:buClr>
                <a:srgbClr val="D6201A"/>
              </a:buClr>
              <a:buSzPts val="1400"/>
              <a:buFont typeface="Arial"/>
              <a:buNone/>
              <a:defRPr/>
            </a:lvl9pPr>
          </a:lstStyle>
          <a:p>
            <a:endParaRPr/>
          </a:p>
        </p:txBody>
      </p:sp>
      <p:sp>
        <p:nvSpPr>
          <p:cNvPr id="135" name="Google Shape;135;p108"/>
          <p:cNvSpPr txBox="1">
            <a:spLocks noGrp="1"/>
          </p:cNvSpPr>
          <p:nvPr>
            <p:ph type="body" idx="1"/>
          </p:nvPr>
        </p:nvSpPr>
        <p:spPr>
          <a:xfrm>
            <a:off x="623461" y="2216951"/>
            <a:ext cx="2609097" cy="363270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accent6"/>
              </a:buClr>
              <a:buSzPts val="3732"/>
              <a:buFont typeface="Arial"/>
              <a:buNone/>
              <a:defRPr sz="1500" b="0" i="0" u="none" strike="noStrike" cap="none">
                <a:solidFill>
                  <a:schemeClr val="dk1"/>
                </a:solidFill>
                <a:latin typeface="Arial"/>
                <a:ea typeface="Arial"/>
                <a:cs typeface="Arial"/>
                <a:sym typeface="Arial"/>
              </a:defRPr>
            </a:lvl1pPr>
            <a:lvl2pPr marL="914400" marR="0" lvl="1" indent="-368300" algn="l" rtl="0">
              <a:spcBef>
                <a:spcPts val="330"/>
              </a:spcBef>
              <a:spcAft>
                <a:spcPts val="0"/>
              </a:spcAft>
              <a:buClr>
                <a:schemeClr val="accent6"/>
              </a:buClr>
              <a:buSzPts val="2200"/>
              <a:buFont typeface="Noto Sans Symbols"/>
              <a:buChar char="▪"/>
              <a:defRPr sz="1650" b="0" i="0" u="none" strike="noStrike" cap="none">
                <a:solidFill>
                  <a:schemeClr val="dk1"/>
                </a:solidFill>
                <a:latin typeface="Arial"/>
                <a:ea typeface="Arial"/>
                <a:cs typeface="Arial"/>
                <a:sym typeface="Arial"/>
              </a:defRPr>
            </a:lvl2pPr>
            <a:lvl3pPr marL="1371600" marR="0" lvl="2" indent="-368300" algn="l" rtl="0">
              <a:spcBef>
                <a:spcPts val="330"/>
              </a:spcBef>
              <a:spcAft>
                <a:spcPts val="0"/>
              </a:spcAft>
              <a:buClr>
                <a:schemeClr val="accent6"/>
              </a:buClr>
              <a:buSzPts val="2200"/>
              <a:buFont typeface="Noto Sans Symbols"/>
              <a:buChar char="▪"/>
              <a:defRPr sz="1650" b="0" i="0" u="none" strike="noStrike" cap="none">
                <a:solidFill>
                  <a:schemeClr val="dk1"/>
                </a:solidFill>
                <a:latin typeface="Arial"/>
                <a:ea typeface="Arial"/>
                <a:cs typeface="Arial"/>
                <a:sym typeface="Arial"/>
              </a:defRPr>
            </a:lvl3pPr>
            <a:lvl4pPr marL="1828800" marR="0" lvl="3" indent="-368300" algn="l" rtl="0">
              <a:spcBef>
                <a:spcPts val="330"/>
              </a:spcBef>
              <a:spcAft>
                <a:spcPts val="0"/>
              </a:spcAft>
              <a:buClr>
                <a:schemeClr val="accent6"/>
              </a:buClr>
              <a:buSzPts val="2200"/>
              <a:buFont typeface="Arial"/>
              <a:buChar char="–"/>
              <a:defRPr sz="1650" b="0" i="0" u="none" strike="noStrike" cap="none">
                <a:solidFill>
                  <a:schemeClr val="dk1"/>
                </a:solidFill>
                <a:latin typeface="Arial"/>
                <a:ea typeface="Arial"/>
                <a:cs typeface="Arial"/>
                <a:sym typeface="Arial"/>
              </a:defRPr>
            </a:lvl4pPr>
            <a:lvl5pPr marL="2286000" marR="0" lvl="4"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5pPr>
            <a:lvl6pPr marL="2743200" marR="0" lvl="5"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3200400" marR="0" lvl="6"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3657600" marR="0" lvl="7" indent="-397890"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4114800" marR="0" lvl="8" indent="-397890"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108"/>
          <p:cNvSpPr txBox="1">
            <a:spLocks noGrp="1"/>
          </p:cNvSpPr>
          <p:nvPr>
            <p:ph type="body" idx="2"/>
          </p:nvPr>
        </p:nvSpPr>
        <p:spPr>
          <a:xfrm>
            <a:off x="3342189" y="2216951"/>
            <a:ext cx="2646812" cy="363270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accent6"/>
              </a:buClr>
              <a:buSzPts val="3732"/>
              <a:buFont typeface="Arial"/>
              <a:buNone/>
              <a:defRPr sz="1500" b="0" i="0" u="none" strike="noStrike" cap="none">
                <a:solidFill>
                  <a:schemeClr val="dk1"/>
                </a:solidFill>
                <a:latin typeface="Arial"/>
                <a:ea typeface="Arial"/>
                <a:cs typeface="Arial"/>
                <a:sym typeface="Arial"/>
              </a:defRPr>
            </a:lvl1pPr>
            <a:lvl2pPr marL="914400" marR="0" lvl="1" indent="-368300" algn="l" rtl="0">
              <a:spcBef>
                <a:spcPts val="330"/>
              </a:spcBef>
              <a:spcAft>
                <a:spcPts val="0"/>
              </a:spcAft>
              <a:buClr>
                <a:schemeClr val="accent6"/>
              </a:buClr>
              <a:buSzPts val="2200"/>
              <a:buFont typeface="Noto Sans Symbols"/>
              <a:buChar char="▪"/>
              <a:defRPr sz="1650" b="0" i="0" u="none" strike="noStrike" cap="none">
                <a:solidFill>
                  <a:schemeClr val="dk1"/>
                </a:solidFill>
                <a:latin typeface="Arial"/>
                <a:ea typeface="Arial"/>
                <a:cs typeface="Arial"/>
                <a:sym typeface="Arial"/>
              </a:defRPr>
            </a:lvl2pPr>
            <a:lvl3pPr marL="1371600" marR="0" lvl="2" indent="-368300" algn="l" rtl="0">
              <a:spcBef>
                <a:spcPts val="330"/>
              </a:spcBef>
              <a:spcAft>
                <a:spcPts val="0"/>
              </a:spcAft>
              <a:buClr>
                <a:schemeClr val="accent6"/>
              </a:buClr>
              <a:buSzPts val="2200"/>
              <a:buFont typeface="Noto Sans Symbols"/>
              <a:buChar char="▪"/>
              <a:defRPr sz="1650" b="0" i="0" u="none" strike="noStrike" cap="none">
                <a:solidFill>
                  <a:schemeClr val="dk1"/>
                </a:solidFill>
                <a:latin typeface="Arial"/>
                <a:ea typeface="Arial"/>
                <a:cs typeface="Arial"/>
                <a:sym typeface="Arial"/>
              </a:defRPr>
            </a:lvl3pPr>
            <a:lvl4pPr marL="1828800" marR="0" lvl="3" indent="-368300" algn="l" rtl="0">
              <a:spcBef>
                <a:spcPts val="330"/>
              </a:spcBef>
              <a:spcAft>
                <a:spcPts val="0"/>
              </a:spcAft>
              <a:buClr>
                <a:schemeClr val="accent6"/>
              </a:buClr>
              <a:buSzPts val="2200"/>
              <a:buFont typeface="Arial"/>
              <a:buChar char="–"/>
              <a:defRPr sz="1650" b="0" i="0" u="none" strike="noStrike" cap="none">
                <a:solidFill>
                  <a:schemeClr val="dk1"/>
                </a:solidFill>
                <a:latin typeface="Arial"/>
                <a:ea typeface="Arial"/>
                <a:cs typeface="Arial"/>
                <a:sym typeface="Arial"/>
              </a:defRPr>
            </a:lvl4pPr>
            <a:lvl5pPr marL="2286000" marR="0" lvl="4"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5pPr>
            <a:lvl6pPr marL="2743200" marR="0" lvl="5"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3200400" marR="0" lvl="6"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3657600" marR="0" lvl="7" indent="-397890"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4114800" marR="0" lvl="8" indent="-397890"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Google Shape;137;p108"/>
          <p:cNvSpPr txBox="1">
            <a:spLocks noGrp="1"/>
          </p:cNvSpPr>
          <p:nvPr>
            <p:ph type="body" idx="3"/>
          </p:nvPr>
        </p:nvSpPr>
        <p:spPr>
          <a:xfrm>
            <a:off x="6096000" y="2223070"/>
            <a:ext cx="2640048" cy="363270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accent6"/>
              </a:buClr>
              <a:buSzPts val="3732"/>
              <a:buFont typeface="Arial"/>
              <a:buNone/>
              <a:defRPr sz="1500" b="0" i="0" u="none" strike="noStrike" cap="none">
                <a:solidFill>
                  <a:schemeClr val="dk1"/>
                </a:solidFill>
                <a:latin typeface="Arial"/>
                <a:ea typeface="Arial"/>
                <a:cs typeface="Arial"/>
                <a:sym typeface="Arial"/>
              </a:defRPr>
            </a:lvl1pPr>
            <a:lvl2pPr marL="914400" marR="0" lvl="1" indent="-368300" algn="l" rtl="0">
              <a:spcBef>
                <a:spcPts val="330"/>
              </a:spcBef>
              <a:spcAft>
                <a:spcPts val="0"/>
              </a:spcAft>
              <a:buClr>
                <a:schemeClr val="accent6"/>
              </a:buClr>
              <a:buSzPts val="2200"/>
              <a:buFont typeface="Noto Sans Symbols"/>
              <a:buChar char="▪"/>
              <a:defRPr sz="1650" b="0" i="0" u="none" strike="noStrike" cap="none">
                <a:solidFill>
                  <a:schemeClr val="dk1"/>
                </a:solidFill>
                <a:latin typeface="Arial"/>
                <a:ea typeface="Arial"/>
                <a:cs typeface="Arial"/>
                <a:sym typeface="Arial"/>
              </a:defRPr>
            </a:lvl2pPr>
            <a:lvl3pPr marL="1371600" marR="0" lvl="2" indent="-368300" algn="l" rtl="0">
              <a:spcBef>
                <a:spcPts val="330"/>
              </a:spcBef>
              <a:spcAft>
                <a:spcPts val="0"/>
              </a:spcAft>
              <a:buClr>
                <a:schemeClr val="accent6"/>
              </a:buClr>
              <a:buSzPts val="2200"/>
              <a:buFont typeface="Noto Sans Symbols"/>
              <a:buChar char="▪"/>
              <a:defRPr sz="1650" b="0" i="0" u="none" strike="noStrike" cap="none">
                <a:solidFill>
                  <a:schemeClr val="dk1"/>
                </a:solidFill>
                <a:latin typeface="Arial"/>
                <a:ea typeface="Arial"/>
                <a:cs typeface="Arial"/>
                <a:sym typeface="Arial"/>
              </a:defRPr>
            </a:lvl3pPr>
            <a:lvl4pPr marL="1828800" marR="0" lvl="3" indent="-368300" algn="l" rtl="0">
              <a:spcBef>
                <a:spcPts val="330"/>
              </a:spcBef>
              <a:spcAft>
                <a:spcPts val="0"/>
              </a:spcAft>
              <a:buClr>
                <a:schemeClr val="accent6"/>
              </a:buClr>
              <a:buSzPts val="2200"/>
              <a:buFont typeface="Arial"/>
              <a:buChar char="–"/>
              <a:defRPr sz="1650" b="0" i="0" u="none" strike="noStrike" cap="none">
                <a:solidFill>
                  <a:schemeClr val="dk1"/>
                </a:solidFill>
                <a:latin typeface="Arial"/>
                <a:ea typeface="Arial"/>
                <a:cs typeface="Arial"/>
                <a:sym typeface="Arial"/>
              </a:defRPr>
            </a:lvl4pPr>
            <a:lvl5pPr marL="2286000" marR="0" lvl="4"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5pPr>
            <a:lvl6pPr marL="2743200" marR="0" lvl="5"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3200400" marR="0" lvl="6"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3657600" marR="0" lvl="7" indent="-397890"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4114800" marR="0" lvl="8" indent="-397890"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108"/>
          <p:cNvSpPr txBox="1">
            <a:spLocks noGrp="1"/>
          </p:cNvSpPr>
          <p:nvPr>
            <p:ph type="body" idx="4"/>
          </p:nvPr>
        </p:nvSpPr>
        <p:spPr>
          <a:xfrm>
            <a:off x="8843045" y="2216951"/>
            <a:ext cx="2633784" cy="363270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accent6"/>
              </a:buClr>
              <a:buSzPts val="3732"/>
              <a:buFont typeface="Arial"/>
              <a:buNone/>
              <a:defRPr sz="1500" b="0" i="0" u="none" strike="noStrike" cap="none">
                <a:solidFill>
                  <a:schemeClr val="dk1"/>
                </a:solidFill>
                <a:latin typeface="Arial"/>
                <a:ea typeface="Arial"/>
                <a:cs typeface="Arial"/>
                <a:sym typeface="Arial"/>
              </a:defRPr>
            </a:lvl1pPr>
            <a:lvl2pPr marL="914400" marR="0" lvl="1" indent="-368300" algn="l" rtl="0">
              <a:spcBef>
                <a:spcPts val="330"/>
              </a:spcBef>
              <a:spcAft>
                <a:spcPts val="0"/>
              </a:spcAft>
              <a:buClr>
                <a:schemeClr val="accent6"/>
              </a:buClr>
              <a:buSzPts val="2200"/>
              <a:buFont typeface="Noto Sans Symbols"/>
              <a:buChar char="▪"/>
              <a:defRPr sz="1650" b="0" i="0" u="none" strike="noStrike" cap="none">
                <a:solidFill>
                  <a:schemeClr val="dk1"/>
                </a:solidFill>
                <a:latin typeface="Arial"/>
                <a:ea typeface="Arial"/>
                <a:cs typeface="Arial"/>
                <a:sym typeface="Arial"/>
              </a:defRPr>
            </a:lvl2pPr>
            <a:lvl3pPr marL="1371600" marR="0" lvl="2" indent="-368300" algn="l" rtl="0">
              <a:spcBef>
                <a:spcPts val="330"/>
              </a:spcBef>
              <a:spcAft>
                <a:spcPts val="0"/>
              </a:spcAft>
              <a:buClr>
                <a:schemeClr val="accent6"/>
              </a:buClr>
              <a:buSzPts val="2200"/>
              <a:buFont typeface="Noto Sans Symbols"/>
              <a:buChar char="▪"/>
              <a:defRPr sz="1650" b="0" i="0" u="none" strike="noStrike" cap="none">
                <a:solidFill>
                  <a:schemeClr val="dk1"/>
                </a:solidFill>
                <a:latin typeface="Arial"/>
                <a:ea typeface="Arial"/>
                <a:cs typeface="Arial"/>
                <a:sym typeface="Arial"/>
              </a:defRPr>
            </a:lvl3pPr>
            <a:lvl4pPr marL="1828800" marR="0" lvl="3" indent="-368300" algn="l" rtl="0">
              <a:spcBef>
                <a:spcPts val="330"/>
              </a:spcBef>
              <a:spcAft>
                <a:spcPts val="0"/>
              </a:spcAft>
              <a:buClr>
                <a:schemeClr val="accent6"/>
              </a:buClr>
              <a:buSzPts val="2200"/>
              <a:buFont typeface="Arial"/>
              <a:buChar char="–"/>
              <a:defRPr sz="1650" b="0" i="0" u="none" strike="noStrike" cap="none">
                <a:solidFill>
                  <a:schemeClr val="dk1"/>
                </a:solidFill>
                <a:latin typeface="Arial"/>
                <a:ea typeface="Arial"/>
                <a:cs typeface="Arial"/>
                <a:sym typeface="Arial"/>
              </a:defRPr>
            </a:lvl4pPr>
            <a:lvl5pPr marL="2286000" marR="0" lvl="4"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5pPr>
            <a:lvl6pPr marL="2743200" marR="0" lvl="5"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6pPr>
            <a:lvl7pPr marL="3200400" marR="0" lvl="6" indent="-397891"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7pPr>
            <a:lvl8pPr marL="3657600" marR="0" lvl="7" indent="-397890"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8pPr>
            <a:lvl9pPr marL="4114800" marR="0" lvl="8" indent="-397890" algn="l" rtl="0">
              <a:spcBef>
                <a:spcPts val="400"/>
              </a:spcBef>
              <a:spcAft>
                <a:spcPts val="0"/>
              </a:spcAft>
              <a:buClr>
                <a:schemeClr val="dk1"/>
              </a:buClr>
              <a:buSzPts val="2666"/>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108"/>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A8A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77703944"/>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13"/>
        <p:cNvGrpSpPr/>
        <p:nvPr/>
      </p:nvGrpSpPr>
      <p:grpSpPr>
        <a:xfrm>
          <a:off x="0" y="0"/>
          <a:ext cx="0" cy="0"/>
          <a:chOff x="0" y="0"/>
          <a:chExt cx="0" cy="0"/>
        </a:xfrm>
      </p:grpSpPr>
      <p:sp>
        <p:nvSpPr>
          <p:cNvPr id="314" name="Google Shape;314;gc43420db51_0_2063"/>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5" name="Google Shape;315;gc43420db51_0_2063"/>
          <p:cNvSpPr txBox="1">
            <a:spLocks noGrp="1"/>
          </p:cNvSpPr>
          <p:nvPr>
            <p:ph type="body" idx="1"/>
          </p:nvPr>
        </p:nvSpPr>
        <p:spPr>
          <a:xfrm>
            <a:off x="609600" y="1536192"/>
            <a:ext cx="4876800" cy="44313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316" name="Google Shape;316;gc43420db51_0_2063"/>
          <p:cNvSpPr txBox="1">
            <a:spLocks noGrp="1"/>
          </p:cNvSpPr>
          <p:nvPr>
            <p:ph type="body" idx="2"/>
          </p:nvPr>
        </p:nvSpPr>
        <p:spPr>
          <a:xfrm>
            <a:off x="5892799" y="1536192"/>
            <a:ext cx="5384800" cy="44313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317" name="Google Shape;317;gc43420db51_0_2063"/>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fld id="{00000000-1234-1234-1234-123412341234}" type="slidenum">
              <a:rPr lang="en-US" smtClean="0"/>
              <a:pPr/>
              <a:t>‹#›</a:t>
            </a:fld>
            <a:endParaRPr lang="en-US"/>
          </a:p>
        </p:txBody>
      </p:sp>
      <p:sp>
        <p:nvSpPr>
          <p:cNvPr id="318" name="Google Shape;318;gc43420db51_0_2063"/>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A7D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9" name="Google Shape;319;gc43420db51_0_2063"/>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7A7DE"/>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320" name="Google Shape;320;gc43420db51_0_2063"/>
          <p:cNvPicPr preferRelativeResize="0"/>
          <p:nvPr/>
        </p:nvPicPr>
        <p:blipFill rotWithShape="1">
          <a:blip r:embed="rId2">
            <a:alphaModFix/>
          </a:blip>
          <a:srcRect/>
          <a:stretch/>
        </p:blipFill>
        <p:spPr>
          <a:xfrm>
            <a:off x="619749" y="6292284"/>
            <a:ext cx="1920252" cy="489516"/>
          </a:xfrm>
          <a:prstGeom prst="rect">
            <a:avLst/>
          </a:prstGeom>
          <a:noFill/>
          <a:ln>
            <a:noFill/>
          </a:ln>
        </p:spPr>
      </p:pic>
    </p:spTree>
    <p:extLst>
      <p:ext uri="{BB962C8B-B14F-4D97-AF65-F5344CB8AC3E}">
        <p14:creationId xmlns:p14="http://schemas.microsoft.com/office/powerpoint/2010/main" val="2837434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33712"/>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53420"/>
            <a:ext cx="10515163"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99728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2" y="1046679"/>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1935957"/>
            <a:ext cx="10515163"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388810605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5" descr="Title-Slid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CO_HIV_RGB.jpg"/>
          <p:cNvPicPr>
            <a:picLocks noChangeAspect="1"/>
          </p:cNvPicPr>
          <p:nvPr userDrawn="1"/>
        </p:nvPicPr>
        <p:blipFill>
          <a:blip r:embed="rId3">
            <a:extLst>
              <a:ext uri="{28A0092B-C50C-407E-A947-70E740481C1C}">
                <a14:useLocalDpi xmlns:a14="http://schemas.microsoft.com/office/drawing/2010/main" val="0"/>
              </a:ext>
            </a:extLst>
          </a:blip>
          <a:srcRect t="45161"/>
          <a:stretch>
            <a:fillRect/>
          </a:stretch>
        </p:blipFill>
        <p:spPr bwMode="auto">
          <a:xfrm>
            <a:off x="7010400" y="5880101"/>
            <a:ext cx="489585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6"/>
          <p:cNvSpPr>
            <a:spLocks noGrp="1" noChangeArrowheads="1"/>
          </p:cNvSpPr>
          <p:nvPr>
            <p:ph type="subTitle" idx="1"/>
          </p:nvPr>
        </p:nvSpPr>
        <p:spPr>
          <a:xfrm>
            <a:off x="646176" y="2670049"/>
            <a:ext cx="5181600" cy="1120775"/>
          </a:xfrm>
        </p:spPr>
        <p:txBody>
          <a:bodyPr/>
          <a:lstStyle>
            <a:lvl1pPr marL="0" indent="0">
              <a:lnSpc>
                <a:spcPct val="100000"/>
              </a:lnSpc>
              <a:buFont typeface="Wingdings" pitchFamily="2" charset="2"/>
              <a:buNone/>
              <a:defRPr sz="1800" b="0">
                <a:solidFill>
                  <a:schemeClr val="tx1"/>
                </a:solidFill>
              </a:defRPr>
            </a:lvl1pPr>
          </a:lstStyle>
          <a:p>
            <a:r>
              <a:rPr lang="en-US" dirty="0"/>
              <a:t>Click to edit Master subtitle style</a:t>
            </a:r>
          </a:p>
        </p:txBody>
      </p:sp>
      <p:sp>
        <p:nvSpPr>
          <p:cNvPr id="8" name="Rectangle 57"/>
          <p:cNvSpPr>
            <a:spLocks noGrp="1" noChangeArrowheads="1"/>
          </p:cNvSpPr>
          <p:nvPr>
            <p:ph type="ctrTitle"/>
          </p:nvPr>
        </p:nvSpPr>
        <p:spPr bwMode="invGray">
          <a:xfrm>
            <a:off x="609601" y="420624"/>
            <a:ext cx="11091164" cy="2057400"/>
          </a:xfrm>
        </p:spPr>
        <p:txBody>
          <a:bodyPr/>
          <a:lstStyle>
            <a:lvl1pPr>
              <a:defRPr sz="45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32947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44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cap="none" baseline="0"/>
            </a:lvl1pPr>
          </a:lstStyle>
          <a:p>
            <a:r>
              <a:rPr lang="en-US" dirty="0"/>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cap="none"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5/30/2024</a:t>
            </a:fld>
            <a:endParaRPr lang="en-US" dirty="0"/>
          </a:p>
        </p:txBody>
      </p:sp>
      <p:sp>
        <p:nvSpPr>
          <p:cNvPr id="5" name="Footer Placeholder 4"/>
          <p:cNvSpPr>
            <a:spLocks noGrp="1"/>
          </p:cNvSpPr>
          <p:nvPr>
            <p:ph type="ftr" sz="quarter" idx="11"/>
          </p:nvPr>
        </p:nvSpPr>
        <p:spPr/>
        <p:txBody>
          <a:bodyPr/>
          <a:lstStyle>
            <a:lvl1pPr>
              <a:defRPr cap="none" baseline="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12" descr="HIV_SlideTransi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14351" y="330201"/>
            <a:ext cx="11283949" cy="5250792"/>
          </a:xfr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76579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14351" y="1828800"/>
            <a:ext cx="553508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2634" y="1828800"/>
            <a:ext cx="5535084"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709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0117" y="667512"/>
            <a:ext cx="11286067" cy="1103312"/>
          </a:xfrm>
        </p:spPr>
        <p:txBody>
          <a:bodyPr/>
          <a:lstStyle/>
          <a:p>
            <a:r>
              <a:rPr lang="en-US" dirty="0"/>
              <a:t>Click to edit Master title style</a:t>
            </a:r>
          </a:p>
        </p:txBody>
      </p:sp>
      <p:sp>
        <p:nvSpPr>
          <p:cNvPr id="3" name="Text Placeholder 2"/>
          <p:cNvSpPr>
            <a:spLocks noGrp="1"/>
          </p:cNvSpPr>
          <p:nvPr>
            <p:ph type="body" sz="half" idx="1"/>
          </p:nvPr>
        </p:nvSpPr>
        <p:spPr>
          <a:xfrm>
            <a:off x="514351" y="1828800"/>
            <a:ext cx="5535083"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6252634" y="1828800"/>
            <a:ext cx="5535084" cy="4546600"/>
          </a:xfrm>
        </p:spPr>
        <p:txBody>
          <a:bodyPr/>
          <a:lstStyle/>
          <a:p>
            <a:pPr lvl="0"/>
            <a:endParaRPr lang="en-US" noProof="0" dirty="0"/>
          </a:p>
        </p:txBody>
      </p:sp>
    </p:spTree>
    <p:extLst>
      <p:ext uri="{BB962C8B-B14F-4D97-AF65-F5344CB8AC3E}">
        <p14:creationId xmlns:p14="http://schemas.microsoft.com/office/powerpoint/2010/main" val="4125483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6806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55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Title-Slid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IV_RGB.jpg"/>
          <p:cNvPicPr>
            <a:picLocks noChangeAspect="1"/>
          </p:cNvPicPr>
          <p:nvPr userDrawn="1"/>
        </p:nvPicPr>
        <p:blipFill>
          <a:blip r:embed="rId3">
            <a:extLst>
              <a:ext uri="{28A0092B-C50C-407E-A947-70E740481C1C}">
                <a14:useLocalDpi xmlns:a14="http://schemas.microsoft.com/office/drawing/2010/main" val="0"/>
              </a:ext>
            </a:extLst>
          </a:blip>
          <a:srcRect t="45161"/>
          <a:stretch>
            <a:fillRect/>
          </a:stretch>
        </p:blipFill>
        <p:spPr bwMode="auto">
          <a:xfrm>
            <a:off x="7010400" y="5880101"/>
            <a:ext cx="489585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0117" y="330200"/>
            <a:ext cx="11286067" cy="1584326"/>
          </a:xfr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514351" y="1914526"/>
            <a:ext cx="11283949"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0" name="Content Placeholder 9"/>
          <p:cNvSpPr>
            <a:spLocks noGrp="1"/>
          </p:cNvSpPr>
          <p:nvPr>
            <p:ph sz="quarter" idx="11"/>
          </p:nvPr>
        </p:nvSpPr>
        <p:spPr>
          <a:xfrm>
            <a:off x="514351" y="4856673"/>
            <a:ext cx="11283949" cy="1155939"/>
          </a:xfrm>
        </p:spPr>
        <p:txBody>
          <a:bodyPr/>
          <a:lstStyle>
            <a:lvl1pPr>
              <a:buFontTx/>
              <a:buNone/>
              <a:defRPr sz="2400" b="1">
                <a:solidFill>
                  <a:schemeClr val="accent5"/>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Tree>
    <p:extLst>
      <p:ext uri="{BB962C8B-B14F-4D97-AF65-F5344CB8AC3E}">
        <p14:creationId xmlns:p14="http://schemas.microsoft.com/office/powerpoint/2010/main" val="3265630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1217" y="345234"/>
            <a:ext cx="11443651" cy="802433"/>
          </a:xfrm>
          <a:prstGeom prst="rect">
            <a:avLst/>
          </a:prstGeom>
        </p:spPr>
        <p:txBody>
          <a:bodyPr anchor="t" anchorCtr="0"/>
          <a:lstStyle>
            <a:lvl1pPr algn="l">
              <a:defRPr sz="270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401216" y="1567544"/>
            <a:ext cx="11430000" cy="4357397"/>
          </a:xfrm>
          <a:prstGeom prst="rect">
            <a:avLst/>
          </a:prstGeom>
        </p:spPr>
        <p:txBody>
          <a:bodyPr/>
          <a:lstStyle>
            <a:lvl1pPr marL="0" indent="0" algn="ctr">
              <a:buNone/>
              <a:defRPr sz="2400">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97268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2555" y="365127"/>
            <a:ext cx="11430000" cy="78253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76803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860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1217" y="365127"/>
            <a:ext cx="11420671" cy="78253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9199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lvl1pPr>
              <a:defRPr cap="none" baseline="0"/>
            </a:lvl1pPr>
          </a:lstStyle>
          <a:p>
            <a:r>
              <a:rPr lang="en-US" dirty="0"/>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lvl1pPr>
              <a:defRPr cap="none" baseline="0"/>
            </a:lvl1pPr>
            <a:lvl2pPr>
              <a:defRPr cap="none" baseline="0"/>
            </a:lvl2pPr>
            <a:lvl3pPr>
              <a:defRPr cap="none" baseline="0"/>
            </a:lvl3pPr>
            <a:lvl4pPr>
              <a:defRPr cap="none" baseline="0"/>
            </a:lvl4pPr>
            <a:lvl5pPr>
              <a:defRPr cap="none"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1217" y="345234"/>
            <a:ext cx="11443651" cy="802433"/>
          </a:xfrm>
          <a:prstGeom prst="rect">
            <a:avLst/>
          </a:prstGeom>
        </p:spPr>
        <p:txBody>
          <a:bodyPr anchor="t" anchorCtr="0"/>
          <a:lstStyle>
            <a:lvl1pPr algn="l">
              <a:defRPr sz="270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401216" y="1567544"/>
            <a:ext cx="11430000" cy="4357397"/>
          </a:xfrm>
          <a:prstGeom prst="rect">
            <a:avLst/>
          </a:prstGeom>
        </p:spPr>
        <p:txBody>
          <a:bodyPr/>
          <a:lstStyle>
            <a:lvl1pPr marL="0" indent="0" algn="ctr">
              <a:buNone/>
              <a:defRPr sz="2400">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686919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2555" y="365127"/>
            <a:ext cx="11430000" cy="78253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07914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42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1217" y="365127"/>
            <a:ext cx="11420671" cy="78253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60688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2295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1553056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2966797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NAME</a:t>
            </a:r>
          </a:p>
        </p:txBody>
      </p:sp>
      <p:sp>
        <p:nvSpPr>
          <p:cNvPr id="3" name="Content Placeholder 2"/>
          <p:cNvSpPr>
            <a:spLocks noGrp="1"/>
          </p:cNvSpPr>
          <p:nvPr>
            <p:ph sz="half" idx="1" hasCustomPrompt="1"/>
          </p:nvPr>
        </p:nvSpPr>
        <p:spPr>
          <a:xfrm>
            <a:off x="609600" y="1600201"/>
            <a:ext cx="53848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Pic</a:t>
            </a:r>
          </a:p>
        </p:txBody>
      </p:sp>
      <p:sp>
        <p:nvSpPr>
          <p:cNvPr id="4" name="Content Placeholder 3"/>
          <p:cNvSpPr>
            <a:spLocks noGrp="1"/>
          </p:cNvSpPr>
          <p:nvPr>
            <p:ph sz="half" idx="2" hasCustomPrompt="1"/>
          </p:nvPr>
        </p:nvSpPr>
        <p:spPr>
          <a:xfrm>
            <a:off x="6197600" y="1600201"/>
            <a:ext cx="53848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BIO</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996308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825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155137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1785634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3971518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2600241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2766211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6CFD5C2-97DB-45AE-B4AA-02F47B23A9DB}" type="slidenum">
              <a:rPr lang="en-US" smtClean="0"/>
              <a:t>‹#›</a:t>
            </a:fld>
            <a:endParaRPr lang="en-US"/>
          </a:p>
        </p:txBody>
      </p:sp>
    </p:spTree>
    <p:extLst>
      <p:ext uri="{BB962C8B-B14F-4D97-AF65-F5344CB8AC3E}">
        <p14:creationId xmlns:p14="http://schemas.microsoft.com/office/powerpoint/2010/main" val="1837294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charset="0"/>
                <a:cs typeface="Arial" charset="0"/>
              </a:defRPr>
            </a:lvl1pPr>
          </a:lstStyle>
          <a:p>
            <a:pPr>
              <a:defRPr/>
            </a:pPr>
            <a:fld id="{0174DB1F-2C08-499B-97C8-995CBCA15ACA}" type="slidenum">
              <a:rPr lang="en-US"/>
              <a:pPr>
                <a:defRPr/>
              </a:pPr>
              <a:t>‹#›</a:t>
            </a:fld>
            <a:endParaRPr lang="en-US" dirty="0"/>
          </a:p>
        </p:txBody>
      </p:sp>
    </p:spTree>
    <p:extLst>
      <p:ext uri="{BB962C8B-B14F-4D97-AF65-F5344CB8AC3E}">
        <p14:creationId xmlns:p14="http://schemas.microsoft.com/office/powerpoint/2010/main" val="410697839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One Column | No Logo">
    <p:spTree>
      <p:nvGrpSpPr>
        <p:cNvPr id="1" name=""/>
        <p:cNvGrpSpPr/>
        <p:nvPr/>
      </p:nvGrpSpPr>
      <p:grpSpPr>
        <a:xfrm>
          <a:off x="0" y="0"/>
          <a:ext cx="0" cy="0"/>
          <a:chOff x="0" y="0"/>
          <a:chExt cx="0" cy="0"/>
        </a:xfrm>
      </p:grpSpPr>
      <p:sp>
        <p:nvSpPr>
          <p:cNvPr id="5" name="Rectangle 4"/>
          <p:cNvSpPr/>
          <p:nvPr userDrawn="1"/>
        </p:nvSpPr>
        <p:spPr>
          <a:xfrm>
            <a:off x="0" y="1"/>
            <a:ext cx="12192000" cy="365125"/>
          </a:xfrm>
          <a:prstGeom prst="rect">
            <a:avLst/>
          </a:prstGeom>
          <a:solidFill>
            <a:srgbClr val="83B541"/>
          </a:solidFill>
          <a:ln>
            <a:solidFill>
              <a:srgbClr val="83B5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Content Placeholder 2"/>
          <p:cNvSpPr>
            <a:spLocks noGrp="1"/>
          </p:cNvSpPr>
          <p:nvPr>
            <p:ph idx="1"/>
          </p:nvPr>
        </p:nvSpPr>
        <p:spPr>
          <a:xfrm>
            <a:off x="609600" y="1600200"/>
            <a:ext cx="10972800" cy="465692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ubtitle 2"/>
          <p:cNvSpPr>
            <a:spLocks noGrp="1"/>
          </p:cNvSpPr>
          <p:nvPr>
            <p:ph type="subTitle" idx="10"/>
          </p:nvPr>
        </p:nvSpPr>
        <p:spPr>
          <a:xfrm>
            <a:off x="609600" y="914400"/>
            <a:ext cx="10972800" cy="609600"/>
          </a:xfrm>
          <a:prstGeom prst="rect">
            <a:avLst/>
          </a:prstGeom>
        </p:spPr>
        <p:txBody>
          <a:bodyPr/>
          <a:lstStyle>
            <a:lvl1pPr marL="0" indent="0" algn="l">
              <a:buNone/>
              <a:defRPr sz="3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p:txBody>
      </p:sp>
      <p:sp>
        <p:nvSpPr>
          <p:cNvPr id="6" name="Content Placeholder 2"/>
          <p:cNvSpPr>
            <a:spLocks noGrp="1"/>
          </p:cNvSpPr>
          <p:nvPr>
            <p:ph idx="11"/>
          </p:nvPr>
        </p:nvSpPr>
        <p:spPr>
          <a:xfrm>
            <a:off x="609600" y="6333323"/>
            <a:ext cx="10972800" cy="334674"/>
          </a:xfrm>
          <a:prstGeom prst="rect">
            <a:avLst/>
          </a:prstGeom>
        </p:spPr>
        <p:txBody>
          <a:bodyPr/>
          <a:lstStyle>
            <a:lvl1pPr marL="0" indent="0">
              <a:buNone/>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453557382"/>
      </p:ext>
    </p:extLst>
  </p:cSld>
  <p:clrMapOvr>
    <a:masterClrMapping/>
  </p:clrMapOvr>
  <p:transition/>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153">
              <a:defRPr/>
            </a:pPr>
            <a:fld id="{A916B522-2258-4362-941B-06DB5FD88AEC}"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330054673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153">
              <a:defRPr/>
            </a:pPr>
            <a:fld id="{D963BF07-4733-471E-9759-1657CDB8E572}"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183299686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153">
              <a:defRPr/>
            </a:pPr>
            <a:fld id="{3B821669-6F35-4BFF-9C01-867E7E984FDB}"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1234693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dirty="0"/>
              <a:t>5/30/2024</a:t>
            </a:fld>
            <a:endParaRPr lang="en-US" dirty="0"/>
          </a:p>
        </p:txBody>
      </p:sp>
      <p:sp>
        <p:nvSpPr>
          <p:cNvPr id="4" name="Footer Placeholder 3"/>
          <p:cNvSpPr>
            <a:spLocks noGrp="1"/>
          </p:cNvSpPr>
          <p:nvPr>
            <p:ph type="ftr" sz="quarter" idx="11"/>
          </p:nvPr>
        </p:nvSpPr>
        <p:spPr/>
        <p:txBody>
          <a:bodyPr/>
          <a:lstStyle>
            <a:lvl1pPr>
              <a:defRPr cap="none"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153">
              <a:defRPr/>
            </a:pPr>
            <a:fld id="{742B30F3-C1AA-404A-898C-403F6F5EC0D6}"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312697953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3"/>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defTabSz="914153">
              <a:defRPr/>
            </a:pPr>
            <a:fld id="{0BBDDFF9-F7B6-4BC3-A3F8-DFA6AE7CCED9}"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103777190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153">
              <a:defRPr/>
            </a:pPr>
            <a:fld id="{33032CC8-34DA-45E1-9CD8-1A64B761D6B7}"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246639872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153">
              <a:defRPr/>
            </a:pPr>
            <a:fld id="{17AAD6F4-C8BA-4934-9265-110215930B77}"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378954479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153">
              <a:defRPr/>
            </a:pPr>
            <a:fld id="{41988086-292B-49EB-B7AD-B79E83386EA0}"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356731987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2389717" y="5367346"/>
            <a:ext cx="7315200" cy="8048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153">
              <a:defRPr/>
            </a:pPr>
            <a:fld id="{C5CB28EF-A9A4-4F7D-8A36-F2C7D7FC5BEA}"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70061235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153">
              <a:defRPr/>
            </a:pPr>
            <a:fld id="{7BBABA82-5846-4BC6-A271-9C5EE77EAB9A}"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213433386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609600"/>
            <a:ext cx="26162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645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153">
              <a:defRPr/>
            </a:pPr>
            <a:fld id="{574A9DFA-863D-4D93-8505-B9C49903D542}"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9088359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defTabSz="914153">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914153">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153">
              <a:defRPr/>
            </a:pPr>
            <a:fld id="{11C00CE6-1ABE-4363-A4BC-D4E8E2AE614B}" type="slidenum">
              <a:rPr lang="en-US" smtClean="0">
                <a:solidFill>
                  <a:srgbClr val="FFFFFF"/>
                </a:solidFill>
              </a:rPr>
              <a:pPr defTabSz="914153">
                <a:defRPr/>
              </a:pPr>
              <a:t>‹#›</a:t>
            </a:fld>
            <a:endParaRPr lang="en-US" dirty="0">
              <a:solidFill>
                <a:srgbClr val="FFFFFF"/>
              </a:solidFill>
            </a:endParaRPr>
          </a:p>
        </p:txBody>
      </p:sp>
    </p:spTree>
    <p:extLst>
      <p:ext uri="{BB962C8B-B14F-4D97-AF65-F5344CB8AC3E}">
        <p14:creationId xmlns:p14="http://schemas.microsoft.com/office/powerpoint/2010/main" val="162850233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0"/>
        <p:cNvGrpSpPr/>
        <p:nvPr/>
      </p:nvGrpSpPr>
      <p:grpSpPr>
        <a:xfrm>
          <a:off x="0" y="0"/>
          <a:ext cx="0" cy="0"/>
          <a:chOff x="0" y="0"/>
          <a:chExt cx="0" cy="0"/>
        </a:xfrm>
      </p:grpSpPr>
      <p:sp>
        <p:nvSpPr>
          <p:cNvPr id="41" name="Google Shape;41;p101"/>
          <p:cNvSpPr txBox="1">
            <a:spLocks noGrp="1"/>
          </p:cNvSpPr>
          <p:nvPr>
            <p:ph type="ctrTitle"/>
          </p:nvPr>
        </p:nvSpPr>
        <p:spPr>
          <a:xfrm>
            <a:off x="914400" y="2130426"/>
            <a:ext cx="10363200" cy="1470025"/>
          </a:xfrm>
          <a:prstGeom prst="rect">
            <a:avLst/>
          </a:prstGeom>
          <a:noFill/>
          <a:ln>
            <a:noFill/>
          </a:ln>
          <a:effectLst>
            <a:outerShdw blurRad="63500" dist="35921" dir="2700000">
              <a:srgbClr val="000000"/>
            </a:outerShdw>
          </a:effectLst>
        </p:spPr>
        <p:txBody>
          <a:bodyPr spcFirstLastPara="1" wrap="square" lIns="90475" tIns="44450" rIns="90475" bIns="44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1"/>
          <p:cNvSpPr txBox="1">
            <a:spLocks noGrp="1"/>
          </p:cNvSpPr>
          <p:nvPr>
            <p:ph type="subTitle" idx="1"/>
          </p:nvPr>
        </p:nvSpPr>
        <p:spPr>
          <a:xfrm>
            <a:off x="1828800" y="3886200"/>
            <a:ext cx="8534400" cy="1752600"/>
          </a:xfrm>
          <a:prstGeom prst="rect">
            <a:avLst/>
          </a:prstGeom>
          <a:noFill/>
          <a:ln>
            <a:noFill/>
          </a:ln>
        </p:spPr>
        <p:txBody>
          <a:bodyPr spcFirstLastPara="1" wrap="square" lIns="90475" tIns="44450" rIns="90475" bIns="44450" anchor="t" anchorCtr="0">
            <a:noAutofit/>
          </a:bodyPr>
          <a:lstStyle>
            <a:lvl1pPr lvl="0" algn="ctr">
              <a:spcBef>
                <a:spcPts val="640"/>
              </a:spcBef>
              <a:spcAft>
                <a:spcPts val="0"/>
              </a:spcAft>
              <a:buSzPts val="2400"/>
              <a:buNone/>
              <a:defRPr/>
            </a:lvl1pPr>
            <a:lvl2pPr lvl="1" algn="ctr">
              <a:spcBef>
                <a:spcPts val="560"/>
              </a:spcBef>
              <a:spcAft>
                <a:spcPts val="0"/>
              </a:spcAft>
              <a:buSzPts val="2100"/>
              <a:buNone/>
              <a:defRPr/>
            </a:lvl2pPr>
            <a:lvl3pPr lvl="2" algn="ctr">
              <a:spcBef>
                <a:spcPts val="480"/>
              </a:spcBef>
              <a:spcAft>
                <a:spcPts val="0"/>
              </a:spcAft>
              <a:buSzPts val="1488"/>
              <a:buNone/>
              <a:defRPr/>
            </a:lvl3pPr>
            <a:lvl4pPr lvl="3" algn="ctr">
              <a:spcBef>
                <a:spcPts val="400"/>
              </a:spcBef>
              <a:spcAft>
                <a:spcPts val="0"/>
              </a:spcAft>
              <a:buSzPts val="2000"/>
              <a:buFont typeface="Arial"/>
              <a:buNone/>
              <a:defRPr/>
            </a:lvl4pPr>
            <a:lvl5pPr lvl="4" algn="ctr">
              <a:spcBef>
                <a:spcPts val="400"/>
              </a:spcBef>
              <a:spcAft>
                <a:spcPts val="0"/>
              </a:spcAft>
              <a:buSzPts val="2000"/>
              <a:buFont typeface="Arial"/>
              <a:buNone/>
              <a:defRPr/>
            </a:lvl5pPr>
            <a:lvl6pPr lvl="5" algn="ctr">
              <a:spcBef>
                <a:spcPts val="400"/>
              </a:spcBef>
              <a:spcAft>
                <a:spcPts val="0"/>
              </a:spcAft>
              <a:buSzPts val="2000"/>
              <a:buFont typeface="Arial"/>
              <a:buNone/>
              <a:defRPr/>
            </a:lvl6pPr>
            <a:lvl7pPr lvl="6" algn="ctr">
              <a:spcBef>
                <a:spcPts val="400"/>
              </a:spcBef>
              <a:spcAft>
                <a:spcPts val="0"/>
              </a:spcAft>
              <a:buSzPts val="2000"/>
              <a:buFont typeface="Arial"/>
              <a:buNone/>
              <a:defRPr/>
            </a:lvl7pPr>
            <a:lvl8pPr lvl="7" algn="ctr">
              <a:spcBef>
                <a:spcPts val="400"/>
              </a:spcBef>
              <a:spcAft>
                <a:spcPts val="0"/>
              </a:spcAft>
              <a:buSzPts val="2000"/>
              <a:buFont typeface="Arial"/>
              <a:buNone/>
              <a:defRPr/>
            </a:lvl8pPr>
            <a:lvl9pPr lvl="8" algn="ctr">
              <a:spcBef>
                <a:spcPts val="400"/>
              </a:spcBef>
              <a:spcAft>
                <a:spcPts val="0"/>
              </a:spcAft>
              <a:buSzPts val="2000"/>
              <a:buFont typeface="Arial"/>
              <a:buNone/>
              <a:defRPr/>
            </a:lvl9pPr>
          </a:lstStyle>
          <a:p>
            <a:endParaRPr/>
          </a:p>
        </p:txBody>
      </p:sp>
    </p:spTree>
    <p:extLst>
      <p:ext uri="{BB962C8B-B14F-4D97-AF65-F5344CB8AC3E}">
        <p14:creationId xmlns:p14="http://schemas.microsoft.com/office/powerpoint/2010/main" val="405998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3"/>
        <p:cNvGrpSpPr/>
        <p:nvPr/>
      </p:nvGrpSpPr>
      <p:grpSpPr>
        <a:xfrm>
          <a:off x="0" y="0"/>
          <a:ext cx="0" cy="0"/>
          <a:chOff x="0" y="0"/>
          <a:chExt cx="0" cy="0"/>
        </a:xfrm>
      </p:grpSpPr>
      <p:sp>
        <p:nvSpPr>
          <p:cNvPr id="44" name="Google Shape;44;p102"/>
          <p:cNvSpPr txBox="1">
            <a:spLocks noGrp="1"/>
          </p:cNvSpPr>
          <p:nvPr>
            <p:ph type="title"/>
          </p:nvPr>
        </p:nvSpPr>
        <p:spPr>
          <a:xfrm>
            <a:off x="1574800" y="609600"/>
            <a:ext cx="10287000" cy="1143000"/>
          </a:xfrm>
          <a:prstGeom prst="rect">
            <a:avLst/>
          </a:prstGeom>
          <a:noFill/>
          <a:ln>
            <a:noFill/>
          </a:ln>
          <a:effectLst>
            <a:outerShdw blurRad="63500" dist="35921" dir="2700000">
              <a:srgbClr val="000000"/>
            </a:outerShdw>
          </a:effectLst>
        </p:spPr>
        <p:txBody>
          <a:bodyPr spcFirstLastPara="1" wrap="square" lIns="90475" tIns="44450" rIns="90475" bIns="44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2"/>
          <p:cNvSpPr txBox="1">
            <a:spLocks noGrp="1"/>
          </p:cNvSpPr>
          <p:nvPr>
            <p:ph type="body" idx="1"/>
          </p:nvPr>
        </p:nvSpPr>
        <p:spPr>
          <a:xfrm>
            <a:off x="1543049" y="1981200"/>
            <a:ext cx="10388600" cy="4114800"/>
          </a:xfrm>
          <a:prstGeom prst="rect">
            <a:avLst/>
          </a:prstGeom>
          <a:noFill/>
          <a:ln>
            <a:noFill/>
          </a:ln>
        </p:spPr>
        <p:txBody>
          <a:bodyPr spcFirstLastPara="1" wrap="square" lIns="90475" tIns="44450" rIns="90475" bIns="44450" anchor="t" anchorCtr="0">
            <a:noAutofit/>
          </a:bodyPr>
          <a:lstStyle>
            <a:lvl1pPr marL="457200" lvl="0" indent="-381000" algn="l">
              <a:spcBef>
                <a:spcPts val="640"/>
              </a:spcBef>
              <a:spcAft>
                <a:spcPts val="0"/>
              </a:spcAft>
              <a:buSzPts val="2400"/>
              <a:buFont typeface="Noto Sans Symbols"/>
              <a:buChar char="▪"/>
              <a:defRPr/>
            </a:lvl1pPr>
            <a:lvl2pPr marL="914400" lvl="1" indent="-361950" algn="l">
              <a:spcBef>
                <a:spcPts val="560"/>
              </a:spcBef>
              <a:spcAft>
                <a:spcPts val="0"/>
              </a:spcAft>
              <a:buSzPts val="2100"/>
              <a:buFont typeface="Arial"/>
              <a:buChar char="•"/>
              <a:defRPr/>
            </a:lvl2pPr>
            <a:lvl3pPr marL="1371600" lvl="2" indent="-323088" algn="l">
              <a:spcBef>
                <a:spcPts val="480"/>
              </a:spcBef>
              <a:spcAft>
                <a:spcPts val="0"/>
              </a:spcAft>
              <a:buSzPts val="1488"/>
              <a:buFont typeface="Arial"/>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extLst>
      <p:ext uri="{BB962C8B-B14F-4D97-AF65-F5344CB8AC3E}">
        <p14:creationId xmlns:p14="http://schemas.microsoft.com/office/powerpoint/2010/main" val="28729757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1939631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7"/>
        <p:cNvGrpSpPr/>
        <p:nvPr/>
      </p:nvGrpSpPr>
      <p:grpSpPr>
        <a:xfrm>
          <a:off x="0" y="0"/>
          <a:ext cx="0" cy="0"/>
          <a:chOff x="0" y="0"/>
          <a:chExt cx="0" cy="0"/>
        </a:xfrm>
      </p:grpSpPr>
      <p:sp>
        <p:nvSpPr>
          <p:cNvPr id="48" name="Google Shape;48;p139"/>
          <p:cNvSpPr txBox="1">
            <a:spLocks noGrp="1"/>
          </p:cNvSpPr>
          <p:nvPr>
            <p:ph type="title"/>
          </p:nvPr>
        </p:nvSpPr>
        <p:spPr>
          <a:xfrm rot="5400000">
            <a:off x="7889876" y="2054225"/>
            <a:ext cx="5486400" cy="2597151"/>
          </a:xfrm>
          <a:prstGeom prst="rect">
            <a:avLst/>
          </a:prstGeom>
          <a:noFill/>
          <a:ln>
            <a:noFill/>
          </a:ln>
          <a:effectLst>
            <a:outerShdw blurRad="63500" dist="35921" dir="2700000">
              <a:srgbClr val="000000"/>
            </a:outerShdw>
          </a:effectLst>
        </p:spPr>
        <p:txBody>
          <a:bodyPr spcFirstLastPara="1" wrap="square" lIns="90475" tIns="44450" rIns="90475" bIns="44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9"/>
          <p:cNvSpPr txBox="1">
            <a:spLocks noGrp="1"/>
          </p:cNvSpPr>
          <p:nvPr>
            <p:ph type="body" idx="1"/>
          </p:nvPr>
        </p:nvSpPr>
        <p:spPr>
          <a:xfrm rot="5400000">
            <a:off x="2593976" y="-441325"/>
            <a:ext cx="5486400" cy="7588249"/>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299466" algn="l">
              <a:spcBef>
                <a:spcPts val="360"/>
              </a:spcBef>
              <a:spcAft>
                <a:spcPts val="0"/>
              </a:spcAft>
              <a:buSzPts val="1116"/>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extLst>
      <p:ext uri="{BB962C8B-B14F-4D97-AF65-F5344CB8AC3E}">
        <p14:creationId xmlns:p14="http://schemas.microsoft.com/office/powerpoint/2010/main" val="31657589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0"/>
        <p:cNvGrpSpPr/>
        <p:nvPr/>
      </p:nvGrpSpPr>
      <p:grpSpPr>
        <a:xfrm>
          <a:off x="0" y="0"/>
          <a:ext cx="0" cy="0"/>
          <a:chOff x="0" y="0"/>
          <a:chExt cx="0" cy="0"/>
        </a:xfrm>
      </p:grpSpPr>
      <p:sp>
        <p:nvSpPr>
          <p:cNvPr id="51" name="Google Shape;51;p140"/>
          <p:cNvSpPr txBox="1">
            <a:spLocks noGrp="1"/>
          </p:cNvSpPr>
          <p:nvPr>
            <p:ph type="title"/>
          </p:nvPr>
        </p:nvSpPr>
        <p:spPr>
          <a:xfrm>
            <a:off x="1574800" y="609600"/>
            <a:ext cx="10287000" cy="1143000"/>
          </a:xfrm>
          <a:prstGeom prst="rect">
            <a:avLst/>
          </a:prstGeom>
          <a:noFill/>
          <a:ln>
            <a:noFill/>
          </a:ln>
          <a:effectLst>
            <a:outerShdw blurRad="63500" dist="35921" dir="2700000">
              <a:srgbClr val="000000"/>
            </a:outerShdw>
          </a:effectLst>
        </p:spPr>
        <p:txBody>
          <a:bodyPr spcFirstLastPara="1" wrap="square" lIns="90475" tIns="44450" rIns="90475" bIns="44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0"/>
          <p:cNvSpPr txBox="1">
            <a:spLocks noGrp="1"/>
          </p:cNvSpPr>
          <p:nvPr>
            <p:ph type="body" idx="1"/>
          </p:nvPr>
        </p:nvSpPr>
        <p:spPr>
          <a:xfrm rot="5400000">
            <a:off x="4679949" y="-1155700"/>
            <a:ext cx="4114800" cy="10388600"/>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299466" algn="l">
              <a:spcBef>
                <a:spcPts val="360"/>
              </a:spcBef>
              <a:spcAft>
                <a:spcPts val="0"/>
              </a:spcAft>
              <a:buSzPts val="1116"/>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extLst>
      <p:ext uri="{BB962C8B-B14F-4D97-AF65-F5344CB8AC3E}">
        <p14:creationId xmlns:p14="http://schemas.microsoft.com/office/powerpoint/2010/main" val="1661277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3"/>
        <p:cNvGrpSpPr/>
        <p:nvPr/>
      </p:nvGrpSpPr>
      <p:grpSpPr>
        <a:xfrm>
          <a:off x="0" y="0"/>
          <a:ext cx="0" cy="0"/>
          <a:chOff x="0" y="0"/>
          <a:chExt cx="0" cy="0"/>
        </a:xfrm>
      </p:grpSpPr>
      <p:sp>
        <p:nvSpPr>
          <p:cNvPr id="54" name="Google Shape;54;p141"/>
          <p:cNvSpPr txBox="1">
            <a:spLocks noGrp="1"/>
          </p:cNvSpPr>
          <p:nvPr>
            <p:ph type="title"/>
          </p:nvPr>
        </p:nvSpPr>
        <p:spPr>
          <a:xfrm>
            <a:off x="2389717" y="4800600"/>
            <a:ext cx="7315200" cy="566738"/>
          </a:xfrm>
          <a:prstGeom prst="rect">
            <a:avLst/>
          </a:prstGeom>
          <a:noFill/>
          <a:ln>
            <a:noFill/>
          </a:ln>
          <a:effectLst>
            <a:outerShdw blurRad="63500" dist="35921" dir="2700000">
              <a:srgbClr val="000000"/>
            </a:outerShdw>
          </a:effectLst>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1"/>
          <p:cNvSpPr>
            <a:spLocks noGrp="1"/>
          </p:cNvSpPr>
          <p:nvPr>
            <p:ph type="pic" idx="2"/>
          </p:nvPr>
        </p:nvSpPr>
        <p:spPr>
          <a:xfrm>
            <a:off x="2389717" y="612775"/>
            <a:ext cx="7315200" cy="4114800"/>
          </a:xfrm>
          <a:prstGeom prst="rect">
            <a:avLst/>
          </a:prstGeom>
          <a:noFill/>
          <a:ln>
            <a:noFill/>
          </a:ln>
        </p:spPr>
        <p:txBody>
          <a:bodyPr spcFirstLastPara="1" wrap="square" lIns="90475" tIns="44450" rIns="90475" bIns="44450" anchor="t" anchorCtr="0">
            <a:noAutofit/>
          </a:bodyPr>
          <a:lstStyle>
            <a:lvl1pPr marR="0" lvl="0" algn="l" rtl="0">
              <a:spcBef>
                <a:spcPts val="640"/>
              </a:spcBef>
              <a:spcAft>
                <a:spcPts val="0"/>
              </a:spcAft>
              <a:buClr>
                <a:schemeClr val="lt2"/>
              </a:buClr>
              <a:buSzPts val="2400"/>
              <a:buFont typeface="Arial"/>
              <a:buNone/>
              <a:defRPr sz="3200" b="1">
                <a:solidFill>
                  <a:schemeClr val="lt1"/>
                </a:solidFill>
                <a:latin typeface="Arial"/>
                <a:ea typeface="Arial"/>
                <a:cs typeface="Arial"/>
                <a:sym typeface="Arial"/>
              </a:defRPr>
            </a:lvl1pPr>
            <a:lvl2pPr marR="0" lvl="1" algn="l" rtl="0">
              <a:spcBef>
                <a:spcPts val="560"/>
              </a:spcBef>
              <a:spcAft>
                <a:spcPts val="0"/>
              </a:spcAft>
              <a:buClr>
                <a:schemeClr val="folHlink"/>
              </a:buClr>
              <a:buSzPts val="2100"/>
              <a:buFont typeface="Arial"/>
              <a:buNone/>
              <a:defRPr sz="2800" b="1"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2"/>
              </a:buClr>
              <a:buSzPts val="1488"/>
              <a:buFont typeface="Arial"/>
              <a:buNone/>
              <a:defRPr sz="2400" b="1"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9pPr>
          </a:lstStyle>
          <a:p>
            <a:endParaRPr/>
          </a:p>
        </p:txBody>
      </p:sp>
      <p:sp>
        <p:nvSpPr>
          <p:cNvPr id="56" name="Google Shape;56;p141"/>
          <p:cNvSpPr txBox="1">
            <a:spLocks noGrp="1"/>
          </p:cNvSpPr>
          <p:nvPr>
            <p:ph type="body" idx="1"/>
          </p:nvPr>
        </p:nvSpPr>
        <p:spPr>
          <a:xfrm>
            <a:off x="2389717" y="5367338"/>
            <a:ext cx="7315200" cy="804862"/>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20"/>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Tree>
    <p:extLst>
      <p:ext uri="{BB962C8B-B14F-4D97-AF65-F5344CB8AC3E}">
        <p14:creationId xmlns:p14="http://schemas.microsoft.com/office/powerpoint/2010/main" val="4226065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142"/>
          <p:cNvSpPr txBox="1">
            <a:spLocks noGrp="1"/>
          </p:cNvSpPr>
          <p:nvPr>
            <p:ph type="title"/>
          </p:nvPr>
        </p:nvSpPr>
        <p:spPr>
          <a:xfrm>
            <a:off x="609601" y="273050"/>
            <a:ext cx="4011084" cy="1162050"/>
          </a:xfrm>
          <a:prstGeom prst="rect">
            <a:avLst/>
          </a:prstGeom>
          <a:noFill/>
          <a:ln>
            <a:noFill/>
          </a:ln>
          <a:effectLst>
            <a:outerShdw blurRad="63500" dist="35921" dir="2700000">
              <a:srgbClr val="000000"/>
            </a:outerShdw>
          </a:effectLst>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2"/>
          <p:cNvSpPr txBox="1">
            <a:spLocks noGrp="1"/>
          </p:cNvSpPr>
          <p:nvPr>
            <p:ph type="body" idx="1"/>
          </p:nvPr>
        </p:nvSpPr>
        <p:spPr>
          <a:xfrm>
            <a:off x="4766733" y="273051"/>
            <a:ext cx="6815667" cy="5853113"/>
          </a:xfrm>
          <a:prstGeom prst="rect">
            <a:avLst/>
          </a:prstGeom>
          <a:noFill/>
          <a:ln>
            <a:noFill/>
          </a:ln>
        </p:spPr>
        <p:txBody>
          <a:bodyPr spcFirstLastPara="1" wrap="square" lIns="90475" tIns="44450" rIns="90475" bIns="44450" anchor="t" anchorCtr="0">
            <a:noAutofit/>
          </a:bodyPr>
          <a:lstStyle>
            <a:lvl1pPr marL="457200" lvl="0" indent="-381000" algn="l">
              <a:spcBef>
                <a:spcPts val="640"/>
              </a:spcBef>
              <a:spcAft>
                <a:spcPts val="0"/>
              </a:spcAft>
              <a:buSzPts val="2400"/>
              <a:buChar char="●"/>
              <a:defRPr sz="3200"/>
            </a:lvl1pPr>
            <a:lvl2pPr marL="914400" lvl="1" indent="-361950" algn="l">
              <a:spcBef>
                <a:spcPts val="560"/>
              </a:spcBef>
              <a:spcAft>
                <a:spcPts val="0"/>
              </a:spcAft>
              <a:buSzPts val="2100"/>
              <a:buChar char="●"/>
              <a:defRPr sz="2800"/>
            </a:lvl2pPr>
            <a:lvl3pPr marL="1371600" lvl="2" indent="-323088" algn="l">
              <a:spcBef>
                <a:spcPts val="480"/>
              </a:spcBef>
              <a:spcAft>
                <a:spcPts val="0"/>
              </a:spcAft>
              <a:buSzPts val="1488"/>
              <a:buChar char="●"/>
              <a:defRPr sz="2400"/>
            </a:lvl3pPr>
            <a:lvl4pPr marL="1828800" lvl="3" indent="-355600" algn="l">
              <a:spcBef>
                <a:spcPts val="400"/>
              </a:spcBef>
              <a:spcAft>
                <a:spcPts val="0"/>
              </a:spcAft>
              <a:buSzPts val="2000"/>
              <a:buFont typeface="Arial"/>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60" name="Google Shape;60;p142"/>
          <p:cNvSpPr txBox="1">
            <a:spLocks noGrp="1"/>
          </p:cNvSpPr>
          <p:nvPr>
            <p:ph type="body" idx="2"/>
          </p:nvPr>
        </p:nvSpPr>
        <p:spPr>
          <a:xfrm>
            <a:off x="609601" y="1435101"/>
            <a:ext cx="4011084" cy="4691063"/>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20"/>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Tree>
    <p:extLst>
      <p:ext uri="{BB962C8B-B14F-4D97-AF65-F5344CB8AC3E}">
        <p14:creationId xmlns:p14="http://schemas.microsoft.com/office/powerpoint/2010/main" val="42726569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1"/>
        <p:cNvGrpSpPr/>
        <p:nvPr/>
      </p:nvGrpSpPr>
      <p:grpSpPr>
        <a:xfrm>
          <a:off x="0" y="0"/>
          <a:ext cx="0" cy="0"/>
          <a:chOff x="0" y="0"/>
          <a:chExt cx="0" cy="0"/>
        </a:xfrm>
      </p:grpSpPr>
      <p:sp>
        <p:nvSpPr>
          <p:cNvPr id="62" name="Google Shape;62;p143"/>
          <p:cNvSpPr txBox="1">
            <a:spLocks noGrp="1"/>
          </p:cNvSpPr>
          <p:nvPr>
            <p:ph type="title"/>
          </p:nvPr>
        </p:nvSpPr>
        <p:spPr>
          <a:xfrm>
            <a:off x="1574800" y="609600"/>
            <a:ext cx="10287000" cy="1143000"/>
          </a:xfrm>
          <a:prstGeom prst="rect">
            <a:avLst/>
          </a:prstGeom>
          <a:noFill/>
          <a:ln>
            <a:noFill/>
          </a:ln>
          <a:effectLst>
            <a:outerShdw blurRad="63500" dist="35921" dir="2700000">
              <a:srgbClr val="000000"/>
            </a:outerShdw>
          </a:effectLst>
        </p:spPr>
        <p:txBody>
          <a:bodyPr spcFirstLastPara="1" wrap="square" lIns="90475" tIns="44450" rIns="90475" bIns="44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357844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144"/>
          <p:cNvSpPr txBox="1">
            <a:spLocks noGrp="1"/>
          </p:cNvSpPr>
          <p:nvPr>
            <p:ph type="title"/>
          </p:nvPr>
        </p:nvSpPr>
        <p:spPr>
          <a:xfrm>
            <a:off x="609600" y="274638"/>
            <a:ext cx="10972800" cy="1143000"/>
          </a:xfrm>
          <a:prstGeom prst="rect">
            <a:avLst/>
          </a:prstGeom>
          <a:noFill/>
          <a:ln>
            <a:noFill/>
          </a:ln>
          <a:effectLst>
            <a:outerShdw blurRad="63500" dist="35921" dir="2700000">
              <a:srgbClr val="000000"/>
            </a:outerShdw>
          </a:effectLst>
        </p:spPr>
        <p:txBody>
          <a:bodyPr spcFirstLastPara="1" wrap="square" lIns="90475" tIns="44450" rIns="90475" bIns="44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44"/>
          <p:cNvSpPr txBox="1">
            <a:spLocks noGrp="1"/>
          </p:cNvSpPr>
          <p:nvPr>
            <p:ph type="body" idx="1"/>
          </p:nvPr>
        </p:nvSpPr>
        <p:spPr>
          <a:xfrm>
            <a:off x="609600" y="1535113"/>
            <a:ext cx="5386917"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16"/>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66" name="Google Shape;66;p144"/>
          <p:cNvSpPr txBox="1">
            <a:spLocks noGrp="1"/>
          </p:cNvSpPr>
          <p:nvPr>
            <p:ph type="body" idx="2"/>
          </p:nvPr>
        </p:nvSpPr>
        <p:spPr>
          <a:xfrm>
            <a:off x="609600" y="2174875"/>
            <a:ext cx="5386917"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299466" algn="l">
              <a:spcBef>
                <a:spcPts val="360"/>
              </a:spcBef>
              <a:spcAft>
                <a:spcPts val="0"/>
              </a:spcAft>
              <a:buSzPts val="1116"/>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67" name="Google Shape;67;p144"/>
          <p:cNvSpPr txBox="1">
            <a:spLocks noGrp="1"/>
          </p:cNvSpPr>
          <p:nvPr>
            <p:ph type="body" idx="3"/>
          </p:nvPr>
        </p:nvSpPr>
        <p:spPr>
          <a:xfrm>
            <a:off x="6193368" y="1535113"/>
            <a:ext cx="5389033"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16"/>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68" name="Google Shape;68;p144"/>
          <p:cNvSpPr txBox="1">
            <a:spLocks noGrp="1"/>
          </p:cNvSpPr>
          <p:nvPr>
            <p:ph type="body" idx="4"/>
          </p:nvPr>
        </p:nvSpPr>
        <p:spPr>
          <a:xfrm>
            <a:off x="6193368" y="2174875"/>
            <a:ext cx="5389033"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299466" algn="l">
              <a:spcBef>
                <a:spcPts val="360"/>
              </a:spcBef>
              <a:spcAft>
                <a:spcPts val="0"/>
              </a:spcAft>
              <a:buSzPts val="1116"/>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Tree>
    <p:extLst>
      <p:ext uri="{BB962C8B-B14F-4D97-AF65-F5344CB8AC3E}">
        <p14:creationId xmlns:p14="http://schemas.microsoft.com/office/powerpoint/2010/main" val="3616417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9"/>
        <p:cNvGrpSpPr/>
        <p:nvPr/>
      </p:nvGrpSpPr>
      <p:grpSpPr>
        <a:xfrm>
          <a:off x="0" y="0"/>
          <a:ext cx="0" cy="0"/>
          <a:chOff x="0" y="0"/>
          <a:chExt cx="0" cy="0"/>
        </a:xfrm>
      </p:grpSpPr>
      <p:sp>
        <p:nvSpPr>
          <p:cNvPr id="70" name="Google Shape;70;p145"/>
          <p:cNvSpPr txBox="1">
            <a:spLocks noGrp="1"/>
          </p:cNvSpPr>
          <p:nvPr>
            <p:ph type="title"/>
          </p:nvPr>
        </p:nvSpPr>
        <p:spPr>
          <a:xfrm>
            <a:off x="1574800" y="609600"/>
            <a:ext cx="10287000" cy="1143000"/>
          </a:xfrm>
          <a:prstGeom prst="rect">
            <a:avLst/>
          </a:prstGeom>
          <a:noFill/>
          <a:ln>
            <a:noFill/>
          </a:ln>
          <a:effectLst>
            <a:outerShdw blurRad="63500" dist="35921" dir="2700000">
              <a:srgbClr val="000000"/>
            </a:outerShdw>
          </a:effectLst>
        </p:spPr>
        <p:txBody>
          <a:bodyPr spcFirstLastPara="1" wrap="square" lIns="90475" tIns="44450" rIns="90475" bIns="444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5"/>
          <p:cNvSpPr txBox="1">
            <a:spLocks noGrp="1"/>
          </p:cNvSpPr>
          <p:nvPr>
            <p:ph type="body" idx="1"/>
          </p:nvPr>
        </p:nvSpPr>
        <p:spPr>
          <a:xfrm>
            <a:off x="1543051" y="1981200"/>
            <a:ext cx="5092700" cy="4114800"/>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07339" algn="l">
              <a:spcBef>
                <a:spcPts val="400"/>
              </a:spcBef>
              <a:spcAft>
                <a:spcPts val="0"/>
              </a:spcAft>
              <a:buSzPts val="1240"/>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72" name="Google Shape;72;p145"/>
          <p:cNvSpPr txBox="1">
            <a:spLocks noGrp="1"/>
          </p:cNvSpPr>
          <p:nvPr>
            <p:ph type="body" idx="2"/>
          </p:nvPr>
        </p:nvSpPr>
        <p:spPr>
          <a:xfrm>
            <a:off x="6838951" y="1981200"/>
            <a:ext cx="5092700" cy="4114800"/>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07339" algn="l">
              <a:spcBef>
                <a:spcPts val="400"/>
              </a:spcBef>
              <a:spcAft>
                <a:spcPts val="0"/>
              </a:spcAft>
              <a:buSzPts val="1240"/>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Tree>
    <p:extLst>
      <p:ext uri="{BB962C8B-B14F-4D97-AF65-F5344CB8AC3E}">
        <p14:creationId xmlns:p14="http://schemas.microsoft.com/office/powerpoint/2010/main" val="600190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3"/>
        <p:cNvGrpSpPr/>
        <p:nvPr/>
      </p:nvGrpSpPr>
      <p:grpSpPr>
        <a:xfrm>
          <a:off x="0" y="0"/>
          <a:ext cx="0" cy="0"/>
          <a:chOff x="0" y="0"/>
          <a:chExt cx="0" cy="0"/>
        </a:xfrm>
      </p:grpSpPr>
      <p:sp>
        <p:nvSpPr>
          <p:cNvPr id="74" name="Google Shape;74;p146"/>
          <p:cNvSpPr txBox="1">
            <a:spLocks noGrp="1"/>
          </p:cNvSpPr>
          <p:nvPr>
            <p:ph type="title"/>
          </p:nvPr>
        </p:nvSpPr>
        <p:spPr>
          <a:xfrm>
            <a:off x="963084" y="4406901"/>
            <a:ext cx="10363200" cy="1362075"/>
          </a:xfrm>
          <a:prstGeom prst="rect">
            <a:avLst/>
          </a:prstGeom>
          <a:noFill/>
          <a:ln>
            <a:noFill/>
          </a:ln>
          <a:effectLst>
            <a:outerShdw blurRad="63500" dist="35921" dir="2700000">
              <a:srgbClr val="000000"/>
            </a:outerShdw>
          </a:effectLst>
        </p:spPr>
        <p:txBody>
          <a:bodyPr spcFirstLastPara="1" wrap="square" lIns="90475" tIns="44450" rIns="90475" bIns="4445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6"/>
          <p:cNvSpPr txBox="1">
            <a:spLocks noGrp="1"/>
          </p:cNvSpPr>
          <p:nvPr>
            <p:ph type="body" idx="1"/>
          </p:nvPr>
        </p:nvSpPr>
        <p:spPr>
          <a:xfrm>
            <a:off x="963084" y="2906713"/>
            <a:ext cx="10363200" cy="1500187"/>
          </a:xfrm>
          <a:prstGeom prst="rect">
            <a:avLst/>
          </a:prstGeom>
          <a:noFill/>
          <a:ln>
            <a:noFill/>
          </a:ln>
        </p:spPr>
        <p:txBody>
          <a:bodyPr spcFirstLastPara="1" wrap="square" lIns="90475" tIns="44450" rIns="90475" bIns="4445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992"/>
              <a:buNone/>
              <a:defRPr sz="1600"/>
            </a:lvl3pPr>
            <a:lvl4pPr marL="1828800" lvl="3" indent="-228600" algn="l">
              <a:spcBef>
                <a:spcPts val="280"/>
              </a:spcBef>
              <a:spcAft>
                <a:spcPts val="0"/>
              </a:spcAft>
              <a:buSzPts val="1400"/>
              <a:buFont typeface="Arial"/>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Tree>
    <p:extLst>
      <p:ext uri="{BB962C8B-B14F-4D97-AF65-F5344CB8AC3E}">
        <p14:creationId xmlns:p14="http://schemas.microsoft.com/office/powerpoint/2010/main" val="186376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3" y="2141308"/>
            <a:ext cx="9617436" cy="2986087"/>
          </a:xfrm>
          <a:prstGeom prst="rect">
            <a:avLst/>
          </a:prstGeom>
        </p:spPr>
        <p:txBody>
          <a:bodyPr/>
          <a:lstStyle>
            <a:lvl1pPr marL="257244" indent="-257244">
              <a:spcBef>
                <a:spcPts val="0"/>
              </a:spcBef>
              <a:spcAft>
                <a:spcPts val="900"/>
              </a:spcAft>
              <a:buClr>
                <a:schemeClr val="accent6"/>
              </a:buClr>
              <a:buFont typeface="Wingdings" panose="05000000000000000000" pitchFamily="2" charset="2"/>
              <a:buChar char="§"/>
              <a:defRPr sz="1800">
                <a:solidFill>
                  <a:schemeClr val="tx1"/>
                </a:solidFill>
                <a:latin typeface="+mn-lt"/>
              </a:defRPr>
            </a:lvl1pPr>
            <a:lvl2pPr marL="514487" indent="-260673">
              <a:spcBef>
                <a:spcPts val="0"/>
              </a:spcBef>
              <a:spcAft>
                <a:spcPts val="450"/>
              </a:spcAft>
              <a:defRPr sz="1800">
                <a:latin typeface="+mn-lt"/>
              </a:defRPr>
            </a:lvl2pPr>
            <a:lvl3pPr marL="768301" indent="-260673">
              <a:spcBef>
                <a:spcPts val="0"/>
              </a:spcBef>
              <a:spcAft>
                <a:spcPts val="450"/>
              </a:spcAft>
              <a:buFont typeface="Arial" panose="020B0604020202020204" pitchFamily="34" charset="0"/>
              <a:buChar char="•"/>
              <a:defRPr sz="1800">
                <a:latin typeface="+mn-lt"/>
              </a:defRPr>
            </a:lvl3pPr>
            <a:lvl4pPr marL="1111292" indent="-260673">
              <a:spcBef>
                <a:spcPts val="0"/>
              </a:spcBef>
              <a:spcAft>
                <a:spcPts val="450"/>
              </a:spcAft>
              <a:buClr>
                <a:schemeClr val="accent6"/>
              </a:buClr>
              <a:buFont typeface="System Font Regular"/>
              <a:buChar char="–"/>
              <a:defRPr sz="1800">
                <a:latin typeface="+mn-lt"/>
              </a:defRPr>
            </a:lvl4pPr>
            <a:lvl5pPr marL="1371966" indent="-260673">
              <a:spcBef>
                <a:spcPts val="0"/>
              </a:spcBef>
              <a:spcAft>
                <a:spcPts val="450"/>
              </a:spcAft>
              <a:buClr>
                <a:schemeClr val="accent6"/>
              </a:buClr>
              <a:buSzPct val="100000"/>
              <a:buFont typeface="System Font Regular"/>
              <a:buChar cha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3182388299"/>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141308"/>
            <a:ext cx="5172787" cy="2986087"/>
          </a:xfrm>
          <a:prstGeom prst="rect">
            <a:avLst/>
          </a:prstGeom>
        </p:spPr>
        <p:txBody>
          <a:bodyPr/>
          <a:lstStyle>
            <a:lvl1pPr marL="257244" indent="-257244">
              <a:spcBef>
                <a:spcPts val="0"/>
              </a:spcBef>
              <a:spcAft>
                <a:spcPts val="600"/>
              </a:spcAft>
              <a:buClr>
                <a:schemeClr val="accent6"/>
              </a:buClr>
              <a:buFont typeface="Wingdings" panose="05000000000000000000" pitchFamily="2" charset="2"/>
              <a:buChar char="§"/>
              <a:defRPr sz="1650">
                <a:solidFill>
                  <a:schemeClr val="tx1"/>
                </a:solidFill>
                <a:latin typeface="+mn-lt"/>
              </a:defRPr>
            </a:lvl1pPr>
            <a:lvl2pPr marL="385865" indent="-259625">
              <a:spcBef>
                <a:spcPts val="0"/>
              </a:spcBef>
              <a:spcAft>
                <a:spcPts val="600"/>
              </a:spcAft>
              <a:buFont typeface="Arial" panose="020B0604020202020204" pitchFamily="34" charset="0"/>
              <a:buChar char="•"/>
              <a:defRPr sz="1650">
                <a:latin typeface="+mn-lt"/>
              </a:defRPr>
            </a:lvl2pPr>
            <a:lvl3pPr marL="514487" indent="-214370">
              <a:spcBef>
                <a:spcPts val="0"/>
              </a:spcBef>
              <a:spcAft>
                <a:spcPts val="600"/>
              </a:spcAft>
              <a:buFont typeface="Arial" panose="020B0604020202020204" pitchFamily="34" charset="0"/>
              <a:buChar char="̶"/>
              <a:defRPr sz="1650">
                <a:latin typeface="+mn-lt"/>
              </a:defRPr>
            </a:lvl3pPr>
            <a:lvl4pPr marL="685983" indent="-257244">
              <a:spcBef>
                <a:spcPts val="0"/>
              </a:spcBef>
              <a:spcAft>
                <a:spcPts val="600"/>
              </a:spcAft>
              <a:buClr>
                <a:schemeClr val="accent6"/>
              </a:buClr>
              <a:buFont typeface="Arial" panose="020B0604020202020204" pitchFamily="34" charset="0"/>
              <a:buChar char="­"/>
              <a:defRPr sz="1650">
                <a:latin typeface="+mn-lt"/>
              </a:defRPr>
            </a:lvl4pPr>
            <a:lvl5pPr marL="771731" indent="-257244">
              <a:spcBef>
                <a:spcPts val="0"/>
              </a:spcBef>
              <a:spcAft>
                <a:spcPts val="60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141308"/>
            <a:ext cx="5172787" cy="2986087"/>
          </a:xfrm>
          <a:prstGeom prst="rect">
            <a:avLst/>
          </a:prstGeom>
        </p:spPr>
        <p:txBody>
          <a:bodyPr/>
          <a:lstStyle>
            <a:lvl1pPr marL="257244" indent="-257244">
              <a:spcBef>
                <a:spcPts val="0"/>
              </a:spcBef>
              <a:spcAft>
                <a:spcPts val="600"/>
              </a:spcAft>
              <a:buClr>
                <a:schemeClr val="accent6"/>
              </a:buClr>
              <a:buFont typeface="Wingdings" panose="05000000000000000000" pitchFamily="2" charset="2"/>
              <a:buChar char="§"/>
              <a:defRPr sz="1650">
                <a:solidFill>
                  <a:schemeClr val="tx1"/>
                </a:solidFill>
                <a:latin typeface="+mn-lt"/>
              </a:defRPr>
            </a:lvl1pPr>
            <a:lvl2pPr marL="385865" indent="-259625">
              <a:spcBef>
                <a:spcPts val="0"/>
              </a:spcBef>
              <a:spcAft>
                <a:spcPts val="600"/>
              </a:spcAft>
              <a:buFont typeface="Arial" panose="020B0604020202020204" pitchFamily="34" charset="0"/>
              <a:buChar char="•"/>
              <a:defRPr sz="1650">
                <a:latin typeface="+mn-lt"/>
              </a:defRPr>
            </a:lvl2pPr>
            <a:lvl3pPr marL="514487" indent="-214370">
              <a:spcBef>
                <a:spcPts val="0"/>
              </a:spcBef>
              <a:spcAft>
                <a:spcPts val="600"/>
              </a:spcAft>
              <a:buFont typeface="Arial" panose="020B0604020202020204" pitchFamily="34" charset="0"/>
              <a:buChar char="̶"/>
              <a:defRPr sz="1650">
                <a:latin typeface="+mn-lt"/>
              </a:defRPr>
            </a:lvl3pPr>
            <a:lvl4pPr marL="685983" indent="-257244">
              <a:spcBef>
                <a:spcPts val="0"/>
              </a:spcBef>
              <a:spcAft>
                <a:spcPts val="600"/>
              </a:spcAft>
              <a:buClr>
                <a:schemeClr val="accent6"/>
              </a:buClr>
              <a:buFont typeface="Arial" panose="020B0604020202020204" pitchFamily="34" charset="0"/>
              <a:buChar char="­"/>
              <a:defRPr sz="1650">
                <a:latin typeface="+mn-lt"/>
              </a:defRPr>
            </a:lvl4pPr>
            <a:lvl5pPr marL="771731" indent="-257244">
              <a:spcBef>
                <a:spcPts val="0"/>
              </a:spcBef>
              <a:spcAft>
                <a:spcPts val="60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2253027965"/>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293708"/>
            <a:ext cx="3444653"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293708"/>
            <a:ext cx="3444653"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1" y="2287060"/>
            <a:ext cx="3444653" cy="2986087"/>
          </a:xfrm>
          <a:prstGeom prst="rect">
            <a:avLst/>
          </a:prstGeom>
        </p:spPr>
        <p:txBody>
          <a:bodyPr/>
          <a:lstStyle>
            <a:lvl1pPr marL="0" indent="0">
              <a:spcBef>
                <a:spcPts val="0"/>
              </a:spcBef>
              <a:spcAft>
                <a:spcPts val="900"/>
              </a:spcAft>
              <a:buClr>
                <a:schemeClr val="accent6"/>
              </a:buClr>
              <a:buFontTx/>
              <a:buNone/>
              <a:defRPr sz="1650">
                <a:solidFill>
                  <a:schemeClr val="tx1"/>
                </a:solidFill>
                <a:latin typeface="+mn-lt"/>
              </a:defRPr>
            </a:lvl1pPr>
            <a:lvl2pPr marL="213179" indent="-213179">
              <a:spcBef>
                <a:spcPts val="0"/>
              </a:spcBef>
              <a:spcAft>
                <a:spcPts val="450"/>
              </a:spcAft>
              <a:defRPr sz="1650">
                <a:latin typeface="+mn-lt"/>
              </a:defRPr>
            </a:lvl2pPr>
            <a:lvl3pPr marL="344183" indent="-167923">
              <a:spcBef>
                <a:spcPts val="0"/>
              </a:spcBef>
              <a:spcAft>
                <a:spcPts val="450"/>
              </a:spcAft>
              <a:buFont typeface="Arial" panose="020B0604020202020204" pitchFamily="34" charset="0"/>
              <a:buChar char="•"/>
              <a:defRPr sz="1650">
                <a:latin typeface="+mn-lt"/>
              </a:defRPr>
            </a:lvl3pPr>
            <a:lvl4pPr marL="513297" indent="-169114">
              <a:spcBef>
                <a:spcPts val="0"/>
              </a:spcBef>
              <a:spcAft>
                <a:spcPts val="450"/>
              </a:spcAft>
              <a:buClr>
                <a:schemeClr val="accent6"/>
              </a:buClr>
              <a:buFont typeface="System Font Regular"/>
              <a:buChar char="–"/>
              <a:tabLst/>
              <a:defRPr sz="1650">
                <a:latin typeface="+mn-lt"/>
              </a:defRPr>
            </a:lvl4pPr>
            <a:lvl5pPr marL="1030166" indent="-172687">
              <a:spcBef>
                <a:spcPts val="0"/>
              </a:spcBef>
              <a:spcAft>
                <a:spcPts val="450"/>
              </a:spcAft>
              <a:buClr>
                <a:schemeClr val="accent6"/>
              </a:buClr>
              <a:buSzPct val="100000"/>
              <a:buFont typeface="System Font Regular"/>
              <a:buChar char="–"/>
              <a:defRPr sz="16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927933809"/>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293707"/>
            <a:ext cx="2743915"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2" y="2293705"/>
            <a:ext cx="2743915"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289977"/>
            <a:ext cx="2743915"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298550"/>
            <a:ext cx="2743915" cy="2986087"/>
          </a:xfrm>
          <a:prstGeom prst="rect">
            <a:avLst/>
          </a:prstGeom>
        </p:spPr>
        <p:txBody>
          <a:bodyPr/>
          <a:lstStyle>
            <a:lvl1pPr marL="0" indent="0">
              <a:spcBef>
                <a:spcPts val="0"/>
              </a:spcBef>
              <a:spcAft>
                <a:spcPts val="900"/>
              </a:spcAft>
              <a:buClr>
                <a:schemeClr val="accent6"/>
              </a:buClr>
              <a:buFontTx/>
              <a:buNone/>
              <a:defRPr sz="1500">
                <a:solidFill>
                  <a:schemeClr val="tx1"/>
                </a:solidFill>
                <a:latin typeface="+mn-lt"/>
              </a:defRPr>
            </a:lvl1pPr>
            <a:lvl2pPr marL="258435" indent="-172687">
              <a:spcBef>
                <a:spcPts val="0"/>
              </a:spcBef>
              <a:spcAft>
                <a:spcPts val="450"/>
              </a:spcAft>
              <a:defRPr sz="1500">
                <a:latin typeface="+mn-lt"/>
              </a:defRPr>
            </a:lvl2pPr>
            <a:lvl3pPr marL="344183" indent="-171496">
              <a:spcBef>
                <a:spcPts val="0"/>
              </a:spcBef>
              <a:spcAft>
                <a:spcPts val="450"/>
              </a:spcAft>
              <a:buFont typeface="Arial" panose="020B0604020202020204" pitchFamily="34" charset="0"/>
              <a:buChar char="•"/>
              <a:defRPr sz="1500">
                <a:latin typeface="+mn-lt"/>
              </a:defRPr>
            </a:lvl3pPr>
            <a:lvl4pPr marL="427549" indent="-172687">
              <a:spcBef>
                <a:spcPts val="0"/>
              </a:spcBef>
              <a:spcAft>
                <a:spcPts val="450"/>
              </a:spcAft>
              <a:buClr>
                <a:schemeClr val="accent6"/>
              </a:buClr>
              <a:buFont typeface="System Font Regular"/>
              <a:buChar char="–"/>
              <a:tabLst/>
              <a:defRPr sz="1500">
                <a:latin typeface="+mn-lt"/>
              </a:defRPr>
            </a:lvl4pPr>
            <a:lvl5pPr marL="513297" indent="-169114">
              <a:spcBef>
                <a:spcPts val="0"/>
              </a:spcBef>
              <a:spcAft>
                <a:spcPts val="450"/>
              </a:spcAft>
              <a:buClr>
                <a:schemeClr val="accent6"/>
              </a:buClr>
              <a:buSzPct val="100000"/>
              <a:buFont typeface="System Font Regular"/>
              <a:buChar char="–"/>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3563481443"/>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3" y="2141308"/>
            <a:ext cx="5249959" cy="2986087"/>
          </a:xfrm>
          <a:prstGeom prst="rect">
            <a:avLst/>
          </a:prstGeom>
        </p:spPr>
        <p:txBody>
          <a:bodyPr/>
          <a:lstStyle>
            <a:lvl1pPr marL="300118" indent="-257244">
              <a:spcBef>
                <a:spcPts val="0"/>
              </a:spcBef>
              <a:spcAft>
                <a:spcPts val="600"/>
              </a:spcAft>
              <a:buClr>
                <a:schemeClr val="accent6"/>
              </a:buClr>
              <a:buFont typeface="Wingdings" panose="05000000000000000000" pitchFamily="2" charset="2"/>
              <a:buChar char="§"/>
              <a:defRPr sz="1800">
                <a:solidFill>
                  <a:schemeClr val="tx1"/>
                </a:solidFill>
                <a:latin typeface="+mn-lt"/>
              </a:defRPr>
            </a:lvl1pPr>
            <a:lvl2pPr marL="514487" indent="-260673">
              <a:spcBef>
                <a:spcPts val="0"/>
              </a:spcBef>
              <a:spcAft>
                <a:spcPts val="600"/>
              </a:spcAft>
              <a:defRPr sz="1800">
                <a:latin typeface="+mn-lt"/>
              </a:defRPr>
            </a:lvl2pPr>
            <a:lvl3pPr marL="728857" indent="-210797">
              <a:spcBef>
                <a:spcPts val="0"/>
              </a:spcBef>
              <a:spcAft>
                <a:spcPts val="600"/>
              </a:spcAft>
              <a:buFont typeface="Arial" panose="020B0604020202020204" pitchFamily="34" charset="0"/>
              <a:buChar char="•"/>
              <a:defRPr sz="1800">
                <a:latin typeface="+mn-lt"/>
              </a:defRPr>
            </a:lvl3pPr>
            <a:lvl4pPr marL="1028974" indent="-300118">
              <a:spcBef>
                <a:spcPts val="0"/>
              </a:spcBef>
              <a:spcAft>
                <a:spcPts val="600"/>
              </a:spcAft>
              <a:buClr>
                <a:schemeClr val="accent6"/>
              </a:buClr>
              <a:buFont typeface="System Font Regular"/>
              <a:buChar char="–"/>
              <a:defRPr sz="1800">
                <a:latin typeface="+mn-lt"/>
              </a:defRPr>
            </a:lvl4pPr>
            <a:lvl5pPr marL="1286218" indent="-257244">
              <a:spcBef>
                <a:spcPts val="0"/>
              </a:spcBef>
              <a:spcAft>
                <a:spcPts val="600"/>
              </a:spcAft>
              <a:buClr>
                <a:schemeClr val="accent6"/>
              </a:buClr>
              <a:buSzPct val="100000"/>
              <a:buFont typeface="System Font Regular"/>
              <a:buChar cha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2143127"/>
            <a:ext cx="5043213" cy="2987675"/>
          </a:xfrm>
          <a:prstGeom prst="rect">
            <a:avLst/>
          </a:prstGeom>
        </p:spPr>
        <p:txBody>
          <a:bodyPr anchor="ctr"/>
          <a:lstStyle>
            <a:lvl1pPr algn="ctr">
              <a:defRPr sz="1050"/>
            </a:lvl1pPr>
          </a:lstStyle>
          <a:p>
            <a:r>
              <a:rPr lang="en-US"/>
              <a:t>Click icon to add picture</a:t>
            </a:r>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4056696869"/>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1" y="1371602"/>
            <a:ext cx="10941633" cy="4246879"/>
          </a:xfrm>
          <a:prstGeom prst="rect">
            <a:avLst/>
          </a:prstGeom>
        </p:spPr>
        <p:txBody>
          <a:bodyPr anchor="ctr"/>
          <a:lstStyle>
            <a:lvl1pPr algn="ctr">
              <a:defRPr sz="1050"/>
            </a:lvl1pPr>
          </a:lstStyle>
          <a:p>
            <a:r>
              <a:rPr lang="en-US"/>
              <a:t>Click icon to add picture</a:t>
            </a:r>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1345489085"/>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50"/>
            <a:ext cx="10515163" cy="648915"/>
          </a:xfrm>
          <a:prstGeom prst="rect">
            <a:avLst/>
          </a:prstGeom>
        </p:spPr>
        <p:txBody>
          <a:bodyPr vert="horz" lIns="91440" tIns="45720" rIns="91440" bIns="45720" rtlCol="0" anchor="t">
            <a:normAutofit/>
          </a:bodyPr>
          <a:lstStyle>
            <a:lvl1pPr>
              <a:defRPr sz="2401"/>
            </a:lvl1pPr>
          </a:lstStyle>
          <a:p>
            <a:r>
              <a:rPr lang="en-US"/>
              <a:t>Click to edit Master title style</a:t>
            </a:r>
            <a:endParaRPr lang="en-US" dirty="0"/>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141308"/>
            <a:ext cx="9605132" cy="2986087"/>
          </a:xfrm>
          <a:prstGeom prst="rect">
            <a:avLst/>
          </a:prstGeom>
        </p:spPr>
        <p:txBody>
          <a:bodyPr/>
          <a:lstStyle>
            <a:lvl1pPr marL="85748" indent="0">
              <a:spcBef>
                <a:spcPts val="0"/>
              </a:spcBef>
              <a:spcAft>
                <a:spcPts val="900"/>
              </a:spcAft>
              <a:buClr>
                <a:schemeClr val="accent6"/>
              </a:buClr>
              <a:buFont typeface="Wingdings" panose="05000000000000000000" pitchFamily="2" charset="2"/>
              <a:buNone/>
              <a:defRPr sz="1800">
                <a:solidFill>
                  <a:schemeClr val="tx1"/>
                </a:solidFill>
                <a:latin typeface="+mn-lt"/>
              </a:defRPr>
            </a:lvl1pPr>
            <a:lvl2pPr marL="253814" indent="0">
              <a:spcBef>
                <a:spcPts val="0"/>
              </a:spcBef>
              <a:spcAft>
                <a:spcPts val="450"/>
              </a:spcAft>
              <a:buFontTx/>
              <a:buNone/>
              <a:defRPr sz="1650">
                <a:latin typeface="+mn-lt"/>
              </a:defRPr>
            </a:lvl2pPr>
            <a:lvl3pPr marL="507627" indent="0">
              <a:spcBef>
                <a:spcPts val="0"/>
              </a:spcBef>
              <a:spcAft>
                <a:spcPts val="450"/>
              </a:spcAft>
              <a:buFontTx/>
              <a:buNone/>
              <a:defRPr sz="1650">
                <a:latin typeface="+mn-lt"/>
              </a:defRPr>
            </a:lvl3pPr>
            <a:lvl4pPr marL="850619" indent="0">
              <a:spcBef>
                <a:spcPts val="0"/>
              </a:spcBef>
              <a:spcAft>
                <a:spcPts val="450"/>
              </a:spcAft>
              <a:buClr>
                <a:schemeClr val="accent6"/>
              </a:buClr>
              <a:buFontTx/>
              <a:buNone/>
              <a:defRPr sz="1650">
                <a:latin typeface="+mn-lt"/>
              </a:defRPr>
            </a:lvl4pPr>
            <a:lvl5pPr marL="1111292" indent="0">
              <a:spcBef>
                <a:spcPts val="0"/>
              </a:spcBef>
              <a:spcAft>
                <a:spcPts val="450"/>
              </a:spcAft>
              <a:buClr>
                <a:schemeClr val="accent6"/>
              </a:buClr>
              <a:buSzPct val="100000"/>
              <a:buFontTx/>
              <a:buNone/>
              <a:defRPr sz="165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3829833912"/>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685801" y="685802"/>
            <a:ext cx="10396883"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50"/>
              <a:buFont typeface="Impact"/>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44"/>
          <p:cNvSpPr txBox="1">
            <a:spLocks noGrp="1"/>
          </p:cNvSpPr>
          <p:nvPr>
            <p:ph type="body" idx="1"/>
          </p:nvPr>
        </p:nvSpPr>
        <p:spPr>
          <a:xfrm>
            <a:off x="685801" y="2063396"/>
            <a:ext cx="10396883"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268" name="Google Shape;268;p4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959829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69"/>
        <p:cNvGrpSpPr/>
        <p:nvPr/>
      </p:nvGrpSpPr>
      <p:grpSpPr>
        <a:xfrm>
          <a:off x="0" y="0"/>
          <a:ext cx="0" cy="0"/>
          <a:chOff x="0" y="0"/>
          <a:chExt cx="0" cy="0"/>
        </a:xfrm>
      </p:grpSpPr>
      <p:pic>
        <p:nvPicPr>
          <p:cNvPr id="270" name="Google Shape;270;p46"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1" name="Google Shape;271;p46"/>
          <p:cNvSpPr/>
          <p:nvPr/>
        </p:nvSpPr>
        <p:spPr>
          <a:xfrm>
            <a:off x="-15876" y="2"/>
            <a:ext cx="11683811"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6"/>
          <p:cNvSpPr/>
          <p:nvPr/>
        </p:nvSpPr>
        <p:spPr>
          <a:xfrm>
            <a:off x="1" y="4282259"/>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73" name="Google Shape;273;p46"/>
          <p:cNvSpPr/>
          <p:nvPr/>
        </p:nvSpPr>
        <p:spPr>
          <a:xfrm>
            <a:off x="1" y="2"/>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74" name="Google Shape;274;p46"/>
          <p:cNvSpPr/>
          <p:nvPr/>
        </p:nvSpPr>
        <p:spPr>
          <a:xfrm rot="-180000">
            <a:off x="-161799"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6"/>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accent1"/>
              </a:buClr>
              <a:buSzPts val="6000"/>
              <a:buFont typeface="Impac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46"/>
          <p:cNvSpPr txBox="1">
            <a:spLocks noGrp="1"/>
          </p:cNvSpPr>
          <p:nvPr>
            <p:ph type="subTitle" idx="1"/>
          </p:nvPr>
        </p:nvSpPr>
        <p:spPr>
          <a:xfrm rot="-180000">
            <a:off x="983063" y="3505211"/>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750"/>
              </a:spcBef>
              <a:spcAft>
                <a:spcPts val="0"/>
              </a:spcAft>
              <a:buSzPts val="3360"/>
              <a:buNone/>
              <a:defRPr sz="2100">
                <a:solidFill>
                  <a:srgbClr val="7F7F7F"/>
                </a:solidFill>
              </a:defRPr>
            </a:lvl1pPr>
            <a:lvl2pPr lvl="1" algn="ctr">
              <a:lnSpc>
                <a:spcPct val="120000"/>
              </a:lnSpc>
              <a:spcBef>
                <a:spcPts val="375"/>
              </a:spcBef>
              <a:spcAft>
                <a:spcPts val="0"/>
              </a:spcAft>
              <a:buSzPts val="2400"/>
              <a:buNone/>
              <a:defRPr sz="1500"/>
            </a:lvl2pPr>
            <a:lvl3pPr lvl="2" algn="ctr">
              <a:lnSpc>
                <a:spcPct val="120000"/>
              </a:lnSpc>
              <a:spcBef>
                <a:spcPts val="375"/>
              </a:spcBef>
              <a:spcAft>
                <a:spcPts val="0"/>
              </a:spcAft>
              <a:buSzPts val="2160"/>
              <a:buNone/>
              <a:defRPr sz="1350"/>
            </a:lvl3pPr>
            <a:lvl4pPr lvl="3" algn="ctr">
              <a:lnSpc>
                <a:spcPct val="120000"/>
              </a:lnSpc>
              <a:spcBef>
                <a:spcPts val="375"/>
              </a:spcBef>
              <a:spcAft>
                <a:spcPts val="0"/>
              </a:spcAft>
              <a:buSzPts val="1920"/>
              <a:buNone/>
              <a:defRPr sz="1200"/>
            </a:lvl4pPr>
            <a:lvl5pPr lvl="4" algn="ctr">
              <a:lnSpc>
                <a:spcPct val="120000"/>
              </a:lnSpc>
              <a:spcBef>
                <a:spcPts val="375"/>
              </a:spcBef>
              <a:spcAft>
                <a:spcPts val="0"/>
              </a:spcAft>
              <a:buSzPts val="1920"/>
              <a:buNone/>
              <a:defRPr sz="1200"/>
            </a:lvl5pPr>
            <a:lvl6pPr lvl="5" algn="ctr">
              <a:lnSpc>
                <a:spcPct val="120000"/>
              </a:lnSpc>
              <a:spcBef>
                <a:spcPts val="375"/>
              </a:spcBef>
              <a:spcAft>
                <a:spcPts val="0"/>
              </a:spcAft>
              <a:buSzPts val="1920"/>
              <a:buNone/>
              <a:defRPr sz="1200"/>
            </a:lvl6pPr>
            <a:lvl7pPr lvl="6" algn="ctr">
              <a:lnSpc>
                <a:spcPct val="120000"/>
              </a:lnSpc>
              <a:spcBef>
                <a:spcPts val="375"/>
              </a:spcBef>
              <a:spcAft>
                <a:spcPts val="0"/>
              </a:spcAft>
              <a:buSzPts val="1920"/>
              <a:buNone/>
              <a:defRPr sz="1200"/>
            </a:lvl7pPr>
            <a:lvl8pPr lvl="7" algn="ctr">
              <a:lnSpc>
                <a:spcPct val="120000"/>
              </a:lnSpc>
              <a:spcBef>
                <a:spcPts val="375"/>
              </a:spcBef>
              <a:spcAft>
                <a:spcPts val="0"/>
              </a:spcAft>
              <a:buSzPts val="1920"/>
              <a:buNone/>
              <a:defRPr sz="1200"/>
            </a:lvl8pPr>
            <a:lvl9pPr lvl="8" algn="ctr">
              <a:lnSpc>
                <a:spcPct val="120000"/>
              </a:lnSpc>
              <a:spcBef>
                <a:spcPts val="375"/>
              </a:spcBef>
              <a:spcAft>
                <a:spcPts val="0"/>
              </a:spcAft>
              <a:buSzPts val="1920"/>
              <a:buNone/>
              <a:defRPr sz="1200"/>
            </a:lvl9pPr>
          </a:lstStyle>
          <a:p>
            <a:endParaRPr/>
          </a:p>
        </p:txBody>
      </p:sp>
      <p:sp>
        <p:nvSpPr>
          <p:cNvPr id="277" name="Google Shape;277;p46"/>
          <p:cNvSpPr txBox="1">
            <a:spLocks noGrp="1"/>
          </p:cNvSpPr>
          <p:nvPr>
            <p:ph type="dt" idx="10"/>
          </p:nvPr>
        </p:nvSpPr>
        <p:spPr>
          <a:xfrm rot="-180000">
            <a:off x="4948542" y="4578463"/>
            <a:ext cx="6143653" cy="11631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050">
                <a:solidFill>
                  <a:srgbClr val="5C060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46"/>
          <p:cNvSpPr txBox="1">
            <a:spLocks noGrp="1"/>
          </p:cNvSpPr>
          <p:nvPr>
            <p:ph type="ftr" idx="11"/>
          </p:nvPr>
        </p:nvSpPr>
        <p:spPr>
          <a:xfrm rot="-180000">
            <a:off x="-5559" y="4883024"/>
            <a:ext cx="4047239" cy="11955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4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46"/>
          <p:cNvSpPr txBox="1">
            <a:spLocks noGrp="1"/>
          </p:cNvSpPr>
          <p:nvPr>
            <p:ph type="sldNum" idx="12"/>
          </p:nvPr>
        </p:nvSpPr>
        <p:spPr>
          <a:xfrm rot="-180000">
            <a:off x="9851757" y="3832648"/>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3F3F3F"/>
                </a:solidFill>
                <a:latin typeface="Arial"/>
                <a:ea typeface="Arial"/>
                <a:cs typeface="Arial"/>
                <a:sym typeface="Arial"/>
              </a:defRPr>
            </a:lvl9pPr>
          </a:lstStyle>
          <a:p>
            <a:fld id="{00000000-1234-1234-1234-123412341234}" type="slidenum">
              <a:rPr lang="en-US" smtClean="0"/>
              <a:pPr/>
              <a:t>‹#›</a:t>
            </a:fld>
            <a:endParaRPr lang="en-US"/>
          </a:p>
        </p:txBody>
      </p:sp>
      <p:sp>
        <p:nvSpPr>
          <p:cNvPr id="280" name="Google Shape;280;p46"/>
          <p:cNvSpPr/>
          <p:nvPr/>
        </p:nvSpPr>
        <p:spPr>
          <a:xfrm rot="-180000">
            <a:off x="4221385" y="5111356"/>
            <a:ext cx="515387"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648131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685801" y="685802"/>
            <a:ext cx="10396883"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50"/>
              <a:buFont typeface="Impact"/>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47"/>
          <p:cNvSpPr txBox="1">
            <a:spLocks noGrp="1"/>
          </p:cNvSpPr>
          <p:nvPr>
            <p:ph type="body" idx="1"/>
          </p:nvPr>
        </p:nvSpPr>
        <p:spPr>
          <a:xfrm>
            <a:off x="685801" y="2063396"/>
            <a:ext cx="10394707" cy="3311189"/>
          </a:xfrm>
          <a:prstGeom prst="rect">
            <a:avLst/>
          </a:prstGeom>
          <a:noFill/>
          <a:ln>
            <a:noFill/>
          </a:ln>
        </p:spPr>
        <p:txBody>
          <a:bodyPr spcFirstLastPara="1" wrap="square" lIns="91425" tIns="45700" rIns="91425" bIns="45700" anchor="ctr" anchorCtr="0">
            <a:normAutofit/>
          </a:bodyPr>
          <a:lstStyle>
            <a:lvl1pPr marL="457200" lvl="0" indent="-381000" algn="l">
              <a:lnSpc>
                <a:spcPct val="120000"/>
              </a:lnSpc>
              <a:spcBef>
                <a:spcPts val="750"/>
              </a:spcBef>
              <a:spcAft>
                <a:spcPts val="0"/>
              </a:spcAft>
              <a:buSzPts val="2400"/>
              <a:buChar char="•"/>
              <a:defRPr cap="none"/>
            </a:lvl1pPr>
            <a:lvl2pPr marL="914400" lvl="1" indent="-365760" algn="l">
              <a:lnSpc>
                <a:spcPct val="120000"/>
              </a:lnSpc>
              <a:spcBef>
                <a:spcPts val="375"/>
              </a:spcBef>
              <a:spcAft>
                <a:spcPts val="0"/>
              </a:spcAft>
              <a:buSzPts val="2160"/>
              <a:buChar char="•"/>
              <a:defRPr cap="none"/>
            </a:lvl2pPr>
            <a:lvl3pPr marL="1371600" lvl="2" indent="-350519" algn="l">
              <a:lnSpc>
                <a:spcPct val="120000"/>
              </a:lnSpc>
              <a:spcBef>
                <a:spcPts val="375"/>
              </a:spcBef>
              <a:spcAft>
                <a:spcPts val="0"/>
              </a:spcAft>
              <a:buSzPts val="1920"/>
              <a:buChar char="•"/>
              <a:defRPr cap="none"/>
            </a:lvl3pPr>
            <a:lvl4pPr marL="1828800" lvl="3" indent="-335280" algn="l">
              <a:lnSpc>
                <a:spcPct val="120000"/>
              </a:lnSpc>
              <a:spcBef>
                <a:spcPts val="375"/>
              </a:spcBef>
              <a:spcAft>
                <a:spcPts val="0"/>
              </a:spcAft>
              <a:buSzPts val="1680"/>
              <a:buChar char="•"/>
              <a:defRPr cap="none"/>
            </a:lvl4pPr>
            <a:lvl5pPr marL="2286000" lvl="4" indent="-335279" algn="l">
              <a:lnSpc>
                <a:spcPct val="120000"/>
              </a:lnSpc>
              <a:spcBef>
                <a:spcPts val="375"/>
              </a:spcBef>
              <a:spcAft>
                <a:spcPts val="0"/>
              </a:spcAft>
              <a:buSzPts val="1680"/>
              <a:buChar char="•"/>
              <a:defRPr cap="none"/>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284" name="Google Shape;284;p4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47"/>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47"/>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751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7"/>
        <p:cNvGrpSpPr/>
        <p:nvPr/>
      </p:nvGrpSpPr>
      <p:grpSpPr>
        <a:xfrm>
          <a:off x="0" y="0"/>
          <a:ext cx="0" cy="0"/>
          <a:chOff x="0" y="0"/>
          <a:chExt cx="0" cy="0"/>
        </a:xfrm>
      </p:grpSpPr>
      <p:sp>
        <p:nvSpPr>
          <p:cNvPr id="288" name="Google Shape;288;p90"/>
          <p:cNvSpPr txBox="1">
            <a:spLocks noGrp="1"/>
          </p:cNvSpPr>
          <p:nvPr>
            <p:ph type="title"/>
          </p:nvPr>
        </p:nvSpPr>
        <p:spPr>
          <a:xfrm>
            <a:off x="685801" y="685802"/>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50"/>
              <a:buFont typeface="Impact"/>
              <a:buNone/>
              <a:defRPr sz="405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90"/>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2400"/>
              <a:buNone/>
              <a:defRPr sz="1500" cap="none">
                <a:solidFill>
                  <a:srgbClr val="7F7F7F"/>
                </a:solidFill>
              </a:defRPr>
            </a:lvl1pPr>
            <a:lvl2pPr marL="914400" lvl="1" indent="-228600" algn="l">
              <a:lnSpc>
                <a:spcPct val="120000"/>
              </a:lnSpc>
              <a:spcBef>
                <a:spcPts val="375"/>
              </a:spcBef>
              <a:spcAft>
                <a:spcPts val="0"/>
              </a:spcAft>
              <a:buSzPts val="2400"/>
              <a:buNone/>
              <a:defRPr sz="1500">
                <a:solidFill>
                  <a:srgbClr val="888888"/>
                </a:solidFill>
              </a:defRPr>
            </a:lvl2pPr>
            <a:lvl3pPr marL="1371600" lvl="2" indent="-228600" algn="l">
              <a:lnSpc>
                <a:spcPct val="120000"/>
              </a:lnSpc>
              <a:spcBef>
                <a:spcPts val="375"/>
              </a:spcBef>
              <a:spcAft>
                <a:spcPts val="0"/>
              </a:spcAft>
              <a:buSzPts val="2160"/>
              <a:buNone/>
              <a:defRPr sz="1350">
                <a:solidFill>
                  <a:srgbClr val="888888"/>
                </a:solidFill>
              </a:defRPr>
            </a:lvl3pPr>
            <a:lvl4pPr marL="1828800" lvl="3" indent="-228600" algn="l">
              <a:lnSpc>
                <a:spcPct val="120000"/>
              </a:lnSpc>
              <a:spcBef>
                <a:spcPts val="375"/>
              </a:spcBef>
              <a:spcAft>
                <a:spcPts val="0"/>
              </a:spcAft>
              <a:buSzPts val="1920"/>
              <a:buNone/>
              <a:defRPr sz="1200">
                <a:solidFill>
                  <a:srgbClr val="888888"/>
                </a:solidFill>
              </a:defRPr>
            </a:lvl4pPr>
            <a:lvl5pPr marL="2286000" lvl="4" indent="-228600" algn="l">
              <a:lnSpc>
                <a:spcPct val="120000"/>
              </a:lnSpc>
              <a:spcBef>
                <a:spcPts val="375"/>
              </a:spcBef>
              <a:spcAft>
                <a:spcPts val="0"/>
              </a:spcAft>
              <a:buSzPts val="1920"/>
              <a:buNone/>
              <a:defRPr sz="1200">
                <a:solidFill>
                  <a:srgbClr val="888888"/>
                </a:solidFill>
              </a:defRPr>
            </a:lvl5pPr>
            <a:lvl6pPr marL="2743200" lvl="5" indent="-228600" algn="l">
              <a:lnSpc>
                <a:spcPct val="120000"/>
              </a:lnSpc>
              <a:spcBef>
                <a:spcPts val="375"/>
              </a:spcBef>
              <a:spcAft>
                <a:spcPts val="0"/>
              </a:spcAft>
              <a:buSzPts val="1920"/>
              <a:buNone/>
              <a:defRPr sz="1200">
                <a:solidFill>
                  <a:srgbClr val="888888"/>
                </a:solidFill>
              </a:defRPr>
            </a:lvl6pPr>
            <a:lvl7pPr marL="3200400" lvl="6" indent="-228600" algn="l">
              <a:lnSpc>
                <a:spcPct val="120000"/>
              </a:lnSpc>
              <a:spcBef>
                <a:spcPts val="375"/>
              </a:spcBef>
              <a:spcAft>
                <a:spcPts val="0"/>
              </a:spcAft>
              <a:buSzPts val="1920"/>
              <a:buNone/>
              <a:defRPr sz="1200">
                <a:solidFill>
                  <a:srgbClr val="888888"/>
                </a:solidFill>
              </a:defRPr>
            </a:lvl7pPr>
            <a:lvl8pPr marL="3657600" lvl="7" indent="-228600" algn="l">
              <a:lnSpc>
                <a:spcPct val="120000"/>
              </a:lnSpc>
              <a:spcBef>
                <a:spcPts val="375"/>
              </a:spcBef>
              <a:spcAft>
                <a:spcPts val="0"/>
              </a:spcAft>
              <a:buSzPts val="1920"/>
              <a:buNone/>
              <a:defRPr sz="1200">
                <a:solidFill>
                  <a:srgbClr val="888888"/>
                </a:solidFill>
              </a:defRPr>
            </a:lvl8pPr>
            <a:lvl9pPr marL="4114800" lvl="8" indent="-228600" algn="l">
              <a:lnSpc>
                <a:spcPct val="120000"/>
              </a:lnSpc>
              <a:spcBef>
                <a:spcPts val="375"/>
              </a:spcBef>
              <a:spcAft>
                <a:spcPts val="0"/>
              </a:spcAft>
              <a:buSzPts val="1920"/>
              <a:buNone/>
              <a:defRPr sz="1200">
                <a:solidFill>
                  <a:srgbClr val="888888"/>
                </a:solidFill>
              </a:defRPr>
            </a:lvl9pPr>
          </a:lstStyle>
          <a:p>
            <a:endParaRPr/>
          </a:p>
        </p:txBody>
      </p:sp>
      <p:sp>
        <p:nvSpPr>
          <p:cNvPr id="290" name="Google Shape;290;p9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90"/>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90"/>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07183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3"/>
        <p:cNvGrpSpPr/>
        <p:nvPr/>
      </p:nvGrpSpPr>
      <p:grpSpPr>
        <a:xfrm>
          <a:off x="0" y="0"/>
          <a:ext cx="0" cy="0"/>
          <a:chOff x="0" y="0"/>
          <a:chExt cx="0" cy="0"/>
        </a:xfrm>
      </p:grpSpPr>
      <p:sp>
        <p:nvSpPr>
          <p:cNvPr id="294" name="Google Shape;294;p91"/>
          <p:cNvSpPr txBox="1">
            <a:spLocks noGrp="1"/>
          </p:cNvSpPr>
          <p:nvPr>
            <p:ph type="title"/>
          </p:nvPr>
        </p:nvSpPr>
        <p:spPr>
          <a:xfrm>
            <a:off x="685801" y="685800"/>
            <a:ext cx="10396883"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50"/>
              <a:buFont typeface="Impact"/>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91"/>
          <p:cNvSpPr txBox="1">
            <a:spLocks noGrp="1"/>
          </p:cNvSpPr>
          <p:nvPr>
            <p:ph type="body" idx="1"/>
          </p:nvPr>
        </p:nvSpPr>
        <p:spPr>
          <a:xfrm>
            <a:off x="685800" y="2063396"/>
            <a:ext cx="5088715" cy="3311189"/>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cap="none"/>
            </a:lvl1pPr>
            <a:lvl2pPr marL="914400" lvl="1" indent="-365760" algn="l">
              <a:lnSpc>
                <a:spcPct val="120000"/>
              </a:lnSpc>
              <a:spcBef>
                <a:spcPts val="375"/>
              </a:spcBef>
              <a:spcAft>
                <a:spcPts val="0"/>
              </a:spcAft>
              <a:buSzPts val="2160"/>
              <a:buChar char="•"/>
              <a:defRPr cap="none"/>
            </a:lvl2pPr>
            <a:lvl3pPr marL="1371600" lvl="2" indent="-350519" algn="l">
              <a:lnSpc>
                <a:spcPct val="120000"/>
              </a:lnSpc>
              <a:spcBef>
                <a:spcPts val="375"/>
              </a:spcBef>
              <a:spcAft>
                <a:spcPts val="0"/>
              </a:spcAft>
              <a:buSzPts val="1920"/>
              <a:buChar char="•"/>
              <a:defRPr cap="none"/>
            </a:lvl3pPr>
            <a:lvl4pPr marL="1828800" lvl="3" indent="-335280" algn="l">
              <a:lnSpc>
                <a:spcPct val="120000"/>
              </a:lnSpc>
              <a:spcBef>
                <a:spcPts val="375"/>
              </a:spcBef>
              <a:spcAft>
                <a:spcPts val="0"/>
              </a:spcAft>
              <a:buSzPts val="1680"/>
              <a:buChar char="•"/>
              <a:defRPr cap="none"/>
            </a:lvl4pPr>
            <a:lvl5pPr marL="2286000" lvl="4" indent="-335279" algn="l">
              <a:lnSpc>
                <a:spcPct val="120000"/>
              </a:lnSpc>
              <a:spcBef>
                <a:spcPts val="375"/>
              </a:spcBef>
              <a:spcAft>
                <a:spcPts val="0"/>
              </a:spcAft>
              <a:buSzPts val="1680"/>
              <a:buChar char="•"/>
              <a:defRPr cap="none"/>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296" name="Google Shape;296;p91"/>
          <p:cNvSpPr txBox="1">
            <a:spLocks noGrp="1"/>
          </p:cNvSpPr>
          <p:nvPr>
            <p:ph type="body" idx="2"/>
          </p:nvPr>
        </p:nvSpPr>
        <p:spPr>
          <a:xfrm>
            <a:off x="5993971" y="2063396"/>
            <a:ext cx="5086539"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297" name="Google Shape;297;p9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91"/>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91"/>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04913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0"/>
        <p:cNvGrpSpPr/>
        <p:nvPr/>
      </p:nvGrpSpPr>
      <p:grpSpPr>
        <a:xfrm>
          <a:off x="0" y="0"/>
          <a:ext cx="0" cy="0"/>
          <a:chOff x="0" y="0"/>
          <a:chExt cx="0" cy="0"/>
        </a:xfrm>
      </p:grpSpPr>
      <p:sp>
        <p:nvSpPr>
          <p:cNvPr id="301" name="Google Shape;301;p95"/>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95"/>
          <p:cNvSpPr txBox="1">
            <a:spLocks noGrp="1"/>
          </p:cNvSpPr>
          <p:nvPr>
            <p:ph type="body" idx="1"/>
          </p:nvPr>
        </p:nvSpPr>
        <p:spPr>
          <a:xfrm>
            <a:off x="918357" y="2063396"/>
            <a:ext cx="4856159"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SzPts val="3120"/>
              <a:buNone/>
              <a:defRPr sz="1950" b="0">
                <a:solidFill>
                  <a:schemeClr val="accent1"/>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303" name="Google Shape;303;p95"/>
          <p:cNvSpPr txBox="1">
            <a:spLocks noGrp="1"/>
          </p:cNvSpPr>
          <p:nvPr>
            <p:ph type="body" idx="2"/>
          </p:nvPr>
        </p:nvSpPr>
        <p:spPr>
          <a:xfrm>
            <a:off x="685803"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304" name="Google Shape;304;p95"/>
          <p:cNvSpPr txBox="1">
            <a:spLocks noGrp="1"/>
          </p:cNvSpPr>
          <p:nvPr>
            <p:ph type="body" idx="3"/>
          </p:nvPr>
        </p:nvSpPr>
        <p:spPr>
          <a:xfrm>
            <a:off x="6218192"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SzPts val="3120"/>
              <a:buNone/>
              <a:defRPr sz="1950" b="0">
                <a:solidFill>
                  <a:schemeClr val="accent1"/>
                </a:solidFill>
              </a:defRPr>
            </a:lvl1pPr>
            <a:lvl2pPr marL="914400" lvl="1" indent="-228600" algn="l">
              <a:lnSpc>
                <a:spcPct val="120000"/>
              </a:lnSpc>
              <a:spcBef>
                <a:spcPts val="375"/>
              </a:spcBef>
              <a:spcAft>
                <a:spcPts val="0"/>
              </a:spcAft>
              <a:buSzPts val="2400"/>
              <a:buNone/>
              <a:defRPr sz="1500" b="1"/>
            </a:lvl2pPr>
            <a:lvl3pPr marL="1371600" lvl="2" indent="-228600" algn="l">
              <a:lnSpc>
                <a:spcPct val="120000"/>
              </a:lnSpc>
              <a:spcBef>
                <a:spcPts val="375"/>
              </a:spcBef>
              <a:spcAft>
                <a:spcPts val="0"/>
              </a:spcAft>
              <a:buSzPts val="2160"/>
              <a:buNone/>
              <a:defRPr sz="1350" b="1"/>
            </a:lvl3pPr>
            <a:lvl4pPr marL="1828800" lvl="3" indent="-228600" algn="l">
              <a:lnSpc>
                <a:spcPct val="120000"/>
              </a:lnSpc>
              <a:spcBef>
                <a:spcPts val="375"/>
              </a:spcBef>
              <a:spcAft>
                <a:spcPts val="0"/>
              </a:spcAft>
              <a:buSzPts val="1920"/>
              <a:buNone/>
              <a:defRPr sz="1200" b="1"/>
            </a:lvl4pPr>
            <a:lvl5pPr marL="2286000" lvl="4" indent="-228600" algn="l">
              <a:lnSpc>
                <a:spcPct val="120000"/>
              </a:lnSpc>
              <a:spcBef>
                <a:spcPts val="375"/>
              </a:spcBef>
              <a:spcAft>
                <a:spcPts val="0"/>
              </a:spcAft>
              <a:buSzPts val="1920"/>
              <a:buNone/>
              <a:defRPr sz="1200" b="1"/>
            </a:lvl5pPr>
            <a:lvl6pPr marL="2743200" lvl="5" indent="-228600" algn="l">
              <a:lnSpc>
                <a:spcPct val="120000"/>
              </a:lnSpc>
              <a:spcBef>
                <a:spcPts val="375"/>
              </a:spcBef>
              <a:spcAft>
                <a:spcPts val="0"/>
              </a:spcAft>
              <a:buSzPts val="1920"/>
              <a:buNone/>
              <a:defRPr sz="1200" b="1"/>
            </a:lvl6pPr>
            <a:lvl7pPr marL="3200400" lvl="6" indent="-228600" algn="l">
              <a:lnSpc>
                <a:spcPct val="120000"/>
              </a:lnSpc>
              <a:spcBef>
                <a:spcPts val="375"/>
              </a:spcBef>
              <a:spcAft>
                <a:spcPts val="0"/>
              </a:spcAft>
              <a:buSzPts val="1920"/>
              <a:buNone/>
              <a:defRPr sz="1200" b="1"/>
            </a:lvl7pPr>
            <a:lvl8pPr marL="3657600" lvl="7" indent="-228600" algn="l">
              <a:lnSpc>
                <a:spcPct val="120000"/>
              </a:lnSpc>
              <a:spcBef>
                <a:spcPts val="375"/>
              </a:spcBef>
              <a:spcAft>
                <a:spcPts val="0"/>
              </a:spcAft>
              <a:buSzPts val="1920"/>
              <a:buNone/>
              <a:defRPr sz="1200" b="1"/>
            </a:lvl8pPr>
            <a:lvl9pPr marL="4114800" lvl="8" indent="-228600" algn="l">
              <a:lnSpc>
                <a:spcPct val="120000"/>
              </a:lnSpc>
              <a:spcBef>
                <a:spcPts val="375"/>
              </a:spcBef>
              <a:spcAft>
                <a:spcPts val="0"/>
              </a:spcAft>
              <a:buSzPts val="1920"/>
              <a:buNone/>
              <a:defRPr sz="1200" b="1"/>
            </a:lvl9pPr>
          </a:lstStyle>
          <a:p>
            <a:endParaRPr/>
          </a:p>
        </p:txBody>
      </p:sp>
      <p:sp>
        <p:nvSpPr>
          <p:cNvPr id="305" name="Google Shape;305;p95"/>
          <p:cNvSpPr txBox="1">
            <a:spLocks noGrp="1"/>
          </p:cNvSpPr>
          <p:nvPr>
            <p:ph type="body" idx="4"/>
          </p:nvPr>
        </p:nvSpPr>
        <p:spPr>
          <a:xfrm>
            <a:off x="5993970"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306" name="Google Shape;306;p9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95"/>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95"/>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3016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9"/>
        <p:cNvGrpSpPr/>
        <p:nvPr/>
      </p:nvGrpSpPr>
      <p:grpSpPr>
        <a:xfrm>
          <a:off x="0" y="0"/>
          <a:ext cx="0" cy="0"/>
          <a:chOff x="0" y="0"/>
          <a:chExt cx="0" cy="0"/>
        </a:xfrm>
      </p:grpSpPr>
      <p:sp>
        <p:nvSpPr>
          <p:cNvPr id="310" name="Google Shape;310;p96"/>
          <p:cNvSpPr txBox="1">
            <a:spLocks noGrp="1"/>
          </p:cNvSpPr>
          <p:nvPr>
            <p:ph type="title"/>
          </p:nvPr>
        </p:nvSpPr>
        <p:spPr>
          <a:xfrm>
            <a:off x="685801" y="685802"/>
            <a:ext cx="10396883"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50"/>
              <a:buFont typeface="Impact"/>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9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96"/>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96"/>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1260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4"/>
        <p:cNvGrpSpPr/>
        <p:nvPr/>
      </p:nvGrpSpPr>
      <p:grpSpPr>
        <a:xfrm>
          <a:off x="0" y="0"/>
          <a:ext cx="0" cy="0"/>
          <a:chOff x="0" y="0"/>
          <a:chExt cx="0" cy="0"/>
        </a:xfrm>
      </p:grpSpPr>
      <p:sp>
        <p:nvSpPr>
          <p:cNvPr id="315" name="Google Shape;315;p9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97"/>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97"/>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7506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18"/>
        <p:cNvGrpSpPr/>
        <p:nvPr/>
      </p:nvGrpSpPr>
      <p:grpSpPr>
        <a:xfrm>
          <a:off x="0" y="0"/>
          <a:ext cx="0" cy="0"/>
          <a:chOff x="0" y="0"/>
          <a:chExt cx="0" cy="0"/>
        </a:xfrm>
      </p:grpSpPr>
      <p:sp>
        <p:nvSpPr>
          <p:cNvPr id="319" name="Google Shape;319;p98"/>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2700"/>
              <a:buFont typeface="Impact"/>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98"/>
          <p:cNvSpPr txBox="1">
            <a:spLocks noGrp="1"/>
          </p:cNvSpPr>
          <p:nvPr>
            <p:ph type="body" idx="1"/>
          </p:nvPr>
        </p:nvSpPr>
        <p:spPr>
          <a:xfrm>
            <a:off x="5046134" y="685802"/>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750"/>
              </a:spcBef>
              <a:spcAft>
                <a:spcPts val="0"/>
              </a:spcAft>
              <a:buSzPts val="2880"/>
              <a:buChar char="•"/>
              <a:defRPr/>
            </a:lvl1pPr>
            <a:lvl2pPr marL="914400" lvl="1" indent="-411480" algn="l">
              <a:lnSpc>
                <a:spcPct val="120000"/>
              </a:lnSpc>
              <a:spcBef>
                <a:spcPts val="375"/>
              </a:spcBef>
              <a:spcAft>
                <a:spcPts val="0"/>
              </a:spcAft>
              <a:buSzPts val="2880"/>
              <a:buChar char="•"/>
              <a:defRPr/>
            </a:lvl2pPr>
            <a:lvl3pPr marL="1371600" lvl="2" indent="-411480" algn="l">
              <a:lnSpc>
                <a:spcPct val="120000"/>
              </a:lnSpc>
              <a:spcBef>
                <a:spcPts val="375"/>
              </a:spcBef>
              <a:spcAft>
                <a:spcPts val="0"/>
              </a:spcAft>
              <a:buSzPts val="2880"/>
              <a:buChar char="•"/>
              <a:defRPr/>
            </a:lvl3pPr>
            <a:lvl4pPr marL="1828800" lvl="3" indent="-411480" algn="l">
              <a:lnSpc>
                <a:spcPct val="120000"/>
              </a:lnSpc>
              <a:spcBef>
                <a:spcPts val="375"/>
              </a:spcBef>
              <a:spcAft>
                <a:spcPts val="0"/>
              </a:spcAft>
              <a:buSzPts val="2880"/>
              <a:buChar char="•"/>
              <a:defRPr/>
            </a:lvl4pPr>
            <a:lvl5pPr marL="2286000" lvl="4" indent="-411479" algn="l">
              <a:lnSpc>
                <a:spcPct val="120000"/>
              </a:lnSpc>
              <a:spcBef>
                <a:spcPts val="375"/>
              </a:spcBef>
              <a:spcAft>
                <a:spcPts val="0"/>
              </a:spcAft>
              <a:buSzPts val="2880"/>
              <a:buChar char="•"/>
              <a:defRPr/>
            </a:lvl5pPr>
            <a:lvl6pPr marL="2743200" lvl="5" indent="-411479" algn="l">
              <a:lnSpc>
                <a:spcPct val="120000"/>
              </a:lnSpc>
              <a:spcBef>
                <a:spcPts val="375"/>
              </a:spcBef>
              <a:spcAft>
                <a:spcPts val="0"/>
              </a:spcAft>
              <a:buSzPts val="2880"/>
              <a:buChar char="•"/>
              <a:defRPr/>
            </a:lvl6pPr>
            <a:lvl7pPr marL="3200400" lvl="6" indent="-411479" algn="l">
              <a:lnSpc>
                <a:spcPct val="120000"/>
              </a:lnSpc>
              <a:spcBef>
                <a:spcPts val="375"/>
              </a:spcBef>
              <a:spcAft>
                <a:spcPts val="0"/>
              </a:spcAft>
              <a:buSzPts val="2880"/>
              <a:buChar char="•"/>
              <a:defRPr/>
            </a:lvl7pPr>
            <a:lvl8pPr marL="3657600" lvl="7" indent="-411479" algn="l">
              <a:lnSpc>
                <a:spcPct val="120000"/>
              </a:lnSpc>
              <a:spcBef>
                <a:spcPts val="375"/>
              </a:spcBef>
              <a:spcAft>
                <a:spcPts val="0"/>
              </a:spcAft>
              <a:buSzPts val="2880"/>
              <a:buChar char="•"/>
              <a:defRPr/>
            </a:lvl8pPr>
            <a:lvl9pPr marL="4114800" lvl="8" indent="-411479" algn="l">
              <a:lnSpc>
                <a:spcPct val="120000"/>
              </a:lnSpc>
              <a:spcBef>
                <a:spcPts val="375"/>
              </a:spcBef>
              <a:spcAft>
                <a:spcPts val="0"/>
              </a:spcAft>
              <a:buSzPts val="2880"/>
              <a:buChar char="•"/>
              <a:defRPr/>
            </a:lvl9pPr>
          </a:lstStyle>
          <a:p>
            <a:endParaRPr/>
          </a:p>
        </p:txBody>
      </p:sp>
      <p:sp>
        <p:nvSpPr>
          <p:cNvPr id="321" name="Google Shape;321;p98"/>
          <p:cNvSpPr txBox="1">
            <a:spLocks noGrp="1"/>
          </p:cNvSpPr>
          <p:nvPr>
            <p:ph type="body" idx="2"/>
          </p:nvPr>
        </p:nvSpPr>
        <p:spPr>
          <a:xfrm>
            <a:off x="693643" y="2709054"/>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2160"/>
              <a:buNone/>
              <a:defRPr sz="1350"/>
            </a:lvl1pPr>
            <a:lvl2pPr marL="914400" lvl="1" indent="-228600" algn="l">
              <a:lnSpc>
                <a:spcPct val="120000"/>
              </a:lnSpc>
              <a:spcBef>
                <a:spcPts val="375"/>
              </a:spcBef>
              <a:spcAft>
                <a:spcPts val="0"/>
              </a:spcAft>
              <a:buSzPts val="1680"/>
              <a:buNone/>
              <a:defRPr sz="1050"/>
            </a:lvl2pPr>
            <a:lvl3pPr marL="1371600" lvl="2" indent="-228600" algn="l">
              <a:lnSpc>
                <a:spcPct val="120000"/>
              </a:lnSpc>
              <a:spcBef>
                <a:spcPts val="375"/>
              </a:spcBef>
              <a:spcAft>
                <a:spcPts val="0"/>
              </a:spcAft>
              <a:buSzPts val="1440"/>
              <a:buNone/>
              <a:defRPr sz="900"/>
            </a:lvl3pPr>
            <a:lvl4pPr marL="1828800" lvl="3" indent="-228600" algn="l">
              <a:lnSpc>
                <a:spcPct val="120000"/>
              </a:lnSpc>
              <a:spcBef>
                <a:spcPts val="375"/>
              </a:spcBef>
              <a:spcAft>
                <a:spcPts val="0"/>
              </a:spcAft>
              <a:buSzPts val="1200"/>
              <a:buNone/>
              <a:defRPr sz="750"/>
            </a:lvl4pPr>
            <a:lvl5pPr marL="2286000" lvl="4" indent="-228600" algn="l">
              <a:lnSpc>
                <a:spcPct val="120000"/>
              </a:lnSpc>
              <a:spcBef>
                <a:spcPts val="375"/>
              </a:spcBef>
              <a:spcAft>
                <a:spcPts val="0"/>
              </a:spcAft>
              <a:buSzPts val="1200"/>
              <a:buNone/>
              <a:defRPr sz="750"/>
            </a:lvl5pPr>
            <a:lvl6pPr marL="2743200" lvl="5" indent="-228600" algn="l">
              <a:lnSpc>
                <a:spcPct val="120000"/>
              </a:lnSpc>
              <a:spcBef>
                <a:spcPts val="375"/>
              </a:spcBef>
              <a:spcAft>
                <a:spcPts val="0"/>
              </a:spcAft>
              <a:buSzPts val="1200"/>
              <a:buNone/>
              <a:defRPr sz="750"/>
            </a:lvl6pPr>
            <a:lvl7pPr marL="3200400" lvl="6" indent="-228600" algn="l">
              <a:lnSpc>
                <a:spcPct val="120000"/>
              </a:lnSpc>
              <a:spcBef>
                <a:spcPts val="375"/>
              </a:spcBef>
              <a:spcAft>
                <a:spcPts val="0"/>
              </a:spcAft>
              <a:buSzPts val="1200"/>
              <a:buNone/>
              <a:defRPr sz="750"/>
            </a:lvl7pPr>
            <a:lvl8pPr marL="3657600" lvl="7" indent="-228600" algn="l">
              <a:lnSpc>
                <a:spcPct val="120000"/>
              </a:lnSpc>
              <a:spcBef>
                <a:spcPts val="375"/>
              </a:spcBef>
              <a:spcAft>
                <a:spcPts val="0"/>
              </a:spcAft>
              <a:buSzPts val="1200"/>
              <a:buNone/>
              <a:defRPr sz="750"/>
            </a:lvl8pPr>
            <a:lvl9pPr marL="4114800" lvl="8" indent="-228600" algn="l">
              <a:lnSpc>
                <a:spcPct val="120000"/>
              </a:lnSpc>
              <a:spcBef>
                <a:spcPts val="375"/>
              </a:spcBef>
              <a:spcAft>
                <a:spcPts val="0"/>
              </a:spcAft>
              <a:buSzPts val="1200"/>
              <a:buNone/>
              <a:defRPr sz="750"/>
            </a:lvl9pPr>
          </a:lstStyle>
          <a:p>
            <a:endParaRPr/>
          </a:p>
        </p:txBody>
      </p:sp>
      <p:sp>
        <p:nvSpPr>
          <p:cNvPr id="322" name="Google Shape;322;p9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98"/>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98"/>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42714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25"/>
        <p:cNvGrpSpPr/>
        <p:nvPr/>
      </p:nvGrpSpPr>
      <p:grpSpPr>
        <a:xfrm>
          <a:off x="0" y="0"/>
          <a:ext cx="0" cy="0"/>
          <a:chOff x="0" y="0"/>
          <a:chExt cx="0" cy="0"/>
        </a:xfrm>
      </p:grpSpPr>
      <p:sp>
        <p:nvSpPr>
          <p:cNvPr id="326" name="Google Shape;326;p99"/>
          <p:cNvSpPr txBox="1">
            <a:spLocks noGrp="1"/>
          </p:cNvSpPr>
          <p:nvPr>
            <p:ph type="title"/>
          </p:nvPr>
        </p:nvSpPr>
        <p:spPr>
          <a:xfrm>
            <a:off x="685801" y="685800"/>
            <a:ext cx="6345303"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2700"/>
              <a:buFont typeface="Impact"/>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99"/>
          <p:cNvSpPr>
            <a:spLocks noGrp="1"/>
          </p:cNvSpPr>
          <p:nvPr>
            <p:ph type="pic" idx="2"/>
          </p:nvPr>
        </p:nvSpPr>
        <p:spPr>
          <a:xfrm>
            <a:off x="7482361" y="2"/>
            <a:ext cx="3598147" cy="5071533"/>
          </a:xfrm>
          <a:prstGeom prst="rect">
            <a:avLst/>
          </a:prstGeom>
          <a:noFill/>
          <a:ln w="57150" cap="flat" cmpd="thinThick">
            <a:solidFill>
              <a:srgbClr val="7F7F7F"/>
            </a:solidFill>
            <a:prstDash val="solid"/>
            <a:miter lim="800000"/>
            <a:headEnd type="none" w="sm" len="sm"/>
            <a:tailEnd type="none" w="sm" len="sm"/>
          </a:ln>
        </p:spPr>
      </p:sp>
      <p:sp>
        <p:nvSpPr>
          <p:cNvPr id="328" name="Google Shape;328;p99"/>
          <p:cNvSpPr txBox="1">
            <a:spLocks noGrp="1"/>
          </p:cNvSpPr>
          <p:nvPr>
            <p:ph type="body" idx="1"/>
          </p:nvPr>
        </p:nvSpPr>
        <p:spPr>
          <a:xfrm>
            <a:off x="685802" y="2709054"/>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750"/>
              </a:spcBef>
              <a:spcAft>
                <a:spcPts val="0"/>
              </a:spcAft>
              <a:buSzPts val="2160"/>
              <a:buNone/>
              <a:defRPr sz="1350"/>
            </a:lvl1pPr>
            <a:lvl2pPr marL="914400" lvl="1" indent="-228600" algn="l">
              <a:lnSpc>
                <a:spcPct val="120000"/>
              </a:lnSpc>
              <a:spcBef>
                <a:spcPts val="375"/>
              </a:spcBef>
              <a:spcAft>
                <a:spcPts val="0"/>
              </a:spcAft>
              <a:buSzPts val="1680"/>
              <a:buNone/>
              <a:defRPr sz="1050"/>
            </a:lvl2pPr>
            <a:lvl3pPr marL="1371600" lvl="2" indent="-228600" algn="l">
              <a:lnSpc>
                <a:spcPct val="120000"/>
              </a:lnSpc>
              <a:spcBef>
                <a:spcPts val="375"/>
              </a:spcBef>
              <a:spcAft>
                <a:spcPts val="0"/>
              </a:spcAft>
              <a:buSzPts val="1440"/>
              <a:buNone/>
              <a:defRPr sz="900"/>
            </a:lvl3pPr>
            <a:lvl4pPr marL="1828800" lvl="3" indent="-228600" algn="l">
              <a:lnSpc>
                <a:spcPct val="120000"/>
              </a:lnSpc>
              <a:spcBef>
                <a:spcPts val="375"/>
              </a:spcBef>
              <a:spcAft>
                <a:spcPts val="0"/>
              </a:spcAft>
              <a:buSzPts val="1200"/>
              <a:buNone/>
              <a:defRPr sz="750"/>
            </a:lvl4pPr>
            <a:lvl5pPr marL="2286000" lvl="4" indent="-228600" algn="l">
              <a:lnSpc>
                <a:spcPct val="120000"/>
              </a:lnSpc>
              <a:spcBef>
                <a:spcPts val="375"/>
              </a:spcBef>
              <a:spcAft>
                <a:spcPts val="0"/>
              </a:spcAft>
              <a:buSzPts val="1200"/>
              <a:buNone/>
              <a:defRPr sz="750"/>
            </a:lvl5pPr>
            <a:lvl6pPr marL="2743200" lvl="5" indent="-228600" algn="l">
              <a:lnSpc>
                <a:spcPct val="120000"/>
              </a:lnSpc>
              <a:spcBef>
                <a:spcPts val="375"/>
              </a:spcBef>
              <a:spcAft>
                <a:spcPts val="0"/>
              </a:spcAft>
              <a:buSzPts val="1200"/>
              <a:buNone/>
              <a:defRPr sz="750"/>
            </a:lvl6pPr>
            <a:lvl7pPr marL="3200400" lvl="6" indent="-228600" algn="l">
              <a:lnSpc>
                <a:spcPct val="120000"/>
              </a:lnSpc>
              <a:spcBef>
                <a:spcPts val="375"/>
              </a:spcBef>
              <a:spcAft>
                <a:spcPts val="0"/>
              </a:spcAft>
              <a:buSzPts val="1200"/>
              <a:buNone/>
              <a:defRPr sz="750"/>
            </a:lvl7pPr>
            <a:lvl8pPr marL="3657600" lvl="7" indent="-228600" algn="l">
              <a:lnSpc>
                <a:spcPct val="120000"/>
              </a:lnSpc>
              <a:spcBef>
                <a:spcPts val="375"/>
              </a:spcBef>
              <a:spcAft>
                <a:spcPts val="0"/>
              </a:spcAft>
              <a:buSzPts val="1200"/>
              <a:buNone/>
              <a:defRPr sz="750"/>
            </a:lvl8pPr>
            <a:lvl9pPr marL="4114800" lvl="8" indent="-228600" algn="l">
              <a:lnSpc>
                <a:spcPct val="120000"/>
              </a:lnSpc>
              <a:spcBef>
                <a:spcPts val="375"/>
              </a:spcBef>
              <a:spcAft>
                <a:spcPts val="0"/>
              </a:spcAft>
              <a:buSzPts val="1200"/>
              <a:buNone/>
              <a:defRPr sz="750"/>
            </a:lvl9pPr>
          </a:lstStyle>
          <a:p>
            <a:endParaRPr/>
          </a:p>
        </p:txBody>
      </p:sp>
      <p:sp>
        <p:nvSpPr>
          <p:cNvPr id="329" name="Google Shape;329;p9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99"/>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99"/>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76186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332"/>
        <p:cNvGrpSpPr/>
        <p:nvPr/>
      </p:nvGrpSpPr>
      <p:grpSpPr>
        <a:xfrm>
          <a:off x="0" y="0"/>
          <a:ext cx="0" cy="0"/>
          <a:chOff x="0" y="0"/>
          <a:chExt cx="0" cy="0"/>
        </a:xfrm>
      </p:grpSpPr>
      <p:sp>
        <p:nvSpPr>
          <p:cNvPr id="333" name="Google Shape;333;p154"/>
          <p:cNvSpPr txBox="1">
            <a:spLocks noGrp="1"/>
          </p:cNvSpPr>
          <p:nvPr>
            <p:ph type="title"/>
          </p:nvPr>
        </p:nvSpPr>
        <p:spPr>
          <a:xfrm>
            <a:off x="685801"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Impac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54"/>
          <p:cNvSpPr>
            <a:spLocks noGrp="1"/>
          </p:cNvSpPr>
          <p:nvPr>
            <p:ph type="pic" idx="2"/>
          </p:nvPr>
        </p:nvSpPr>
        <p:spPr>
          <a:xfrm>
            <a:off x="685802" y="685801"/>
            <a:ext cx="10392513" cy="3194903"/>
          </a:xfrm>
          <a:prstGeom prst="rect">
            <a:avLst/>
          </a:prstGeom>
          <a:noFill/>
          <a:ln w="57150" cap="flat" cmpd="thinThick">
            <a:solidFill>
              <a:srgbClr val="7F7F7F"/>
            </a:solidFill>
            <a:prstDash val="solid"/>
            <a:miter lim="800000"/>
            <a:headEnd type="none" w="sm" len="sm"/>
            <a:tailEnd type="none" w="sm" len="sm"/>
          </a:ln>
        </p:spPr>
      </p:sp>
      <p:sp>
        <p:nvSpPr>
          <p:cNvPr id="335" name="Google Shape;335;p154"/>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920"/>
              <a:buNone/>
              <a:defRPr sz="1200"/>
            </a:lvl1pPr>
            <a:lvl2pPr marL="914400" lvl="1" indent="-228600" algn="l">
              <a:lnSpc>
                <a:spcPct val="120000"/>
              </a:lnSpc>
              <a:spcBef>
                <a:spcPts val="375"/>
              </a:spcBef>
              <a:spcAft>
                <a:spcPts val="0"/>
              </a:spcAft>
              <a:buSzPts val="1680"/>
              <a:buNone/>
              <a:defRPr sz="1050"/>
            </a:lvl2pPr>
            <a:lvl3pPr marL="1371600" lvl="2" indent="-228600" algn="l">
              <a:lnSpc>
                <a:spcPct val="120000"/>
              </a:lnSpc>
              <a:spcBef>
                <a:spcPts val="375"/>
              </a:spcBef>
              <a:spcAft>
                <a:spcPts val="0"/>
              </a:spcAft>
              <a:buSzPts val="1440"/>
              <a:buNone/>
              <a:defRPr sz="900"/>
            </a:lvl3pPr>
            <a:lvl4pPr marL="1828800" lvl="3" indent="-228600" algn="l">
              <a:lnSpc>
                <a:spcPct val="120000"/>
              </a:lnSpc>
              <a:spcBef>
                <a:spcPts val="375"/>
              </a:spcBef>
              <a:spcAft>
                <a:spcPts val="0"/>
              </a:spcAft>
              <a:buSzPts val="1200"/>
              <a:buNone/>
              <a:defRPr sz="750"/>
            </a:lvl4pPr>
            <a:lvl5pPr marL="2286000" lvl="4" indent="-228600" algn="l">
              <a:lnSpc>
                <a:spcPct val="120000"/>
              </a:lnSpc>
              <a:spcBef>
                <a:spcPts val="375"/>
              </a:spcBef>
              <a:spcAft>
                <a:spcPts val="0"/>
              </a:spcAft>
              <a:buSzPts val="1200"/>
              <a:buNone/>
              <a:defRPr sz="750"/>
            </a:lvl5pPr>
            <a:lvl6pPr marL="2743200" lvl="5" indent="-228600" algn="l">
              <a:lnSpc>
                <a:spcPct val="120000"/>
              </a:lnSpc>
              <a:spcBef>
                <a:spcPts val="375"/>
              </a:spcBef>
              <a:spcAft>
                <a:spcPts val="0"/>
              </a:spcAft>
              <a:buSzPts val="1200"/>
              <a:buNone/>
              <a:defRPr sz="750"/>
            </a:lvl6pPr>
            <a:lvl7pPr marL="3200400" lvl="6" indent="-228600" algn="l">
              <a:lnSpc>
                <a:spcPct val="120000"/>
              </a:lnSpc>
              <a:spcBef>
                <a:spcPts val="375"/>
              </a:spcBef>
              <a:spcAft>
                <a:spcPts val="0"/>
              </a:spcAft>
              <a:buSzPts val="1200"/>
              <a:buNone/>
              <a:defRPr sz="750"/>
            </a:lvl7pPr>
            <a:lvl8pPr marL="3657600" lvl="7" indent="-228600" algn="l">
              <a:lnSpc>
                <a:spcPct val="120000"/>
              </a:lnSpc>
              <a:spcBef>
                <a:spcPts val="375"/>
              </a:spcBef>
              <a:spcAft>
                <a:spcPts val="0"/>
              </a:spcAft>
              <a:buSzPts val="1200"/>
              <a:buNone/>
              <a:defRPr sz="750"/>
            </a:lvl8pPr>
            <a:lvl9pPr marL="4114800" lvl="8" indent="-228600" algn="l">
              <a:lnSpc>
                <a:spcPct val="120000"/>
              </a:lnSpc>
              <a:spcBef>
                <a:spcPts val="375"/>
              </a:spcBef>
              <a:spcAft>
                <a:spcPts val="0"/>
              </a:spcAft>
              <a:buSzPts val="1200"/>
              <a:buNone/>
              <a:defRPr sz="750"/>
            </a:lvl9pPr>
          </a:lstStyle>
          <a:p>
            <a:endParaRPr/>
          </a:p>
        </p:txBody>
      </p:sp>
      <p:sp>
        <p:nvSpPr>
          <p:cNvPr id="336" name="Google Shape;336;p15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154"/>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54"/>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97605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39"/>
        <p:cNvGrpSpPr/>
        <p:nvPr/>
      </p:nvGrpSpPr>
      <p:grpSpPr>
        <a:xfrm>
          <a:off x="0" y="0"/>
          <a:ext cx="0" cy="0"/>
          <a:chOff x="0" y="0"/>
          <a:chExt cx="0" cy="0"/>
        </a:xfrm>
      </p:grpSpPr>
      <p:sp>
        <p:nvSpPr>
          <p:cNvPr id="340" name="Google Shape;340;p155"/>
          <p:cNvSpPr txBox="1">
            <a:spLocks noGrp="1"/>
          </p:cNvSpPr>
          <p:nvPr>
            <p:ph type="title"/>
          </p:nvPr>
        </p:nvSpPr>
        <p:spPr>
          <a:xfrm>
            <a:off x="685802" y="685802"/>
            <a:ext cx="10396903"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155"/>
          <p:cNvSpPr txBox="1">
            <a:spLocks noGrp="1"/>
          </p:cNvSpPr>
          <p:nvPr>
            <p:ph type="body" idx="1"/>
          </p:nvPr>
        </p:nvSpPr>
        <p:spPr>
          <a:xfrm>
            <a:off x="685781"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750"/>
              </a:spcBef>
              <a:spcAft>
                <a:spcPts val="0"/>
              </a:spcAft>
              <a:buSzPts val="2160"/>
              <a:buNone/>
              <a:defRPr sz="1350"/>
            </a:lvl1pPr>
            <a:lvl2pPr marL="914400" lvl="1" indent="-228600" algn="l">
              <a:lnSpc>
                <a:spcPct val="120000"/>
              </a:lnSpc>
              <a:spcBef>
                <a:spcPts val="375"/>
              </a:spcBef>
              <a:spcAft>
                <a:spcPts val="0"/>
              </a:spcAft>
              <a:buSzPts val="1680"/>
              <a:buNone/>
              <a:defRPr sz="1050"/>
            </a:lvl2pPr>
            <a:lvl3pPr marL="1371600" lvl="2" indent="-228600" algn="l">
              <a:lnSpc>
                <a:spcPct val="120000"/>
              </a:lnSpc>
              <a:spcBef>
                <a:spcPts val="375"/>
              </a:spcBef>
              <a:spcAft>
                <a:spcPts val="0"/>
              </a:spcAft>
              <a:buSzPts val="1440"/>
              <a:buNone/>
              <a:defRPr sz="900"/>
            </a:lvl3pPr>
            <a:lvl4pPr marL="1828800" lvl="3" indent="-228600" algn="l">
              <a:lnSpc>
                <a:spcPct val="120000"/>
              </a:lnSpc>
              <a:spcBef>
                <a:spcPts val="375"/>
              </a:spcBef>
              <a:spcAft>
                <a:spcPts val="0"/>
              </a:spcAft>
              <a:buSzPts val="1200"/>
              <a:buNone/>
              <a:defRPr sz="750"/>
            </a:lvl4pPr>
            <a:lvl5pPr marL="2286000" lvl="4" indent="-228600" algn="l">
              <a:lnSpc>
                <a:spcPct val="120000"/>
              </a:lnSpc>
              <a:spcBef>
                <a:spcPts val="375"/>
              </a:spcBef>
              <a:spcAft>
                <a:spcPts val="0"/>
              </a:spcAft>
              <a:buSzPts val="1200"/>
              <a:buNone/>
              <a:defRPr sz="750"/>
            </a:lvl5pPr>
            <a:lvl6pPr marL="2743200" lvl="5" indent="-228600" algn="l">
              <a:lnSpc>
                <a:spcPct val="120000"/>
              </a:lnSpc>
              <a:spcBef>
                <a:spcPts val="375"/>
              </a:spcBef>
              <a:spcAft>
                <a:spcPts val="0"/>
              </a:spcAft>
              <a:buSzPts val="1200"/>
              <a:buNone/>
              <a:defRPr sz="750"/>
            </a:lvl6pPr>
            <a:lvl7pPr marL="3200400" lvl="6" indent="-228600" algn="l">
              <a:lnSpc>
                <a:spcPct val="120000"/>
              </a:lnSpc>
              <a:spcBef>
                <a:spcPts val="375"/>
              </a:spcBef>
              <a:spcAft>
                <a:spcPts val="0"/>
              </a:spcAft>
              <a:buSzPts val="1200"/>
              <a:buNone/>
              <a:defRPr sz="750"/>
            </a:lvl7pPr>
            <a:lvl8pPr marL="3657600" lvl="7" indent="-228600" algn="l">
              <a:lnSpc>
                <a:spcPct val="120000"/>
              </a:lnSpc>
              <a:spcBef>
                <a:spcPts val="375"/>
              </a:spcBef>
              <a:spcAft>
                <a:spcPts val="0"/>
              </a:spcAft>
              <a:buSzPts val="1200"/>
              <a:buNone/>
              <a:defRPr sz="750"/>
            </a:lvl8pPr>
            <a:lvl9pPr marL="4114800" lvl="8" indent="-228600" algn="l">
              <a:lnSpc>
                <a:spcPct val="120000"/>
              </a:lnSpc>
              <a:spcBef>
                <a:spcPts val="375"/>
              </a:spcBef>
              <a:spcAft>
                <a:spcPts val="0"/>
              </a:spcAft>
              <a:buSzPts val="1200"/>
              <a:buNone/>
              <a:defRPr sz="750"/>
            </a:lvl9pPr>
          </a:lstStyle>
          <a:p>
            <a:endParaRPr/>
          </a:p>
        </p:txBody>
      </p:sp>
      <p:sp>
        <p:nvSpPr>
          <p:cNvPr id="342" name="Google Shape;342;p15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55"/>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55"/>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63361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45"/>
        <p:cNvGrpSpPr/>
        <p:nvPr/>
      </p:nvGrpSpPr>
      <p:grpSpPr>
        <a:xfrm>
          <a:off x="0" y="0"/>
          <a:ext cx="0" cy="0"/>
          <a:chOff x="0" y="0"/>
          <a:chExt cx="0" cy="0"/>
        </a:xfrm>
      </p:grpSpPr>
      <p:sp>
        <p:nvSpPr>
          <p:cNvPr id="346" name="Google Shape;346;p156"/>
          <p:cNvSpPr txBox="1">
            <a:spLocks noGrp="1"/>
          </p:cNvSpPr>
          <p:nvPr>
            <p:ph type="title"/>
          </p:nvPr>
        </p:nvSpPr>
        <p:spPr>
          <a:xfrm>
            <a:off x="1121733"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56"/>
          <p:cNvSpPr txBox="1">
            <a:spLocks noGrp="1"/>
          </p:cNvSpPr>
          <p:nvPr>
            <p:ph type="body" idx="1"/>
          </p:nvPr>
        </p:nvSpPr>
        <p:spPr>
          <a:xfrm>
            <a:off x="1550265"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750"/>
              </a:spcBef>
              <a:spcAft>
                <a:spcPts val="0"/>
              </a:spcAft>
              <a:buSzPts val="1680"/>
              <a:buNone/>
              <a:defRPr sz="1050">
                <a:solidFill>
                  <a:srgbClr val="7F7F7F"/>
                </a:solidFill>
              </a:defRPr>
            </a:lvl1pPr>
            <a:lvl2pPr marL="914400" lvl="1" indent="-228600" algn="l">
              <a:lnSpc>
                <a:spcPct val="120000"/>
              </a:lnSpc>
              <a:spcBef>
                <a:spcPts val="375"/>
              </a:spcBef>
              <a:spcAft>
                <a:spcPts val="0"/>
              </a:spcAft>
              <a:buSzPts val="1680"/>
              <a:buNone/>
              <a:defRPr sz="1050"/>
            </a:lvl2pPr>
            <a:lvl3pPr marL="1371600" lvl="2" indent="-228600" algn="l">
              <a:lnSpc>
                <a:spcPct val="120000"/>
              </a:lnSpc>
              <a:spcBef>
                <a:spcPts val="375"/>
              </a:spcBef>
              <a:spcAft>
                <a:spcPts val="0"/>
              </a:spcAft>
              <a:buSzPts val="1440"/>
              <a:buNone/>
              <a:defRPr sz="900"/>
            </a:lvl3pPr>
            <a:lvl4pPr marL="1828800" lvl="3" indent="-228600" algn="l">
              <a:lnSpc>
                <a:spcPct val="120000"/>
              </a:lnSpc>
              <a:spcBef>
                <a:spcPts val="375"/>
              </a:spcBef>
              <a:spcAft>
                <a:spcPts val="0"/>
              </a:spcAft>
              <a:buSzPts val="1200"/>
              <a:buNone/>
              <a:defRPr sz="750"/>
            </a:lvl4pPr>
            <a:lvl5pPr marL="2286000" lvl="4" indent="-228600" algn="l">
              <a:lnSpc>
                <a:spcPct val="120000"/>
              </a:lnSpc>
              <a:spcBef>
                <a:spcPts val="375"/>
              </a:spcBef>
              <a:spcAft>
                <a:spcPts val="0"/>
              </a:spcAft>
              <a:buSzPts val="1200"/>
              <a:buNone/>
              <a:defRPr sz="750"/>
            </a:lvl5pPr>
            <a:lvl6pPr marL="2743200" lvl="5" indent="-228600" algn="l">
              <a:lnSpc>
                <a:spcPct val="120000"/>
              </a:lnSpc>
              <a:spcBef>
                <a:spcPts val="375"/>
              </a:spcBef>
              <a:spcAft>
                <a:spcPts val="0"/>
              </a:spcAft>
              <a:buSzPts val="1200"/>
              <a:buNone/>
              <a:defRPr sz="750"/>
            </a:lvl6pPr>
            <a:lvl7pPr marL="3200400" lvl="6" indent="-228600" algn="l">
              <a:lnSpc>
                <a:spcPct val="120000"/>
              </a:lnSpc>
              <a:spcBef>
                <a:spcPts val="375"/>
              </a:spcBef>
              <a:spcAft>
                <a:spcPts val="0"/>
              </a:spcAft>
              <a:buSzPts val="1200"/>
              <a:buNone/>
              <a:defRPr sz="750"/>
            </a:lvl7pPr>
            <a:lvl8pPr marL="3657600" lvl="7" indent="-228600" algn="l">
              <a:lnSpc>
                <a:spcPct val="120000"/>
              </a:lnSpc>
              <a:spcBef>
                <a:spcPts val="375"/>
              </a:spcBef>
              <a:spcAft>
                <a:spcPts val="0"/>
              </a:spcAft>
              <a:buSzPts val="1200"/>
              <a:buNone/>
              <a:defRPr sz="750"/>
            </a:lvl8pPr>
            <a:lvl9pPr marL="4114800" lvl="8" indent="-228600" algn="l">
              <a:lnSpc>
                <a:spcPct val="120000"/>
              </a:lnSpc>
              <a:spcBef>
                <a:spcPts val="375"/>
              </a:spcBef>
              <a:spcAft>
                <a:spcPts val="0"/>
              </a:spcAft>
              <a:buSzPts val="1200"/>
              <a:buNone/>
              <a:defRPr sz="750"/>
            </a:lvl9pPr>
          </a:lstStyle>
          <a:p>
            <a:endParaRPr/>
          </a:p>
        </p:txBody>
      </p:sp>
      <p:sp>
        <p:nvSpPr>
          <p:cNvPr id="348" name="Google Shape;348;p156"/>
          <p:cNvSpPr txBox="1">
            <a:spLocks noGrp="1"/>
          </p:cNvSpPr>
          <p:nvPr>
            <p:ph type="body" idx="2"/>
          </p:nvPr>
        </p:nvSpPr>
        <p:spPr>
          <a:xfrm>
            <a:off x="685801" y="4106334"/>
            <a:ext cx="10396883"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750"/>
              </a:spcBef>
              <a:spcAft>
                <a:spcPts val="0"/>
              </a:spcAft>
              <a:buSzPts val="2160"/>
              <a:buNone/>
              <a:defRPr sz="1350"/>
            </a:lvl1pPr>
            <a:lvl2pPr marL="914400" lvl="1" indent="-228600" algn="l">
              <a:lnSpc>
                <a:spcPct val="120000"/>
              </a:lnSpc>
              <a:spcBef>
                <a:spcPts val="375"/>
              </a:spcBef>
              <a:spcAft>
                <a:spcPts val="0"/>
              </a:spcAft>
              <a:buSzPts val="1680"/>
              <a:buNone/>
              <a:defRPr sz="1050"/>
            </a:lvl2pPr>
            <a:lvl3pPr marL="1371600" lvl="2" indent="-228600" algn="l">
              <a:lnSpc>
                <a:spcPct val="120000"/>
              </a:lnSpc>
              <a:spcBef>
                <a:spcPts val="375"/>
              </a:spcBef>
              <a:spcAft>
                <a:spcPts val="0"/>
              </a:spcAft>
              <a:buSzPts val="1440"/>
              <a:buNone/>
              <a:defRPr sz="900"/>
            </a:lvl3pPr>
            <a:lvl4pPr marL="1828800" lvl="3" indent="-228600" algn="l">
              <a:lnSpc>
                <a:spcPct val="120000"/>
              </a:lnSpc>
              <a:spcBef>
                <a:spcPts val="375"/>
              </a:spcBef>
              <a:spcAft>
                <a:spcPts val="0"/>
              </a:spcAft>
              <a:buSzPts val="1200"/>
              <a:buNone/>
              <a:defRPr sz="750"/>
            </a:lvl4pPr>
            <a:lvl5pPr marL="2286000" lvl="4" indent="-228600" algn="l">
              <a:lnSpc>
                <a:spcPct val="120000"/>
              </a:lnSpc>
              <a:spcBef>
                <a:spcPts val="375"/>
              </a:spcBef>
              <a:spcAft>
                <a:spcPts val="0"/>
              </a:spcAft>
              <a:buSzPts val="1200"/>
              <a:buNone/>
              <a:defRPr sz="750"/>
            </a:lvl5pPr>
            <a:lvl6pPr marL="2743200" lvl="5" indent="-228600" algn="l">
              <a:lnSpc>
                <a:spcPct val="120000"/>
              </a:lnSpc>
              <a:spcBef>
                <a:spcPts val="375"/>
              </a:spcBef>
              <a:spcAft>
                <a:spcPts val="0"/>
              </a:spcAft>
              <a:buSzPts val="1200"/>
              <a:buNone/>
              <a:defRPr sz="750"/>
            </a:lvl6pPr>
            <a:lvl7pPr marL="3200400" lvl="6" indent="-228600" algn="l">
              <a:lnSpc>
                <a:spcPct val="120000"/>
              </a:lnSpc>
              <a:spcBef>
                <a:spcPts val="375"/>
              </a:spcBef>
              <a:spcAft>
                <a:spcPts val="0"/>
              </a:spcAft>
              <a:buSzPts val="1200"/>
              <a:buNone/>
              <a:defRPr sz="750"/>
            </a:lvl7pPr>
            <a:lvl8pPr marL="3657600" lvl="7" indent="-228600" algn="l">
              <a:lnSpc>
                <a:spcPct val="120000"/>
              </a:lnSpc>
              <a:spcBef>
                <a:spcPts val="375"/>
              </a:spcBef>
              <a:spcAft>
                <a:spcPts val="0"/>
              </a:spcAft>
              <a:buSzPts val="1200"/>
              <a:buNone/>
              <a:defRPr sz="750"/>
            </a:lvl8pPr>
            <a:lvl9pPr marL="4114800" lvl="8" indent="-228600" algn="l">
              <a:lnSpc>
                <a:spcPct val="120000"/>
              </a:lnSpc>
              <a:spcBef>
                <a:spcPts val="375"/>
              </a:spcBef>
              <a:spcAft>
                <a:spcPts val="0"/>
              </a:spcAft>
              <a:buSzPts val="1200"/>
              <a:buNone/>
              <a:defRPr sz="750"/>
            </a:lvl9pPr>
          </a:lstStyle>
          <a:p>
            <a:endParaRPr/>
          </a:p>
        </p:txBody>
      </p:sp>
      <p:sp>
        <p:nvSpPr>
          <p:cNvPr id="349" name="Google Shape;349;p15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156"/>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156"/>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
        <p:nvSpPr>
          <p:cNvPr id="352" name="Google Shape;352;p156"/>
          <p:cNvSpPr txBox="1"/>
          <p:nvPr/>
        </p:nvSpPr>
        <p:spPr>
          <a:xfrm>
            <a:off x="685801" y="892628"/>
            <a:ext cx="609600" cy="584776"/>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53" name="Google Shape;353;p156"/>
          <p:cNvSpPr txBox="1"/>
          <p:nvPr/>
        </p:nvSpPr>
        <p:spPr>
          <a:xfrm>
            <a:off x="10473083" y="2922827"/>
            <a:ext cx="609600" cy="584776"/>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6000"/>
              <a:buFont typeface="Arial"/>
              <a:buNone/>
            </a:pPr>
            <a:r>
              <a:rPr lang="en-US" sz="6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734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 Id="rId9" Type="http://schemas.openxmlformats.org/officeDocument/2006/relationships/image" Target="../media/image1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image" Target="../media/image19.png"/><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theme" Target="../theme/theme11.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 Id="rId9" Type="http://schemas.openxmlformats.org/officeDocument/2006/relationships/image" Target="../media/image20.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 Id="rId9" Type="http://schemas.openxmlformats.org/officeDocument/2006/relationships/image" Target="../media/image2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7.png"/><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8.xml"/><Relationship Id="rId7" Type="http://schemas.openxmlformats.org/officeDocument/2006/relationships/image" Target="../media/image1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1.jpeg"/><Relationship Id="rId5"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2.xml"/><Relationship Id="rId7" Type="http://schemas.openxmlformats.org/officeDocument/2006/relationships/image" Target="../media/image1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1.jpeg"/><Relationship Id="rId5"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5.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image" Target="../media/image1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image" Target="../media/image18.jp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image" Target="../media/image17.png"/><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5/30/2024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825" r:id="rId18"/>
    <p:sldLayoutId id="2147483826" r:id="rId19"/>
    <p:sldLayoutId id="2147483743" r:id="rId20"/>
    <p:sldLayoutId id="2147483745" r:id="rId21"/>
    <p:sldLayoutId id="2147483746" r:id="rId22"/>
    <p:sldLayoutId id="2147483747" r:id="rId23"/>
    <p:sldLayoutId id="2147483827" r:id="rId24"/>
    <p:sldLayoutId id="2147483841" r:id="rId25"/>
    <p:sldLayoutId id="2147483942" r:id="rId26"/>
    <p:sldLayoutId id="2147483943" r:id="rId2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387705"/>
            <a:ext cx="10797792" cy="64891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7" name="Top bar"/>
          <p:cNvSpPr/>
          <p:nvPr/>
        </p:nvSpPr>
        <p:spPr>
          <a:xfrm>
            <a:off x="0" y="2"/>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Slide Number Circle">
            <a:extLst>
              <a:ext uri="{FF2B5EF4-FFF2-40B4-BE49-F238E27FC236}">
                <a16:creationId xmlns:a16="http://schemas.microsoft.com/office/drawing/2014/main" id="{DC63F7F3-9642-BA4D-83B9-EB92AB17B872}"/>
              </a:ext>
            </a:extLst>
          </p:cNvPr>
          <p:cNvSpPr/>
          <p:nvPr/>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66" dirty="0"/>
          </a:p>
        </p:txBody>
      </p:sp>
      <p:sp>
        <p:nvSpPr>
          <p:cNvPr id="8" name="Slide Number">
            <a:extLst>
              <a:ext uri="{FF2B5EF4-FFF2-40B4-BE49-F238E27FC236}">
                <a16:creationId xmlns:a16="http://schemas.microsoft.com/office/drawing/2014/main" id="{7B8C0E48-51A4-0042-B570-D9B72B6AACAE}"/>
              </a:ext>
            </a:extLst>
          </p:cNvPr>
          <p:cNvSpPr txBox="1"/>
          <p:nvPr/>
        </p:nvSpPr>
        <p:spPr>
          <a:xfrm>
            <a:off x="11568525" y="247657"/>
            <a:ext cx="403913" cy="213585"/>
          </a:xfrm>
          <a:prstGeom prst="rect">
            <a:avLst/>
          </a:prstGeom>
          <a:noFill/>
        </p:spPr>
        <p:txBody>
          <a:bodyPr wrap="square" rtlCol="0">
            <a:spAutoFit/>
          </a:bodyPr>
          <a:lstStyle/>
          <a:p>
            <a:pPr algn="ctr"/>
            <a:fld id="{A565D13D-210D-7741-99FD-FE938200C5BF}" type="slidenum">
              <a:rPr lang="en-US" sz="788" b="1" smtClean="0">
                <a:solidFill>
                  <a:schemeClr val="bg1"/>
                </a:solidFill>
              </a:rPr>
              <a:t>‹#›</a:t>
            </a:fld>
            <a:endParaRPr lang="en-US" sz="788"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pic>
        <p:nvPicPr>
          <p:cNvPr id="9" name="Picture 8">
            <a:extLst>
              <a:ext uri="{FF2B5EF4-FFF2-40B4-BE49-F238E27FC236}">
                <a16:creationId xmlns:a16="http://schemas.microsoft.com/office/drawing/2014/main" id="{2A299CBB-0A96-384D-8F83-D49F2DF8EA0E}"/>
              </a:ext>
            </a:extLst>
          </p:cNvPr>
          <p:cNvPicPr>
            <a:picLocks noChangeAspect="1"/>
          </p:cNvPicPr>
          <p:nvPr userDrawn="1"/>
        </p:nvPicPr>
        <p:blipFill>
          <a:blip r:embed="rId9"/>
          <a:stretch>
            <a:fillRect/>
          </a:stretch>
        </p:blipFill>
        <p:spPr>
          <a:xfrm>
            <a:off x="10477689" y="5768853"/>
            <a:ext cx="1352472" cy="877692"/>
          </a:xfrm>
          <a:prstGeom prst="rect">
            <a:avLst/>
          </a:prstGeom>
        </p:spPr>
      </p:pic>
    </p:spTree>
    <p:extLst>
      <p:ext uri="{BB962C8B-B14F-4D97-AF65-F5344CB8AC3E}">
        <p14:creationId xmlns:p14="http://schemas.microsoft.com/office/powerpoint/2010/main" val="142964277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Lst>
  <p:transition spd="slow">
    <p:fade/>
  </p:transition>
  <p:hf sldNum="0" hdr="0" ftr="0"/>
  <p:txStyles>
    <p:titleStyle>
      <a:lvl1pPr algn="l" defTabSz="914415" rtl="0" eaLnBrk="1" latinLnBrk="0" hangingPunct="1">
        <a:spcBef>
          <a:spcPct val="0"/>
        </a:spcBef>
        <a:buNone/>
        <a:defRPr sz="2600" kern="1200">
          <a:solidFill>
            <a:schemeClr val="accent6"/>
          </a:solidFill>
          <a:latin typeface="+mj-lt"/>
          <a:ea typeface="+mj-ea"/>
          <a:cs typeface="Arial" pitchFamily="34" charset="0"/>
        </a:defRPr>
      </a:lvl1pPr>
    </p:titleStyle>
    <p:bodyStyle>
      <a:lvl1pPr marL="0" indent="0" algn="l" defTabSz="914415" rtl="0" eaLnBrk="1" latinLnBrk="0" hangingPunct="1">
        <a:spcBef>
          <a:spcPct val="20000"/>
        </a:spcBef>
        <a:buFont typeface="Arial" pitchFamily="34" charset="0"/>
        <a:buNone/>
        <a:defRPr sz="2800" b="0" kern="1200">
          <a:solidFill>
            <a:schemeClr val="accent6"/>
          </a:solidFill>
          <a:latin typeface="+mj-lt"/>
          <a:ea typeface="+mn-ea"/>
          <a:cs typeface="Arial" pitchFamily="34" charset="0"/>
        </a:defRPr>
      </a:lvl1pPr>
      <a:lvl2pPr marL="800199" indent="-342991" algn="l" defTabSz="914415" rtl="0" eaLnBrk="1" latinLnBrk="0" hangingPunct="1">
        <a:spcBef>
          <a:spcPct val="20000"/>
        </a:spcBef>
        <a:buClr>
          <a:schemeClr val="accent6"/>
        </a:buClr>
        <a:buFont typeface="Wingdings" pitchFamily="2" charset="2"/>
        <a:buChar char="§"/>
        <a:defRPr sz="1951" kern="1200">
          <a:solidFill>
            <a:schemeClr val="tx1"/>
          </a:solidFill>
          <a:latin typeface="+mj-lt"/>
          <a:ea typeface="+mn-ea"/>
          <a:cs typeface="Arial" pitchFamily="34" charset="0"/>
        </a:defRPr>
      </a:lvl2pPr>
      <a:lvl3pPr marL="1143019" indent="-228604" algn="l" defTabSz="914415" rtl="0" eaLnBrk="1" latinLnBrk="0" hangingPunct="1">
        <a:spcBef>
          <a:spcPct val="20000"/>
        </a:spcBef>
        <a:buClr>
          <a:schemeClr val="accent6"/>
        </a:buClr>
        <a:buFont typeface="STIXGeneral-Regular" pitchFamily="2" charset="2"/>
        <a:buChar char="⎯"/>
        <a:defRPr sz="1951" kern="1200">
          <a:solidFill>
            <a:schemeClr val="tx1"/>
          </a:solidFill>
          <a:latin typeface="+mj-lt"/>
          <a:ea typeface="+mn-ea"/>
          <a:cs typeface="Arial" pitchFamily="34" charset="0"/>
        </a:defRPr>
      </a:lvl3pPr>
      <a:lvl4pPr marL="1600227" indent="-228604" algn="l" defTabSz="914415"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34" indent="-228604" algn="l" defTabSz="914415"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42"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49"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57"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65"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8E8E8">
            <a:alpha val="9803"/>
          </a:srgbClr>
        </a:solidFill>
        <a:effectLst/>
      </p:bgPr>
    </p:bg>
    <p:spTree>
      <p:nvGrpSpPr>
        <p:cNvPr id="1" name="Shape 5"/>
        <p:cNvGrpSpPr/>
        <p:nvPr/>
      </p:nvGrpSpPr>
      <p:grpSpPr>
        <a:xfrm>
          <a:off x="0" y="0"/>
          <a:ext cx="0" cy="0"/>
          <a:chOff x="0" y="0"/>
          <a:chExt cx="0" cy="0"/>
        </a:xfrm>
      </p:grpSpPr>
      <p:pic>
        <p:nvPicPr>
          <p:cNvPr id="6" name="Google Shape;6;gc43420db51_0_2040" descr="AETC_2016_ribbon.png"/>
          <p:cNvPicPr preferRelativeResize="0"/>
          <p:nvPr/>
        </p:nvPicPr>
        <p:blipFill rotWithShape="1">
          <a:blip r:embed="rId12">
            <a:alphaModFix amt="5000"/>
          </a:blip>
          <a:srcRect l="35148" t="21561" r="9711" b="1012"/>
          <a:stretch/>
        </p:blipFill>
        <p:spPr>
          <a:xfrm>
            <a:off x="1" y="1"/>
            <a:ext cx="12192003" cy="6858000"/>
          </a:xfrm>
          <a:prstGeom prst="rect">
            <a:avLst/>
          </a:prstGeom>
          <a:noFill/>
          <a:ln>
            <a:noFill/>
          </a:ln>
        </p:spPr>
      </p:pic>
      <p:sp>
        <p:nvSpPr>
          <p:cNvPr id="7" name="Google Shape;7;gc43420db51_0_2040"/>
          <p:cNvSpPr/>
          <p:nvPr/>
        </p:nvSpPr>
        <p:spPr>
          <a:xfrm>
            <a:off x="1" y="6223069"/>
            <a:ext cx="12192000" cy="640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 name="Google Shape;8;gc43420db51_0_2040"/>
          <p:cNvSpPr txBox="1">
            <a:spLocks noGrp="1"/>
          </p:cNvSpPr>
          <p:nvPr>
            <p:ph type="title"/>
          </p:nvPr>
        </p:nvSpPr>
        <p:spPr>
          <a:xfrm>
            <a:off x="609599" y="274638"/>
            <a:ext cx="110876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gc43420db51_0_2040"/>
          <p:cNvSpPr txBox="1">
            <a:spLocks noGrp="1"/>
          </p:cNvSpPr>
          <p:nvPr>
            <p:ph type="body" idx="1"/>
          </p:nvPr>
        </p:nvSpPr>
        <p:spPr>
          <a:xfrm>
            <a:off x="609599" y="1600200"/>
            <a:ext cx="11087600" cy="43674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accent6"/>
              </a:buClr>
              <a:buSzPts val="2400"/>
              <a:buFont typeface="Noto Sans"/>
              <a:buChar char="▪"/>
              <a:defRPr sz="2400" b="0" i="0" u="none" strike="noStrike" cap="none">
                <a:solidFill>
                  <a:schemeClr val="dk1"/>
                </a:solidFill>
                <a:latin typeface="Arial"/>
                <a:ea typeface="Arial"/>
                <a:cs typeface="Arial"/>
                <a:sym typeface="Arial"/>
              </a:defRPr>
            </a:lvl1pPr>
            <a:lvl2pPr marL="914400" marR="0" lvl="1" indent="-368300" algn="l" rtl="0">
              <a:lnSpc>
                <a:spcPct val="100000"/>
              </a:lnSpc>
              <a:spcBef>
                <a:spcPts val="440"/>
              </a:spcBef>
              <a:spcAft>
                <a:spcPts val="0"/>
              </a:spcAft>
              <a:buClr>
                <a:schemeClr val="accent6"/>
              </a:buClr>
              <a:buSzPts val="2200"/>
              <a:buFont typeface="Noto Sans"/>
              <a:buChar char="▪"/>
              <a:defRPr sz="22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accent6"/>
              </a:buClr>
              <a:buSzPts val="2000"/>
              <a:buFont typeface="Noto Sans"/>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accent6"/>
              </a:buClr>
              <a:buSzPts val="1800"/>
              <a:buFont typeface="Noto Sans"/>
              <a:buChar char="▪"/>
              <a:defRPr sz="18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accent6"/>
              </a:buClr>
              <a:buSzPts val="1600"/>
              <a:buFont typeface="Noto Sans"/>
              <a:buChar char="▪"/>
              <a:defRPr sz="1600" b="0" i="0" u="none" strike="noStrike" cap="none">
                <a:solidFill>
                  <a:schemeClr val="dk1"/>
                </a:solidFill>
                <a:latin typeface="Arial"/>
                <a:ea typeface="Arial"/>
                <a:cs typeface="Arial"/>
                <a:sym typeface="Arial"/>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 name="Google Shape;10;gc43420db51_0_2040"/>
          <p:cNvSpPr/>
          <p:nvPr/>
        </p:nvSpPr>
        <p:spPr>
          <a:xfrm>
            <a:off x="11277600" y="6223069"/>
            <a:ext cx="914400" cy="6402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1" name="Google Shape;11;gc43420db51_0_2040"/>
          <p:cNvSpPr>
            <a:spLocks noGrp="1"/>
          </p:cNvSpPr>
          <p:nvPr>
            <p:ph type="sldNum" idx="12"/>
          </p:nvPr>
        </p:nvSpPr>
        <p:spPr>
          <a:xfrm>
            <a:off x="11375717" y="6305883"/>
            <a:ext cx="7316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12" name="Google Shape;12;gc43420db51_0_2040"/>
          <p:cNvSpPr txBox="1">
            <a:spLocks noGrp="1"/>
          </p:cNvSpPr>
          <p:nvPr>
            <p:ph type="dt" idx="10"/>
          </p:nvPr>
        </p:nvSpPr>
        <p:spPr>
          <a:xfrm>
            <a:off x="10293008" y="6352706"/>
            <a:ext cx="984400" cy="365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A7D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gc43420db51_0_2040"/>
          <p:cNvSpPr txBox="1">
            <a:spLocks noGrp="1"/>
          </p:cNvSpPr>
          <p:nvPr>
            <p:ph type="ftr" idx="11"/>
          </p:nvPr>
        </p:nvSpPr>
        <p:spPr>
          <a:xfrm>
            <a:off x="4469945" y="6352706"/>
            <a:ext cx="5823200" cy="365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7A7D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48070533"/>
      </p:ext>
    </p:extLst>
  </p:cSld>
  <p:clrMap bg1="lt1" tx1="dk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127"/>
          <p:cNvSpPr txBox="1">
            <a:spLocks noGrp="1"/>
          </p:cNvSpPr>
          <p:nvPr>
            <p:ph type="title"/>
          </p:nvPr>
        </p:nvSpPr>
        <p:spPr>
          <a:xfrm>
            <a:off x="624417" y="1387476"/>
            <a:ext cx="10797116" cy="6492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9pPr>
          </a:lstStyle>
          <a:p>
            <a:endParaRPr/>
          </a:p>
        </p:txBody>
      </p:sp>
      <p:sp>
        <p:nvSpPr>
          <p:cNvPr id="204" name="Google Shape;204;p127"/>
          <p:cNvSpPr txBox="1"/>
          <p:nvPr/>
        </p:nvSpPr>
        <p:spPr>
          <a:xfrm>
            <a:off x="0" y="0"/>
            <a:ext cx="12192000" cy="728662"/>
          </a:xfrm>
          <a:prstGeom prst="rect">
            <a:avLst/>
          </a:prstGeom>
          <a:gradFill>
            <a:gsLst>
              <a:gs pos="0">
                <a:srgbClr val="15294E"/>
              </a:gs>
              <a:gs pos="22999">
                <a:srgbClr val="15294E"/>
              </a:gs>
              <a:gs pos="100000">
                <a:srgbClr val="15294E"/>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05" name="Google Shape;205;p127"/>
          <p:cNvSpPr/>
          <p:nvPr/>
        </p:nvSpPr>
        <p:spPr>
          <a:xfrm>
            <a:off x="11616268" y="220663"/>
            <a:ext cx="309033" cy="307975"/>
          </a:xfrm>
          <a:prstGeom prst="ellipse">
            <a:avLst/>
          </a:prstGeom>
          <a:solidFill>
            <a:srgbClr val="D6201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06" name="Google Shape;206;p127"/>
          <p:cNvSpPr txBox="1"/>
          <p:nvPr/>
        </p:nvSpPr>
        <p:spPr>
          <a:xfrm>
            <a:off x="11567583" y="247650"/>
            <a:ext cx="404283" cy="2000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700"/>
              <a:buFont typeface="Times New Roman"/>
              <a:buNone/>
            </a:pPr>
            <a:fld id="{00000000-1234-1234-1234-123412341234}" type="slidenum">
              <a:rPr lang="en-US" sz="700" b="1" i="0" u="none" strike="noStrike" cap="none">
                <a:solidFill>
                  <a:schemeClr val="lt1"/>
                </a:solidFill>
                <a:latin typeface="Times New Roman"/>
                <a:ea typeface="Times New Roman"/>
                <a:cs typeface="Times New Roman"/>
                <a:sym typeface="Times New Roman"/>
              </a:rPr>
              <a:pPr marL="0" marR="0" lvl="0" indent="0" algn="ctr" rtl="0">
                <a:lnSpc>
                  <a:spcPct val="100000"/>
                </a:lnSpc>
                <a:spcBef>
                  <a:spcPts val="0"/>
                </a:spcBef>
                <a:spcAft>
                  <a:spcPts val="0"/>
                </a:spcAft>
                <a:buClr>
                  <a:schemeClr val="lt1"/>
                </a:buClr>
                <a:buSzPts val="700"/>
                <a:buFont typeface="Times New Roman"/>
                <a:buNone/>
              </a:pPr>
              <a:t>‹#›</a:t>
            </a:fld>
            <a:endParaRPr sz="1400" b="0" i="0" u="none" strike="noStrike" cap="none">
              <a:solidFill>
                <a:srgbClr val="000000"/>
              </a:solidFill>
              <a:latin typeface="Arial"/>
              <a:ea typeface="Arial"/>
              <a:cs typeface="Arial"/>
              <a:sym typeface="Arial"/>
            </a:endParaRPr>
          </a:p>
        </p:txBody>
      </p:sp>
      <p:sp>
        <p:nvSpPr>
          <p:cNvPr id="207" name="Google Shape;207;p127"/>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C8C8C"/>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pic>
        <p:nvPicPr>
          <p:cNvPr id="208" name="Google Shape;208;p127"/>
          <p:cNvPicPr preferRelativeResize="0"/>
          <p:nvPr/>
        </p:nvPicPr>
        <p:blipFill rotWithShape="1">
          <a:blip r:embed="rId9">
            <a:alphaModFix/>
          </a:blip>
          <a:srcRect/>
          <a:stretch/>
        </p:blipFill>
        <p:spPr>
          <a:xfrm>
            <a:off x="10477500" y="5768976"/>
            <a:ext cx="1352549" cy="877887"/>
          </a:xfrm>
          <a:prstGeom prst="rect">
            <a:avLst/>
          </a:prstGeom>
          <a:noFill/>
          <a:ln>
            <a:noFill/>
          </a:ln>
        </p:spPr>
      </p:pic>
    </p:spTree>
    <p:extLst>
      <p:ext uri="{BB962C8B-B14F-4D97-AF65-F5344CB8AC3E}">
        <p14:creationId xmlns:p14="http://schemas.microsoft.com/office/powerpoint/2010/main" val="2126428206"/>
      </p:ext>
    </p:extLst>
  </p:cSld>
  <p:clrMap bg1="lt1" tx1="dk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05"/>
          <p:cNvSpPr txBox="1">
            <a:spLocks noGrp="1"/>
          </p:cNvSpPr>
          <p:nvPr>
            <p:ph type="title"/>
          </p:nvPr>
        </p:nvSpPr>
        <p:spPr>
          <a:xfrm>
            <a:off x="624417" y="1387476"/>
            <a:ext cx="10797116" cy="6492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600" b="0" i="0" u="none" strike="noStrike" cap="none">
                <a:solidFill>
                  <a:srgbClr val="D6201A"/>
                </a:solidFill>
                <a:latin typeface="Arial"/>
                <a:ea typeface="Arial"/>
                <a:cs typeface="Arial"/>
                <a:sym typeface="Arial"/>
              </a:defRPr>
            </a:lvl9pPr>
          </a:lstStyle>
          <a:p>
            <a:endParaRPr/>
          </a:p>
        </p:txBody>
      </p:sp>
      <p:sp>
        <p:nvSpPr>
          <p:cNvPr id="98" name="Google Shape;98;p105"/>
          <p:cNvSpPr txBox="1"/>
          <p:nvPr/>
        </p:nvSpPr>
        <p:spPr>
          <a:xfrm>
            <a:off x="0" y="0"/>
            <a:ext cx="12192000" cy="728662"/>
          </a:xfrm>
          <a:prstGeom prst="rect">
            <a:avLst/>
          </a:prstGeom>
          <a:gradFill>
            <a:gsLst>
              <a:gs pos="0">
                <a:srgbClr val="15294E"/>
              </a:gs>
              <a:gs pos="22999">
                <a:srgbClr val="15294E"/>
              </a:gs>
              <a:gs pos="100000">
                <a:srgbClr val="15294E"/>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99" name="Google Shape;99;p105"/>
          <p:cNvSpPr/>
          <p:nvPr/>
        </p:nvSpPr>
        <p:spPr>
          <a:xfrm>
            <a:off x="11616268" y="220663"/>
            <a:ext cx="309033" cy="307975"/>
          </a:xfrm>
          <a:prstGeom prst="ellipse">
            <a:avLst/>
          </a:prstGeom>
          <a:solidFill>
            <a:srgbClr val="D6201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00" name="Google Shape;100;p105"/>
          <p:cNvSpPr txBox="1"/>
          <p:nvPr/>
        </p:nvSpPr>
        <p:spPr>
          <a:xfrm>
            <a:off x="11567583" y="247650"/>
            <a:ext cx="404283" cy="2000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700"/>
              <a:buFont typeface="Times New Roman"/>
              <a:buNone/>
            </a:pPr>
            <a:fld id="{00000000-1234-1234-1234-123412341234}" type="slidenum">
              <a:rPr lang="en-US" sz="700" b="1" i="0" u="none" strike="noStrike" cap="none">
                <a:solidFill>
                  <a:schemeClr val="lt1"/>
                </a:solidFill>
                <a:latin typeface="Times New Roman"/>
                <a:ea typeface="Times New Roman"/>
                <a:cs typeface="Times New Roman"/>
                <a:sym typeface="Times New Roman"/>
              </a:rPr>
              <a:pPr marL="0" marR="0" lvl="0" indent="0" algn="ctr" rtl="0">
                <a:lnSpc>
                  <a:spcPct val="100000"/>
                </a:lnSpc>
                <a:spcBef>
                  <a:spcPts val="0"/>
                </a:spcBef>
                <a:spcAft>
                  <a:spcPts val="0"/>
                </a:spcAft>
                <a:buClr>
                  <a:schemeClr val="lt1"/>
                </a:buClr>
                <a:buSzPts val="700"/>
                <a:buFont typeface="Times New Roman"/>
                <a:buNone/>
              </a:pPr>
              <a:t>‹#›</a:t>
            </a:fld>
            <a:endParaRPr sz="1400" b="0" i="0" u="none" strike="noStrike" cap="none">
              <a:solidFill>
                <a:srgbClr val="000000"/>
              </a:solidFill>
              <a:latin typeface="Arial"/>
              <a:ea typeface="Arial"/>
              <a:cs typeface="Arial"/>
              <a:sym typeface="Arial"/>
            </a:endParaRPr>
          </a:p>
        </p:txBody>
      </p:sp>
      <p:sp>
        <p:nvSpPr>
          <p:cNvPr id="101" name="Google Shape;101;p105"/>
          <p:cNvSpPr txBox="1">
            <a:spLocks noGrp="1"/>
          </p:cNvSpPr>
          <p:nvPr>
            <p:ph type="dt" idx="10"/>
          </p:nvPr>
        </p:nvSpPr>
        <p:spPr>
          <a:xfrm>
            <a:off x="624416"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C8C8C"/>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pic>
        <p:nvPicPr>
          <p:cNvPr id="102" name="Google Shape;102;p105"/>
          <p:cNvPicPr preferRelativeResize="0"/>
          <p:nvPr/>
        </p:nvPicPr>
        <p:blipFill rotWithShape="1">
          <a:blip r:embed="rId9">
            <a:alphaModFix/>
          </a:blip>
          <a:srcRect/>
          <a:stretch/>
        </p:blipFill>
        <p:spPr>
          <a:xfrm>
            <a:off x="10799233" y="5978526"/>
            <a:ext cx="1030816" cy="668337"/>
          </a:xfrm>
          <a:prstGeom prst="rect">
            <a:avLst/>
          </a:prstGeom>
          <a:noFill/>
          <a:ln>
            <a:noFill/>
          </a:ln>
        </p:spPr>
      </p:pic>
    </p:spTree>
    <p:extLst>
      <p:ext uri="{BB962C8B-B14F-4D97-AF65-F5344CB8AC3E}">
        <p14:creationId xmlns:p14="http://schemas.microsoft.com/office/powerpoint/2010/main" val="2821916096"/>
      </p:ext>
    </p:extLst>
  </p:cSld>
  <p:clrMap bg1="lt1" tx1="dk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0117" y="666751"/>
            <a:ext cx="1128606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1" y="1828800"/>
            <a:ext cx="1127336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
            <a:ext cx="12192000" cy="641351"/>
          </a:xfrm>
          <a:prstGeom prst="rect">
            <a:avLst/>
          </a:prstGeom>
          <a:gradFill flip="none" rotWithShape="1">
            <a:gsLst>
              <a:gs pos="0">
                <a:srgbClr val="2461AA">
                  <a:alpha val="51765"/>
                </a:srgb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2B85B8"/>
              </a:buClr>
              <a:buFont typeface="Arial" charset="0"/>
              <a:buChar char="•"/>
              <a:defRPr/>
            </a:pPr>
            <a:endParaRPr lang="en-US" sz="1800" b="1" dirty="0">
              <a:solidFill>
                <a:srgbClr val="FFFFFF"/>
              </a:solidFill>
            </a:endParaRPr>
          </a:p>
        </p:txBody>
      </p:sp>
      <p:sp>
        <p:nvSpPr>
          <p:cNvPr id="1031" name="Rectangle 8"/>
          <p:cNvSpPr>
            <a:spLocks noChangeArrowheads="1"/>
          </p:cNvSpPr>
          <p:nvPr userDrawn="1"/>
        </p:nvSpPr>
        <p:spPr bwMode="auto">
          <a:xfrm>
            <a:off x="383118" y="307975"/>
            <a:ext cx="1709122" cy="276999"/>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en-US" sz="1200">
                <a:solidFill>
                  <a:srgbClr val="CDCDCF"/>
                </a:solidFill>
                <a:ea typeface="ＭＳ Ｐゴシック" pitchFamily="34" charset="-128"/>
              </a:rPr>
              <a:t>clinicaloptions.com/hiv</a:t>
            </a:r>
          </a:p>
        </p:txBody>
      </p:sp>
      <p:sp>
        <p:nvSpPr>
          <p:cNvPr id="1032" name="Text Box 13"/>
          <p:cNvSpPr txBox="1">
            <a:spLocks noChangeArrowheads="1"/>
          </p:cNvSpPr>
          <p:nvPr userDrawn="1"/>
        </p:nvSpPr>
        <p:spPr bwMode="auto">
          <a:xfrm>
            <a:off x="378885" y="69850"/>
            <a:ext cx="9552516" cy="323850"/>
          </a:xfrm>
          <a:prstGeom prst="rect">
            <a:avLst/>
          </a:prstGeom>
          <a:noFill/>
          <a:ln>
            <a:noFill/>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9pPr>
          </a:lstStyle>
          <a:p>
            <a:pPr defTabSz="914400" eaLnBrk="1" fontAlgn="base" hangingPunct="1">
              <a:spcBef>
                <a:spcPct val="0"/>
              </a:spcBef>
              <a:spcAft>
                <a:spcPct val="0"/>
              </a:spcAft>
              <a:buFont typeface="Arial" charset="0"/>
              <a:buNone/>
              <a:defRPr/>
            </a:pPr>
            <a:r>
              <a:rPr lang="en-US" sz="1500" b="0" dirty="0">
                <a:solidFill>
                  <a:srgbClr val="FFFFFF"/>
                </a:solidFill>
              </a:rPr>
              <a:t>Clinical Impact of New Data From Atlanta 2013</a:t>
            </a:r>
          </a:p>
        </p:txBody>
      </p:sp>
      <p:pic>
        <p:nvPicPr>
          <p:cNvPr id="1033" name="Picture 10" descr="CCO_HIV_REVERSED.gif"/>
          <p:cNvPicPr>
            <a:picLocks noChangeAspect="1"/>
          </p:cNvPicPr>
          <p:nvPr userDrawn="1"/>
        </p:nvPicPr>
        <p:blipFill>
          <a:blip r:embed="rId10" cstate="print">
            <a:extLst>
              <a:ext uri="{28A0092B-C50C-407E-A947-70E740481C1C}">
                <a14:useLocalDpi xmlns:a14="http://schemas.microsoft.com/office/drawing/2010/main" val="0"/>
              </a:ext>
            </a:extLst>
          </a:blip>
          <a:srcRect t="688"/>
          <a:stretch>
            <a:fillRect/>
          </a:stretch>
        </p:blipFill>
        <p:spPr bwMode="auto">
          <a:xfrm>
            <a:off x="10092267" y="90489"/>
            <a:ext cx="1739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859727"/>
      </p:ext>
    </p:extLst>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xStyles>
    <p:titleStyle>
      <a:lvl1pPr algn="l" rtl="0" eaLnBrk="0" fontAlgn="base" hangingPunct="0">
        <a:spcBef>
          <a:spcPct val="0"/>
        </a:spcBef>
        <a:spcAft>
          <a:spcPct val="0"/>
        </a:spcAft>
        <a:defRPr sz="3200" b="1">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200" b="1">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3200" b="1">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3200" b="1">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3200" b="1">
          <a:solidFill>
            <a:schemeClr val="tx2"/>
          </a:solidFill>
          <a:latin typeface="Arial" charset="0"/>
          <a:ea typeface="MS PGothic" panose="020B0600070205080204" pitchFamily="34" charset="-128"/>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mn-lt"/>
          <a:ea typeface="MS PGothic" panose="020B0600070205080204" pitchFamily="34" charset="-128"/>
          <a:cs typeface="+mn-cs"/>
        </a:defRPr>
      </a:lvl1pPr>
      <a:lvl2pPr marL="742950" indent="-285750" algn="l" rtl="0" eaLnBrk="0" fontAlgn="base" hangingPunct="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mn-lt"/>
          <a:ea typeface="MS PGothic" panose="020B0600070205080204" pitchFamily="34" charset="-128"/>
        </a:defRPr>
      </a:lvl2pPr>
      <a:lvl3pPr marL="1143000" indent="-228600" algn="l" rtl="0" eaLnBrk="0" fontAlgn="base" hangingPunct="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mn-lt"/>
          <a:ea typeface="MS PGothic" panose="020B0600070205080204" pitchFamily="34" charset="-128"/>
        </a:defRPr>
      </a:lvl3pPr>
      <a:lvl4pPr marL="1600200" indent="-228600" algn="l" rtl="0" eaLnBrk="0" fontAlgn="base" hangingPunct="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mn-lt"/>
          <a:ea typeface="MS PGothic" panose="020B0600070205080204" pitchFamily="34" charset="-128"/>
        </a:defRPr>
      </a:lvl4pPr>
      <a:lvl5pPr marL="2057400" indent="-228600" algn="l" rtl="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mn-lt"/>
          <a:ea typeface="MS PGothic" panose="020B0600070205080204" pitchFamily="34" charset="-128"/>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3074" name="Picture 2" descr="Image result for signal center iowa city"/>
          <p:cNvPicPr>
            <a:picLocks noChangeAspect="1" noChangeArrowheads="1"/>
          </p:cNvPicPr>
          <p:nvPr/>
        </p:nvPicPr>
        <p:blipFill>
          <a:blip r:embed="rId7">
            <a:extLst>
              <a:ext uri="{28A0092B-C50C-407E-A947-70E740481C1C}">
                <a14:useLocalDpi xmlns:a14="http://schemas.microsoft.com/office/drawing/2010/main" val="0"/>
              </a:ext>
            </a:extLst>
          </a:blip>
          <a:srcRect t="11720" b="68129"/>
          <a:stretch>
            <a:fillRect/>
          </a:stretch>
        </p:blipFill>
        <p:spPr bwMode="auto">
          <a:xfrm>
            <a:off x="7753351" y="6042026"/>
            <a:ext cx="425238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Image result for iowa department of public heal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834" y="6108701"/>
            <a:ext cx="421851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Image result for university of iowa hospitals and clinic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652" y="5967414"/>
            <a:ext cx="2228849"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83724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4098" name="Picture 2" descr="Image result for signal center iowa city"/>
          <p:cNvPicPr>
            <a:picLocks noChangeAspect="1" noChangeArrowheads="1"/>
          </p:cNvPicPr>
          <p:nvPr/>
        </p:nvPicPr>
        <p:blipFill>
          <a:blip r:embed="rId7">
            <a:extLst>
              <a:ext uri="{28A0092B-C50C-407E-A947-70E740481C1C}">
                <a14:useLocalDpi xmlns:a14="http://schemas.microsoft.com/office/drawing/2010/main" val="0"/>
              </a:ext>
            </a:extLst>
          </a:blip>
          <a:srcRect t="11720" b="68129"/>
          <a:stretch>
            <a:fillRect/>
          </a:stretch>
        </p:blipFill>
        <p:spPr bwMode="auto">
          <a:xfrm>
            <a:off x="7753351" y="6042026"/>
            <a:ext cx="425238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Image result for iowa department of public heal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834" y="6108701"/>
            <a:ext cx="421851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Image result for university of iowa hospitals and clinic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652" y="5967414"/>
            <a:ext cx="2228849"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0810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 y="0"/>
            <a:ext cx="609601" cy="6858000"/>
          </a:xfrm>
          <a:prstGeom prst="rect">
            <a:avLst/>
          </a:prstGeom>
          <a:gradFill flip="none" rotWithShape="1">
            <a:gsLst>
              <a:gs pos="0">
                <a:srgbClr val="002060"/>
              </a:gs>
              <a:gs pos="74000">
                <a:srgbClr val="E1E8F6"/>
              </a:gs>
              <a:gs pos="33000">
                <a:srgbClr val="002060"/>
              </a:gs>
              <a:gs pos="87000">
                <a:schemeClr val="bg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858" y="5867400"/>
            <a:ext cx="2879543" cy="914400"/>
          </a:xfrm>
          <a:prstGeom prst="rect">
            <a:avLst/>
          </a:prstGeom>
        </p:spPr>
      </p:pic>
    </p:spTree>
    <p:extLst>
      <p:ext uri="{BB962C8B-B14F-4D97-AF65-F5344CB8AC3E}">
        <p14:creationId xmlns:p14="http://schemas.microsoft.com/office/powerpoint/2010/main" val="272469904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609600"/>
            <a:ext cx="103632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FFFFFF"/>
              </a:solidFill>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FFFFFF"/>
              </a:solidFill>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267566B5-9B0D-4C78-927F-26BBE45CCB06}" type="slidenum">
              <a:rPr lang="en-US" smtClean="0">
                <a:solidFill>
                  <a:srgbClr val="FFFFFF"/>
                </a:solidFill>
                <a:cs typeface="Arial" pitchFamily="34" charset="0"/>
              </a:rPr>
              <a:pPr fontAlgn="base">
                <a:spcBef>
                  <a:spcPct val="0"/>
                </a:spcBef>
                <a:spcAft>
                  <a:spcPct val="0"/>
                </a:spcAft>
                <a:defRPr/>
              </a:pPr>
              <a:t>‹#›</a:t>
            </a:fld>
            <a:endParaRPr lang="en-US" dirty="0">
              <a:solidFill>
                <a:srgbClr val="FFFFFF"/>
              </a:solidFill>
              <a:cs typeface="Arial" pitchFamily="34" charset="0"/>
            </a:endParaRPr>
          </a:p>
        </p:txBody>
      </p:sp>
      <p:sp>
        <p:nvSpPr>
          <p:cNvPr id="7" name="TextBox 6"/>
          <p:cNvSpPr txBox="1"/>
          <p:nvPr/>
        </p:nvSpPr>
        <p:spPr>
          <a:xfrm>
            <a:off x="203200" y="6389123"/>
            <a:ext cx="2032000"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Slide </a:t>
            </a:r>
            <a:fld id="{855F7D49-8920-4811-BC76-0E9BF1D8C467}" type="slidenum">
              <a:rPr kumimoji="0" lang="en-US" sz="10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r>
              <a:rPr kumimoji="0" lang="en-US" sz="105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of 45</a:t>
            </a:r>
          </a:p>
        </p:txBody>
      </p:sp>
    </p:spTree>
    <p:extLst>
      <p:ext uri="{BB962C8B-B14F-4D97-AF65-F5344CB8AC3E}">
        <p14:creationId xmlns:p14="http://schemas.microsoft.com/office/powerpoint/2010/main" val="2701471969"/>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46" algn="ctr" rtl="0" fontAlgn="base">
        <a:spcBef>
          <a:spcPct val="0"/>
        </a:spcBef>
        <a:spcAft>
          <a:spcPct val="0"/>
        </a:spcAft>
        <a:defRPr sz="4400">
          <a:solidFill>
            <a:schemeClr val="tx2"/>
          </a:solidFill>
          <a:latin typeface="Times New Roman" pitchFamily="18" charset="0"/>
        </a:defRPr>
      </a:lvl6pPr>
      <a:lvl7pPr marL="914293" algn="ctr" rtl="0" fontAlgn="base">
        <a:spcBef>
          <a:spcPct val="0"/>
        </a:spcBef>
        <a:spcAft>
          <a:spcPct val="0"/>
        </a:spcAft>
        <a:defRPr sz="4400">
          <a:solidFill>
            <a:schemeClr val="tx2"/>
          </a:solidFill>
          <a:latin typeface="Times New Roman" pitchFamily="18" charset="0"/>
        </a:defRPr>
      </a:lvl7pPr>
      <a:lvl8pPr marL="1371440" algn="ctr" rtl="0" fontAlgn="base">
        <a:spcBef>
          <a:spcPct val="0"/>
        </a:spcBef>
        <a:spcAft>
          <a:spcPct val="0"/>
        </a:spcAft>
        <a:defRPr sz="4400">
          <a:solidFill>
            <a:schemeClr val="tx2"/>
          </a:solidFill>
          <a:latin typeface="Times New Roman" pitchFamily="18" charset="0"/>
        </a:defRPr>
      </a:lvl8pPr>
      <a:lvl9pPr marL="1828586" algn="ctr" rtl="0" fontAlgn="base">
        <a:spcBef>
          <a:spcPct val="0"/>
        </a:spcBef>
        <a:spcAft>
          <a:spcPct val="0"/>
        </a:spcAft>
        <a:defRPr sz="4400">
          <a:solidFill>
            <a:schemeClr val="tx2"/>
          </a:solidFill>
          <a:latin typeface="Times New Roman" pitchFamily="18" charset="0"/>
        </a:defRPr>
      </a:lvl9pPr>
    </p:titleStyle>
    <p:bodyStyle>
      <a:lvl1pPr marL="342860" indent="-342860" algn="l" rtl="0" eaLnBrk="0" fontAlgn="base" hangingPunct="0">
        <a:spcBef>
          <a:spcPct val="20000"/>
        </a:spcBef>
        <a:spcAft>
          <a:spcPct val="0"/>
        </a:spcAft>
        <a:buChar char="•"/>
        <a:defRPr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sz="2800">
          <a:solidFill>
            <a:schemeClr val="tx1"/>
          </a:solidFill>
          <a:latin typeface="+mn-lt"/>
        </a:defRPr>
      </a:lvl2pPr>
      <a:lvl3pPr marL="1142867" indent="-228573" algn="l" rtl="0" eaLnBrk="0" fontAlgn="base" hangingPunct="0">
        <a:spcBef>
          <a:spcPct val="20000"/>
        </a:spcBef>
        <a:spcAft>
          <a:spcPct val="0"/>
        </a:spcAft>
        <a:buChar char="•"/>
        <a:defRPr sz="2400">
          <a:solidFill>
            <a:schemeClr val="tx1"/>
          </a:solidFill>
          <a:latin typeface="+mn-lt"/>
        </a:defRPr>
      </a:lvl3pPr>
      <a:lvl4pPr marL="1600013" indent="-228573" algn="l" rtl="0" eaLnBrk="0" fontAlgn="base" hangingPunct="0">
        <a:spcBef>
          <a:spcPct val="20000"/>
        </a:spcBef>
        <a:spcAft>
          <a:spcPct val="0"/>
        </a:spcAft>
        <a:buChar char="–"/>
        <a:defRPr sz="2000">
          <a:solidFill>
            <a:schemeClr val="tx1"/>
          </a:solidFill>
          <a:latin typeface="+mn-lt"/>
        </a:defRPr>
      </a:lvl4pPr>
      <a:lvl5pPr marL="2057159" indent="-228573" algn="l" rtl="0" eaLnBrk="0" fontAlgn="base" hangingPunct="0">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000F42"/>
            </a:gs>
          </a:gsLst>
          <a:lin ang="5400000" scaled="0"/>
        </a:gradFill>
        <a:effectLst/>
      </p:bgPr>
    </p:bg>
    <p:spTree>
      <p:nvGrpSpPr>
        <p:cNvPr id="1" name="Shape 5"/>
        <p:cNvGrpSpPr/>
        <p:nvPr/>
      </p:nvGrpSpPr>
      <p:grpSpPr>
        <a:xfrm>
          <a:off x="0" y="0"/>
          <a:ext cx="0" cy="0"/>
          <a:chOff x="0" y="0"/>
          <a:chExt cx="0" cy="0"/>
        </a:xfrm>
      </p:grpSpPr>
      <p:sp>
        <p:nvSpPr>
          <p:cNvPr id="6" name="Google Shape;6;p100"/>
          <p:cNvSpPr txBox="1">
            <a:spLocks noGrp="1"/>
          </p:cNvSpPr>
          <p:nvPr>
            <p:ph type="body" idx="1"/>
          </p:nvPr>
        </p:nvSpPr>
        <p:spPr>
          <a:xfrm>
            <a:off x="1543049" y="1981200"/>
            <a:ext cx="10388600" cy="4114800"/>
          </a:xfrm>
          <a:prstGeom prst="rect">
            <a:avLst/>
          </a:prstGeom>
          <a:noFill/>
          <a:ln>
            <a:noFill/>
          </a:ln>
        </p:spPr>
        <p:txBody>
          <a:bodyPr spcFirstLastPara="1" wrap="square" lIns="90475" tIns="44450" rIns="90475" bIns="44450" anchor="t" anchorCtr="0">
            <a:noAutofit/>
          </a:bodyPr>
          <a:lstStyle>
            <a:lvl1pPr marL="457200" marR="0" lvl="0" indent="-381000" algn="l" rtl="0">
              <a:spcBef>
                <a:spcPts val="640"/>
              </a:spcBef>
              <a:spcAft>
                <a:spcPts val="0"/>
              </a:spcAft>
              <a:buClr>
                <a:schemeClr val="lt2"/>
              </a:buClr>
              <a:buSzPts val="2400"/>
              <a:buFont typeface="Arial"/>
              <a:buChar char="●"/>
              <a:defRPr sz="3200" b="1" i="0" u="none" strike="noStrike" cap="none">
                <a:solidFill>
                  <a:schemeClr val="lt1"/>
                </a:solidFill>
                <a:latin typeface="Arial"/>
                <a:ea typeface="Arial"/>
                <a:cs typeface="Arial"/>
                <a:sym typeface="Arial"/>
              </a:defRPr>
            </a:lvl1pPr>
            <a:lvl2pPr marL="914400" marR="0" lvl="1" indent="-361950" algn="l" rtl="0">
              <a:spcBef>
                <a:spcPts val="560"/>
              </a:spcBef>
              <a:spcAft>
                <a:spcPts val="0"/>
              </a:spcAft>
              <a:buClr>
                <a:schemeClr val="folHlink"/>
              </a:buClr>
              <a:buSzPts val="2100"/>
              <a:buFont typeface="Arial"/>
              <a:buChar char="●"/>
              <a:defRPr sz="2800" b="1" i="0" u="none" strike="noStrike" cap="none">
                <a:solidFill>
                  <a:schemeClr val="lt1"/>
                </a:solidFill>
                <a:latin typeface="Arial"/>
                <a:ea typeface="Arial"/>
                <a:cs typeface="Arial"/>
                <a:sym typeface="Arial"/>
              </a:defRPr>
            </a:lvl2pPr>
            <a:lvl3pPr marL="1371600" marR="0" lvl="2" indent="-323088" algn="l" rtl="0">
              <a:spcBef>
                <a:spcPts val="480"/>
              </a:spcBef>
              <a:spcAft>
                <a:spcPts val="0"/>
              </a:spcAft>
              <a:buClr>
                <a:schemeClr val="lt2"/>
              </a:buClr>
              <a:buSzPts val="1488"/>
              <a:buFont typeface="Arial"/>
              <a:buChar char="●"/>
              <a:defRPr sz="2400" b="1"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9pPr>
          </a:lstStyle>
          <a:p>
            <a:endParaRPr/>
          </a:p>
        </p:txBody>
      </p:sp>
      <p:sp>
        <p:nvSpPr>
          <p:cNvPr id="7" name="Google Shape;7;p100"/>
          <p:cNvSpPr txBox="1">
            <a:spLocks noGrp="1"/>
          </p:cNvSpPr>
          <p:nvPr>
            <p:ph type="title"/>
          </p:nvPr>
        </p:nvSpPr>
        <p:spPr>
          <a:xfrm>
            <a:off x="1574800" y="609600"/>
            <a:ext cx="10287000" cy="1143000"/>
          </a:xfrm>
          <a:prstGeom prst="rect">
            <a:avLst/>
          </a:prstGeom>
          <a:noFill/>
          <a:ln>
            <a:noFill/>
          </a:ln>
          <a:effectLst>
            <a:outerShdw blurRad="63500" dist="35921" dir="2700000">
              <a:srgbClr val="000000"/>
            </a:outerShdw>
          </a:effectLst>
        </p:spPr>
        <p:txBody>
          <a:bodyPr spcFirstLastPara="1" wrap="square" lIns="90475" tIns="44450" rIns="90475" bIns="44450" anchor="ctr" anchorCtr="0">
            <a:noAutofit/>
          </a:bodyPr>
          <a:lstStyle>
            <a:lvl1pPr marR="0" lvl="0" algn="l" rtl="0">
              <a:spcBef>
                <a:spcPts val="0"/>
              </a:spcBef>
              <a:spcAft>
                <a:spcPts val="0"/>
              </a:spcAft>
              <a:buSzPts val="1400"/>
              <a:buNone/>
              <a:defRPr sz="44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44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44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44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44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chemeClr val="lt2"/>
                </a:solidFill>
                <a:latin typeface="Arial"/>
                <a:ea typeface="Arial"/>
                <a:cs typeface="Arial"/>
                <a:sym typeface="Arial"/>
              </a:defRPr>
            </a:lvl9pPr>
          </a:lstStyle>
          <a:p>
            <a:endParaRPr/>
          </a:p>
        </p:txBody>
      </p:sp>
      <p:grpSp>
        <p:nvGrpSpPr>
          <p:cNvPr id="8" name="Google Shape;8;p100"/>
          <p:cNvGrpSpPr/>
          <p:nvPr/>
        </p:nvGrpSpPr>
        <p:grpSpPr>
          <a:xfrm>
            <a:off x="0" y="0"/>
            <a:ext cx="1447800" cy="6845300"/>
            <a:chOff x="0" y="0"/>
            <a:chExt cx="684" cy="4312"/>
          </a:xfrm>
        </p:grpSpPr>
        <p:sp>
          <p:nvSpPr>
            <p:cNvPr id="9" name="Google Shape;9;p100"/>
            <p:cNvSpPr txBox="1"/>
            <p:nvPr/>
          </p:nvSpPr>
          <p:spPr>
            <a:xfrm>
              <a:off x="0" y="0"/>
              <a:ext cx="684" cy="4312"/>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nvGrpSpPr>
            <p:cNvPr id="10" name="Google Shape;10;p100"/>
            <p:cNvGrpSpPr/>
            <p:nvPr/>
          </p:nvGrpSpPr>
          <p:grpSpPr>
            <a:xfrm>
              <a:off x="48" y="102"/>
              <a:ext cx="96" cy="4122"/>
              <a:chOff x="48" y="102"/>
              <a:chExt cx="96" cy="4122"/>
            </a:xfrm>
          </p:grpSpPr>
          <p:sp>
            <p:nvSpPr>
              <p:cNvPr id="11" name="Google Shape;11;p100"/>
              <p:cNvSpPr txBox="1"/>
              <p:nvPr/>
            </p:nvSpPr>
            <p:spPr>
              <a:xfrm>
                <a:off x="48" y="1104"/>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 name="Google Shape;12;p100"/>
              <p:cNvSpPr txBox="1"/>
              <p:nvPr/>
            </p:nvSpPr>
            <p:spPr>
              <a:xfrm>
                <a:off x="48" y="1248"/>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3" name="Google Shape;13;p100"/>
              <p:cNvSpPr txBox="1"/>
              <p:nvPr/>
            </p:nvSpPr>
            <p:spPr>
              <a:xfrm>
                <a:off x="48" y="1392"/>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4" name="Google Shape;14;p100"/>
              <p:cNvSpPr txBox="1"/>
              <p:nvPr/>
            </p:nvSpPr>
            <p:spPr>
              <a:xfrm>
                <a:off x="48" y="1536"/>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5" name="Google Shape;15;p100"/>
              <p:cNvSpPr txBox="1"/>
              <p:nvPr/>
            </p:nvSpPr>
            <p:spPr>
              <a:xfrm>
                <a:off x="48" y="1680"/>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6" name="Google Shape;16;p100"/>
              <p:cNvSpPr txBox="1"/>
              <p:nvPr/>
            </p:nvSpPr>
            <p:spPr>
              <a:xfrm>
                <a:off x="48" y="1824"/>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7" name="Google Shape;17;p100"/>
              <p:cNvSpPr txBox="1"/>
              <p:nvPr/>
            </p:nvSpPr>
            <p:spPr>
              <a:xfrm>
                <a:off x="48" y="1968"/>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8" name="Google Shape;18;p100"/>
              <p:cNvSpPr txBox="1"/>
              <p:nvPr/>
            </p:nvSpPr>
            <p:spPr>
              <a:xfrm>
                <a:off x="48" y="2112"/>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9" name="Google Shape;19;p100"/>
              <p:cNvSpPr txBox="1"/>
              <p:nvPr/>
            </p:nvSpPr>
            <p:spPr>
              <a:xfrm>
                <a:off x="48" y="2256"/>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0" name="Google Shape;20;p100"/>
              <p:cNvSpPr txBox="1"/>
              <p:nvPr/>
            </p:nvSpPr>
            <p:spPr>
              <a:xfrm>
                <a:off x="48" y="2400"/>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1" name="Google Shape;21;p100"/>
              <p:cNvSpPr txBox="1"/>
              <p:nvPr/>
            </p:nvSpPr>
            <p:spPr>
              <a:xfrm>
                <a:off x="48" y="2544"/>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2" name="Google Shape;22;p100"/>
              <p:cNvSpPr txBox="1"/>
              <p:nvPr/>
            </p:nvSpPr>
            <p:spPr>
              <a:xfrm>
                <a:off x="48" y="2688"/>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3" name="Google Shape;23;p100"/>
              <p:cNvSpPr txBox="1"/>
              <p:nvPr/>
            </p:nvSpPr>
            <p:spPr>
              <a:xfrm>
                <a:off x="48" y="2832"/>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4" name="Google Shape;24;p100"/>
              <p:cNvSpPr txBox="1"/>
              <p:nvPr/>
            </p:nvSpPr>
            <p:spPr>
              <a:xfrm>
                <a:off x="48" y="2976"/>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 name="Google Shape;25;p100"/>
              <p:cNvSpPr txBox="1"/>
              <p:nvPr/>
            </p:nvSpPr>
            <p:spPr>
              <a:xfrm>
                <a:off x="48" y="3120"/>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 name="Google Shape;26;p100"/>
              <p:cNvSpPr txBox="1"/>
              <p:nvPr/>
            </p:nvSpPr>
            <p:spPr>
              <a:xfrm>
                <a:off x="48" y="3264"/>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7" name="Google Shape;27;p100"/>
              <p:cNvSpPr txBox="1"/>
              <p:nvPr/>
            </p:nvSpPr>
            <p:spPr>
              <a:xfrm>
                <a:off x="48" y="3408"/>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8" name="Google Shape;28;p100"/>
              <p:cNvSpPr txBox="1"/>
              <p:nvPr/>
            </p:nvSpPr>
            <p:spPr>
              <a:xfrm>
                <a:off x="48" y="3552"/>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9" name="Google Shape;29;p100"/>
              <p:cNvSpPr txBox="1"/>
              <p:nvPr/>
            </p:nvSpPr>
            <p:spPr>
              <a:xfrm>
                <a:off x="48" y="3696"/>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0" name="Google Shape;30;p100"/>
              <p:cNvSpPr txBox="1"/>
              <p:nvPr/>
            </p:nvSpPr>
            <p:spPr>
              <a:xfrm>
                <a:off x="48" y="3840"/>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1" name="Google Shape;31;p100"/>
              <p:cNvSpPr txBox="1"/>
              <p:nvPr/>
            </p:nvSpPr>
            <p:spPr>
              <a:xfrm>
                <a:off x="48" y="3984"/>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2" name="Google Shape;32;p100"/>
              <p:cNvSpPr txBox="1"/>
              <p:nvPr/>
            </p:nvSpPr>
            <p:spPr>
              <a:xfrm>
                <a:off x="48" y="4128"/>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3" name="Google Shape;33;p100"/>
              <p:cNvSpPr txBox="1"/>
              <p:nvPr/>
            </p:nvSpPr>
            <p:spPr>
              <a:xfrm>
                <a:off x="48" y="102"/>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4" name="Google Shape;34;p100"/>
              <p:cNvSpPr txBox="1"/>
              <p:nvPr/>
            </p:nvSpPr>
            <p:spPr>
              <a:xfrm>
                <a:off x="48" y="246"/>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5" name="Google Shape;35;p100"/>
              <p:cNvSpPr txBox="1"/>
              <p:nvPr/>
            </p:nvSpPr>
            <p:spPr>
              <a:xfrm>
                <a:off x="48" y="390"/>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6" name="Google Shape;36;p100"/>
              <p:cNvSpPr txBox="1"/>
              <p:nvPr/>
            </p:nvSpPr>
            <p:spPr>
              <a:xfrm>
                <a:off x="48" y="534"/>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7" name="Google Shape;37;p100"/>
              <p:cNvSpPr txBox="1"/>
              <p:nvPr/>
            </p:nvSpPr>
            <p:spPr>
              <a:xfrm>
                <a:off x="48" y="678"/>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8" name="Google Shape;38;p100"/>
              <p:cNvSpPr txBox="1"/>
              <p:nvPr/>
            </p:nvSpPr>
            <p:spPr>
              <a:xfrm>
                <a:off x="48" y="822"/>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39" name="Google Shape;39;p100"/>
              <p:cNvSpPr txBox="1"/>
              <p:nvPr/>
            </p:nvSpPr>
            <p:spPr>
              <a:xfrm>
                <a:off x="48" y="966"/>
                <a:ext cx="96" cy="96"/>
              </a:xfrm>
              <a:prstGeom prst="rect">
                <a:avLst/>
              </a:prstGeom>
              <a:gradFill>
                <a:gsLst>
                  <a:gs pos="0">
                    <a:srgbClr val="001F84"/>
                  </a:gs>
                  <a:gs pos="100000">
                    <a:srgbClr val="000F4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grpSp>
    </p:spTree>
    <p:extLst>
      <p:ext uri="{BB962C8B-B14F-4D97-AF65-F5344CB8AC3E}">
        <p14:creationId xmlns:p14="http://schemas.microsoft.com/office/powerpoint/2010/main" val="2390172710"/>
      </p:ext>
    </p:extLst>
  </p:cSld>
  <p:clrMap bg1="lt1" tx1="dk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387705"/>
            <a:ext cx="10797792" cy="64891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7" name="Top bar"/>
          <p:cNvSpPr/>
          <p:nvPr/>
        </p:nvSpPr>
        <p:spPr>
          <a:xfrm>
            <a:off x="0" y="2"/>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Slide Number Circle">
            <a:extLst>
              <a:ext uri="{FF2B5EF4-FFF2-40B4-BE49-F238E27FC236}">
                <a16:creationId xmlns:a16="http://schemas.microsoft.com/office/drawing/2014/main" id="{DC63F7F3-9642-BA4D-83B9-EB92AB17B872}"/>
              </a:ext>
            </a:extLst>
          </p:cNvPr>
          <p:cNvSpPr/>
          <p:nvPr/>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66" dirty="0"/>
          </a:p>
        </p:txBody>
      </p:sp>
      <p:sp>
        <p:nvSpPr>
          <p:cNvPr id="8" name="Slide Number">
            <a:extLst>
              <a:ext uri="{FF2B5EF4-FFF2-40B4-BE49-F238E27FC236}">
                <a16:creationId xmlns:a16="http://schemas.microsoft.com/office/drawing/2014/main" id="{7B8C0E48-51A4-0042-B570-D9B72B6AACAE}"/>
              </a:ext>
            </a:extLst>
          </p:cNvPr>
          <p:cNvSpPr txBox="1"/>
          <p:nvPr/>
        </p:nvSpPr>
        <p:spPr>
          <a:xfrm>
            <a:off x="11568525" y="247657"/>
            <a:ext cx="403913" cy="213585"/>
          </a:xfrm>
          <a:prstGeom prst="rect">
            <a:avLst/>
          </a:prstGeom>
          <a:noFill/>
        </p:spPr>
        <p:txBody>
          <a:bodyPr wrap="square" rtlCol="0">
            <a:spAutoFit/>
          </a:bodyPr>
          <a:lstStyle/>
          <a:p>
            <a:pPr algn="ctr"/>
            <a:fld id="{A565D13D-210D-7741-99FD-FE938200C5BF}" type="slidenum">
              <a:rPr lang="en-US" sz="788" b="1" smtClean="0">
                <a:solidFill>
                  <a:schemeClr val="bg1"/>
                </a:solidFill>
              </a:rPr>
              <a:t>‹#›</a:t>
            </a:fld>
            <a:endParaRPr lang="en-US" sz="788"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2"/>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April 2023</a:t>
            </a:r>
            <a:endParaRPr lang="en-US" dirty="0"/>
          </a:p>
        </p:txBody>
      </p:sp>
      <p:pic>
        <p:nvPicPr>
          <p:cNvPr id="9" name="Picture 8">
            <a:extLst>
              <a:ext uri="{FF2B5EF4-FFF2-40B4-BE49-F238E27FC236}">
                <a16:creationId xmlns:a16="http://schemas.microsoft.com/office/drawing/2014/main" id="{2A299CBB-0A96-384D-8F83-D49F2DF8EA0E}"/>
              </a:ext>
            </a:extLst>
          </p:cNvPr>
          <p:cNvPicPr>
            <a:picLocks noChangeAspect="1"/>
          </p:cNvPicPr>
          <p:nvPr userDrawn="1"/>
        </p:nvPicPr>
        <p:blipFill>
          <a:blip r:embed="rId9"/>
          <a:stretch>
            <a:fillRect/>
          </a:stretch>
        </p:blipFill>
        <p:spPr>
          <a:xfrm>
            <a:off x="10800249" y="5978181"/>
            <a:ext cx="1029912" cy="668365"/>
          </a:xfrm>
          <a:prstGeom prst="rect">
            <a:avLst/>
          </a:prstGeom>
        </p:spPr>
      </p:pic>
    </p:spTree>
    <p:extLst>
      <p:ext uri="{BB962C8B-B14F-4D97-AF65-F5344CB8AC3E}">
        <p14:creationId xmlns:p14="http://schemas.microsoft.com/office/powerpoint/2010/main" val="215853154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Lst>
  <p:transition spd="slow">
    <p:fade/>
  </p:transition>
  <p:hf sldNum="0" hdr="0" ftr="0"/>
  <p:txStyles>
    <p:titleStyle>
      <a:lvl1pPr algn="l" defTabSz="914415" rtl="0" eaLnBrk="1" latinLnBrk="0" hangingPunct="1">
        <a:spcBef>
          <a:spcPct val="0"/>
        </a:spcBef>
        <a:buNone/>
        <a:defRPr sz="2600" kern="1200">
          <a:solidFill>
            <a:schemeClr val="accent6"/>
          </a:solidFill>
          <a:latin typeface="+mj-lt"/>
          <a:ea typeface="+mj-ea"/>
          <a:cs typeface="Arial" pitchFamily="34" charset="0"/>
        </a:defRPr>
      </a:lvl1pPr>
    </p:titleStyle>
    <p:bodyStyle>
      <a:lvl1pPr marL="0" indent="0" algn="l" defTabSz="914415" rtl="0" eaLnBrk="1" latinLnBrk="0" hangingPunct="1">
        <a:spcBef>
          <a:spcPct val="20000"/>
        </a:spcBef>
        <a:buFont typeface="Arial" pitchFamily="34" charset="0"/>
        <a:buNone/>
        <a:defRPr sz="2800" b="0" kern="1200">
          <a:solidFill>
            <a:schemeClr val="accent6"/>
          </a:solidFill>
          <a:latin typeface="+mj-lt"/>
          <a:ea typeface="+mn-ea"/>
          <a:cs typeface="Arial" pitchFamily="34" charset="0"/>
        </a:defRPr>
      </a:lvl1pPr>
      <a:lvl2pPr marL="800199" indent="-342991" algn="l" defTabSz="914415" rtl="0" eaLnBrk="1" latinLnBrk="0" hangingPunct="1">
        <a:spcBef>
          <a:spcPct val="20000"/>
        </a:spcBef>
        <a:buClr>
          <a:schemeClr val="accent6"/>
        </a:buClr>
        <a:buFont typeface="Wingdings" pitchFamily="2" charset="2"/>
        <a:buChar char="§"/>
        <a:defRPr sz="1951" kern="1200">
          <a:solidFill>
            <a:schemeClr val="tx1"/>
          </a:solidFill>
          <a:latin typeface="+mj-lt"/>
          <a:ea typeface="+mn-ea"/>
          <a:cs typeface="Arial" pitchFamily="34" charset="0"/>
        </a:defRPr>
      </a:lvl2pPr>
      <a:lvl3pPr marL="1143019" indent="-228604" algn="l" defTabSz="914415" rtl="0" eaLnBrk="1" latinLnBrk="0" hangingPunct="1">
        <a:spcBef>
          <a:spcPct val="20000"/>
        </a:spcBef>
        <a:buClr>
          <a:schemeClr val="accent6"/>
        </a:buClr>
        <a:buFont typeface="STIXGeneral-Regular" pitchFamily="2" charset="2"/>
        <a:buChar char="⎯"/>
        <a:defRPr sz="1951" kern="1200">
          <a:solidFill>
            <a:schemeClr val="tx1"/>
          </a:solidFill>
          <a:latin typeface="+mj-lt"/>
          <a:ea typeface="+mn-ea"/>
          <a:cs typeface="Arial" pitchFamily="34" charset="0"/>
        </a:defRPr>
      </a:lvl3pPr>
      <a:lvl4pPr marL="1600227" indent="-228604" algn="l" defTabSz="914415"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34" indent="-228604" algn="l" defTabSz="914415"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42"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49"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57"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65" indent="-228604" algn="l" defTabSz="9144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28">
            <a:alphaModFix/>
          </a:blip>
          <a:stretch>
            <a:fillRect/>
          </a:stretch>
        </a:blipFill>
        <a:effectLst/>
      </p:bgPr>
    </p:bg>
    <p:spTree>
      <p:nvGrpSpPr>
        <p:cNvPr id="1" name="Shape 254"/>
        <p:cNvGrpSpPr/>
        <p:nvPr/>
      </p:nvGrpSpPr>
      <p:grpSpPr>
        <a:xfrm>
          <a:off x="0" y="0"/>
          <a:ext cx="0" cy="0"/>
          <a:chOff x="0" y="0"/>
          <a:chExt cx="0" cy="0"/>
        </a:xfrm>
      </p:grpSpPr>
      <p:pic>
        <p:nvPicPr>
          <p:cNvPr id="255" name="Google Shape;255;p39" descr="Brickwork-HD-R1a.jpg"/>
          <p:cNvPicPr preferRelativeResize="0"/>
          <p:nvPr/>
        </p:nvPicPr>
        <p:blipFill rotWithShape="1">
          <a:blip r:embed="rId29">
            <a:alphaModFix/>
          </a:blip>
          <a:srcRect/>
          <a:stretch/>
        </p:blipFill>
        <p:spPr>
          <a:xfrm>
            <a:off x="0" y="0"/>
            <a:ext cx="12192000" cy="6858000"/>
          </a:xfrm>
          <a:prstGeom prst="rect">
            <a:avLst/>
          </a:prstGeom>
          <a:noFill/>
          <a:ln>
            <a:noFill/>
          </a:ln>
        </p:spPr>
      </p:pic>
      <p:grpSp>
        <p:nvGrpSpPr>
          <p:cNvPr id="256" name="Google Shape;256;p39"/>
          <p:cNvGrpSpPr/>
          <p:nvPr/>
        </p:nvGrpSpPr>
        <p:grpSpPr>
          <a:xfrm>
            <a:off x="-25397" y="2"/>
            <a:ext cx="12005351" cy="6644081"/>
            <a:chOff x="-25397" y="0"/>
            <a:chExt cx="12005350" cy="6644081"/>
          </a:xfrm>
        </p:grpSpPr>
        <p:sp>
          <p:nvSpPr>
            <p:cNvPr id="257" name="Google Shape;257;p39"/>
            <p:cNvSpPr/>
            <p:nvPr/>
          </p:nvSpPr>
          <p:spPr>
            <a:xfrm>
              <a:off x="1" y="0"/>
              <a:ext cx="11979952" cy="6644081"/>
            </a:xfrm>
            <a:prstGeom prst="rect">
              <a:avLst/>
            </a:prstGeom>
            <a:blipFill rotWithShape="1">
              <a:blip r:embed="rId28">
                <a:alphaModFix/>
              </a:blip>
              <a:stretch>
                <a:fillRect/>
              </a:stretch>
            </a:blipFill>
            <a:ln>
              <a:noFill/>
            </a:ln>
            <a:effectLst>
              <a:outerShdw blurRad="98425" dist="76200" dir="4380000" algn="tl" rotWithShape="0">
                <a:srgbClr val="000000">
                  <a:alpha val="6705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9"/>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259" name="Google Shape;259;p39"/>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 name="Google Shape;260;p39"/>
          <p:cNvSpPr txBox="1">
            <a:spLocks noGrp="1"/>
          </p:cNvSpPr>
          <p:nvPr>
            <p:ph type="title"/>
          </p:nvPr>
        </p:nvSpPr>
        <p:spPr>
          <a:xfrm>
            <a:off x="685801" y="685802"/>
            <a:ext cx="10396883"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50"/>
              <a:buFont typeface="Impact"/>
              <a:buNone/>
              <a:defRPr sz="405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1" name="Google Shape;261;p39"/>
          <p:cNvSpPr txBox="1">
            <a:spLocks noGrp="1"/>
          </p:cNvSpPr>
          <p:nvPr>
            <p:ph type="body" idx="1"/>
          </p:nvPr>
        </p:nvSpPr>
        <p:spPr>
          <a:xfrm>
            <a:off x="685801"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381000" algn="l" rtl="0">
              <a:lnSpc>
                <a:spcPct val="120000"/>
              </a:lnSpc>
              <a:spcBef>
                <a:spcPts val="75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5760" algn="l" rtl="0">
              <a:lnSpc>
                <a:spcPct val="120000"/>
              </a:lnSpc>
              <a:spcBef>
                <a:spcPts val="375"/>
              </a:spcBef>
              <a:spcAft>
                <a:spcPts val="0"/>
              </a:spcAft>
              <a:buClr>
                <a:schemeClr val="accent1"/>
              </a:buClr>
              <a:buSzPts val="2160"/>
              <a:buFont typeface="Arial"/>
              <a:buChar char="•"/>
              <a:defRPr sz="1350" b="0" i="0" u="none" strike="noStrike" cap="none">
                <a:solidFill>
                  <a:schemeClr val="dk1"/>
                </a:solidFill>
                <a:latin typeface="Impact"/>
                <a:ea typeface="Impact"/>
                <a:cs typeface="Impact"/>
                <a:sym typeface="Impact"/>
              </a:defRPr>
            </a:lvl2pPr>
            <a:lvl3pPr marL="1371600" marR="0" lvl="2" indent="-350519" algn="l" rtl="0">
              <a:lnSpc>
                <a:spcPct val="120000"/>
              </a:lnSpc>
              <a:spcBef>
                <a:spcPts val="375"/>
              </a:spcBef>
              <a:spcAft>
                <a:spcPts val="0"/>
              </a:spcAft>
              <a:buClr>
                <a:schemeClr val="accent1"/>
              </a:buClr>
              <a:buSzPts val="1920"/>
              <a:buFont typeface="Arial"/>
              <a:buChar char="•"/>
              <a:defRPr sz="1200" b="0" i="0" u="none" strike="noStrike" cap="none">
                <a:solidFill>
                  <a:schemeClr val="dk1"/>
                </a:solidFill>
                <a:latin typeface="Impact"/>
                <a:ea typeface="Impact"/>
                <a:cs typeface="Impact"/>
                <a:sym typeface="Impact"/>
              </a:defRPr>
            </a:lvl3pPr>
            <a:lvl4pPr marL="1828800" marR="0" lvl="3" indent="-335280" algn="l" rtl="0">
              <a:lnSpc>
                <a:spcPct val="120000"/>
              </a:lnSpc>
              <a:spcBef>
                <a:spcPts val="375"/>
              </a:spcBef>
              <a:spcAft>
                <a:spcPts val="0"/>
              </a:spcAft>
              <a:buClr>
                <a:schemeClr val="accent1"/>
              </a:buClr>
              <a:buSzPts val="1680"/>
              <a:buFont typeface="Arial"/>
              <a:buChar char="•"/>
              <a:defRPr sz="1050" b="0" i="0" u="none" strike="noStrike" cap="none">
                <a:solidFill>
                  <a:schemeClr val="dk1"/>
                </a:solidFill>
                <a:latin typeface="Impact"/>
                <a:ea typeface="Impact"/>
                <a:cs typeface="Impact"/>
                <a:sym typeface="Impact"/>
              </a:defRPr>
            </a:lvl4pPr>
            <a:lvl5pPr marL="2286000" marR="0" lvl="4" indent="-335279" algn="l" rtl="0">
              <a:lnSpc>
                <a:spcPct val="120000"/>
              </a:lnSpc>
              <a:spcBef>
                <a:spcPts val="375"/>
              </a:spcBef>
              <a:spcAft>
                <a:spcPts val="0"/>
              </a:spcAft>
              <a:buClr>
                <a:schemeClr val="accent1"/>
              </a:buClr>
              <a:buSzPts val="1680"/>
              <a:buFont typeface="Arial"/>
              <a:buChar char="•"/>
              <a:defRPr sz="1050" b="0" i="0" u="none" strike="noStrike" cap="none">
                <a:solidFill>
                  <a:schemeClr val="dk1"/>
                </a:solidFill>
                <a:latin typeface="Impact"/>
                <a:ea typeface="Impact"/>
                <a:cs typeface="Impact"/>
                <a:sym typeface="Impact"/>
              </a:defRPr>
            </a:lvl5pPr>
            <a:lvl6pPr marL="2743200" marR="0" lvl="5" indent="-335279" algn="l" rtl="0">
              <a:lnSpc>
                <a:spcPct val="120000"/>
              </a:lnSpc>
              <a:spcBef>
                <a:spcPts val="375"/>
              </a:spcBef>
              <a:spcAft>
                <a:spcPts val="0"/>
              </a:spcAft>
              <a:buClr>
                <a:schemeClr val="accent1"/>
              </a:buClr>
              <a:buSzPts val="1680"/>
              <a:buFont typeface="Arial"/>
              <a:buChar char="•"/>
              <a:defRPr sz="1050" b="0" i="0" u="none" strike="noStrike" cap="none">
                <a:solidFill>
                  <a:schemeClr val="dk1"/>
                </a:solidFill>
                <a:latin typeface="Impact"/>
                <a:ea typeface="Impact"/>
                <a:cs typeface="Impact"/>
                <a:sym typeface="Impact"/>
              </a:defRPr>
            </a:lvl6pPr>
            <a:lvl7pPr marL="3200400" marR="0" lvl="6" indent="-335279" algn="l" rtl="0">
              <a:lnSpc>
                <a:spcPct val="120000"/>
              </a:lnSpc>
              <a:spcBef>
                <a:spcPts val="375"/>
              </a:spcBef>
              <a:spcAft>
                <a:spcPts val="0"/>
              </a:spcAft>
              <a:buClr>
                <a:schemeClr val="accent1"/>
              </a:buClr>
              <a:buSzPts val="1680"/>
              <a:buFont typeface="Arial"/>
              <a:buChar char="•"/>
              <a:defRPr sz="1050" b="0" i="0" u="none" strike="noStrike" cap="none">
                <a:solidFill>
                  <a:schemeClr val="dk1"/>
                </a:solidFill>
                <a:latin typeface="Impact"/>
                <a:ea typeface="Impact"/>
                <a:cs typeface="Impact"/>
                <a:sym typeface="Impact"/>
              </a:defRPr>
            </a:lvl7pPr>
            <a:lvl8pPr marL="3657600" marR="0" lvl="7" indent="-335279" algn="l" rtl="0">
              <a:lnSpc>
                <a:spcPct val="120000"/>
              </a:lnSpc>
              <a:spcBef>
                <a:spcPts val="375"/>
              </a:spcBef>
              <a:spcAft>
                <a:spcPts val="0"/>
              </a:spcAft>
              <a:buClr>
                <a:schemeClr val="accent1"/>
              </a:buClr>
              <a:buSzPts val="1680"/>
              <a:buFont typeface="Arial"/>
              <a:buChar char="•"/>
              <a:defRPr sz="1050" b="0" i="0" u="none" strike="noStrike" cap="none">
                <a:solidFill>
                  <a:schemeClr val="dk1"/>
                </a:solidFill>
                <a:latin typeface="Impact"/>
                <a:ea typeface="Impact"/>
                <a:cs typeface="Impact"/>
                <a:sym typeface="Impact"/>
              </a:defRPr>
            </a:lvl8pPr>
            <a:lvl9pPr marL="4114800" marR="0" lvl="8" indent="-335279" algn="l" rtl="0">
              <a:lnSpc>
                <a:spcPct val="120000"/>
              </a:lnSpc>
              <a:spcBef>
                <a:spcPts val="375"/>
              </a:spcBef>
              <a:spcAft>
                <a:spcPts val="0"/>
              </a:spcAft>
              <a:buClr>
                <a:schemeClr val="accent1"/>
              </a:buClr>
              <a:buSzPts val="1680"/>
              <a:buFont typeface="Arial"/>
              <a:buChar char="•"/>
              <a:defRPr sz="1050" b="0" i="0" u="none" strike="noStrike" cap="none">
                <a:solidFill>
                  <a:schemeClr val="dk1"/>
                </a:solidFill>
                <a:latin typeface="Impact"/>
                <a:ea typeface="Impact"/>
                <a:cs typeface="Impact"/>
                <a:sym typeface="Impact"/>
              </a:defRPr>
            </a:lvl9pPr>
          </a:lstStyle>
          <a:p>
            <a:endParaRPr/>
          </a:p>
        </p:txBody>
      </p:sp>
      <p:sp>
        <p:nvSpPr>
          <p:cNvPr id="262" name="Google Shape;262;p3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2400" b="0" i="0" u="none" strike="noStrike" cap="none">
                <a:solidFill>
                  <a:srgbClr val="5C060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3" name="Google Shape;263;p39"/>
          <p:cNvSpPr txBox="1">
            <a:spLocks noGrp="1"/>
          </p:cNvSpPr>
          <p:nvPr>
            <p:ph type="ftr" idx="11"/>
          </p:nvPr>
        </p:nvSpPr>
        <p:spPr>
          <a:xfrm>
            <a:off x="685802" y="5757334"/>
            <a:ext cx="5499719" cy="49847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5C060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4" name="Google Shape;264;p39"/>
          <p:cNvSpPr txBox="1">
            <a:spLocks noGrp="1"/>
          </p:cNvSpPr>
          <p:nvPr>
            <p:ph type="sldNum" idx="12"/>
          </p:nvPr>
        </p:nvSpPr>
        <p:spPr>
          <a:xfrm>
            <a:off x="6287121" y="5757334"/>
            <a:ext cx="907187" cy="49847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2400"/>
              <a:buFont typeface="Arial"/>
              <a:buNone/>
              <a:defRPr sz="2400" b="0" i="0" u="none" strike="noStrike" cap="none">
                <a:solidFill>
                  <a:srgbClr val="5C0607"/>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1272292"/>
      </p:ext>
    </p:extLst>
  </p:cSld>
  <p:clrMap bg1="lt1" tx1="dk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clinicalinfo.hiv.gov/en/guidelines/adult-and-adolescent-ar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87.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8.xml"/><Relationship Id="rId1" Type="http://schemas.openxmlformats.org/officeDocument/2006/relationships/tags" Target="../tags/tag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2.xml"/><Relationship Id="rId4" Type="http://schemas.openxmlformats.org/officeDocument/2006/relationships/hyperlink" Target="https://www.poz.com/pdfs/POZ_2023_HIV_Drug_Chart.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7.xml"/></Relationships>
</file>

<file path=ppt/slides/_rels/slide60.xml.rels><?xml version="1.0" encoding="UTF-8" standalone="yes"?>
<Relationships xmlns="http://schemas.openxmlformats.org/package/2006/relationships"><Relationship Id="rId8" Type="http://schemas.openxmlformats.org/officeDocument/2006/relationships/hyperlink" Target="https://aidsetc.org/" TargetMode="External"/><Relationship Id="rId3" Type="http://schemas.openxmlformats.org/officeDocument/2006/relationships/hyperlink" Target="https://aidsetc.org/nhc" TargetMode="External"/><Relationship Id="rId7" Type="http://schemas.openxmlformats.org/officeDocument/2006/relationships/hyperlink" Target="https://www.hepatitisc.uw.edu/" TargetMode="External"/><Relationship Id="rId2" Type="http://schemas.openxmlformats.org/officeDocument/2006/relationships/hyperlink" Target="http://nccc.ucsf.edu/" TargetMode="External"/><Relationship Id="rId1" Type="http://schemas.openxmlformats.org/officeDocument/2006/relationships/slideLayout" Target="../slideLayouts/slideLayout121.xml"/><Relationship Id="rId6" Type="http://schemas.openxmlformats.org/officeDocument/2006/relationships/hyperlink" Target="https://www.hepatitisb.uw.edu/" TargetMode="External"/><Relationship Id="rId5" Type="http://schemas.openxmlformats.org/officeDocument/2006/relationships/hyperlink" Target="https://www.hivprep.uw.edu/" TargetMode="External"/><Relationship Id="rId4" Type="http://schemas.openxmlformats.org/officeDocument/2006/relationships/hyperlink" Target="https://aidsetc.org/hivhcv" TargetMode="External"/><Relationship Id="rId9" Type="http://schemas.openxmlformats.org/officeDocument/2006/relationships/hyperlink" Target="https://matec.info/"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nccc.ucsf.edu/login-register/" TargetMode="External"/><Relationship Id="rId2" Type="http://schemas.openxmlformats.org/officeDocument/2006/relationships/notesSlide" Target="../notesSlides/notesSlide51.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Clinical Pearls: HIV for New Pharmacists</a:t>
            </a:r>
          </a:p>
        </p:txBody>
      </p:sp>
      <p:sp>
        <p:nvSpPr>
          <p:cNvPr id="3" name="Subtitle 2"/>
          <p:cNvSpPr>
            <a:spLocks noGrp="1"/>
          </p:cNvSpPr>
          <p:nvPr>
            <p:ph type="subTitle" idx="1"/>
          </p:nvPr>
        </p:nvSpPr>
        <p:spPr>
          <a:xfrm rot="21420000">
            <a:off x="983062" y="3398529"/>
            <a:ext cx="9755187" cy="550333"/>
          </a:xfrm>
        </p:spPr>
        <p:txBody>
          <a:bodyPr/>
          <a:lstStyle/>
          <a:p>
            <a:r>
              <a:rPr lang="en-US" dirty="0"/>
              <a:t>Dena Behm Dillon, </a:t>
            </a:r>
            <a:r>
              <a:rPr lang="en-US" dirty="0" err="1"/>
              <a:t>Pharm.D</a:t>
            </a:r>
            <a:r>
              <a:rPr lang="en-US" dirty="0"/>
              <a:t>., AAHIVP</a:t>
            </a:r>
          </a:p>
          <a:p>
            <a:r>
              <a:rPr lang="en-US" dirty="0"/>
              <a:t>June 2024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485" y="5704618"/>
            <a:ext cx="2102111" cy="850856"/>
          </a:xfrm>
          <a:prstGeom prst="rect">
            <a:avLst/>
          </a:prstGeom>
        </p:spPr>
      </p:pic>
    </p:spTree>
    <p:extLst>
      <p:ext uri="{BB962C8B-B14F-4D97-AF65-F5344CB8AC3E}">
        <p14:creationId xmlns:p14="http://schemas.microsoft.com/office/powerpoint/2010/main" val="19834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4"/>
          <p:cNvSpPr txBox="1">
            <a:spLocks noGrp="1"/>
          </p:cNvSpPr>
          <p:nvPr>
            <p:ph type="title"/>
          </p:nvPr>
        </p:nvSpPr>
        <p:spPr>
          <a:xfrm>
            <a:off x="1992312" y="963600"/>
            <a:ext cx="7885200" cy="487500"/>
          </a:xfrm>
          <a:prstGeom prst="rect">
            <a:avLst/>
          </a:prstGeom>
          <a:noFill/>
          <a:ln>
            <a:noFill/>
          </a:ln>
        </p:spPr>
        <p:txBody>
          <a:bodyPr spcFirstLastPara="1" wrap="square" lIns="91425" tIns="45700" rIns="91425" bIns="45700" anchor="t" anchorCtr="0">
            <a:normAutofit/>
          </a:bodyPr>
          <a:lstStyle/>
          <a:p>
            <a:pPr>
              <a:buClr>
                <a:srgbClr val="D6201A"/>
              </a:buClr>
              <a:buSzPts val="2400"/>
            </a:pPr>
            <a:r>
              <a:rPr lang="en-US" sz="2400"/>
              <a:t>Initial Therapy: Dual-NRTI Pairs </a:t>
            </a:r>
            <a:r>
              <a:rPr lang="en-US" sz="1200"/>
              <a:t>(2)</a:t>
            </a:r>
            <a:endParaRPr/>
          </a:p>
        </p:txBody>
      </p:sp>
      <p:sp>
        <p:nvSpPr>
          <p:cNvPr id="665" name="Google Shape;665;p14"/>
          <p:cNvSpPr txBox="1">
            <a:spLocks noGrp="1"/>
          </p:cNvSpPr>
          <p:nvPr>
            <p:ph type="body" idx="1"/>
          </p:nvPr>
        </p:nvSpPr>
        <p:spPr>
          <a:xfrm>
            <a:off x="1992312" y="1703187"/>
            <a:ext cx="3879900" cy="2240100"/>
          </a:xfrm>
          <a:prstGeom prst="rect">
            <a:avLst/>
          </a:prstGeom>
          <a:noFill/>
          <a:ln>
            <a:noFill/>
          </a:ln>
        </p:spPr>
        <p:txBody>
          <a:bodyPr spcFirstLastPara="1" wrap="square" lIns="91425" tIns="45700" rIns="91425" bIns="45700" anchor="t" anchorCtr="0">
            <a:noAutofit/>
          </a:bodyPr>
          <a:lstStyle/>
          <a:p>
            <a:pPr marL="0" indent="0">
              <a:buSzPts val="1600"/>
              <a:buNone/>
            </a:pPr>
            <a:r>
              <a:rPr lang="en-US" sz="2000" b="1" dirty="0"/>
              <a:t>TDF/FTC (aka Truvada</a:t>
            </a:r>
            <a:r>
              <a:rPr lang="en-US" sz="2000" b="1" baseline="30000" dirty="0"/>
              <a:t>®</a:t>
            </a:r>
            <a:r>
              <a:rPr lang="en-US" sz="2000" b="1" dirty="0"/>
              <a:t>), TDF/3TC</a:t>
            </a:r>
            <a:endParaRPr sz="2000" dirty="0"/>
          </a:p>
          <a:p>
            <a:pPr marL="0" indent="0">
              <a:spcBef>
                <a:spcPts val="600"/>
              </a:spcBef>
              <a:buClr>
                <a:srgbClr val="D6201A"/>
              </a:buClr>
              <a:buSzPts val="2000"/>
            </a:pPr>
            <a:r>
              <a:rPr lang="en-US" sz="2000" dirty="0"/>
              <a:t> Once-daily dosing</a:t>
            </a:r>
            <a:endParaRPr sz="2000" dirty="0"/>
          </a:p>
          <a:p>
            <a:pPr marL="0" indent="0">
              <a:spcBef>
                <a:spcPts val="600"/>
              </a:spcBef>
              <a:buClr>
                <a:srgbClr val="D6201A"/>
              </a:buClr>
              <a:buSzPts val="2000"/>
            </a:pPr>
            <a:r>
              <a:rPr lang="en-US" sz="2000" dirty="0"/>
              <a:t> In several single-pill regimen </a:t>
            </a:r>
            <a:r>
              <a:rPr lang="en-US" sz="2000" dirty="0" err="1"/>
              <a:t>coformulations</a:t>
            </a:r>
            <a:r>
              <a:rPr lang="en-US" sz="2000" dirty="0"/>
              <a:t> </a:t>
            </a:r>
            <a:endParaRPr sz="2000" dirty="0"/>
          </a:p>
          <a:p>
            <a:pPr marL="0" indent="0">
              <a:spcBef>
                <a:spcPts val="600"/>
              </a:spcBef>
              <a:buClr>
                <a:srgbClr val="D6201A"/>
              </a:buClr>
              <a:buSzPts val="2000"/>
            </a:pPr>
            <a:r>
              <a:rPr lang="en-US" sz="2000" dirty="0"/>
              <a:t> Active against HBV</a:t>
            </a:r>
            <a:endParaRPr sz="2000" dirty="0"/>
          </a:p>
          <a:p>
            <a:pPr marL="0" indent="0">
              <a:spcBef>
                <a:spcPts val="600"/>
              </a:spcBef>
              <a:buClr>
                <a:srgbClr val="D6201A"/>
              </a:buClr>
              <a:buSzPts val="2000"/>
            </a:pPr>
            <a:r>
              <a:rPr lang="en-US" sz="2000" dirty="0"/>
              <a:t> Potential for renal and bone toxicity (more than with TAF); exacerbated by PK boosters</a:t>
            </a:r>
            <a:endParaRPr sz="2000" dirty="0"/>
          </a:p>
          <a:p>
            <a:pPr marL="0" indent="0">
              <a:spcBef>
                <a:spcPts val="600"/>
              </a:spcBef>
              <a:buClr>
                <a:srgbClr val="D6201A"/>
              </a:buClr>
              <a:buSzPts val="2000"/>
            </a:pPr>
            <a:r>
              <a:rPr lang="en-US" sz="2000" dirty="0"/>
              <a:t> Avoid if renal disease or osteoporosis</a:t>
            </a:r>
            <a:endParaRPr sz="2000" dirty="0"/>
          </a:p>
          <a:p>
            <a:pPr marL="0" indent="0">
              <a:spcBef>
                <a:spcPts val="600"/>
              </a:spcBef>
              <a:buClr>
                <a:srgbClr val="D6201A"/>
              </a:buClr>
              <a:buSzPts val="2000"/>
            </a:pPr>
            <a:r>
              <a:rPr lang="en-US" sz="2000" dirty="0"/>
              <a:t> Lower lipid levels (vs ABC and TAF)</a:t>
            </a:r>
            <a:endParaRPr sz="2000" dirty="0"/>
          </a:p>
          <a:p>
            <a:pPr marL="257243" indent="-155643">
              <a:spcBef>
                <a:spcPts val="600"/>
              </a:spcBef>
              <a:buSzPts val="1600"/>
              <a:buNone/>
            </a:pPr>
            <a:endParaRPr sz="1600" dirty="0"/>
          </a:p>
        </p:txBody>
      </p:sp>
      <p:sp>
        <p:nvSpPr>
          <p:cNvPr id="666" name="Google Shape;666;p14"/>
          <p:cNvSpPr txBox="1">
            <a:spLocks noGrp="1"/>
          </p:cNvSpPr>
          <p:nvPr>
            <p:ph type="body" idx="1"/>
          </p:nvPr>
        </p:nvSpPr>
        <p:spPr>
          <a:xfrm>
            <a:off x="5997650" y="1800087"/>
            <a:ext cx="3879900" cy="2240100"/>
          </a:xfrm>
          <a:prstGeom prst="rect">
            <a:avLst/>
          </a:prstGeom>
          <a:noFill/>
          <a:ln>
            <a:noFill/>
          </a:ln>
        </p:spPr>
        <p:txBody>
          <a:bodyPr spcFirstLastPara="1" wrap="square" lIns="91425" tIns="45700" rIns="91425" bIns="45700" anchor="t" anchorCtr="0">
            <a:noAutofit/>
          </a:bodyPr>
          <a:lstStyle/>
          <a:p>
            <a:pPr marL="0" indent="0">
              <a:buSzPts val="1600"/>
              <a:buNone/>
            </a:pPr>
            <a:r>
              <a:rPr lang="en-US" sz="2000" b="1" dirty="0"/>
              <a:t>TAF/FTC (aka </a:t>
            </a:r>
            <a:r>
              <a:rPr lang="en-US" sz="2000" b="1" dirty="0" err="1"/>
              <a:t>Descovy</a:t>
            </a:r>
            <a:r>
              <a:rPr lang="en-US" sz="2000" b="1" baseline="30000" dirty="0"/>
              <a:t>®</a:t>
            </a:r>
            <a:r>
              <a:rPr lang="en-US" sz="2000" b="1" dirty="0"/>
              <a:t>)</a:t>
            </a:r>
            <a:endParaRPr sz="2000" dirty="0"/>
          </a:p>
          <a:p>
            <a:pPr marL="0" indent="0">
              <a:spcBef>
                <a:spcPts val="600"/>
              </a:spcBef>
              <a:buClr>
                <a:srgbClr val="D6201A"/>
              </a:buClr>
              <a:buSzPts val="2000"/>
            </a:pPr>
            <a:r>
              <a:rPr lang="en-US" sz="2000" dirty="0"/>
              <a:t> Once-daily dosing</a:t>
            </a:r>
            <a:endParaRPr sz="2000" dirty="0"/>
          </a:p>
          <a:p>
            <a:pPr marL="0" indent="0">
              <a:spcBef>
                <a:spcPts val="600"/>
              </a:spcBef>
              <a:buClr>
                <a:srgbClr val="D6201A"/>
              </a:buClr>
              <a:buSzPts val="2000"/>
            </a:pPr>
            <a:r>
              <a:rPr lang="en-US" sz="2000" dirty="0"/>
              <a:t> In several single-pill regimen </a:t>
            </a:r>
            <a:r>
              <a:rPr lang="en-US" sz="2000" dirty="0" err="1"/>
              <a:t>coformulations</a:t>
            </a:r>
            <a:r>
              <a:rPr lang="en-US" sz="2000" dirty="0"/>
              <a:t> </a:t>
            </a:r>
            <a:endParaRPr sz="2000" dirty="0"/>
          </a:p>
          <a:p>
            <a:pPr marL="0" indent="0">
              <a:spcBef>
                <a:spcPts val="600"/>
              </a:spcBef>
              <a:buClr>
                <a:srgbClr val="D6201A"/>
              </a:buClr>
              <a:buSzPts val="2000"/>
            </a:pPr>
            <a:r>
              <a:rPr lang="en-US" sz="2000" dirty="0"/>
              <a:t> Active against HBV</a:t>
            </a:r>
            <a:endParaRPr sz="2000" dirty="0"/>
          </a:p>
          <a:p>
            <a:pPr marL="0" indent="0">
              <a:spcBef>
                <a:spcPts val="600"/>
              </a:spcBef>
              <a:buClr>
                <a:srgbClr val="D6201A"/>
              </a:buClr>
              <a:buSzPts val="2000"/>
            </a:pPr>
            <a:r>
              <a:rPr lang="en-US" sz="2000" dirty="0"/>
              <a:t> Renal and bone toxicity; less common than with TDF/FTC</a:t>
            </a:r>
            <a:endParaRPr sz="2000" dirty="0"/>
          </a:p>
          <a:p>
            <a:pPr marL="0" indent="0">
              <a:spcBef>
                <a:spcPts val="600"/>
              </a:spcBef>
              <a:buClr>
                <a:srgbClr val="D6201A"/>
              </a:buClr>
              <a:buSzPts val="2000"/>
            </a:pPr>
            <a:r>
              <a:rPr lang="en-US" sz="2000" dirty="0"/>
              <a:t> Approved for </a:t>
            </a:r>
            <a:r>
              <a:rPr lang="en-US" sz="2000" dirty="0" err="1"/>
              <a:t>eGFR</a:t>
            </a:r>
            <a:r>
              <a:rPr lang="en-US" sz="2000" dirty="0"/>
              <a:t> ≥30 mL/min</a:t>
            </a:r>
            <a:endParaRPr sz="2000" dirty="0"/>
          </a:p>
          <a:p>
            <a:pPr marL="0" indent="0">
              <a:spcBef>
                <a:spcPts val="600"/>
              </a:spcBef>
              <a:buClr>
                <a:srgbClr val="D6201A"/>
              </a:buClr>
              <a:buSzPts val="2000"/>
            </a:pPr>
            <a:r>
              <a:rPr lang="en-US" sz="2000" dirty="0"/>
              <a:t> Excess weight gain (vs ABC and TDF) in some studies</a:t>
            </a:r>
            <a:endParaRPr sz="2000" dirty="0"/>
          </a:p>
          <a:p>
            <a:pPr marL="257243" indent="-155643">
              <a:spcBef>
                <a:spcPts val="600"/>
              </a:spcBef>
              <a:buSzPts val="1600"/>
              <a:buNone/>
            </a:pPr>
            <a:endParaRPr sz="2000" dirty="0"/>
          </a:p>
        </p:txBody>
      </p:sp>
      <p:sp>
        <p:nvSpPr>
          <p:cNvPr id="667" name="Google Shape;667;p14"/>
          <p:cNvSpPr txBox="1"/>
          <p:nvPr/>
        </p:nvSpPr>
        <p:spPr>
          <a:xfrm>
            <a:off x="1992312" y="6356351"/>
            <a:ext cx="2057400" cy="365125"/>
          </a:xfrm>
          <a:prstGeom prst="rect">
            <a:avLst/>
          </a:prstGeom>
          <a:noFill/>
          <a:ln>
            <a:noFill/>
          </a:ln>
        </p:spPr>
        <p:txBody>
          <a:bodyPr spcFirstLastPara="1" wrap="square" lIns="91425" tIns="45700" rIns="91425" bIns="45700" anchor="ctr" anchorCtr="0">
            <a:noAutofit/>
          </a:bodyPr>
          <a:lstStyle/>
          <a:p>
            <a:pPr defTabSz="914400">
              <a:buClr>
                <a:srgbClr val="8C8C8C"/>
              </a:buClr>
              <a:buSzPts val="900"/>
            </a:pPr>
            <a:r>
              <a:rPr lang="en-US" sz="900" kern="0" dirty="0">
                <a:solidFill>
                  <a:srgbClr val="8C8C8C"/>
                </a:solidFill>
                <a:latin typeface="Arial"/>
                <a:ea typeface="Arial"/>
                <a:cs typeface="Arial"/>
                <a:sym typeface="Arial"/>
              </a:rPr>
              <a:t>April 2023 Susa Coffey</a:t>
            </a:r>
            <a:endParaRPr sz="1400" kern="0" dirty="0">
              <a:solidFill>
                <a:srgbClr val="000000"/>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0"/>
          <p:cNvSpPr txBox="1">
            <a:spLocks noGrp="1"/>
          </p:cNvSpPr>
          <p:nvPr>
            <p:ph type="title"/>
          </p:nvPr>
        </p:nvSpPr>
        <p:spPr>
          <a:xfrm>
            <a:off x="2032069" y="218658"/>
            <a:ext cx="7885200" cy="647700"/>
          </a:xfrm>
          <a:prstGeom prst="rect">
            <a:avLst/>
          </a:prstGeom>
          <a:noFill/>
          <a:ln>
            <a:noFill/>
          </a:ln>
        </p:spPr>
        <p:txBody>
          <a:bodyPr spcFirstLastPara="1" vert="horz" wrap="square" lIns="91425" tIns="45700" rIns="91425" bIns="45700" rtlCol="0" anchor="t" anchorCtr="0">
            <a:normAutofit/>
          </a:bodyPr>
          <a:lstStyle/>
          <a:p>
            <a:pPr>
              <a:lnSpc>
                <a:spcPct val="100000"/>
              </a:lnSpc>
            </a:pPr>
            <a:r>
              <a:rPr lang="en-US" sz="2400" b="1" dirty="0">
                <a:solidFill>
                  <a:schemeClr val="tx1"/>
                </a:solidFill>
                <a:latin typeface="Arial"/>
                <a:ea typeface="Arial"/>
                <a:cs typeface="Arial"/>
                <a:sym typeface="Arial"/>
              </a:rPr>
              <a:t>Commonly-used ARV Medications</a:t>
            </a:r>
            <a:endParaRPr sz="2400" b="1" dirty="0">
              <a:solidFill>
                <a:schemeClr val="tx1"/>
              </a:solidFill>
            </a:endParaRPr>
          </a:p>
        </p:txBody>
      </p:sp>
      <p:sp>
        <p:nvSpPr>
          <p:cNvPr id="465" name="Google Shape;465;p10"/>
          <p:cNvSpPr txBox="1">
            <a:spLocks noGrp="1"/>
          </p:cNvSpPr>
          <p:nvPr>
            <p:ph type="body" idx="3"/>
          </p:nvPr>
        </p:nvSpPr>
        <p:spPr>
          <a:xfrm>
            <a:off x="3800722" y="866358"/>
            <a:ext cx="5007885" cy="2725800"/>
          </a:xfrm>
          <a:prstGeom prst="rect">
            <a:avLst/>
          </a:prstGeom>
          <a:noFill/>
          <a:ln>
            <a:noFill/>
          </a:ln>
        </p:spPr>
        <p:txBody>
          <a:bodyPr spcFirstLastPara="1" vert="horz" wrap="square" lIns="91425" tIns="45700" rIns="91425" bIns="45700" rtlCol="0" anchor="t" anchorCtr="0">
            <a:noAutofit/>
          </a:bodyPr>
          <a:lstStyle/>
          <a:p>
            <a:pPr marL="128587" indent="-84137">
              <a:lnSpc>
                <a:spcPct val="100000"/>
              </a:lnSpc>
              <a:spcBef>
                <a:spcPts val="500"/>
              </a:spcBef>
            </a:pPr>
            <a:endParaRPr lang="en-US" sz="1800" dirty="0">
              <a:solidFill>
                <a:srgbClr val="D6201A"/>
              </a:solidFill>
            </a:endParaRPr>
          </a:p>
          <a:p>
            <a:pPr marL="128587" indent="-84137">
              <a:lnSpc>
                <a:spcPct val="100000"/>
              </a:lnSpc>
              <a:spcBef>
                <a:spcPts val="1300"/>
              </a:spcBef>
            </a:pPr>
            <a:endParaRPr lang="en-US" sz="1800" dirty="0">
              <a:solidFill>
                <a:srgbClr val="D6201A"/>
              </a:solidFill>
            </a:endParaRPr>
          </a:p>
          <a:p>
            <a:pPr marL="128587" indent="-84137">
              <a:lnSpc>
                <a:spcPct val="100000"/>
              </a:lnSpc>
              <a:spcBef>
                <a:spcPts val="1300"/>
              </a:spcBef>
            </a:pPr>
            <a:endParaRPr lang="en-US" sz="1800" dirty="0">
              <a:solidFill>
                <a:srgbClr val="D6201A"/>
              </a:solidFill>
            </a:endParaRPr>
          </a:p>
          <a:p>
            <a:pPr marL="128587" indent="-84137">
              <a:lnSpc>
                <a:spcPct val="100000"/>
              </a:lnSpc>
              <a:spcBef>
                <a:spcPts val="1300"/>
              </a:spcBef>
            </a:pPr>
            <a:endParaRPr lang="en-US" sz="1800" dirty="0">
              <a:solidFill>
                <a:srgbClr val="D6201A"/>
              </a:solidFill>
            </a:endParaRPr>
          </a:p>
          <a:p>
            <a:pPr marL="128587" indent="-84137">
              <a:lnSpc>
                <a:spcPct val="100000"/>
              </a:lnSpc>
              <a:spcBef>
                <a:spcPts val="1300"/>
              </a:spcBef>
            </a:pPr>
            <a:r>
              <a:rPr lang="en-US" sz="1800" b="1" dirty="0">
                <a:solidFill>
                  <a:srgbClr val="D6201A"/>
                </a:solidFill>
              </a:rPr>
              <a:t>Integrase Inhibitor (INSTI)</a:t>
            </a:r>
            <a:endParaRPr sz="1800" b="1" dirty="0"/>
          </a:p>
          <a:p>
            <a:pPr marL="128587" indent="-84137">
              <a:lnSpc>
                <a:spcPct val="100000"/>
              </a:lnSpc>
              <a:spcBef>
                <a:spcPts val="500"/>
              </a:spcBef>
            </a:pPr>
            <a:r>
              <a:rPr lang="en-US" sz="1800" b="1" dirty="0" err="1"/>
              <a:t>Bictegravir</a:t>
            </a:r>
            <a:r>
              <a:rPr lang="en-US" sz="1800" b="1" dirty="0"/>
              <a:t> (BIC)</a:t>
            </a:r>
            <a:endParaRPr sz="1800" dirty="0"/>
          </a:p>
          <a:p>
            <a:pPr marL="128587" indent="-84137">
              <a:lnSpc>
                <a:spcPct val="100000"/>
              </a:lnSpc>
              <a:spcBef>
                <a:spcPts val="500"/>
              </a:spcBef>
            </a:pPr>
            <a:r>
              <a:rPr lang="en-US" sz="1800" b="1" dirty="0"/>
              <a:t>Cabotegravir (CAB)</a:t>
            </a:r>
          </a:p>
          <a:p>
            <a:pPr marL="128587" indent="-84137">
              <a:lnSpc>
                <a:spcPct val="100000"/>
              </a:lnSpc>
              <a:spcBef>
                <a:spcPts val="500"/>
              </a:spcBef>
            </a:pPr>
            <a:r>
              <a:rPr lang="en-US" sz="1800" b="1" dirty="0"/>
              <a:t>Dolutegravir (DTG) - </a:t>
            </a:r>
            <a:r>
              <a:rPr lang="en-US" sz="1800" b="1" dirty="0" err="1"/>
              <a:t>Tivicay</a:t>
            </a:r>
            <a:r>
              <a:rPr lang="en-US" sz="2400" baseline="30000" dirty="0"/>
              <a:t>®</a:t>
            </a:r>
            <a:endParaRPr sz="1800" dirty="0"/>
          </a:p>
          <a:p>
            <a:pPr marL="128587" indent="-84137">
              <a:lnSpc>
                <a:spcPct val="100000"/>
              </a:lnSpc>
              <a:spcBef>
                <a:spcPts val="500"/>
              </a:spcBef>
            </a:pPr>
            <a:r>
              <a:rPr lang="en-US" sz="1800" dirty="0"/>
              <a:t>Elvitegravir (EVG) – </a:t>
            </a:r>
            <a:r>
              <a:rPr lang="en-US" sz="1800" dirty="0" err="1"/>
              <a:t>Genvoya</a:t>
            </a:r>
            <a:r>
              <a:rPr lang="en-US" sz="2400" baseline="30000" dirty="0"/>
              <a:t>®</a:t>
            </a:r>
            <a:r>
              <a:rPr lang="en-US" sz="1800" dirty="0"/>
              <a:t> or </a:t>
            </a:r>
            <a:r>
              <a:rPr lang="en-US" sz="1800" dirty="0" err="1"/>
              <a:t>Stribild</a:t>
            </a:r>
            <a:r>
              <a:rPr lang="en-US" sz="2400" baseline="30000" dirty="0"/>
              <a:t>®</a:t>
            </a:r>
            <a:endParaRPr sz="1800" dirty="0"/>
          </a:p>
          <a:p>
            <a:pPr marL="128587" indent="-84137">
              <a:lnSpc>
                <a:spcPct val="100000"/>
              </a:lnSpc>
              <a:spcBef>
                <a:spcPts val="500"/>
              </a:spcBef>
            </a:pPr>
            <a:r>
              <a:rPr lang="en-US" sz="1800" dirty="0" err="1"/>
              <a:t>Raltegravir</a:t>
            </a:r>
            <a:r>
              <a:rPr lang="en-US" sz="1800" dirty="0"/>
              <a:t> (RAL) - </a:t>
            </a:r>
            <a:r>
              <a:rPr lang="en-US" sz="1800" dirty="0" err="1"/>
              <a:t>Isentress</a:t>
            </a:r>
            <a:r>
              <a:rPr lang="en-US" sz="2400" baseline="30000" dirty="0"/>
              <a:t>®</a:t>
            </a:r>
            <a:endParaRPr lang="en-US" sz="1800" dirty="0"/>
          </a:p>
        </p:txBody>
      </p:sp>
    </p:spTree>
    <p:extLst>
      <p:ext uri="{BB962C8B-B14F-4D97-AF65-F5344CB8AC3E}">
        <p14:creationId xmlns:p14="http://schemas.microsoft.com/office/powerpoint/2010/main" val="318642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6"/>
          <p:cNvSpPr txBox="1">
            <a:spLocks noGrp="1"/>
          </p:cNvSpPr>
          <p:nvPr>
            <p:ph type="title"/>
          </p:nvPr>
        </p:nvSpPr>
        <p:spPr>
          <a:xfrm>
            <a:off x="1992311" y="895875"/>
            <a:ext cx="8539813" cy="485700"/>
          </a:xfrm>
          <a:prstGeom prst="rect">
            <a:avLst/>
          </a:prstGeom>
          <a:noFill/>
          <a:ln>
            <a:noFill/>
          </a:ln>
        </p:spPr>
        <p:txBody>
          <a:bodyPr spcFirstLastPara="1" wrap="square" lIns="91425" tIns="45700" rIns="91425" bIns="45700" anchor="t" anchorCtr="0">
            <a:normAutofit fontScale="90000"/>
          </a:bodyPr>
          <a:lstStyle/>
          <a:p>
            <a:pPr>
              <a:buClr>
                <a:srgbClr val="D6201A"/>
              </a:buClr>
              <a:buSzPts val="2400"/>
            </a:pPr>
            <a:r>
              <a:rPr lang="en-US" sz="2400" dirty="0"/>
              <a:t>ARV Components in Initial Therapy: INSTIs (Integrase Inhibitors)</a:t>
            </a:r>
            <a:endParaRPr dirty="0"/>
          </a:p>
        </p:txBody>
      </p:sp>
      <p:sp>
        <p:nvSpPr>
          <p:cNvPr id="689" name="Google Shape;689;p16"/>
          <p:cNvSpPr txBox="1">
            <a:spLocks noGrp="1"/>
          </p:cNvSpPr>
          <p:nvPr>
            <p:ph type="body" idx="1"/>
          </p:nvPr>
        </p:nvSpPr>
        <p:spPr>
          <a:xfrm>
            <a:off x="1992312" y="1460962"/>
            <a:ext cx="3086100" cy="2240100"/>
          </a:xfrm>
          <a:prstGeom prst="rect">
            <a:avLst/>
          </a:prstGeom>
          <a:noFill/>
          <a:ln>
            <a:noFill/>
          </a:ln>
        </p:spPr>
        <p:txBody>
          <a:bodyPr spcFirstLastPara="1" wrap="square" lIns="91425" tIns="45700" rIns="91425" bIns="45700" anchor="t" anchorCtr="0">
            <a:noAutofit/>
          </a:bodyPr>
          <a:lstStyle/>
          <a:p>
            <a:pPr marL="0" indent="0">
              <a:buSzPts val="1600"/>
            </a:pPr>
            <a:r>
              <a:rPr lang="en-US" sz="2000" b="1" dirty="0"/>
              <a:t>ADVANTAGES</a:t>
            </a:r>
            <a:endParaRPr sz="2000" dirty="0"/>
          </a:p>
          <a:p>
            <a:pPr marL="212725" lvl="1" indent="-212725">
              <a:buSzPts val="2000"/>
            </a:pPr>
            <a:r>
              <a:rPr lang="en-US" sz="2000" dirty="0"/>
              <a:t>DTG, BIC: higher barrier to resistance than RAL, EVG</a:t>
            </a:r>
            <a:endParaRPr sz="2000" dirty="0"/>
          </a:p>
          <a:p>
            <a:pPr marL="212725" lvl="1" indent="-212725">
              <a:spcBef>
                <a:spcPts val="400"/>
              </a:spcBef>
              <a:buSzPts val="2000"/>
            </a:pPr>
            <a:r>
              <a:rPr lang="en-US" sz="2000" dirty="0"/>
              <a:t>Low rates of AEs</a:t>
            </a:r>
            <a:endParaRPr sz="2000" dirty="0"/>
          </a:p>
          <a:p>
            <a:pPr marL="212725" lvl="1" indent="-212725">
              <a:spcBef>
                <a:spcPts val="400"/>
              </a:spcBef>
              <a:buSzPts val="2000"/>
            </a:pPr>
            <a:r>
              <a:rPr lang="en-US" sz="2000" dirty="0"/>
              <a:t>Few drug-drug interactions (not true of EVG/COBI)</a:t>
            </a:r>
            <a:endParaRPr sz="2000" dirty="0"/>
          </a:p>
          <a:p>
            <a:pPr marL="212725" lvl="1" indent="-212725">
              <a:spcBef>
                <a:spcPts val="400"/>
              </a:spcBef>
              <a:buSzPts val="2000"/>
            </a:pPr>
            <a:r>
              <a:rPr lang="en-US" sz="2000" dirty="0"/>
              <a:t>Single-pill combination regimens available with BIC, DTG, EVG/COBI</a:t>
            </a:r>
          </a:p>
          <a:p>
            <a:pPr marL="212725" lvl="1" indent="-212725">
              <a:spcBef>
                <a:spcPts val="400"/>
              </a:spcBef>
              <a:buSzPts val="2000"/>
            </a:pPr>
            <a:r>
              <a:rPr lang="en-US" sz="2000" dirty="0"/>
              <a:t>CAB: long-acting injectable formulation</a:t>
            </a:r>
            <a:endParaRPr sz="2000" dirty="0"/>
          </a:p>
          <a:p>
            <a:pPr marL="0" indent="0">
              <a:spcBef>
                <a:spcPts val="400"/>
              </a:spcBef>
              <a:buSzPts val="1600"/>
            </a:pPr>
            <a:endParaRPr sz="1600" dirty="0"/>
          </a:p>
        </p:txBody>
      </p:sp>
      <p:sp>
        <p:nvSpPr>
          <p:cNvPr id="690" name="Google Shape;690;p16"/>
          <p:cNvSpPr txBox="1">
            <a:spLocks noGrp="1"/>
          </p:cNvSpPr>
          <p:nvPr>
            <p:ph type="body" idx="1"/>
          </p:nvPr>
        </p:nvSpPr>
        <p:spPr>
          <a:xfrm>
            <a:off x="5078400" y="1461024"/>
            <a:ext cx="3278100" cy="2240100"/>
          </a:xfrm>
          <a:prstGeom prst="rect">
            <a:avLst/>
          </a:prstGeom>
          <a:noFill/>
          <a:ln>
            <a:noFill/>
          </a:ln>
        </p:spPr>
        <p:txBody>
          <a:bodyPr spcFirstLastPara="1" wrap="square" lIns="91425" tIns="45700" rIns="91425" bIns="45700" anchor="t" anchorCtr="0">
            <a:noAutofit/>
          </a:bodyPr>
          <a:lstStyle/>
          <a:p>
            <a:pPr marL="0" indent="0">
              <a:buSzPts val="1600"/>
            </a:pPr>
            <a:r>
              <a:rPr lang="en-US" sz="2000" b="1" dirty="0"/>
              <a:t>DISADVANTAGES</a:t>
            </a:r>
            <a:endParaRPr sz="2000" dirty="0"/>
          </a:p>
          <a:p>
            <a:pPr marL="212725" lvl="1" indent="-212725">
              <a:buSzPts val="2000"/>
            </a:pPr>
            <a:r>
              <a:rPr lang="en-US" sz="2000" dirty="0"/>
              <a:t>RAL, EVG: lower genetic barrier to resistance than DTG, BIC, PIs</a:t>
            </a:r>
            <a:endParaRPr sz="2000" dirty="0"/>
          </a:p>
          <a:p>
            <a:pPr marL="212725" lvl="1" indent="-212725">
              <a:spcBef>
                <a:spcPts val="400"/>
              </a:spcBef>
              <a:buSzPts val="2000"/>
            </a:pPr>
            <a:r>
              <a:rPr lang="en-US" sz="2000" dirty="0"/>
              <a:t>COBI: many drug-drug interactions</a:t>
            </a:r>
            <a:endParaRPr sz="2000" dirty="0"/>
          </a:p>
          <a:p>
            <a:pPr marL="212725" lvl="1" indent="-212725">
              <a:spcBef>
                <a:spcPts val="400"/>
              </a:spcBef>
              <a:buSzPts val="2000"/>
            </a:pPr>
            <a:r>
              <a:rPr lang="en-US" sz="2000" dirty="0"/>
              <a:t>Greater weight gain (especially with TAF)</a:t>
            </a:r>
            <a:endParaRPr sz="2000" dirty="0"/>
          </a:p>
        </p:txBody>
      </p:sp>
      <p:pic>
        <p:nvPicPr>
          <p:cNvPr id="691" name="Google Shape;691;p16" descr="Integrase Inhibitor diagram showing that they block insertion of HIV DNA into CD4 Cell DNA"/>
          <p:cNvPicPr preferRelativeResize="0"/>
          <p:nvPr/>
        </p:nvPicPr>
        <p:blipFill rotWithShape="1">
          <a:blip r:embed="rId3">
            <a:alphaModFix/>
          </a:blip>
          <a:srcRect/>
          <a:stretch/>
        </p:blipFill>
        <p:spPr>
          <a:xfrm>
            <a:off x="8602662" y="2284412"/>
            <a:ext cx="1649412" cy="2716212"/>
          </a:xfrm>
          <a:prstGeom prst="rect">
            <a:avLst/>
          </a:prstGeom>
          <a:noFill/>
          <a:ln>
            <a:noFill/>
          </a:ln>
        </p:spPr>
      </p:pic>
      <p:sp>
        <p:nvSpPr>
          <p:cNvPr id="692" name="Google Shape;692;p16"/>
          <p:cNvSpPr txBox="1"/>
          <p:nvPr/>
        </p:nvSpPr>
        <p:spPr>
          <a:xfrm>
            <a:off x="8566150" y="5043488"/>
            <a:ext cx="1649412" cy="346075"/>
          </a:xfrm>
          <a:prstGeom prst="rect">
            <a:avLst/>
          </a:prstGeom>
          <a:noFill/>
          <a:ln>
            <a:noFill/>
          </a:ln>
        </p:spPr>
        <p:txBody>
          <a:bodyPr spcFirstLastPara="1" wrap="square" lIns="68575" tIns="34275" rIns="68575" bIns="34275" anchor="t" anchorCtr="0">
            <a:spAutoFit/>
          </a:bodyPr>
          <a:lstStyle/>
          <a:p>
            <a:pPr>
              <a:buClr>
                <a:srgbClr val="000000"/>
              </a:buClr>
              <a:buSzPts val="900"/>
            </a:pPr>
            <a:r>
              <a:rPr lang="en-US" sz="900" dirty="0">
                <a:solidFill>
                  <a:srgbClr val="000000"/>
                </a:solidFill>
                <a:latin typeface="Arial"/>
                <a:ea typeface="Arial"/>
                <a:cs typeface="Arial"/>
                <a:sym typeface="Arial"/>
              </a:rPr>
              <a:t>Graphic: </a:t>
            </a:r>
            <a:r>
              <a:rPr lang="en-US" sz="900" dirty="0"/>
              <a:t>clinical</a:t>
            </a:r>
            <a:r>
              <a:rPr lang="en-US" sz="900" dirty="0">
                <a:solidFill>
                  <a:srgbClr val="000000"/>
                </a:solidFill>
                <a:latin typeface="Arial"/>
                <a:ea typeface="Arial"/>
                <a:cs typeface="Arial"/>
                <a:sym typeface="Arial"/>
              </a:rPr>
              <a:t>info.</a:t>
            </a:r>
            <a:r>
              <a:rPr lang="en-US" sz="900" dirty="0"/>
              <a:t>hiv</a:t>
            </a:r>
            <a:r>
              <a:rPr lang="en-US" sz="900" dirty="0">
                <a:solidFill>
                  <a:srgbClr val="000000"/>
                </a:solidFill>
                <a:latin typeface="Arial"/>
                <a:ea typeface="Arial"/>
                <a:cs typeface="Arial"/>
                <a:sym typeface="Arial"/>
              </a:rPr>
              <a:t>.gov</a:t>
            </a:r>
            <a:endParaRPr sz="1400" dirty="0">
              <a:solidFill>
                <a:srgbClr val="000000"/>
              </a:solidFill>
              <a:latin typeface="Arial"/>
              <a:ea typeface="Arial"/>
              <a:cs typeface="Arial"/>
              <a:sym typeface="Arial"/>
            </a:endParaRPr>
          </a:p>
          <a:p>
            <a:pPr>
              <a:buClr>
                <a:srgbClr val="000000"/>
              </a:buClr>
              <a:buSzPts val="900"/>
            </a:pPr>
            <a:endParaRPr sz="900" dirty="0">
              <a:solidFill>
                <a:srgbClr val="000000"/>
              </a:solidFill>
              <a:latin typeface="Arial"/>
              <a:ea typeface="Arial"/>
              <a:cs typeface="Arial"/>
              <a:sym typeface="Arial"/>
            </a:endParaRPr>
          </a:p>
        </p:txBody>
      </p:sp>
      <p:sp>
        <p:nvSpPr>
          <p:cNvPr id="693" name="Google Shape;693;p16"/>
          <p:cNvSpPr txBox="1"/>
          <p:nvPr/>
        </p:nvSpPr>
        <p:spPr>
          <a:xfrm>
            <a:off x="1992312" y="6356351"/>
            <a:ext cx="2057400" cy="365125"/>
          </a:xfrm>
          <a:prstGeom prst="rect">
            <a:avLst/>
          </a:prstGeom>
          <a:noFill/>
          <a:ln>
            <a:noFill/>
          </a:ln>
        </p:spPr>
        <p:txBody>
          <a:bodyPr spcFirstLastPara="1" wrap="square" lIns="91425" tIns="45700" rIns="91425" bIns="45700" anchor="ctr" anchorCtr="0">
            <a:noAutofit/>
          </a:bodyPr>
          <a:lstStyle/>
          <a:p>
            <a:pPr>
              <a:buClr>
                <a:srgbClr val="8C8C8C"/>
              </a:buClr>
              <a:buSzPts val="900"/>
            </a:pPr>
            <a:r>
              <a:rPr lang="en-US" sz="900" dirty="0">
                <a:solidFill>
                  <a:srgbClr val="8C8C8C"/>
                </a:solidFill>
                <a:latin typeface="Arial"/>
                <a:ea typeface="Arial"/>
                <a:cs typeface="Arial"/>
                <a:sym typeface="Arial"/>
              </a:rPr>
              <a:t>April 2023 Susa Coffey</a:t>
            </a:r>
            <a:endParaRPr sz="1400" dirty="0">
              <a:solidFill>
                <a:srgbClr val="000000"/>
              </a:solidFill>
              <a:latin typeface="Arial"/>
              <a:ea typeface="Arial"/>
              <a:cs typeface="Arial"/>
              <a:sym typeface="Aria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0"/>
          <p:cNvSpPr txBox="1">
            <a:spLocks noGrp="1"/>
          </p:cNvSpPr>
          <p:nvPr>
            <p:ph type="title"/>
          </p:nvPr>
        </p:nvSpPr>
        <p:spPr>
          <a:xfrm>
            <a:off x="1992312" y="205232"/>
            <a:ext cx="7885200" cy="647700"/>
          </a:xfrm>
          <a:prstGeom prst="rect">
            <a:avLst/>
          </a:prstGeom>
          <a:noFill/>
          <a:ln>
            <a:noFill/>
          </a:ln>
        </p:spPr>
        <p:txBody>
          <a:bodyPr spcFirstLastPara="1" vert="horz" wrap="square" lIns="91425" tIns="45700" rIns="91425" bIns="45700" rtlCol="0" anchor="t" anchorCtr="0">
            <a:normAutofit/>
          </a:bodyPr>
          <a:lstStyle/>
          <a:p>
            <a:pPr>
              <a:lnSpc>
                <a:spcPct val="100000"/>
              </a:lnSpc>
            </a:pPr>
            <a:r>
              <a:rPr lang="en-US" sz="2400" b="1" dirty="0">
                <a:solidFill>
                  <a:schemeClr val="tx1"/>
                </a:solidFill>
                <a:latin typeface="Arial"/>
                <a:ea typeface="Arial"/>
                <a:cs typeface="Arial"/>
                <a:sym typeface="Arial"/>
              </a:rPr>
              <a:t>Commonly-used ARV Medications</a:t>
            </a:r>
            <a:endParaRPr sz="2400" b="1" dirty="0">
              <a:solidFill>
                <a:schemeClr val="tx1"/>
              </a:solidFill>
            </a:endParaRPr>
          </a:p>
        </p:txBody>
      </p:sp>
      <p:sp>
        <p:nvSpPr>
          <p:cNvPr id="466" name="Google Shape;466;p10"/>
          <p:cNvSpPr txBox="1">
            <a:spLocks noGrp="1"/>
          </p:cNvSpPr>
          <p:nvPr>
            <p:ph type="body" idx="2"/>
          </p:nvPr>
        </p:nvSpPr>
        <p:spPr>
          <a:xfrm>
            <a:off x="6095999" y="766225"/>
            <a:ext cx="2575295" cy="2725800"/>
          </a:xfrm>
          <a:prstGeom prst="rect">
            <a:avLst/>
          </a:prstGeom>
          <a:noFill/>
          <a:ln>
            <a:noFill/>
          </a:ln>
        </p:spPr>
        <p:txBody>
          <a:bodyPr spcFirstLastPara="1" vert="horz" wrap="square" lIns="91425" tIns="45700" rIns="91425" bIns="45700" rtlCol="0" anchor="t" anchorCtr="0">
            <a:noAutofit/>
          </a:bodyPr>
          <a:lstStyle/>
          <a:p>
            <a:pPr marL="171450" indent="-84137">
              <a:lnSpc>
                <a:spcPct val="100000"/>
              </a:lnSpc>
              <a:spcBef>
                <a:spcPts val="500"/>
              </a:spcBef>
            </a:pPr>
            <a:r>
              <a:rPr lang="en-US" sz="1800" dirty="0">
                <a:solidFill>
                  <a:srgbClr val="D6201A"/>
                </a:solidFill>
              </a:rPr>
              <a:t>PI (Protease Inhibitor)</a:t>
            </a:r>
            <a:endParaRPr sz="1800" dirty="0"/>
          </a:p>
          <a:p>
            <a:pPr marL="171450" indent="-84137">
              <a:lnSpc>
                <a:spcPct val="100000"/>
              </a:lnSpc>
              <a:spcBef>
                <a:spcPts val="500"/>
              </a:spcBef>
            </a:pPr>
            <a:r>
              <a:rPr lang="en-US" sz="1800" dirty="0"/>
              <a:t>Atazanavir (ATV) - </a:t>
            </a:r>
            <a:r>
              <a:rPr lang="en-US" sz="1800" dirty="0" err="1"/>
              <a:t>Reyataz</a:t>
            </a:r>
            <a:r>
              <a:rPr lang="en-US" sz="2400" baseline="30000" dirty="0"/>
              <a:t>®</a:t>
            </a:r>
            <a:endParaRPr sz="1800" dirty="0"/>
          </a:p>
          <a:p>
            <a:pPr marL="171450" indent="-84137">
              <a:lnSpc>
                <a:spcPct val="100000"/>
              </a:lnSpc>
              <a:spcBef>
                <a:spcPts val="500"/>
              </a:spcBef>
            </a:pPr>
            <a:r>
              <a:rPr lang="en-US" sz="1800" b="1" dirty="0"/>
              <a:t>Darunavir (DRV) - </a:t>
            </a:r>
            <a:r>
              <a:rPr lang="en-US" sz="1800" b="1" dirty="0" err="1"/>
              <a:t>Prezista</a:t>
            </a:r>
            <a:r>
              <a:rPr lang="en-US" sz="2400" baseline="30000" dirty="0"/>
              <a:t>®</a:t>
            </a:r>
            <a:endParaRPr sz="1800" dirty="0"/>
          </a:p>
          <a:p>
            <a:pPr marL="171450" indent="-84137">
              <a:lnSpc>
                <a:spcPct val="100000"/>
              </a:lnSpc>
              <a:spcBef>
                <a:spcPts val="500"/>
              </a:spcBef>
            </a:pPr>
            <a:r>
              <a:rPr lang="en-US" sz="1800" dirty="0" err="1">
                <a:solidFill>
                  <a:srgbClr val="0E1B34"/>
                </a:solidFill>
              </a:rPr>
              <a:t>Fosamprenavir</a:t>
            </a:r>
            <a:r>
              <a:rPr lang="en-US" sz="1800" dirty="0">
                <a:solidFill>
                  <a:srgbClr val="0E1B34"/>
                </a:solidFill>
              </a:rPr>
              <a:t> (FPV)</a:t>
            </a:r>
            <a:endParaRPr sz="1800" dirty="0"/>
          </a:p>
          <a:p>
            <a:pPr marL="171450" indent="-84137">
              <a:lnSpc>
                <a:spcPct val="100000"/>
              </a:lnSpc>
              <a:spcBef>
                <a:spcPts val="500"/>
              </a:spcBef>
            </a:pPr>
            <a:r>
              <a:rPr lang="en-US" sz="1800" dirty="0" err="1">
                <a:solidFill>
                  <a:srgbClr val="0E1B34"/>
                </a:solidFill>
              </a:rPr>
              <a:t>Indinavir</a:t>
            </a:r>
            <a:r>
              <a:rPr lang="en-US" sz="1800" dirty="0">
                <a:solidFill>
                  <a:srgbClr val="0E1B34"/>
                </a:solidFill>
              </a:rPr>
              <a:t> (IDV)</a:t>
            </a:r>
            <a:endParaRPr sz="1800" dirty="0"/>
          </a:p>
          <a:p>
            <a:pPr marL="171450" indent="-84137">
              <a:lnSpc>
                <a:spcPct val="100000"/>
              </a:lnSpc>
              <a:spcBef>
                <a:spcPts val="500"/>
              </a:spcBef>
            </a:pPr>
            <a:r>
              <a:rPr lang="en-US" sz="1800" dirty="0" err="1">
                <a:solidFill>
                  <a:srgbClr val="0E1B34"/>
                </a:solidFill>
              </a:rPr>
              <a:t>Lopinavir</a:t>
            </a:r>
            <a:r>
              <a:rPr lang="en-US" sz="1800" dirty="0">
                <a:solidFill>
                  <a:srgbClr val="0E1B34"/>
                </a:solidFill>
              </a:rPr>
              <a:t> (LPV)</a:t>
            </a:r>
            <a:endParaRPr sz="1800" dirty="0"/>
          </a:p>
          <a:p>
            <a:pPr marL="171450" indent="-84137">
              <a:lnSpc>
                <a:spcPct val="100000"/>
              </a:lnSpc>
              <a:spcBef>
                <a:spcPts val="500"/>
              </a:spcBef>
            </a:pPr>
            <a:r>
              <a:rPr lang="en-US" sz="1800" dirty="0">
                <a:solidFill>
                  <a:srgbClr val="0E1B34"/>
                </a:solidFill>
              </a:rPr>
              <a:t>Nelfinavir (NFV)</a:t>
            </a:r>
            <a:endParaRPr sz="1800" dirty="0"/>
          </a:p>
          <a:p>
            <a:pPr marL="171450" indent="-84137">
              <a:lnSpc>
                <a:spcPct val="100000"/>
              </a:lnSpc>
              <a:spcBef>
                <a:spcPts val="500"/>
              </a:spcBef>
            </a:pPr>
            <a:r>
              <a:rPr lang="en-US" sz="1800" dirty="0" err="1">
                <a:solidFill>
                  <a:srgbClr val="0E1B34"/>
                </a:solidFill>
              </a:rPr>
              <a:t>Saquinavir</a:t>
            </a:r>
            <a:r>
              <a:rPr lang="en-US" sz="1800" dirty="0">
                <a:solidFill>
                  <a:srgbClr val="0E1B34"/>
                </a:solidFill>
              </a:rPr>
              <a:t> (SQV)</a:t>
            </a:r>
            <a:endParaRPr sz="1800" dirty="0"/>
          </a:p>
          <a:p>
            <a:pPr marL="171450" indent="-84137">
              <a:lnSpc>
                <a:spcPct val="100000"/>
              </a:lnSpc>
              <a:spcBef>
                <a:spcPts val="1300"/>
              </a:spcBef>
            </a:pPr>
            <a:r>
              <a:rPr lang="en-US" sz="1800" dirty="0">
                <a:solidFill>
                  <a:srgbClr val="0E1B34"/>
                </a:solidFill>
              </a:rPr>
              <a:t>Tipranavir (TPV)</a:t>
            </a:r>
            <a:r>
              <a:rPr lang="en-US" sz="1800" dirty="0">
                <a:solidFill>
                  <a:srgbClr val="D6201A"/>
                </a:solidFill>
              </a:rPr>
              <a:t> </a:t>
            </a:r>
          </a:p>
          <a:p>
            <a:pPr marL="171450" indent="-84137">
              <a:lnSpc>
                <a:spcPct val="100000"/>
              </a:lnSpc>
              <a:spcBef>
                <a:spcPts val="1300"/>
              </a:spcBef>
            </a:pPr>
            <a:endParaRPr sz="1800" dirty="0"/>
          </a:p>
        </p:txBody>
      </p:sp>
    </p:spTree>
    <p:extLst>
      <p:ext uri="{BB962C8B-B14F-4D97-AF65-F5344CB8AC3E}">
        <p14:creationId xmlns:p14="http://schemas.microsoft.com/office/powerpoint/2010/main" val="3419061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25"/>
          <p:cNvSpPr txBox="1">
            <a:spLocks noGrp="1"/>
          </p:cNvSpPr>
          <p:nvPr>
            <p:ph type="title"/>
          </p:nvPr>
        </p:nvSpPr>
        <p:spPr>
          <a:xfrm>
            <a:off x="1992311" y="911587"/>
            <a:ext cx="8506763" cy="485700"/>
          </a:xfrm>
          <a:prstGeom prst="rect">
            <a:avLst/>
          </a:prstGeom>
          <a:noFill/>
          <a:ln>
            <a:noFill/>
          </a:ln>
        </p:spPr>
        <p:txBody>
          <a:bodyPr spcFirstLastPara="1" wrap="square" lIns="91425" tIns="45700" rIns="91425" bIns="45700" anchor="t" anchorCtr="0">
            <a:normAutofit/>
          </a:bodyPr>
          <a:lstStyle/>
          <a:p>
            <a:pPr>
              <a:buClr>
                <a:srgbClr val="D6201A"/>
              </a:buClr>
              <a:buSzPts val="2400"/>
            </a:pPr>
            <a:r>
              <a:rPr lang="en-US" sz="2400" dirty="0"/>
              <a:t>ARV Components in Initial Therapy: PIs (Protease Inhibitors) </a:t>
            </a:r>
            <a:endParaRPr dirty="0"/>
          </a:p>
        </p:txBody>
      </p:sp>
      <p:sp>
        <p:nvSpPr>
          <p:cNvPr id="777" name="Google Shape;777;p25"/>
          <p:cNvSpPr txBox="1">
            <a:spLocks noGrp="1"/>
          </p:cNvSpPr>
          <p:nvPr>
            <p:ph type="body" idx="1"/>
          </p:nvPr>
        </p:nvSpPr>
        <p:spPr>
          <a:xfrm>
            <a:off x="1992312" y="1669462"/>
            <a:ext cx="2583000" cy="2240100"/>
          </a:xfrm>
          <a:prstGeom prst="rect">
            <a:avLst/>
          </a:prstGeom>
          <a:noFill/>
          <a:ln>
            <a:noFill/>
          </a:ln>
        </p:spPr>
        <p:txBody>
          <a:bodyPr spcFirstLastPara="1" wrap="square" lIns="91425" tIns="45700" rIns="91425" bIns="45700" anchor="t" anchorCtr="0">
            <a:noAutofit/>
          </a:bodyPr>
          <a:lstStyle/>
          <a:p>
            <a:pPr marL="0" indent="0">
              <a:buSzPts val="1600"/>
            </a:pPr>
            <a:r>
              <a:rPr lang="en-US" sz="2000" b="1" dirty="0"/>
              <a:t>ADVANTAGES</a:t>
            </a:r>
            <a:endParaRPr sz="2000" dirty="0"/>
          </a:p>
          <a:p>
            <a:pPr marL="0" indent="0">
              <a:spcBef>
                <a:spcPts val="900"/>
              </a:spcBef>
              <a:buClr>
                <a:srgbClr val="D6201A"/>
              </a:buClr>
              <a:buSzPts val="2000"/>
              <a:buFont typeface="Noto Sans"/>
              <a:buChar char="▪"/>
            </a:pPr>
            <a:r>
              <a:rPr lang="en-US" sz="2000" dirty="0"/>
              <a:t> High genetic barrier to resistance</a:t>
            </a:r>
            <a:endParaRPr sz="2000" dirty="0"/>
          </a:p>
          <a:p>
            <a:pPr marL="0" indent="0">
              <a:spcBef>
                <a:spcPts val="900"/>
              </a:spcBef>
              <a:buClr>
                <a:srgbClr val="D6201A"/>
              </a:buClr>
              <a:buSzPts val="2000"/>
              <a:buFont typeface="Noto Sans"/>
              <a:buChar char="▪"/>
            </a:pPr>
            <a:r>
              <a:rPr lang="en-US" sz="2000" dirty="0"/>
              <a:t> PI resistance uncommon with failure of boosted PIs</a:t>
            </a:r>
            <a:endParaRPr sz="2000" dirty="0"/>
          </a:p>
          <a:p>
            <a:pPr marL="0" indent="0">
              <a:spcBef>
                <a:spcPts val="900"/>
              </a:spcBef>
              <a:buClr>
                <a:srgbClr val="D6201A"/>
              </a:buClr>
              <a:buSzPts val="2000"/>
              <a:buFont typeface="Noto Sans"/>
              <a:buChar char="▪"/>
            </a:pPr>
            <a:r>
              <a:rPr lang="en-US" sz="2000" dirty="0"/>
              <a:t> Single-pill combination regimen available with DRV</a:t>
            </a:r>
            <a:endParaRPr sz="2000" dirty="0"/>
          </a:p>
          <a:p>
            <a:pPr marL="0" indent="0">
              <a:spcBef>
                <a:spcPts val="900"/>
              </a:spcBef>
              <a:buSzPts val="1600"/>
            </a:pPr>
            <a:endParaRPr sz="2000" dirty="0"/>
          </a:p>
        </p:txBody>
      </p:sp>
      <p:sp>
        <p:nvSpPr>
          <p:cNvPr id="778" name="Google Shape;778;p25"/>
          <p:cNvSpPr txBox="1">
            <a:spLocks noGrp="1"/>
          </p:cNvSpPr>
          <p:nvPr>
            <p:ph type="body" idx="1"/>
          </p:nvPr>
        </p:nvSpPr>
        <p:spPr>
          <a:xfrm>
            <a:off x="4756149" y="1669462"/>
            <a:ext cx="2746500" cy="2240100"/>
          </a:xfrm>
          <a:prstGeom prst="rect">
            <a:avLst/>
          </a:prstGeom>
          <a:noFill/>
          <a:ln>
            <a:noFill/>
          </a:ln>
        </p:spPr>
        <p:txBody>
          <a:bodyPr spcFirstLastPara="1" wrap="square" lIns="91425" tIns="45700" rIns="91425" bIns="45700" anchor="t" anchorCtr="0">
            <a:noAutofit/>
          </a:bodyPr>
          <a:lstStyle/>
          <a:p>
            <a:pPr marL="0" indent="0">
              <a:buSzPts val="1600"/>
            </a:pPr>
            <a:r>
              <a:rPr lang="en-US" sz="2000" b="1" dirty="0"/>
              <a:t>DISADVANTAGES</a:t>
            </a:r>
            <a:endParaRPr sz="2000" dirty="0"/>
          </a:p>
          <a:p>
            <a:pPr marL="0" indent="0">
              <a:spcBef>
                <a:spcPts val="900"/>
              </a:spcBef>
              <a:buClr>
                <a:srgbClr val="D6201A"/>
              </a:buClr>
              <a:buSzPts val="2000"/>
              <a:buFont typeface="Noto Sans"/>
              <a:buChar char="▪"/>
            </a:pPr>
            <a:r>
              <a:rPr lang="en-US" sz="2000" dirty="0"/>
              <a:t> Metabolic complications </a:t>
            </a:r>
            <a:br>
              <a:rPr lang="en-US" sz="2000" dirty="0"/>
            </a:br>
            <a:r>
              <a:rPr lang="en-US" sz="2000" dirty="0"/>
              <a:t>(less likely with DRV and ATV than with older PIs)</a:t>
            </a:r>
            <a:endParaRPr sz="2000" dirty="0"/>
          </a:p>
          <a:p>
            <a:pPr marL="0" indent="0">
              <a:spcBef>
                <a:spcPts val="900"/>
              </a:spcBef>
              <a:buClr>
                <a:srgbClr val="D6201A"/>
              </a:buClr>
              <a:buSzPts val="2000"/>
              <a:buFont typeface="Noto Sans"/>
              <a:buChar char="▪"/>
            </a:pPr>
            <a:r>
              <a:rPr lang="en-US" sz="2000" dirty="0"/>
              <a:t> GI intolerance</a:t>
            </a:r>
            <a:endParaRPr sz="2000" dirty="0"/>
          </a:p>
          <a:p>
            <a:pPr marL="0" indent="0">
              <a:spcBef>
                <a:spcPts val="900"/>
              </a:spcBef>
              <a:buClr>
                <a:srgbClr val="D6201A"/>
              </a:buClr>
              <a:buSzPts val="2000"/>
              <a:buFont typeface="Noto Sans"/>
              <a:buChar char="▪"/>
            </a:pPr>
            <a:r>
              <a:rPr lang="en-US" sz="2000" dirty="0"/>
              <a:t> Higher potential for drug interactions (CYP450), especially with RTV</a:t>
            </a:r>
            <a:endParaRPr sz="2000" dirty="0"/>
          </a:p>
        </p:txBody>
      </p:sp>
      <p:pic>
        <p:nvPicPr>
          <p:cNvPr id="779" name="Google Shape;779;p25" descr="Protease inhibitors block new HIV from becoming mature HIV"/>
          <p:cNvPicPr preferRelativeResize="0"/>
          <p:nvPr/>
        </p:nvPicPr>
        <p:blipFill rotWithShape="1">
          <a:blip r:embed="rId3">
            <a:alphaModFix/>
          </a:blip>
          <a:srcRect r="2613"/>
          <a:stretch/>
        </p:blipFill>
        <p:spPr>
          <a:xfrm>
            <a:off x="7683500" y="2441575"/>
            <a:ext cx="1873250" cy="3154362"/>
          </a:xfrm>
          <a:prstGeom prst="rect">
            <a:avLst/>
          </a:prstGeom>
          <a:noFill/>
          <a:ln>
            <a:noFill/>
          </a:ln>
        </p:spPr>
      </p:pic>
      <p:sp>
        <p:nvSpPr>
          <p:cNvPr id="780" name="Google Shape;780;p25"/>
          <p:cNvSpPr txBox="1"/>
          <p:nvPr/>
        </p:nvSpPr>
        <p:spPr>
          <a:xfrm>
            <a:off x="7745412" y="5624513"/>
            <a:ext cx="2074862" cy="346075"/>
          </a:xfrm>
          <a:prstGeom prst="rect">
            <a:avLst/>
          </a:prstGeom>
          <a:noFill/>
          <a:ln>
            <a:noFill/>
          </a:ln>
        </p:spPr>
        <p:txBody>
          <a:bodyPr spcFirstLastPara="1" wrap="square" lIns="68575" tIns="34275" rIns="68575" bIns="34275" anchor="t" anchorCtr="0">
            <a:spAutoFit/>
          </a:bodyPr>
          <a:lstStyle/>
          <a:p>
            <a:pPr defTabSz="914400">
              <a:buClr>
                <a:srgbClr val="000000"/>
              </a:buClr>
              <a:buSzPts val="900"/>
            </a:pPr>
            <a:r>
              <a:rPr lang="en-US" sz="900" kern="0" dirty="0">
                <a:solidFill>
                  <a:srgbClr val="000000"/>
                </a:solidFill>
                <a:latin typeface="Arial"/>
                <a:ea typeface="Arial"/>
                <a:cs typeface="Arial"/>
                <a:sym typeface="Arial"/>
              </a:rPr>
              <a:t>Graphic: clinicalinfo.</a:t>
            </a:r>
            <a:r>
              <a:rPr lang="en-US" sz="900" kern="0" dirty="0">
                <a:solidFill>
                  <a:srgbClr val="000000"/>
                </a:solidFill>
                <a:latin typeface="Arial"/>
                <a:cs typeface="Arial"/>
                <a:sym typeface="Arial"/>
              </a:rPr>
              <a:t>hiv</a:t>
            </a:r>
            <a:r>
              <a:rPr lang="en-US" sz="900" kern="0" dirty="0">
                <a:solidFill>
                  <a:srgbClr val="000000"/>
                </a:solidFill>
                <a:latin typeface="Arial"/>
                <a:ea typeface="Arial"/>
                <a:cs typeface="Arial"/>
                <a:sym typeface="Arial"/>
              </a:rPr>
              <a:t>.gov</a:t>
            </a:r>
            <a:endParaRPr sz="1400" kern="0" dirty="0">
              <a:solidFill>
                <a:srgbClr val="000000"/>
              </a:solidFill>
              <a:latin typeface="Arial"/>
              <a:ea typeface="Arial"/>
              <a:cs typeface="Arial"/>
              <a:sym typeface="Arial"/>
            </a:endParaRPr>
          </a:p>
          <a:p>
            <a:pPr defTabSz="914400">
              <a:buClr>
                <a:srgbClr val="000000"/>
              </a:buClr>
              <a:buSzPts val="900"/>
            </a:pPr>
            <a:endParaRPr sz="900" kern="0" dirty="0">
              <a:solidFill>
                <a:srgbClr val="000000"/>
              </a:solidFill>
              <a:latin typeface="Arial"/>
              <a:ea typeface="Arial"/>
              <a:cs typeface="Arial"/>
              <a:sym typeface="Arial"/>
            </a:endParaRPr>
          </a:p>
        </p:txBody>
      </p:sp>
      <p:sp>
        <p:nvSpPr>
          <p:cNvPr id="781" name="Google Shape;781;p25"/>
          <p:cNvSpPr txBox="1"/>
          <p:nvPr/>
        </p:nvSpPr>
        <p:spPr>
          <a:xfrm>
            <a:off x="1992312" y="6356351"/>
            <a:ext cx="2057400" cy="365125"/>
          </a:xfrm>
          <a:prstGeom prst="rect">
            <a:avLst/>
          </a:prstGeom>
          <a:noFill/>
          <a:ln>
            <a:noFill/>
          </a:ln>
        </p:spPr>
        <p:txBody>
          <a:bodyPr spcFirstLastPara="1" wrap="square" lIns="91425" tIns="45700" rIns="91425" bIns="45700" anchor="ctr" anchorCtr="0">
            <a:noAutofit/>
          </a:bodyPr>
          <a:lstStyle/>
          <a:p>
            <a:pPr defTabSz="914400">
              <a:buClr>
                <a:srgbClr val="8C8C8C"/>
              </a:buClr>
              <a:buSzPts val="900"/>
            </a:pPr>
            <a:r>
              <a:rPr lang="en-US" sz="900" kern="0" dirty="0">
                <a:solidFill>
                  <a:srgbClr val="8C8C8C"/>
                </a:solidFill>
                <a:latin typeface="Arial"/>
                <a:ea typeface="Arial"/>
                <a:cs typeface="Arial"/>
                <a:sym typeface="Arial"/>
              </a:rPr>
              <a:t>April 2023 Susa Coffey</a:t>
            </a:r>
            <a:endParaRPr sz="1400" kern="0" dirty="0">
              <a:solidFill>
                <a:srgbClr val="000000"/>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0"/>
          <p:cNvSpPr txBox="1">
            <a:spLocks noGrp="1"/>
          </p:cNvSpPr>
          <p:nvPr>
            <p:ph type="title"/>
          </p:nvPr>
        </p:nvSpPr>
        <p:spPr>
          <a:xfrm>
            <a:off x="1992312" y="205232"/>
            <a:ext cx="7885200" cy="647700"/>
          </a:xfrm>
          <a:prstGeom prst="rect">
            <a:avLst/>
          </a:prstGeom>
          <a:noFill/>
          <a:ln>
            <a:noFill/>
          </a:ln>
        </p:spPr>
        <p:txBody>
          <a:bodyPr spcFirstLastPara="1" vert="horz" wrap="square" lIns="91425" tIns="45700" rIns="91425" bIns="45700" rtlCol="0" anchor="t" anchorCtr="0">
            <a:normAutofit/>
          </a:bodyPr>
          <a:lstStyle/>
          <a:p>
            <a:pPr>
              <a:lnSpc>
                <a:spcPct val="100000"/>
              </a:lnSpc>
            </a:pPr>
            <a:r>
              <a:rPr lang="en-US" sz="2400" b="1" dirty="0">
                <a:solidFill>
                  <a:schemeClr val="tx1"/>
                </a:solidFill>
                <a:latin typeface="Arial"/>
                <a:ea typeface="Arial"/>
                <a:cs typeface="Arial"/>
                <a:sym typeface="Arial"/>
              </a:rPr>
              <a:t>Commonly-used ARV Medications</a:t>
            </a:r>
            <a:endParaRPr sz="2400" b="1" dirty="0">
              <a:solidFill>
                <a:schemeClr val="tx1"/>
              </a:solidFill>
            </a:endParaRPr>
          </a:p>
        </p:txBody>
      </p:sp>
      <p:sp>
        <p:nvSpPr>
          <p:cNvPr id="465" name="Google Shape;465;p10"/>
          <p:cNvSpPr txBox="1">
            <a:spLocks noGrp="1"/>
          </p:cNvSpPr>
          <p:nvPr>
            <p:ph type="body" idx="3"/>
          </p:nvPr>
        </p:nvSpPr>
        <p:spPr>
          <a:xfrm>
            <a:off x="3816626" y="766249"/>
            <a:ext cx="6285841" cy="2725800"/>
          </a:xfrm>
          <a:prstGeom prst="rect">
            <a:avLst/>
          </a:prstGeom>
          <a:noFill/>
          <a:ln>
            <a:noFill/>
          </a:ln>
        </p:spPr>
        <p:txBody>
          <a:bodyPr spcFirstLastPara="1" vert="horz" wrap="square" lIns="91425" tIns="45700" rIns="91425" bIns="45700" rtlCol="0" anchor="t" anchorCtr="0">
            <a:noAutofit/>
          </a:bodyPr>
          <a:lstStyle/>
          <a:p>
            <a:pPr marL="128587" indent="-84137">
              <a:lnSpc>
                <a:spcPct val="100000"/>
              </a:lnSpc>
              <a:spcBef>
                <a:spcPts val="500"/>
              </a:spcBef>
            </a:pPr>
            <a:r>
              <a:rPr lang="en-US" sz="1800" dirty="0">
                <a:solidFill>
                  <a:srgbClr val="D6201A"/>
                </a:solidFill>
              </a:rPr>
              <a:t>NNRTI (Non-nucleoside Reverse Transcriptase </a:t>
            </a:r>
            <a:r>
              <a:rPr lang="en-US" sz="1800" dirty="0" err="1">
                <a:solidFill>
                  <a:srgbClr val="D6201A"/>
                </a:solidFill>
              </a:rPr>
              <a:t>Inhbitor</a:t>
            </a:r>
            <a:r>
              <a:rPr lang="en-US" sz="1800" dirty="0">
                <a:solidFill>
                  <a:srgbClr val="D6201A"/>
                </a:solidFill>
              </a:rPr>
              <a:t>)</a:t>
            </a:r>
            <a:endParaRPr sz="1800" dirty="0"/>
          </a:p>
          <a:p>
            <a:pPr marL="128587" indent="-84137">
              <a:lnSpc>
                <a:spcPct val="100000"/>
              </a:lnSpc>
              <a:spcBef>
                <a:spcPts val="500"/>
              </a:spcBef>
            </a:pPr>
            <a:r>
              <a:rPr lang="en-US" sz="1800" dirty="0" err="1">
                <a:solidFill>
                  <a:srgbClr val="0E1B34"/>
                </a:solidFill>
              </a:rPr>
              <a:t>Delavirdine</a:t>
            </a:r>
            <a:r>
              <a:rPr lang="en-US" sz="1800" dirty="0">
                <a:solidFill>
                  <a:srgbClr val="0E1B34"/>
                </a:solidFill>
              </a:rPr>
              <a:t> (DLV)</a:t>
            </a:r>
            <a:endParaRPr sz="1800" dirty="0"/>
          </a:p>
          <a:p>
            <a:pPr marL="128587" indent="-84137">
              <a:lnSpc>
                <a:spcPct val="100000"/>
              </a:lnSpc>
              <a:spcBef>
                <a:spcPts val="500"/>
              </a:spcBef>
            </a:pPr>
            <a:r>
              <a:rPr lang="en-US" sz="1800" b="1" dirty="0" err="1"/>
              <a:t>Doravirine</a:t>
            </a:r>
            <a:r>
              <a:rPr lang="en-US" sz="1800" b="1" dirty="0"/>
              <a:t> (DOR)</a:t>
            </a:r>
            <a:endParaRPr sz="1800" dirty="0"/>
          </a:p>
          <a:p>
            <a:pPr marL="128587" indent="-84137">
              <a:lnSpc>
                <a:spcPct val="100000"/>
              </a:lnSpc>
              <a:spcBef>
                <a:spcPts val="500"/>
              </a:spcBef>
            </a:pPr>
            <a:r>
              <a:rPr lang="en-US" sz="1800" dirty="0" err="1"/>
              <a:t>Efavirenz</a:t>
            </a:r>
            <a:r>
              <a:rPr lang="en-US" sz="1800" dirty="0"/>
              <a:t> (EFV)</a:t>
            </a:r>
            <a:endParaRPr sz="1800" dirty="0"/>
          </a:p>
          <a:p>
            <a:pPr marL="128587" indent="-84137">
              <a:lnSpc>
                <a:spcPct val="100000"/>
              </a:lnSpc>
              <a:spcBef>
                <a:spcPts val="500"/>
              </a:spcBef>
            </a:pPr>
            <a:r>
              <a:rPr lang="en-US" sz="1800" b="1" dirty="0" err="1"/>
              <a:t>Etravirine</a:t>
            </a:r>
            <a:r>
              <a:rPr lang="en-US" sz="1800" b="1" dirty="0"/>
              <a:t> (ETR)</a:t>
            </a:r>
            <a:endParaRPr sz="1800" dirty="0"/>
          </a:p>
          <a:p>
            <a:pPr marL="128587" indent="-84137">
              <a:lnSpc>
                <a:spcPct val="100000"/>
              </a:lnSpc>
              <a:spcBef>
                <a:spcPts val="500"/>
              </a:spcBef>
            </a:pPr>
            <a:r>
              <a:rPr lang="en-US" sz="1800" dirty="0" err="1">
                <a:solidFill>
                  <a:srgbClr val="0E1B34"/>
                </a:solidFill>
              </a:rPr>
              <a:t>Nevirapine</a:t>
            </a:r>
            <a:r>
              <a:rPr lang="en-US" sz="1800" dirty="0">
                <a:solidFill>
                  <a:srgbClr val="0E1B34"/>
                </a:solidFill>
              </a:rPr>
              <a:t> (NVP)</a:t>
            </a:r>
            <a:endParaRPr sz="1800" dirty="0"/>
          </a:p>
          <a:p>
            <a:pPr marL="128587" indent="-84137">
              <a:lnSpc>
                <a:spcPct val="100000"/>
              </a:lnSpc>
              <a:spcBef>
                <a:spcPts val="500"/>
              </a:spcBef>
            </a:pPr>
            <a:r>
              <a:rPr lang="en-US" sz="1800" b="1" dirty="0" err="1"/>
              <a:t>Rilpivirine</a:t>
            </a:r>
            <a:r>
              <a:rPr lang="en-US" sz="1800" b="1" dirty="0"/>
              <a:t> (RPV) </a:t>
            </a:r>
          </a:p>
          <a:p>
            <a:pPr marL="128587" indent="-84137">
              <a:lnSpc>
                <a:spcPct val="100000"/>
              </a:lnSpc>
              <a:spcBef>
                <a:spcPts val="500"/>
              </a:spcBef>
            </a:pPr>
            <a:r>
              <a:rPr lang="en-US" sz="1800" dirty="0"/>
              <a:t>		</a:t>
            </a:r>
          </a:p>
        </p:txBody>
      </p:sp>
    </p:spTree>
    <p:extLst>
      <p:ext uri="{BB962C8B-B14F-4D97-AF65-F5344CB8AC3E}">
        <p14:creationId xmlns:p14="http://schemas.microsoft.com/office/powerpoint/2010/main" val="280898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27"/>
          <p:cNvSpPr txBox="1">
            <a:spLocks noGrp="1"/>
          </p:cNvSpPr>
          <p:nvPr>
            <p:ph type="title"/>
          </p:nvPr>
        </p:nvSpPr>
        <p:spPr>
          <a:xfrm>
            <a:off x="1992312" y="935812"/>
            <a:ext cx="7885200" cy="485700"/>
          </a:xfrm>
          <a:prstGeom prst="rect">
            <a:avLst/>
          </a:prstGeom>
          <a:noFill/>
          <a:ln>
            <a:noFill/>
          </a:ln>
        </p:spPr>
        <p:txBody>
          <a:bodyPr spcFirstLastPara="1" wrap="square" lIns="91425" tIns="45700" rIns="91425" bIns="45700" anchor="t" anchorCtr="0">
            <a:normAutofit fontScale="90000"/>
          </a:bodyPr>
          <a:lstStyle/>
          <a:p>
            <a:pPr>
              <a:buClr>
                <a:srgbClr val="D6201A"/>
              </a:buClr>
              <a:buSzPts val="2400"/>
            </a:pPr>
            <a:r>
              <a:rPr lang="en-US" sz="2400" dirty="0"/>
              <a:t>ARV Components in Initial Therapy: NNRTIs (</a:t>
            </a:r>
            <a:r>
              <a:rPr lang="en-US" sz="2400" dirty="0">
                <a:solidFill>
                  <a:srgbClr val="D6201A"/>
                </a:solidFill>
                <a:latin typeface="Arial"/>
                <a:ea typeface="Arial"/>
                <a:cs typeface="Arial"/>
                <a:sym typeface="Arial"/>
              </a:rPr>
              <a:t>Non-nucleoside Reverse Transcriptase Inhibitors)</a:t>
            </a:r>
            <a:endParaRPr dirty="0"/>
          </a:p>
        </p:txBody>
      </p:sp>
      <p:sp>
        <p:nvSpPr>
          <p:cNvPr id="797" name="Google Shape;797;p27"/>
          <p:cNvSpPr txBox="1">
            <a:spLocks noGrp="1"/>
          </p:cNvSpPr>
          <p:nvPr>
            <p:ph type="body" idx="1"/>
          </p:nvPr>
        </p:nvSpPr>
        <p:spPr>
          <a:xfrm>
            <a:off x="1992312" y="1737405"/>
            <a:ext cx="2541600" cy="2240100"/>
          </a:xfrm>
          <a:prstGeom prst="rect">
            <a:avLst/>
          </a:prstGeom>
          <a:noFill/>
          <a:ln>
            <a:noFill/>
          </a:ln>
        </p:spPr>
        <p:txBody>
          <a:bodyPr spcFirstLastPara="1" wrap="square" lIns="91425" tIns="45700" rIns="91425" bIns="45700" anchor="t" anchorCtr="0">
            <a:noAutofit/>
          </a:bodyPr>
          <a:lstStyle/>
          <a:p>
            <a:pPr marL="0" indent="0">
              <a:buSzPts val="1600"/>
            </a:pPr>
            <a:r>
              <a:rPr lang="en-US" sz="2000" b="1" dirty="0"/>
              <a:t>ADVANTAGES</a:t>
            </a:r>
            <a:endParaRPr sz="2000" dirty="0"/>
          </a:p>
          <a:p>
            <a:pPr marL="0" indent="0">
              <a:spcBef>
                <a:spcPts val="900"/>
              </a:spcBef>
              <a:buClr>
                <a:srgbClr val="D6201A"/>
              </a:buClr>
              <a:buSzPts val="2000"/>
              <a:buFont typeface="Noto Sans"/>
              <a:buChar char="▪"/>
            </a:pPr>
            <a:r>
              <a:rPr lang="en-US" sz="2000" dirty="0"/>
              <a:t> Long half-lives</a:t>
            </a:r>
            <a:endParaRPr sz="2000" dirty="0"/>
          </a:p>
          <a:p>
            <a:pPr marL="0" indent="0">
              <a:spcBef>
                <a:spcPts val="400"/>
              </a:spcBef>
              <a:buClr>
                <a:srgbClr val="D6201A"/>
              </a:buClr>
              <a:buSzPts val="2000"/>
              <a:buFont typeface="Noto Sans"/>
              <a:buChar char="▪"/>
            </a:pPr>
            <a:r>
              <a:rPr lang="en-US" sz="2000" dirty="0"/>
              <a:t> Less metabolic toxicity (dyslipidemia, insulin resistance) vs. some PIs</a:t>
            </a:r>
            <a:endParaRPr sz="2000" dirty="0"/>
          </a:p>
          <a:p>
            <a:pPr marL="0" indent="0">
              <a:spcBef>
                <a:spcPts val="400"/>
              </a:spcBef>
              <a:buClr>
                <a:srgbClr val="D6201A"/>
              </a:buClr>
              <a:buSzPts val="2000"/>
              <a:buFont typeface="Noto Sans"/>
              <a:buChar char="▪"/>
            </a:pPr>
            <a:r>
              <a:rPr lang="en-US" sz="2000" dirty="0"/>
              <a:t> Single-pill combination regimens available with DOR, EFV, and RPV </a:t>
            </a:r>
          </a:p>
          <a:p>
            <a:pPr marL="0" indent="0">
              <a:spcBef>
                <a:spcPts val="400"/>
              </a:spcBef>
              <a:buClr>
                <a:srgbClr val="D6201A"/>
              </a:buClr>
              <a:buSzPts val="2000"/>
              <a:buFont typeface="Noto Sans"/>
              <a:buChar char="▪"/>
            </a:pPr>
            <a:r>
              <a:rPr lang="en-US" sz="2000" dirty="0"/>
              <a:t>RPV: long-acting injectable option</a:t>
            </a:r>
            <a:endParaRPr sz="2000" dirty="0"/>
          </a:p>
          <a:p>
            <a:pPr marL="0" indent="0">
              <a:spcBef>
                <a:spcPts val="400"/>
              </a:spcBef>
              <a:buSzPts val="1600"/>
            </a:pPr>
            <a:endParaRPr sz="2000" dirty="0"/>
          </a:p>
        </p:txBody>
      </p:sp>
      <p:sp>
        <p:nvSpPr>
          <p:cNvPr id="798" name="Google Shape;798;p27"/>
          <p:cNvSpPr txBox="1">
            <a:spLocks noGrp="1"/>
          </p:cNvSpPr>
          <p:nvPr>
            <p:ph type="body" idx="1"/>
          </p:nvPr>
        </p:nvSpPr>
        <p:spPr>
          <a:xfrm>
            <a:off x="4641625" y="1759439"/>
            <a:ext cx="3638400" cy="2240100"/>
          </a:xfrm>
          <a:prstGeom prst="rect">
            <a:avLst/>
          </a:prstGeom>
          <a:noFill/>
          <a:ln>
            <a:noFill/>
          </a:ln>
        </p:spPr>
        <p:txBody>
          <a:bodyPr spcFirstLastPara="1" wrap="square" lIns="91425" tIns="45700" rIns="91425" bIns="45700" anchor="t" anchorCtr="0">
            <a:noAutofit/>
          </a:bodyPr>
          <a:lstStyle/>
          <a:p>
            <a:pPr marL="0" indent="0">
              <a:buSzPts val="1600"/>
            </a:pPr>
            <a:r>
              <a:rPr lang="en-US" sz="2000" b="1" dirty="0"/>
              <a:t>DISADVANTAGES</a:t>
            </a:r>
            <a:endParaRPr sz="2000" dirty="0"/>
          </a:p>
          <a:p>
            <a:pPr marL="0" indent="0">
              <a:spcBef>
                <a:spcPts val="900"/>
              </a:spcBef>
              <a:buClr>
                <a:srgbClr val="D6201A"/>
              </a:buClr>
              <a:buSzPts val="2000"/>
              <a:buFont typeface="Noto Sans"/>
              <a:buChar char="▪"/>
            </a:pPr>
            <a:r>
              <a:rPr lang="en-US" sz="2000" dirty="0"/>
              <a:t> Low genetic barrier to resistance </a:t>
            </a:r>
            <a:endParaRPr sz="2000" dirty="0"/>
          </a:p>
          <a:p>
            <a:pPr marL="0" indent="0">
              <a:spcBef>
                <a:spcPts val="400"/>
              </a:spcBef>
              <a:buClr>
                <a:srgbClr val="D6201A"/>
              </a:buClr>
              <a:buSzPts val="2000"/>
              <a:buFont typeface="Noto Sans"/>
              <a:buChar char="▪"/>
            </a:pPr>
            <a:r>
              <a:rPr lang="en-US" sz="2000" dirty="0"/>
              <a:t> High rates of NNRTI resistance if </a:t>
            </a:r>
            <a:r>
              <a:rPr lang="en-US" sz="2000" dirty="0" err="1"/>
              <a:t>virologic</a:t>
            </a:r>
            <a:r>
              <a:rPr lang="en-US" sz="2000" dirty="0"/>
              <a:t> failure </a:t>
            </a:r>
            <a:endParaRPr sz="2000" dirty="0"/>
          </a:p>
          <a:p>
            <a:pPr marL="0" indent="0">
              <a:spcBef>
                <a:spcPts val="400"/>
              </a:spcBef>
              <a:buClr>
                <a:srgbClr val="D6201A"/>
              </a:buClr>
              <a:buSzPts val="2000"/>
              <a:buFont typeface="Noto Sans"/>
              <a:buChar char="▪"/>
            </a:pPr>
            <a:r>
              <a:rPr lang="en-US" sz="2000" dirty="0"/>
              <a:t> Cross-resistance among most NNRTIs</a:t>
            </a:r>
            <a:endParaRPr sz="2000" dirty="0"/>
          </a:p>
          <a:p>
            <a:pPr marL="0" indent="0">
              <a:spcBef>
                <a:spcPts val="400"/>
              </a:spcBef>
              <a:buClr>
                <a:srgbClr val="D6201A"/>
              </a:buClr>
              <a:buSzPts val="2000"/>
              <a:buFont typeface="Noto Sans"/>
              <a:buChar char="▪"/>
            </a:pPr>
            <a:r>
              <a:rPr lang="en-US" sz="2000" dirty="0"/>
              <a:t> EFV: high rate of CNS adverse effects</a:t>
            </a:r>
            <a:endParaRPr sz="2000" dirty="0"/>
          </a:p>
          <a:p>
            <a:pPr marL="0" indent="0">
              <a:spcBef>
                <a:spcPts val="400"/>
              </a:spcBef>
              <a:buClr>
                <a:srgbClr val="D6201A"/>
              </a:buClr>
              <a:buSzPts val="2000"/>
              <a:buFont typeface="Noto Sans"/>
              <a:buChar char="▪"/>
            </a:pPr>
            <a:r>
              <a:rPr lang="en-US" sz="2000" dirty="0"/>
              <a:t> RPV: lower efficacy if HIV </a:t>
            </a:r>
            <a:br>
              <a:rPr lang="en-US" sz="2000" dirty="0"/>
            </a:br>
            <a:r>
              <a:rPr lang="en-US" sz="2000" dirty="0"/>
              <a:t>RNA &gt;100,000 or CD4 &lt;200 </a:t>
            </a:r>
            <a:endParaRPr sz="2000" dirty="0"/>
          </a:p>
          <a:p>
            <a:pPr marL="0" indent="0">
              <a:spcBef>
                <a:spcPts val="400"/>
              </a:spcBef>
              <a:buClr>
                <a:srgbClr val="D6201A"/>
              </a:buClr>
              <a:buSzPts val="2000"/>
              <a:buFont typeface="Noto Sans"/>
              <a:buChar char="▪"/>
            </a:pPr>
            <a:r>
              <a:rPr lang="en-US" sz="2000" dirty="0"/>
              <a:t> Rash; hepatotoxicity</a:t>
            </a:r>
            <a:endParaRPr sz="2000" dirty="0"/>
          </a:p>
          <a:p>
            <a:pPr marL="0" indent="0">
              <a:spcBef>
                <a:spcPts val="400"/>
              </a:spcBef>
              <a:buClr>
                <a:srgbClr val="D6201A"/>
              </a:buClr>
              <a:buSzPts val="2000"/>
              <a:buFont typeface="Noto Sans"/>
              <a:buChar char="▪"/>
            </a:pPr>
            <a:r>
              <a:rPr lang="en-US" sz="2000" dirty="0"/>
              <a:t> CYP450 drug interactions</a:t>
            </a:r>
            <a:endParaRPr sz="2000" dirty="0"/>
          </a:p>
        </p:txBody>
      </p:sp>
      <p:pic>
        <p:nvPicPr>
          <p:cNvPr id="799" name="Google Shape;799;p27" descr="NNRTIs block the version of HIV RNA to HIV DNA"/>
          <p:cNvPicPr preferRelativeResize="0"/>
          <p:nvPr/>
        </p:nvPicPr>
        <p:blipFill rotWithShape="1">
          <a:blip r:embed="rId3">
            <a:alphaModFix/>
          </a:blip>
          <a:srcRect/>
          <a:stretch/>
        </p:blipFill>
        <p:spPr>
          <a:xfrm>
            <a:off x="8509000" y="2432051"/>
            <a:ext cx="1789112" cy="2232025"/>
          </a:xfrm>
          <a:prstGeom prst="rect">
            <a:avLst/>
          </a:prstGeom>
          <a:noFill/>
          <a:ln>
            <a:noFill/>
          </a:ln>
        </p:spPr>
      </p:pic>
      <p:sp>
        <p:nvSpPr>
          <p:cNvPr id="800" name="Google Shape;800;p27"/>
          <p:cNvSpPr txBox="1"/>
          <p:nvPr/>
        </p:nvSpPr>
        <p:spPr>
          <a:xfrm>
            <a:off x="8509000" y="4732338"/>
            <a:ext cx="1651000" cy="346075"/>
          </a:xfrm>
          <a:prstGeom prst="rect">
            <a:avLst/>
          </a:prstGeom>
          <a:noFill/>
          <a:ln>
            <a:noFill/>
          </a:ln>
        </p:spPr>
        <p:txBody>
          <a:bodyPr spcFirstLastPara="1" wrap="square" lIns="68575" tIns="34275" rIns="68575" bIns="34275" anchor="t" anchorCtr="0">
            <a:spAutoFit/>
          </a:bodyPr>
          <a:lstStyle/>
          <a:p>
            <a:pPr defTabSz="914400">
              <a:buClr>
                <a:srgbClr val="000000"/>
              </a:buClr>
              <a:buSzPts val="900"/>
            </a:pPr>
            <a:r>
              <a:rPr lang="en-US" sz="900" kern="0" dirty="0">
                <a:solidFill>
                  <a:srgbClr val="000000"/>
                </a:solidFill>
                <a:latin typeface="Arial"/>
                <a:ea typeface="Arial"/>
                <a:cs typeface="Arial"/>
                <a:sym typeface="Arial"/>
              </a:rPr>
              <a:t>Graphic: clinicalinfo.</a:t>
            </a:r>
            <a:r>
              <a:rPr lang="en-US" sz="900" kern="0" dirty="0">
                <a:solidFill>
                  <a:srgbClr val="000000"/>
                </a:solidFill>
                <a:latin typeface="Arial"/>
                <a:cs typeface="Arial"/>
                <a:sym typeface="Arial"/>
              </a:rPr>
              <a:t>hiv</a:t>
            </a:r>
            <a:r>
              <a:rPr lang="en-US" sz="900" kern="0" dirty="0">
                <a:solidFill>
                  <a:srgbClr val="000000"/>
                </a:solidFill>
                <a:latin typeface="Arial"/>
                <a:ea typeface="Arial"/>
                <a:cs typeface="Arial"/>
                <a:sym typeface="Arial"/>
              </a:rPr>
              <a:t>.gov</a:t>
            </a:r>
            <a:endParaRPr sz="1400" kern="0" dirty="0">
              <a:solidFill>
                <a:srgbClr val="000000"/>
              </a:solidFill>
              <a:latin typeface="Arial"/>
              <a:ea typeface="Arial"/>
              <a:cs typeface="Arial"/>
              <a:sym typeface="Arial"/>
            </a:endParaRPr>
          </a:p>
          <a:p>
            <a:pPr defTabSz="914400">
              <a:buClr>
                <a:srgbClr val="000000"/>
              </a:buClr>
              <a:buSzPts val="900"/>
            </a:pPr>
            <a:endParaRPr sz="900" kern="0" dirty="0">
              <a:solidFill>
                <a:srgbClr val="000000"/>
              </a:solidFill>
              <a:latin typeface="Arial"/>
              <a:ea typeface="Arial"/>
              <a:cs typeface="Arial"/>
              <a:sym typeface="Arial"/>
            </a:endParaRPr>
          </a:p>
        </p:txBody>
      </p:sp>
      <p:sp>
        <p:nvSpPr>
          <p:cNvPr id="801" name="Google Shape;801;p27"/>
          <p:cNvSpPr txBox="1"/>
          <p:nvPr/>
        </p:nvSpPr>
        <p:spPr>
          <a:xfrm>
            <a:off x="1992312" y="6356351"/>
            <a:ext cx="2057400" cy="365125"/>
          </a:xfrm>
          <a:prstGeom prst="rect">
            <a:avLst/>
          </a:prstGeom>
          <a:noFill/>
          <a:ln>
            <a:noFill/>
          </a:ln>
        </p:spPr>
        <p:txBody>
          <a:bodyPr spcFirstLastPara="1" wrap="square" lIns="91425" tIns="45700" rIns="91425" bIns="45700" anchor="ctr" anchorCtr="0">
            <a:noAutofit/>
          </a:bodyPr>
          <a:lstStyle/>
          <a:p>
            <a:pPr defTabSz="914400">
              <a:buClr>
                <a:srgbClr val="8C8C8C"/>
              </a:buClr>
              <a:buSzPts val="900"/>
            </a:pPr>
            <a:r>
              <a:rPr lang="en-US" sz="900" kern="0" dirty="0">
                <a:solidFill>
                  <a:srgbClr val="8C8C8C"/>
                </a:solidFill>
                <a:latin typeface="Arial"/>
                <a:ea typeface="Arial"/>
                <a:cs typeface="Arial"/>
                <a:sym typeface="Arial"/>
              </a:rPr>
              <a:t>April 2023</a:t>
            </a:r>
            <a:endParaRPr sz="1400" kern="0" dirty="0">
              <a:solidFill>
                <a:srgbClr val="000000"/>
              </a:solidFill>
              <a:latin typeface="Arial"/>
              <a:ea typeface="Arial"/>
              <a:cs typeface="Arial"/>
              <a:sym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5E3F-9C99-211A-F3AE-EAFBDF4EDE75}"/>
              </a:ext>
            </a:extLst>
          </p:cNvPr>
          <p:cNvSpPr>
            <a:spLocks noGrp="1"/>
          </p:cNvSpPr>
          <p:nvPr>
            <p:ph type="title"/>
          </p:nvPr>
        </p:nvSpPr>
        <p:spPr>
          <a:xfrm>
            <a:off x="237869" y="151906"/>
            <a:ext cx="10515163" cy="648915"/>
          </a:xfrm>
        </p:spPr>
        <p:txBody>
          <a:bodyPr>
            <a:normAutofit/>
          </a:bodyPr>
          <a:lstStyle/>
          <a:p>
            <a:r>
              <a:rPr lang="en-US" b="1" dirty="0">
                <a:solidFill>
                  <a:schemeClr val="tx1"/>
                </a:solidFill>
                <a:latin typeface="Arial" panose="020B0604020202020204" pitchFamily="34" charset="0"/>
                <a:cs typeface="Arial" panose="020B0604020202020204" pitchFamily="34" charset="0"/>
              </a:rPr>
              <a:t>Combination Tablets</a:t>
            </a:r>
          </a:p>
        </p:txBody>
      </p:sp>
      <p:sp>
        <p:nvSpPr>
          <p:cNvPr id="11" name="TextBox 10">
            <a:extLst>
              <a:ext uri="{FF2B5EF4-FFF2-40B4-BE49-F238E27FC236}">
                <a16:creationId xmlns:a16="http://schemas.microsoft.com/office/drawing/2014/main" id="{AA40EF91-1703-5BBF-56A1-0DF34689A830}"/>
              </a:ext>
            </a:extLst>
          </p:cNvPr>
          <p:cNvSpPr txBox="1"/>
          <p:nvPr/>
        </p:nvSpPr>
        <p:spPr>
          <a:xfrm>
            <a:off x="149736" y="616155"/>
            <a:ext cx="760613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Tenofovir alafenamide = TAF; Tenofovir disoproxil fumarate = TDF</a:t>
            </a:r>
          </a:p>
        </p:txBody>
      </p:sp>
      <p:graphicFrame>
        <p:nvGraphicFramePr>
          <p:cNvPr id="13" name="Table 13">
            <a:extLst>
              <a:ext uri="{FF2B5EF4-FFF2-40B4-BE49-F238E27FC236}">
                <a16:creationId xmlns:a16="http://schemas.microsoft.com/office/drawing/2014/main" id="{61B47659-2E0F-B42C-CF83-258C1CD7DE10}"/>
              </a:ext>
            </a:extLst>
          </p:cNvPr>
          <p:cNvGraphicFramePr>
            <a:graphicFrameLocks noGrp="1"/>
          </p:cNvGraphicFramePr>
          <p:nvPr>
            <p:extLst>
              <p:ext uri="{D42A27DB-BD31-4B8C-83A1-F6EECF244321}">
                <p14:modId xmlns:p14="http://schemas.microsoft.com/office/powerpoint/2010/main" val="3731456019"/>
              </p:ext>
            </p:extLst>
          </p:nvPr>
        </p:nvGraphicFramePr>
        <p:xfrm>
          <a:off x="0" y="1032720"/>
          <a:ext cx="12192000" cy="5798880"/>
        </p:xfrm>
        <a:graphic>
          <a:graphicData uri="http://schemas.openxmlformats.org/drawingml/2006/table">
            <a:tbl>
              <a:tblPr firstRow="1" bandRow="1">
                <a:tableStyleId>{5C22544A-7EE6-4342-B048-85BDC9FD1C3A}</a:tableStyleId>
              </a:tblPr>
              <a:tblGrid>
                <a:gridCol w="1734670">
                  <a:extLst>
                    <a:ext uri="{9D8B030D-6E8A-4147-A177-3AD203B41FA5}">
                      <a16:colId xmlns:a16="http://schemas.microsoft.com/office/drawing/2014/main" val="3068720524"/>
                    </a:ext>
                  </a:extLst>
                </a:gridCol>
                <a:gridCol w="2864224">
                  <a:extLst>
                    <a:ext uri="{9D8B030D-6E8A-4147-A177-3AD203B41FA5}">
                      <a16:colId xmlns:a16="http://schemas.microsoft.com/office/drawing/2014/main" val="278287533"/>
                    </a:ext>
                  </a:extLst>
                </a:gridCol>
                <a:gridCol w="1909482">
                  <a:extLst>
                    <a:ext uri="{9D8B030D-6E8A-4147-A177-3AD203B41FA5}">
                      <a16:colId xmlns:a16="http://schemas.microsoft.com/office/drawing/2014/main" val="3770389381"/>
                    </a:ext>
                  </a:extLst>
                </a:gridCol>
                <a:gridCol w="4155141">
                  <a:extLst>
                    <a:ext uri="{9D8B030D-6E8A-4147-A177-3AD203B41FA5}">
                      <a16:colId xmlns:a16="http://schemas.microsoft.com/office/drawing/2014/main" val="1741442548"/>
                    </a:ext>
                  </a:extLst>
                </a:gridCol>
                <a:gridCol w="1528483">
                  <a:extLst>
                    <a:ext uri="{9D8B030D-6E8A-4147-A177-3AD203B41FA5}">
                      <a16:colId xmlns:a16="http://schemas.microsoft.com/office/drawing/2014/main" val="3671883928"/>
                    </a:ext>
                  </a:extLst>
                </a:gridCol>
              </a:tblGrid>
              <a:tr h="428136">
                <a:tc>
                  <a:txBody>
                    <a:bodyPr/>
                    <a:lstStyle/>
                    <a:p>
                      <a:r>
                        <a:rPr lang="en-US" dirty="0">
                          <a:latin typeface="Arial" panose="020B0604020202020204" pitchFamily="34" charset="0"/>
                          <a:cs typeface="Arial" panose="020B0604020202020204" pitchFamily="34" charset="0"/>
                        </a:rPr>
                        <a:t>Brand Name</a:t>
                      </a:r>
                    </a:p>
                  </a:txBody>
                  <a:tcPr/>
                </a:tc>
                <a:tc>
                  <a:txBody>
                    <a:bodyPr/>
                    <a:lstStyle/>
                    <a:p>
                      <a:r>
                        <a:rPr lang="en-US" dirty="0">
                          <a:latin typeface="Arial" panose="020B0604020202020204" pitchFamily="34" charset="0"/>
                          <a:cs typeface="Arial" panose="020B0604020202020204" pitchFamily="34" charset="0"/>
                        </a:rPr>
                        <a:t>NRTI</a:t>
                      </a:r>
                    </a:p>
                  </a:txBody>
                  <a:tcPr/>
                </a:tc>
                <a:tc>
                  <a:txBody>
                    <a:bodyPr/>
                    <a:lstStyle/>
                    <a:p>
                      <a:r>
                        <a:rPr lang="en-US" dirty="0">
                          <a:latin typeface="Arial" panose="020B0604020202020204" pitchFamily="34" charset="0"/>
                          <a:cs typeface="Arial" panose="020B0604020202020204" pitchFamily="34" charset="0"/>
                        </a:rPr>
                        <a:t>INSTI</a:t>
                      </a:r>
                    </a:p>
                  </a:txBody>
                  <a:tcPr/>
                </a:tc>
                <a:tc>
                  <a:txBody>
                    <a:bodyPr/>
                    <a:lstStyle/>
                    <a:p>
                      <a:r>
                        <a:rPr lang="en-US" dirty="0">
                          <a:latin typeface="Arial" panose="020B0604020202020204" pitchFamily="34" charset="0"/>
                          <a:cs typeface="Arial" panose="020B0604020202020204" pitchFamily="34" charset="0"/>
                        </a:rPr>
                        <a:t>PI</a:t>
                      </a:r>
                    </a:p>
                  </a:txBody>
                  <a:tcPr/>
                </a:tc>
                <a:tc>
                  <a:txBody>
                    <a:bodyPr/>
                    <a:lstStyle/>
                    <a:p>
                      <a:r>
                        <a:rPr lang="en-US" dirty="0">
                          <a:latin typeface="Arial" panose="020B0604020202020204" pitchFamily="34" charset="0"/>
                          <a:cs typeface="Arial" panose="020B0604020202020204" pitchFamily="34" charset="0"/>
                        </a:rPr>
                        <a:t>NNRTI</a:t>
                      </a:r>
                    </a:p>
                  </a:txBody>
                  <a:tcPr/>
                </a:tc>
                <a:extLst>
                  <a:ext uri="{0D108BD9-81ED-4DB2-BD59-A6C34878D82A}">
                    <a16:rowId xmlns:a16="http://schemas.microsoft.com/office/drawing/2014/main" val="884702862"/>
                  </a:ext>
                </a:extLst>
              </a:tr>
              <a:tr h="385682">
                <a:tc>
                  <a:txBody>
                    <a:bodyPr/>
                    <a:lstStyle/>
                    <a:p>
                      <a:r>
                        <a:rPr lang="en-US" dirty="0" err="1">
                          <a:latin typeface="Arial" panose="020B0604020202020204" pitchFamily="34" charset="0"/>
                          <a:cs typeface="Arial" panose="020B0604020202020204" pitchFamily="34" charset="0"/>
                        </a:rPr>
                        <a:t>Biktarvy</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Emtricitabine + TAF</a:t>
                      </a:r>
                    </a:p>
                  </a:txBody>
                  <a:tcPr/>
                </a:tc>
                <a:tc>
                  <a:txBody>
                    <a:bodyPr/>
                    <a:lstStyle/>
                    <a:p>
                      <a:r>
                        <a:rPr lang="en-US" dirty="0" err="1">
                          <a:latin typeface="Arial" panose="020B0604020202020204" pitchFamily="34" charset="0"/>
                          <a:cs typeface="Arial" panose="020B0604020202020204" pitchFamily="34" charset="0"/>
                        </a:rPr>
                        <a:t>Bictegravir</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6730610"/>
                  </a:ext>
                </a:extLst>
              </a:tr>
              <a:tr h="385682">
                <a:tc>
                  <a:txBody>
                    <a:bodyPr/>
                    <a:lstStyle/>
                    <a:p>
                      <a:r>
                        <a:rPr lang="en-US" dirty="0" err="1">
                          <a:latin typeface="Arial" panose="020B0604020202020204" pitchFamily="34" charset="0"/>
                          <a:cs typeface="Arial" panose="020B0604020202020204" pitchFamily="34" charset="0"/>
                        </a:rPr>
                        <a:t>Triumeq</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Lamivudine + Abacavir</a:t>
                      </a:r>
                    </a:p>
                  </a:txBody>
                  <a:tcPr/>
                </a:tc>
                <a:tc>
                  <a:txBody>
                    <a:bodyPr/>
                    <a:lstStyle/>
                    <a:p>
                      <a:r>
                        <a:rPr lang="en-US" dirty="0">
                          <a:latin typeface="Arial" panose="020B0604020202020204" pitchFamily="34" charset="0"/>
                          <a:cs typeface="Arial" panose="020B0604020202020204" pitchFamily="34" charset="0"/>
                        </a:rPr>
                        <a:t>Dolutegravir</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8090661"/>
                  </a:ext>
                </a:extLst>
              </a:tr>
              <a:tr h="337877">
                <a:tc>
                  <a:txBody>
                    <a:bodyPr/>
                    <a:lstStyle/>
                    <a:p>
                      <a:r>
                        <a:rPr lang="en-US" dirty="0" err="1">
                          <a:latin typeface="Arial" panose="020B0604020202020204" pitchFamily="34" charset="0"/>
                          <a:cs typeface="Arial" panose="020B0604020202020204" pitchFamily="34" charset="0"/>
                        </a:rPr>
                        <a:t>Symtuza</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Emtricitabine + TAF</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Darunavir (+ cobicistat booster)</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2760036"/>
                  </a:ext>
                </a:extLst>
              </a:tr>
              <a:tr h="385682">
                <a:tc>
                  <a:txBody>
                    <a:bodyPr/>
                    <a:lstStyle/>
                    <a:p>
                      <a:r>
                        <a:rPr lang="en-US" dirty="0" err="1">
                          <a:latin typeface="Arial" panose="020B0604020202020204" pitchFamily="34" charset="0"/>
                          <a:cs typeface="Arial" panose="020B0604020202020204" pitchFamily="34" charset="0"/>
                        </a:rPr>
                        <a:t>Delstrigo</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Lamivudine + TDF</a:t>
                      </a: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err="1">
                          <a:latin typeface="Arial" panose="020B0604020202020204" pitchFamily="34" charset="0"/>
                          <a:cs typeface="Arial" panose="020B0604020202020204" pitchFamily="34" charset="0"/>
                        </a:rPr>
                        <a:t>Doravirine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1055879"/>
                  </a:ext>
                </a:extLst>
              </a:tr>
              <a:tr h="385682">
                <a:tc>
                  <a:txBody>
                    <a:bodyPr/>
                    <a:lstStyle/>
                    <a:p>
                      <a:r>
                        <a:rPr lang="en-US" dirty="0" err="1">
                          <a:latin typeface="Arial" panose="020B0604020202020204" pitchFamily="34" charset="0"/>
                          <a:cs typeface="Arial" panose="020B0604020202020204" pitchFamily="34" charset="0"/>
                        </a:rPr>
                        <a:t>Odefsey</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Emtricitabine + TAF</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err="1">
                          <a:latin typeface="Arial" panose="020B0604020202020204" pitchFamily="34" charset="0"/>
                          <a:cs typeface="Arial" panose="020B0604020202020204" pitchFamily="34" charset="0"/>
                        </a:rPr>
                        <a:t>Rilpivirine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3976423"/>
                  </a:ext>
                </a:extLst>
              </a:tr>
              <a:tr h="385682">
                <a:tc>
                  <a:txBody>
                    <a:bodyPr/>
                    <a:lstStyle/>
                    <a:p>
                      <a:r>
                        <a:rPr lang="en-US" dirty="0" err="1">
                          <a:latin typeface="Arial" panose="020B0604020202020204" pitchFamily="34" charset="0"/>
                          <a:cs typeface="Arial" panose="020B0604020202020204" pitchFamily="34" charset="0"/>
                        </a:rPr>
                        <a:t>Complera</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Emtricitabine + TDF</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err="1">
                          <a:latin typeface="Arial" panose="020B0604020202020204" pitchFamily="34" charset="0"/>
                          <a:cs typeface="Arial" panose="020B0604020202020204" pitchFamily="34" charset="0"/>
                        </a:rPr>
                        <a:t>Rilpivirine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379554"/>
                  </a:ext>
                </a:extLst>
              </a:tr>
              <a:tr h="385682">
                <a:tc>
                  <a:txBody>
                    <a:bodyPr/>
                    <a:lstStyle/>
                    <a:p>
                      <a:r>
                        <a:rPr lang="en-US" dirty="0" err="1">
                          <a:latin typeface="Arial" panose="020B0604020202020204" pitchFamily="34" charset="0"/>
                          <a:cs typeface="Arial" panose="020B0604020202020204" pitchFamily="34" charset="0"/>
                        </a:rPr>
                        <a:t>Atripla</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Emtricitabine + TDF</a:t>
                      </a: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Efavirenz</a:t>
                      </a:r>
                    </a:p>
                  </a:txBody>
                  <a:tcPr/>
                </a:tc>
                <a:extLst>
                  <a:ext uri="{0D108BD9-81ED-4DB2-BD59-A6C34878D82A}">
                    <a16:rowId xmlns:a16="http://schemas.microsoft.com/office/drawing/2014/main" val="1527337717"/>
                  </a:ext>
                </a:extLst>
              </a:tr>
              <a:tr h="385682">
                <a:tc>
                  <a:txBody>
                    <a:bodyPr/>
                    <a:lstStyle/>
                    <a:p>
                      <a:r>
                        <a:rPr lang="en-US" dirty="0" err="1">
                          <a:latin typeface="Arial" panose="020B0604020202020204" pitchFamily="34" charset="0"/>
                          <a:cs typeface="Arial" panose="020B0604020202020204" pitchFamily="34" charset="0"/>
                        </a:rPr>
                        <a:t>Dovato</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Lamivudine</a:t>
                      </a:r>
                    </a:p>
                  </a:txBody>
                  <a:tcPr/>
                </a:tc>
                <a:tc>
                  <a:txBody>
                    <a:bodyPr/>
                    <a:lstStyle/>
                    <a:p>
                      <a:r>
                        <a:rPr lang="en-US" dirty="0">
                          <a:latin typeface="Arial" panose="020B0604020202020204" pitchFamily="34" charset="0"/>
                          <a:cs typeface="Arial" panose="020B0604020202020204" pitchFamily="34" charset="0"/>
                        </a:rPr>
                        <a:t>Dolutegravir</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4964331"/>
                  </a:ext>
                </a:extLst>
              </a:tr>
              <a:tr h="385682">
                <a:tc>
                  <a:txBody>
                    <a:bodyPr/>
                    <a:lstStyle/>
                    <a:p>
                      <a:r>
                        <a:rPr lang="en-US" dirty="0" err="1">
                          <a:latin typeface="Arial" panose="020B0604020202020204" pitchFamily="34" charset="0"/>
                          <a:cs typeface="Arial" panose="020B0604020202020204" pitchFamily="34" charset="0"/>
                        </a:rPr>
                        <a:t>Juluca</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Dolutegravir</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err="1">
                          <a:latin typeface="Arial" panose="020B0604020202020204" pitchFamily="34" charset="0"/>
                          <a:cs typeface="Arial" panose="020B0604020202020204" pitchFamily="34" charset="0"/>
                        </a:rPr>
                        <a:t>Rilpivirine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7222030"/>
                  </a:ext>
                </a:extLst>
              </a:tr>
              <a:tr h="385682">
                <a:tc>
                  <a:txBody>
                    <a:bodyPr/>
                    <a:lstStyle/>
                    <a:p>
                      <a:r>
                        <a:rPr lang="en-US" dirty="0" err="1">
                          <a:latin typeface="Arial" panose="020B0604020202020204" pitchFamily="34" charset="0"/>
                          <a:cs typeface="Arial" panose="020B0604020202020204" pitchFamily="34" charset="0"/>
                        </a:rPr>
                        <a:t>Cabenuva</a:t>
                      </a:r>
                      <a:endParaRPr lang="en-US" dirty="0">
                        <a:latin typeface="Arial" panose="020B0604020202020204" pitchFamily="34" charset="0"/>
                        <a:cs typeface="Arial" panose="020B0604020202020204" pitchFamily="34" charset="0"/>
                      </a:endParaRPr>
                    </a:p>
                  </a:txBody>
                  <a:tcPr>
                    <a:lnB w="381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B w="38100" cap="flat" cmpd="sng" algn="ctr">
                      <a:solidFill>
                        <a:schemeClr val="tx1"/>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Cabotegravir</a:t>
                      </a:r>
                    </a:p>
                  </a:txBody>
                  <a:tcPr>
                    <a:lnB w="381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B w="38100" cap="flat" cmpd="sng" algn="ctr">
                      <a:solidFill>
                        <a:schemeClr val="tx1"/>
                      </a:solidFill>
                      <a:prstDash val="solid"/>
                      <a:round/>
                      <a:headEnd type="none" w="med" len="med"/>
                      <a:tailEnd type="none" w="med" len="med"/>
                    </a:lnB>
                  </a:tcPr>
                </a:tc>
                <a:tc>
                  <a:txBody>
                    <a:bodyPr/>
                    <a:lstStyle/>
                    <a:p>
                      <a:r>
                        <a:rPr lang="en-US" dirty="0" err="1">
                          <a:latin typeface="Arial" panose="020B0604020202020204" pitchFamily="34" charset="0"/>
                          <a:cs typeface="Arial" panose="020B0604020202020204" pitchFamily="34" charset="0"/>
                        </a:rPr>
                        <a:t>Rilpivirine</a:t>
                      </a:r>
                      <a:endParaRPr lang="en-US" dirty="0">
                        <a:latin typeface="Arial" panose="020B0604020202020204" pitchFamily="34" charset="0"/>
                        <a:cs typeface="Arial" panose="020B0604020202020204" pitchFamily="34" charset="0"/>
                      </a:endParaRP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3638798"/>
                  </a:ext>
                </a:extLst>
              </a:tr>
              <a:tr h="376800">
                <a:tc>
                  <a:txBody>
                    <a:bodyPr/>
                    <a:lstStyle/>
                    <a:p>
                      <a:r>
                        <a:rPr lang="en-US" dirty="0" err="1">
                          <a:latin typeface="Arial" panose="020B0604020202020204" pitchFamily="34" charset="0"/>
                          <a:cs typeface="Arial" panose="020B0604020202020204" pitchFamily="34" charset="0"/>
                        </a:rPr>
                        <a:t>Prezcobix</a:t>
                      </a:r>
                      <a:endParaRPr lang="en-US" dirty="0">
                        <a:latin typeface="Arial" panose="020B0604020202020204" pitchFamily="34" charset="0"/>
                        <a:cs typeface="Arial" panose="020B0604020202020204" pitchFamily="34" charset="0"/>
                      </a:endParaRPr>
                    </a:p>
                  </a:txBody>
                  <a:tcPr>
                    <a:lnT w="38100" cap="flat" cmpd="sng" algn="ctr">
                      <a:solidFill>
                        <a:schemeClr val="tx1"/>
                      </a:solidFill>
                      <a:prstDash val="solid"/>
                      <a:round/>
                      <a:headEnd type="none" w="med" len="med"/>
                      <a:tailEnd type="none" w="med" len="med"/>
                    </a:lnT>
                  </a:tcPr>
                </a:tc>
                <a:tc>
                  <a:txBody>
                    <a:bodyPr/>
                    <a:lstStyle/>
                    <a:p>
                      <a:endParaRPr lang="en-US" dirty="0">
                        <a:latin typeface="Arial" panose="020B0604020202020204" pitchFamily="34" charset="0"/>
                        <a:cs typeface="Arial" panose="020B0604020202020204" pitchFamily="34" charset="0"/>
                      </a:endParaRPr>
                    </a:p>
                  </a:txBody>
                  <a:tcPr>
                    <a:lnT w="38100" cap="flat" cmpd="sng" algn="ctr">
                      <a:solidFill>
                        <a:schemeClr val="tx1"/>
                      </a:solidFill>
                      <a:prstDash val="solid"/>
                      <a:round/>
                      <a:headEnd type="none" w="med" len="med"/>
                      <a:tailEnd type="none" w="med" len="med"/>
                    </a:lnT>
                  </a:tcPr>
                </a:tc>
                <a:tc>
                  <a:txBody>
                    <a:bodyPr/>
                    <a:lstStyle/>
                    <a:p>
                      <a:endParaRPr lang="en-US" dirty="0">
                        <a:latin typeface="Arial" panose="020B0604020202020204" pitchFamily="34" charset="0"/>
                        <a:cs typeface="Arial" panose="020B0604020202020204" pitchFamily="34" charset="0"/>
                      </a:endParaRPr>
                    </a:p>
                  </a:txBody>
                  <a:tcPr>
                    <a:lnT w="38100" cap="flat" cmpd="sng" algn="ctr">
                      <a:solidFill>
                        <a:schemeClr val="tx1"/>
                      </a:solidFill>
                      <a:prstDash val="solid"/>
                      <a:round/>
                      <a:headEnd type="none" w="med" len="med"/>
                      <a:tailEnd type="none" w="med" len="med"/>
                    </a:lnT>
                  </a:tcPr>
                </a:tc>
                <a:tc>
                  <a:txBody>
                    <a:bodyPr/>
                    <a:lstStyle/>
                    <a:p>
                      <a:r>
                        <a:rPr lang="en-US" dirty="0">
                          <a:latin typeface="Arial" panose="020B0604020202020204" pitchFamily="34" charset="0"/>
                          <a:cs typeface="Arial" panose="020B0604020202020204" pitchFamily="34" charset="0"/>
                        </a:rPr>
                        <a:t>Darunavir (+ cobicistat booster)</a:t>
                      </a:r>
                    </a:p>
                  </a:txBody>
                  <a:tcPr>
                    <a:lnT w="38100" cap="flat" cmpd="sng" algn="ctr">
                      <a:solidFill>
                        <a:schemeClr val="tx1"/>
                      </a:solidFill>
                      <a:prstDash val="solid"/>
                      <a:round/>
                      <a:headEnd type="none" w="med" len="med"/>
                      <a:tailEnd type="none" w="med" len="med"/>
                    </a:lnT>
                  </a:tcPr>
                </a:tc>
                <a:tc>
                  <a:txBody>
                    <a:bodyPr/>
                    <a:lstStyle/>
                    <a:p>
                      <a:endParaRPr lang="en-US">
                        <a:latin typeface="Arial" panose="020B0604020202020204" pitchFamily="34" charset="0"/>
                        <a:cs typeface="Arial" panose="020B0604020202020204" pitchFamily="34" charset="0"/>
                      </a:endParaRP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13372476"/>
                  </a:ext>
                </a:extLst>
              </a:tr>
              <a:tr h="385682">
                <a:tc>
                  <a:txBody>
                    <a:bodyPr/>
                    <a:lstStyle/>
                    <a:p>
                      <a:r>
                        <a:rPr lang="en-US" dirty="0" err="1">
                          <a:latin typeface="Arial" panose="020B0604020202020204" pitchFamily="34" charset="0"/>
                          <a:cs typeface="Arial" panose="020B0604020202020204" pitchFamily="34" charset="0"/>
                        </a:rPr>
                        <a:t>Descovy</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Emtricitabine + TAF</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4924247"/>
                  </a:ext>
                </a:extLst>
              </a:tr>
              <a:tr h="385682">
                <a:tc>
                  <a:txBody>
                    <a:bodyPr/>
                    <a:lstStyle/>
                    <a:p>
                      <a:r>
                        <a:rPr lang="en-US" dirty="0">
                          <a:latin typeface="Arial" panose="020B0604020202020204" pitchFamily="34" charset="0"/>
                          <a:cs typeface="Arial" panose="020B0604020202020204" pitchFamily="34" charset="0"/>
                        </a:rPr>
                        <a:t>Truvada</a:t>
                      </a:r>
                    </a:p>
                  </a:txBody>
                  <a:tcPr/>
                </a:tc>
                <a:tc>
                  <a:txBody>
                    <a:bodyPr/>
                    <a:lstStyle/>
                    <a:p>
                      <a:r>
                        <a:rPr lang="en-US" dirty="0">
                          <a:latin typeface="Arial" panose="020B0604020202020204" pitchFamily="34" charset="0"/>
                          <a:cs typeface="Arial" panose="020B0604020202020204" pitchFamily="34" charset="0"/>
                        </a:rPr>
                        <a:t>Emtricitabine + TDF</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4296198"/>
                  </a:ext>
                </a:extLst>
              </a:tr>
              <a:tr h="385682">
                <a:tc>
                  <a:txBody>
                    <a:bodyPr/>
                    <a:lstStyle/>
                    <a:p>
                      <a:r>
                        <a:rPr lang="en-US" dirty="0" err="1">
                          <a:latin typeface="Arial" panose="020B0604020202020204" pitchFamily="34" charset="0"/>
                          <a:cs typeface="Arial" panose="020B0604020202020204" pitchFamily="34" charset="0"/>
                        </a:rPr>
                        <a:t>Epzicom</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Lamivudine + Abacavir</a:t>
                      </a: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1455618"/>
                  </a:ext>
                </a:extLst>
              </a:tr>
            </a:tbl>
          </a:graphicData>
        </a:graphic>
      </p:graphicFrame>
    </p:spTree>
    <p:extLst>
      <p:ext uri="{BB962C8B-B14F-4D97-AF65-F5344CB8AC3E}">
        <p14:creationId xmlns:p14="http://schemas.microsoft.com/office/powerpoint/2010/main" val="110153024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61"/>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000"/>
            </a:pPr>
            <a:r>
              <a:rPr lang="en-US" sz="2400" dirty="0">
                <a:solidFill>
                  <a:schemeClr val="dk1"/>
                </a:solidFill>
                <a:latin typeface="Libre Franklin Thin"/>
                <a:ea typeface="Libre Franklin Thin"/>
                <a:cs typeface="Libre Franklin Thin"/>
                <a:sym typeface="Libre Franklin Thin"/>
              </a:rPr>
              <a:t>Antiretroviral Therapy </a:t>
            </a:r>
            <a:br>
              <a:rPr lang="en-US" sz="2400" dirty="0">
                <a:solidFill>
                  <a:schemeClr val="dk1"/>
                </a:solidFill>
                <a:latin typeface="Libre Franklin Thin"/>
                <a:ea typeface="Libre Franklin Thin"/>
                <a:cs typeface="Libre Franklin Thin"/>
                <a:sym typeface="Libre Franklin Thin"/>
              </a:rPr>
            </a:br>
            <a:r>
              <a:rPr lang="en-US" sz="2400" dirty="0">
                <a:solidFill>
                  <a:schemeClr val="dk1"/>
                </a:solidFill>
                <a:latin typeface="Libre Franklin Thin"/>
                <a:ea typeface="Libre Franklin Thin"/>
                <a:cs typeface="Libre Franklin Thin"/>
                <a:sym typeface="Libre Franklin Thin"/>
              </a:rPr>
              <a:t>for Treatment-Naïve Patients</a:t>
            </a:r>
            <a:endParaRPr sz="2400" dirty="0"/>
          </a:p>
        </p:txBody>
      </p:sp>
      <p:sp>
        <p:nvSpPr>
          <p:cNvPr id="939" name="Google Shape;939;p61"/>
          <p:cNvSpPr txBox="1">
            <a:spLocks noGrp="1"/>
          </p:cNvSpPr>
          <p:nvPr>
            <p:ph type="body" idx="1"/>
          </p:nvPr>
        </p:nvSpPr>
        <p:spPr>
          <a:xfrm>
            <a:off x="1981200" y="1600200"/>
            <a:ext cx="8229600" cy="4525962"/>
          </a:xfrm>
          <a:prstGeom prst="rect">
            <a:avLst/>
          </a:prstGeom>
          <a:noFill/>
          <a:ln>
            <a:noFill/>
          </a:ln>
        </p:spPr>
        <p:txBody>
          <a:bodyPr spcFirstLastPara="1" vert="horz" wrap="square" lIns="91425" tIns="45700" rIns="91425" bIns="45700" rtlCol="0" anchor="t" anchorCtr="0">
            <a:normAutofit/>
          </a:bodyPr>
          <a:lstStyle/>
          <a:p>
            <a:pPr marL="0" indent="0">
              <a:lnSpc>
                <a:spcPct val="90000"/>
              </a:lnSpc>
              <a:spcBef>
                <a:spcPts val="0"/>
              </a:spcBef>
              <a:buClr>
                <a:schemeClr val="dk1"/>
              </a:buClr>
              <a:buSzPts val="3200"/>
              <a:buNone/>
            </a:pPr>
            <a:r>
              <a:rPr lang="en-US" u="sng" cap="none" dirty="0">
                <a:solidFill>
                  <a:schemeClr val="dk1"/>
                </a:solidFill>
                <a:latin typeface="Libre Franklin"/>
                <a:ea typeface="Libre Franklin"/>
                <a:cs typeface="Libre Franklin"/>
                <a:sym typeface="Libre Franklin"/>
              </a:rPr>
              <a:t>Recommended for most people with HIV</a:t>
            </a:r>
            <a:endParaRPr dirty="0"/>
          </a:p>
          <a:p>
            <a:pPr marL="0" indent="0">
              <a:lnSpc>
                <a:spcPct val="90000"/>
              </a:lnSpc>
              <a:spcBef>
                <a:spcPts val="640"/>
              </a:spcBef>
              <a:buClr>
                <a:schemeClr val="dk1"/>
              </a:buClr>
              <a:buSzPts val="3200"/>
              <a:buNone/>
            </a:pPr>
            <a:r>
              <a:rPr lang="en-US" cap="none" dirty="0">
                <a:solidFill>
                  <a:schemeClr val="dk1"/>
                </a:solidFill>
                <a:latin typeface="Libre Franklin"/>
                <a:ea typeface="Libre Franklin"/>
                <a:cs typeface="Libre Franklin"/>
                <a:sym typeface="Libre Franklin"/>
              </a:rPr>
              <a:t>INSTI + 2 NRTI</a:t>
            </a:r>
          </a:p>
          <a:p>
            <a:pPr marL="0" indent="0">
              <a:lnSpc>
                <a:spcPct val="90000"/>
              </a:lnSpc>
              <a:spcBef>
                <a:spcPts val="640"/>
              </a:spcBef>
              <a:buClr>
                <a:schemeClr val="dk1"/>
              </a:buClr>
              <a:buSzPts val="3200"/>
              <a:buNone/>
            </a:pPr>
            <a:r>
              <a:rPr lang="en-US" cap="none" dirty="0">
                <a:solidFill>
                  <a:schemeClr val="dk1"/>
                </a:solidFill>
                <a:latin typeface="Libre Franklin"/>
                <a:sym typeface="Libre Franklin"/>
              </a:rPr>
              <a:t>INSTI + 1 NRTI</a:t>
            </a:r>
            <a:endParaRPr dirty="0"/>
          </a:p>
          <a:p>
            <a:pPr marL="0" indent="0">
              <a:lnSpc>
                <a:spcPct val="90000"/>
              </a:lnSpc>
              <a:spcBef>
                <a:spcPts val="640"/>
              </a:spcBef>
              <a:buClr>
                <a:schemeClr val="dk1"/>
              </a:buClr>
              <a:buSzPts val="3200"/>
              <a:buNone/>
            </a:pPr>
            <a:endParaRPr lang="en-US" u="sng" cap="none" dirty="0">
              <a:solidFill>
                <a:schemeClr val="dk1"/>
              </a:solidFill>
              <a:latin typeface="Libre Franklin"/>
              <a:ea typeface="Libre Franklin"/>
              <a:cs typeface="Libre Franklin"/>
              <a:sym typeface="Libre Franklin"/>
            </a:endParaRPr>
          </a:p>
          <a:p>
            <a:pPr marL="0" indent="0">
              <a:lnSpc>
                <a:spcPct val="90000"/>
              </a:lnSpc>
              <a:spcBef>
                <a:spcPts val="640"/>
              </a:spcBef>
              <a:buClr>
                <a:schemeClr val="dk1"/>
              </a:buClr>
              <a:buSzPts val="3200"/>
              <a:buNone/>
            </a:pPr>
            <a:r>
              <a:rPr lang="en-US" u="sng" cap="none" dirty="0">
                <a:solidFill>
                  <a:schemeClr val="dk1"/>
                </a:solidFill>
                <a:latin typeface="Libre Franklin"/>
                <a:ea typeface="Libre Franklin"/>
                <a:cs typeface="Libre Franklin"/>
                <a:sym typeface="Libre Franklin"/>
              </a:rPr>
              <a:t>Other Options</a:t>
            </a:r>
            <a:endParaRPr dirty="0"/>
          </a:p>
          <a:p>
            <a:pPr marL="0" indent="0">
              <a:lnSpc>
                <a:spcPct val="90000"/>
              </a:lnSpc>
              <a:spcBef>
                <a:spcPts val="640"/>
              </a:spcBef>
              <a:buClr>
                <a:schemeClr val="dk1"/>
              </a:buClr>
              <a:buSzPts val="3200"/>
              <a:buNone/>
            </a:pPr>
            <a:r>
              <a:rPr lang="en-US" cap="none" dirty="0">
                <a:solidFill>
                  <a:schemeClr val="dk1"/>
                </a:solidFill>
                <a:latin typeface="Libre Franklin"/>
                <a:ea typeface="Libre Franklin"/>
                <a:cs typeface="Libre Franklin"/>
                <a:sym typeface="Libre Franklin"/>
              </a:rPr>
              <a:t>PK-boosted PI + 2 NRTI</a:t>
            </a:r>
            <a:endParaRPr dirty="0"/>
          </a:p>
          <a:p>
            <a:pPr marL="0" indent="0">
              <a:lnSpc>
                <a:spcPct val="90000"/>
              </a:lnSpc>
              <a:spcBef>
                <a:spcPts val="640"/>
              </a:spcBef>
              <a:buClr>
                <a:schemeClr val="dk1"/>
              </a:buClr>
              <a:buSzPts val="3200"/>
              <a:buNone/>
            </a:pPr>
            <a:r>
              <a:rPr lang="en-US" u="sng" cap="none" dirty="0">
                <a:solidFill>
                  <a:schemeClr val="dk1"/>
                </a:solidFill>
                <a:latin typeface="Libre Franklin"/>
                <a:ea typeface="Libre Franklin"/>
                <a:cs typeface="Libre Franklin"/>
                <a:sym typeface="Libre Franklin"/>
              </a:rPr>
              <a:t>OR</a:t>
            </a:r>
            <a:endParaRPr dirty="0"/>
          </a:p>
          <a:p>
            <a:pPr marL="0" indent="0">
              <a:lnSpc>
                <a:spcPct val="90000"/>
              </a:lnSpc>
              <a:spcBef>
                <a:spcPts val="640"/>
              </a:spcBef>
              <a:buClr>
                <a:schemeClr val="dk1"/>
              </a:buClr>
              <a:buSzPts val="3200"/>
              <a:buNone/>
            </a:pPr>
            <a:r>
              <a:rPr lang="en-US" cap="none" dirty="0">
                <a:solidFill>
                  <a:schemeClr val="dk1"/>
                </a:solidFill>
                <a:latin typeface="Libre Franklin"/>
                <a:ea typeface="Libre Franklin"/>
                <a:cs typeface="Libre Franklin"/>
                <a:sym typeface="Libre Franklin"/>
              </a:rPr>
              <a:t>NNRTI + 2 NRTI</a:t>
            </a:r>
            <a:endParaRPr dirty="0"/>
          </a:p>
          <a:p>
            <a:pPr marL="0" indent="-127000">
              <a:lnSpc>
                <a:spcPct val="90000"/>
              </a:lnSpc>
              <a:spcBef>
                <a:spcPts val="640"/>
              </a:spcBef>
              <a:buClr>
                <a:schemeClr val="dk1"/>
              </a:buClr>
              <a:buSzPts val="2000"/>
              <a:buFont typeface="Arial"/>
              <a:buChar char="•"/>
            </a:pPr>
            <a:r>
              <a:rPr lang="en-US" cap="none" dirty="0">
                <a:solidFill>
                  <a:schemeClr val="dk1"/>
                </a:solidFill>
                <a:latin typeface="Libre Franklin"/>
                <a:ea typeface="Libre Franklin"/>
                <a:cs typeface="Libre Franklin"/>
                <a:sym typeface="Libre Franklin"/>
              </a:rPr>
              <a:t>Don’t use partial regimen!!!</a:t>
            </a:r>
            <a:endParaRPr dirty="0"/>
          </a:p>
          <a:p>
            <a:pPr marL="0" indent="0">
              <a:lnSpc>
                <a:spcPct val="90000"/>
              </a:lnSpc>
              <a:spcBef>
                <a:spcPts val="640"/>
              </a:spcBef>
              <a:buClr>
                <a:schemeClr val="dk1"/>
              </a:buClr>
              <a:buSzPts val="3200"/>
              <a:buNone/>
            </a:pPr>
            <a:endParaRPr lang="en-US" cap="none" dirty="0">
              <a:solidFill>
                <a:schemeClr val="dk1"/>
              </a:solidFill>
              <a:latin typeface="Libre Franklin"/>
              <a:ea typeface="Libre Franklin"/>
              <a:cs typeface="Libre Franklin"/>
              <a:sym typeface="Libre Franklin"/>
            </a:endParaRPr>
          </a:p>
        </p:txBody>
      </p:sp>
      <p:pic>
        <p:nvPicPr>
          <p:cNvPr id="940" name="Google Shape;940;p61"/>
          <p:cNvPicPr preferRelativeResize="0"/>
          <p:nvPr/>
        </p:nvPicPr>
        <p:blipFill rotWithShape="1">
          <a:blip r:embed="rId3">
            <a:alphaModFix/>
          </a:blip>
          <a:srcRect/>
          <a:stretch/>
        </p:blipFill>
        <p:spPr>
          <a:xfrm>
            <a:off x="7489701" y="1510502"/>
            <a:ext cx="2873375" cy="3962400"/>
          </a:xfrm>
          <a:prstGeom prst="rect">
            <a:avLst/>
          </a:prstGeom>
          <a:noFill/>
          <a:ln>
            <a:noFill/>
          </a:ln>
        </p:spPr>
      </p:pic>
      <p:sp>
        <p:nvSpPr>
          <p:cNvPr id="941" name="Google Shape;941;p61"/>
          <p:cNvSpPr txBox="1"/>
          <p:nvPr/>
        </p:nvSpPr>
        <p:spPr>
          <a:xfrm>
            <a:off x="7946215" y="5662225"/>
            <a:ext cx="3657600" cy="646500"/>
          </a:xfrm>
          <a:prstGeom prst="rect">
            <a:avLst/>
          </a:prstGeom>
          <a:noFill/>
          <a:ln>
            <a:noFill/>
          </a:ln>
        </p:spPr>
        <p:txBody>
          <a:bodyPr spcFirstLastPara="1" wrap="square" lIns="91425" tIns="45700" rIns="91425" bIns="45700" anchor="ctr" anchorCtr="0">
            <a:spAutoFit/>
          </a:bodyPr>
          <a:lstStyle/>
          <a:p>
            <a:pPr algn="r">
              <a:buClr>
                <a:srgbClr val="000000"/>
              </a:buClr>
              <a:buSzPts val="1800"/>
            </a:pPr>
            <a:r>
              <a:rPr lang="en-US" dirty="0">
                <a:solidFill>
                  <a:schemeClr val="bg1"/>
                </a:solidFill>
                <a:latin typeface="Libre Franklin"/>
                <a:ea typeface="Libre Franklin"/>
                <a:cs typeface="Libre Franklin"/>
                <a:sym typeface="Libre Franklin"/>
              </a:rPr>
              <a:t>Dena </a:t>
            </a:r>
            <a:r>
              <a:rPr lang="en-US" dirty="0" err="1">
                <a:solidFill>
                  <a:schemeClr val="bg1"/>
                </a:solidFill>
                <a:latin typeface="Libre Franklin"/>
                <a:ea typeface="Libre Franklin"/>
                <a:cs typeface="Libre Franklin"/>
                <a:sym typeface="Libre Franklin"/>
              </a:rPr>
              <a:t>Behm</a:t>
            </a:r>
            <a:r>
              <a:rPr lang="en-US" dirty="0">
                <a:solidFill>
                  <a:schemeClr val="bg1"/>
                </a:solidFill>
                <a:latin typeface="Libre Franklin"/>
                <a:ea typeface="Libre Franklin"/>
                <a:cs typeface="Libre Franklin"/>
                <a:sym typeface="Libre Franklin"/>
              </a:rPr>
              <a:t> Dillon, PharmD, AAHIVP</a:t>
            </a:r>
            <a:endParaRPr dirty="0">
              <a:solidFill>
                <a:schemeClr val="bg1"/>
              </a:solidFill>
            </a:endParaRPr>
          </a:p>
        </p:txBody>
      </p:sp>
      <p:sp>
        <p:nvSpPr>
          <p:cNvPr id="2" name="TextBox 1">
            <a:extLst>
              <a:ext uri="{FF2B5EF4-FFF2-40B4-BE49-F238E27FC236}">
                <a16:creationId xmlns:a16="http://schemas.microsoft.com/office/drawing/2014/main" id="{33627800-D5BB-48AC-B1BD-99C2175AF23E}"/>
              </a:ext>
            </a:extLst>
          </p:cNvPr>
          <p:cNvSpPr txBox="1"/>
          <p:nvPr/>
        </p:nvSpPr>
        <p:spPr>
          <a:xfrm>
            <a:off x="255181" y="5662225"/>
            <a:ext cx="7985052" cy="738664"/>
          </a:xfrm>
          <a:prstGeom prst="rect">
            <a:avLst/>
          </a:prstGeom>
          <a:noFill/>
        </p:spPr>
        <p:txBody>
          <a:bodyPr wrap="square" rtlCol="0">
            <a:spAutoFit/>
          </a:bodyPr>
          <a:lstStyle/>
          <a:p>
            <a:pPr marL="0" lvl="0" indent="0" algn="l" rtl="0">
              <a:spcBef>
                <a:spcPts val="0"/>
              </a:spcBef>
              <a:spcAft>
                <a:spcPts val="0"/>
              </a:spcAft>
              <a:buNone/>
            </a:pPr>
            <a:r>
              <a:rPr lang="en-US" sz="1400" b="0" i="0" dirty="0">
                <a:solidFill>
                  <a:schemeClr val="bg1"/>
                </a:solidFill>
                <a:effectLst/>
                <a:latin typeface="Source Sans Pro" panose="020B0503030403020204" pitchFamily="34" charset="0"/>
              </a:rPr>
              <a:t>Panel on Antiretroviral Guidelines for Adults and Adolescents. Guidelines for the Use of Antiretroviral Agents in Adults and Adolescents with HIV</a:t>
            </a:r>
            <a:r>
              <a:rPr lang="en-US" sz="1400" b="0" i="1" dirty="0">
                <a:solidFill>
                  <a:schemeClr val="bg1"/>
                </a:solidFill>
                <a:effectLst/>
                <a:latin typeface="Source Sans Pro" panose="020B0503030403020204" pitchFamily="34" charset="0"/>
              </a:rPr>
              <a:t>.</a:t>
            </a:r>
            <a:r>
              <a:rPr lang="en-US" sz="1400" b="0" i="0" dirty="0">
                <a:solidFill>
                  <a:schemeClr val="bg1"/>
                </a:solidFill>
                <a:effectLst/>
                <a:latin typeface="Source Sans Pro" panose="020B0503030403020204" pitchFamily="34" charset="0"/>
              </a:rPr>
              <a:t> Department of Health and Human Services. Available at </a:t>
            </a:r>
            <a:r>
              <a:rPr lang="en-US" sz="1400" b="0" i="0" u="none" strike="noStrike" dirty="0">
                <a:solidFill>
                  <a:srgbClr val="002060"/>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https://clinicalinfo.hiv.gov/en/guidelines/adult-and-adolescent-arv</a:t>
            </a:r>
            <a:r>
              <a:rPr lang="en-US" sz="1400" b="0" i="0" dirty="0">
                <a:solidFill>
                  <a:srgbClr val="002060"/>
                </a:solidFill>
                <a:effectLst/>
                <a:latin typeface="Source Sans Pro" panose="020B0503030403020204" pitchFamily="34" charset="0"/>
              </a:rPr>
              <a:t>. </a:t>
            </a:r>
            <a:r>
              <a:rPr lang="en-US" sz="1400" b="0" i="0" dirty="0">
                <a:solidFill>
                  <a:schemeClr val="bg1"/>
                </a:solidFill>
                <a:effectLst/>
                <a:latin typeface="Source Sans Pro" panose="020B0503030403020204" pitchFamily="34" charset="0"/>
              </a:rPr>
              <a:t>Accessed January </a:t>
            </a:r>
            <a:r>
              <a:rPr lang="en-US" sz="1400" dirty="0">
                <a:solidFill>
                  <a:schemeClr val="bg1"/>
                </a:solidFill>
                <a:latin typeface="Source Sans Pro" panose="020B0503030403020204" pitchFamily="34" charset="0"/>
              </a:rPr>
              <a:t>10</a:t>
            </a:r>
            <a:r>
              <a:rPr lang="en-US" sz="1400" b="0" i="0" dirty="0">
                <a:solidFill>
                  <a:schemeClr val="bg1"/>
                </a:solidFill>
                <a:effectLst/>
                <a:latin typeface="Source Sans Pro" panose="020B0503030403020204" pitchFamily="34" charset="0"/>
              </a:rPr>
              <a:t>, 2024.</a:t>
            </a:r>
            <a:endParaRPr lang="en-US" sz="1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0"/>
          <p:cNvSpPr txBox="1">
            <a:spLocks noGrp="1"/>
          </p:cNvSpPr>
          <p:nvPr>
            <p:ph type="title"/>
          </p:nvPr>
        </p:nvSpPr>
        <p:spPr>
          <a:xfrm>
            <a:off x="1587611" y="1008359"/>
            <a:ext cx="9143999" cy="648915"/>
          </a:xfrm>
        </p:spPr>
        <p:txBody>
          <a:bodyPr>
            <a:noAutofit/>
          </a:bodyPr>
          <a:lstStyle/>
          <a:p>
            <a:pPr lvl="0"/>
            <a:r>
              <a:rPr lang="en-US" sz="2800" dirty="0"/>
              <a:t>Recommended initial regimens for most people with HIV</a:t>
            </a:r>
            <a:br>
              <a:rPr lang="en-US" sz="2800" dirty="0"/>
            </a:br>
            <a:r>
              <a:rPr lang="en-US" sz="2800" dirty="0"/>
              <a:t>if no history of PrEP with long-acting cabotegravir</a:t>
            </a:r>
          </a:p>
        </p:txBody>
      </p:sp>
      <p:sp>
        <p:nvSpPr>
          <p:cNvPr id="2" name="Text Placeholder 1"/>
          <p:cNvSpPr>
            <a:spLocks noGrp="1"/>
          </p:cNvSpPr>
          <p:nvPr>
            <p:ph type="body" sz="quarter" idx="11"/>
          </p:nvPr>
        </p:nvSpPr>
        <p:spPr>
          <a:xfrm>
            <a:off x="1991594" y="2367139"/>
            <a:ext cx="4613628" cy="2240149"/>
          </a:xfrm>
        </p:spPr>
        <p:txBody>
          <a:bodyPr/>
          <a:lstStyle/>
          <a:p>
            <a:pPr marL="0" indent="0">
              <a:buNone/>
            </a:pPr>
            <a:r>
              <a:rPr lang="en-US" sz="2400" u="sng" dirty="0"/>
              <a:t>INSTI + 2 NRTIs</a:t>
            </a:r>
          </a:p>
          <a:p>
            <a:r>
              <a:rPr lang="en-US" sz="2400" dirty="0"/>
              <a:t>BIC/TAF/FTC (AI) </a:t>
            </a:r>
          </a:p>
          <a:p>
            <a:r>
              <a:rPr lang="en-US" sz="2400" dirty="0"/>
              <a:t>DTG/ABC/3TC (AI); </a:t>
            </a:r>
            <a:br>
              <a:rPr lang="en-US" sz="2400" dirty="0"/>
            </a:br>
            <a:r>
              <a:rPr lang="en-US" sz="2400" dirty="0"/>
              <a:t>only if HLA-B*5701 negative, no HBV </a:t>
            </a:r>
          </a:p>
          <a:p>
            <a:r>
              <a:rPr lang="en-US" sz="2400" dirty="0"/>
              <a:t>DTG + (TAF or TDF) + (FTC or 3TC) (AI) </a:t>
            </a:r>
          </a:p>
          <a:p>
            <a:endParaRPr lang="en-US" dirty="0"/>
          </a:p>
          <a:p>
            <a:endParaRPr lang="en-US" dirty="0"/>
          </a:p>
        </p:txBody>
      </p:sp>
      <p:sp>
        <p:nvSpPr>
          <p:cNvPr id="3" name="Text Placeholder 2"/>
          <p:cNvSpPr>
            <a:spLocks noGrp="1"/>
          </p:cNvSpPr>
          <p:nvPr>
            <p:ph type="body" sz="quarter" idx="12"/>
          </p:nvPr>
        </p:nvSpPr>
        <p:spPr>
          <a:xfrm>
            <a:off x="6995116" y="2367139"/>
            <a:ext cx="4163508" cy="2240149"/>
          </a:xfrm>
        </p:spPr>
        <p:txBody>
          <a:bodyPr/>
          <a:lstStyle/>
          <a:p>
            <a:pPr marL="0" indent="0">
              <a:buNone/>
            </a:pPr>
            <a:r>
              <a:rPr lang="en-US" sz="2400" u="sng" dirty="0"/>
              <a:t>INSTI + 1 NRTI </a:t>
            </a:r>
          </a:p>
          <a:p>
            <a:r>
              <a:rPr lang="en-US" sz="2400" dirty="0"/>
              <a:t>DTG/3TC (AI); not if HIV RNA &gt;500,000 copies/mL, HBV coinfection, or ART is started before HIV resistance test or HBV test results are available</a:t>
            </a:r>
          </a:p>
        </p:txBody>
      </p:sp>
      <p:sp>
        <p:nvSpPr>
          <p:cNvPr id="122" name="Google Shape;122;p10"/>
          <p:cNvSpPr txBox="1">
            <a:spLocks noGrp="1"/>
          </p:cNvSpPr>
          <p:nvPr>
            <p:ph type="dt" sz="half" idx="2"/>
          </p:nvPr>
        </p:nvSpPr>
        <p:spPr>
          <a:xfrm>
            <a:off x="0" y="6431302"/>
            <a:ext cx="2503288" cy="509325"/>
          </a:xfrm>
        </p:spPr>
        <p:txBody>
          <a:bodyPr/>
          <a:lstStyle/>
          <a:p>
            <a:pPr defTabSz="685983">
              <a:buClr>
                <a:srgbClr val="000000"/>
              </a:buClr>
            </a:pPr>
            <a:r>
              <a:rPr lang="en-US" kern="0" dirty="0">
                <a:solidFill>
                  <a:srgbClr val="222222">
                    <a:tint val="75000"/>
                  </a:srgbClr>
                </a:solidFill>
                <a:latin typeface="Arial"/>
                <a:cs typeface="Arial"/>
                <a:sym typeface="Arial"/>
              </a:rPr>
              <a:t>April 2023; slide courtesy Susa Coffey</a:t>
            </a:r>
          </a:p>
        </p:txBody>
      </p:sp>
      <p:sp>
        <p:nvSpPr>
          <p:cNvPr id="124" name="Google Shape;124;p10"/>
          <p:cNvSpPr txBox="1"/>
          <p:nvPr/>
        </p:nvSpPr>
        <p:spPr>
          <a:xfrm>
            <a:off x="2069749" y="5458364"/>
            <a:ext cx="7603758" cy="1110548"/>
          </a:xfrm>
          <a:prstGeom prst="rect">
            <a:avLst/>
          </a:prstGeom>
          <a:noFill/>
          <a:ln>
            <a:noFill/>
          </a:ln>
        </p:spPr>
        <p:txBody>
          <a:bodyPr spcFirstLastPara="1" wrap="square" lIns="68587" tIns="34284" rIns="68587" bIns="34284" anchor="t" anchorCtr="0">
            <a:spAutoFit/>
          </a:bodyPr>
          <a:lstStyle/>
          <a:p>
            <a:pPr marL="228655" indent="-228655" defTabSz="685983">
              <a:spcAft>
                <a:spcPts val="450"/>
              </a:spcAft>
              <a:buClr>
                <a:srgbClr val="CCFF33"/>
              </a:buClr>
              <a:buSzPts val="1600"/>
            </a:pPr>
            <a:r>
              <a:rPr lang="en-US" sz="1400" kern="0" dirty="0">
                <a:solidFill>
                  <a:srgbClr val="222222"/>
                </a:solidFill>
                <a:latin typeface="Arial"/>
                <a:cs typeface="Arial"/>
                <a:sym typeface="Arial"/>
              </a:rPr>
              <a:t>Notes: </a:t>
            </a:r>
            <a:endParaRPr sz="1400" kern="0" dirty="0">
              <a:solidFill>
                <a:srgbClr val="000000"/>
              </a:solidFill>
              <a:latin typeface="Arial"/>
              <a:cs typeface="Arial"/>
              <a:sym typeface="Arial"/>
            </a:endParaRPr>
          </a:p>
          <a:p>
            <a:pPr marL="228655" indent="-228655" defTabSz="685983">
              <a:spcBef>
                <a:spcPts val="320"/>
              </a:spcBef>
              <a:buSzPts val="1600"/>
              <a:buFont typeface="Wingdings" panose="05000000000000000000" pitchFamily="2" charset="2"/>
              <a:buChar char="§"/>
            </a:pPr>
            <a:r>
              <a:rPr lang="en-US" sz="1400" kern="0" dirty="0">
                <a:solidFill>
                  <a:srgbClr val="222222"/>
                </a:solidFill>
                <a:latin typeface="Arial"/>
                <a:cs typeface="Arial"/>
                <a:sym typeface="Arial"/>
              </a:rPr>
              <a:t>3TC can be used in place of FTC and vice versa. </a:t>
            </a:r>
          </a:p>
          <a:p>
            <a:pPr marL="228655" indent="-228655" defTabSz="685983">
              <a:spcBef>
                <a:spcPts val="320"/>
              </a:spcBef>
              <a:buSzPts val="1600"/>
              <a:buFont typeface="Wingdings" panose="05000000000000000000" pitchFamily="2" charset="2"/>
              <a:buChar char="§"/>
            </a:pPr>
            <a:r>
              <a:rPr lang="en-US" sz="1400" kern="0" dirty="0">
                <a:solidFill>
                  <a:srgbClr val="222222"/>
                </a:solidFill>
                <a:latin typeface="Arial"/>
                <a:cs typeface="Arial"/>
                <a:sym typeface="Arial"/>
              </a:rPr>
              <a:t>TAF: fewer bone and kidney toxicities; TDF: lower lipids. </a:t>
            </a:r>
            <a:endParaRPr sz="1400" kern="0" dirty="0">
              <a:solidFill>
                <a:srgbClr val="000000"/>
              </a:solidFill>
              <a:latin typeface="Arial"/>
              <a:cs typeface="Arial"/>
              <a:sym typeface="Arial"/>
            </a:endParaRPr>
          </a:p>
          <a:p>
            <a:pPr marL="228655" indent="-228655" defTabSz="685983">
              <a:spcBef>
                <a:spcPts val="280"/>
              </a:spcBef>
              <a:buSzPts val="1500"/>
              <a:buFont typeface="Wingdings" panose="05000000000000000000" pitchFamily="2" charset="2"/>
              <a:buChar char="§"/>
            </a:pPr>
            <a:r>
              <a:rPr lang="en-US" sz="1400" kern="0" dirty="0">
                <a:solidFill>
                  <a:srgbClr val="222222"/>
                </a:solidFill>
                <a:latin typeface="Arial"/>
                <a:cs typeface="Arial"/>
                <a:sym typeface="Arial"/>
              </a:rPr>
              <a:t>Special considerations re persons of childbearing potential – see slide 77</a:t>
            </a:r>
            <a:r>
              <a:rPr lang="en-US" sz="1200" kern="0" dirty="0">
                <a:solidFill>
                  <a:srgbClr val="222222"/>
                </a:solidFill>
                <a:latin typeface="Arial"/>
                <a:cs typeface="Arial"/>
                <a:sym typeface="Arial"/>
              </a:rPr>
              <a:t>.</a:t>
            </a:r>
            <a:endParaRPr sz="1125" kern="0" dirty="0">
              <a:solidFill>
                <a:srgbClr val="222222"/>
              </a:solidFill>
              <a:latin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E4DF-6575-440A-BC34-B048D0BF887B}"/>
              </a:ext>
            </a:extLst>
          </p:cNvPr>
          <p:cNvSpPr>
            <a:spLocks noGrp="1"/>
          </p:cNvSpPr>
          <p:nvPr>
            <p:ph type="title"/>
          </p:nvPr>
        </p:nvSpPr>
        <p:spPr/>
        <p:txBody>
          <a:bodyPr/>
          <a:lstStyle/>
          <a:p>
            <a:r>
              <a:rPr lang="en-US" sz="3200" b="1" dirty="0">
                <a:solidFill>
                  <a:schemeClr val="tx1"/>
                </a:solidFill>
                <a:ea typeface="+mj-lt"/>
                <a:cs typeface="Calibri" panose="020F0502020204030204" pitchFamily="34" charset="0"/>
              </a:rPr>
              <a:t>MATEC Statement on Equity and Inclusion</a:t>
            </a:r>
            <a:endParaRPr lang="en-US" b="1" dirty="0">
              <a:solidFill>
                <a:schemeClr val="tx1"/>
              </a:solidFill>
              <a:cs typeface="Calibri" panose="020F0502020204030204" pitchFamily="34" charset="0"/>
            </a:endParaRPr>
          </a:p>
        </p:txBody>
      </p:sp>
      <p:sp>
        <p:nvSpPr>
          <p:cNvPr id="3" name="Text Placeholder 2">
            <a:extLst>
              <a:ext uri="{FF2B5EF4-FFF2-40B4-BE49-F238E27FC236}">
                <a16:creationId xmlns:a16="http://schemas.microsoft.com/office/drawing/2014/main" id="{AC926B16-8E52-4066-9147-EBF5EACA8EFF}"/>
              </a:ext>
            </a:extLst>
          </p:cNvPr>
          <p:cNvSpPr>
            <a:spLocks noGrp="1"/>
          </p:cNvSpPr>
          <p:nvPr>
            <p:ph type="body" sz="quarter" idx="11"/>
          </p:nvPr>
        </p:nvSpPr>
        <p:spPr/>
        <p:txBody>
          <a:bodyPr lIns="91440" tIns="45720" rIns="91440" bIns="45720" anchor="t">
            <a:noAutofit/>
          </a:bodyPr>
          <a:lstStyle/>
          <a:p>
            <a:pPr marL="0" indent="0">
              <a:buNone/>
            </a:pPr>
            <a:r>
              <a:rPr lang="en-US" sz="2000" dirty="0">
                <a:latin typeface="+mj-lt"/>
                <a:ea typeface="+mn-lt"/>
                <a:cs typeface="Calibri" panose="020F0502020204030204" pitchFamily="34" charset="0"/>
              </a:rPr>
              <a:t>MATEC has a strong commitment to fair, respectful and unbiased representation of humankind. We strive to be anti-racist, gender affirming and honor all people in an authentic way. This is our goal in all of our work, including this presentation. </a:t>
            </a:r>
            <a:endParaRPr lang="en-US" sz="2000" dirty="0">
              <a:latin typeface="+mj-lt"/>
              <a:cs typeface="Calibri" panose="020F0502020204030204" pitchFamily="34" charset="0"/>
            </a:endParaRPr>
          </a:p>
          <a:p>
            <a:pPr marL="0" indent="0">
              <a:buNone/>
            </a:pPr>
            <a:r>
              <a:rPr lang="en-US" sz="2000" dirty="0">
                <a:latin typeface="+mj-lt"/>
                <a:ea typeface="+mn-lt"/>
                <a:cs typeface="Calibri" panose="020F0502020204030204" pitchFamily="34" charset="0"/>
              </a:rPr>
              <a:t>Our commitment to you is that we take this stance seriously and invite you to do the same. We ask that if you find something offensive, off-putting, or inaccurate to please let us know. </a:t>
            </a:r>
            <a:endParaRPr lang="en-US" sz="2000" dirty="0">
              <a:latin typeface="+mj-lt"/>
              <a:cs typeface="Calibri" panose="020F0502020204030204" pitchFamily="34" charset="0"/>
            </a:endParaRPr>
          </a:p>
          <a:p>
            <a:pPr marL="0" indent="0">
              <a:buNone/>
            </a:pPr>
            <a:r>
              <a:rPr lang="en-US" sz="2000" dirty="0">
                <a:latin typeface="+mj-lt"/>
                <a:ea typeface="+mn-lt"/>
                <a:cs typeface="Calibri" panose="020F0502020204030204" pitchFamily="34" charset="0"/>
              </a:rPr>
              <a:t>We continue to grow and evolve and welcome you on our journey.</a:t>
            </a:r>
            <a:endParaRPr lang="en-US" sz="2000" dirty="0">
              <a:latin typeface="+mj-lt"/>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606" y="5474030"/>
            <a:ext cx="2102111" cy="850856"/>
          </a:xfrm>
          <a:prstGeom prst="rect">
            <a:avLst/>
          </a:prstGeom>
        </p:spPr>
      </p:pic>
    </p:spTree>
    <p:extLst>
      <p:ext uri="{BB962C8B-B14F-4D97-AF65-F5344CB8AC3E}">
        <p14:creationId xmlns:p14="http://schemas.microsoft.com/office/powerpoint/2010/main" val="24801505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2"/>
          <p:cNvSpPr txBox="1">
            <a:spLocks noGrp="1"/>
          </p:cNvSpPr>
          <p:nvPr>
            <p:ph type="title"/>
          </p:nvPr>
        </p:nvSpPr>
        <p:spPr>
          <a:xfrm>
            <a:off x="1524000" y="283898"/>
            <a:ext cx="8747448" cy="857250"/>
          </a:xfrm>
          <a:prstGeom prst="rect">
            <a:avLst/>
          </a:prstGeom>
          <a:noFill/>
          <a:ln>
            <a:noFill/>
          </a:ln>
        </p:spPr>
        <p:txBody>
          <a:bodyPr spcFirstLastPara="1" wrap="square" lIns="91425" tIns="45700" rIns="91425" bIns="45700" anchor="ctr" anchorCtr="0">
            <a:noAutofit/>
          </a:bodyPr>
          <a:lstStyle/>
          <a:p>
            <a:pPr>
              <a:buSzPts val="2100"/>
            </a:pPr>
            <a:r>
              <a:rPr lang="en-US" sz="2500" b="1" dirty="0">
                <a:latin typeface="+mj-lt"/>
                <a:cs typeface="Calibri" panose="020F0502020204030204" pitchFamily="34" charset="0"/>
              </a:rPr>
              <a:t>RECOMMENDED INITIAL REGIMENS </a:t>
            </a:r>
            <a:r>
              <a:rPr lang="en-US" sz="2500" b="1" u="sng" dirty="0">
                <a:latin typeface="+mj-lt"/>
                <a:cs typeface="Calibri" panose="020F0502020204030204" pitchFamily="34" charset="0"/>
              </a:rPr>
              <a:t>FOR MOST PEOPLE </a:t>
            </a:r>
            <a:r>
              <a:rPr lang="en-US" sz="2500" b="1" dirty="0">
                <a:latin typeface="+mj-lt"/>
                <a:cs typeface="Calibri" panose="020F0502020204030204" pitchFamily="34" charset="0"/>
              </a:rPr>
              <a:t>– DHHS GUIDELINES DECEMBER 2023</a:t>
            </a:r>
            <a:endParaRPr sz="2500" b="1" dirty="0">
              <a:latin typeface="+mj-lt"/>
              <a:cs typeface="Calibri" panose="020F0502020204030204" pitchFamily="34" charset="0"/>
            </a:endParaRPr>
          </a:p>
        </p:txBody>
      </p:sp>
      <p:sp>
        <p:nvSpPr>
          <p:cNvPr id="1162" name="Google Shape;1162;p2"/>
          <p:cNvSpPr txBox="1"/>
          <p:nvPr/>
        </p:nvSpPr>
        <p:spPr>
          <a:xfrm>
            <a:off x="1047254" y="6434871"/>
            <a:ext cx="6337900" cy="276959"/>
          </a:xfrm>
          <a:prstGeom prst="rect">
            <a:avLst/>
          </a:prstGeom>
          <a:noFill/>
          <a:ln>
            <a:noFill/>
          </a:ln>
        </p:spPr>
        <p:txBody>
          <a:bodyPr spcFirstLastPara="1" wrap="square" lIns="91425" tIns="45700" rIns="91425" bIns="45700" anchor="t" anchorCtr="0">
            <a:spAutoFit/>
          </a:bodyPr>
          <a:lstStyle/>
          <a:p>
            <a:pPr algn="r" defTabSz="914400">
              <a:buClr>
                <a:srgbClr val="000000"/>
              </a:buClr>
              <a:buSzPts val="788"/>
            </a:pPr>
            <a:r>
              <a:rPr lang="en-US" sz="1200" kern="0" dirty="0">
                <a:solidFill>
                  <a:srgbClr val="000000"/>
                </a:solidFill>
                <a:latin typeface="Arial"/>
                <a:cs typeface="Arial"/>
                <a:sym typeface="Arial"/>
              </a:rPr>
              <a:t>https://clinicalinfo.hiv.gov/en/guidelines/adult-and-adolescent-arv. Accessed 1/10/24.</a:t>
            </a:r>
            <a:endParaRPr sz="1200" kern="0" dirty="0">
              <a:solidFill>
                <a:srgbClr val="000000"/>
              </a:solidFill>
              <a:latin typeface="Arial"/>
              <a:ea typeface="Arial"/>
              <a:cs typeface="Arial"/>
              <a:sym typeface="Arial"/>
            </a:endParaRPr>
          </a:p>
        </p:txBody>
      </p:sp>
      <p:sp>
        <p:nvSpPr>
          <p:cNvPr id="1163" name="Google Shape;1163;p2"/>
          <p:cNvSpPr txBox="1"/>
          <p:nvPr/>
        </p:nvSpPr>
        <p:spPr>
          <a:xfrm>
            <a:off x="1524000" y="5550849"/>
            <a:ext cx="8747448" cy="738664"/>
          </a:xfrm>
          <a:prstGeom prst="rect">
            <a:avLst/>
          </a:prstGeom>
          <a:noFill/>
          <a:ln>
            <a:noFill/>
          </a:ln>
        </p:spPr>
        <p:txBody>
          <a:bodyPr spcFirstLastPara="1" wrap="square" lIns="91425" tIns="45700" rIns="91425" bIns="45700" anchor="t" anchorCtr="0">
            <a:spAutoFit/>
          </a:bodyPr>
          <a:lstStyle/>
          <a:p>
            <a:pPr defTabSz="914400">
              <a:buClr>
                <a:srgbClr val="000000"/>
              </a:buClr>
              <a:buSzPts val="1050"/>
            </a:pPr>
            <a:r>
              <a:rPr lang="en-US" sz="1050" kern="0" dirty="0">
                <a:solidFill>
                  <a:srgbClr val="FFFFFF"/>
                </a:solidFill>
                <a:latin typeface="Arial"/>
                <a:ea typeface="Arial"/>
                <a:cs typeface="Arial"/>
                <a:sym typeface="Arial"/>
              </a:rPr>
              <a:t>*Only if HLA-B*5701 negative and w/o HBV coinfection; **3TC and FTC can be substituted for each other; ***not for individuals with HIV RNA &gt;500,000 copies/mL, HBV coinfection, or in whom ART is to be started before the results of HIV genotypic resistance testing for reverse transcriptase or HBV testing are available</a:t>
            </a:r>
            <a:endParaRPr sz="1400" kern="0" dirty="0">
              <a:solidFill>
                <a:srgbClr val="000000"/>
              </a:solidFill>
              <a:latin typeface="Arial"/>
              <a:ea typeface="Arial"/>
              <a:cs typeface="Arial"/>
              <a:sym typeface="Arial"/>
            </a:endParaRPr>
          </a:p>
          <a:p>
            <a:pPr defTabSz="914400">
              <a:buClr>
                <a:srgbClr val="000000"/>
              </a:buClr>
              <a:buSzPts val="1050"/>
            </a:pPr>
            <a:r>
              <a:rPr lang="en-US" sz="1050" kern="0" dirty="0" err="1">
                <a:solidFill>
                  <a:srgbClr val="FFFFFF"/>
                </a:solidFill>
                <a:latin typeface="Arial"/>
                <a:ea typeface="Arial"/>
                <a:cs typeface="Arial"/>
                <a:sym typeface="Arial"/>
              </a:rPr>
              <a:t>Recom</a:t>
            </a:r>
            <a:r>
              <a:rPr lang="en-US" sz="1050" kern="0" dirty="0">
                <a:solidFill>
                  <a:srgbClr val="FFFFFF"/>
                </a:solidFill>
                <a:latin typeface="Arial"/>
                <a:ea typeface="Arial"/>
                <a:cs typeface="Arial"/>
                <a:sym typeface="Arial"/>
              </a:rPr>
              <a:t> may differ according to renal function, HLA-B*5701, </a:t>
            </a:r>
            <a:r>
              <a:rPr lang="en-US" sz="1050" kern="0" dirty="0" err="1">
                <a:solidFill>
                  <a:srgbClr val="FFFFFF"/>
                </a:solidFill>
                <a:latin typeface="Arial"/>
                <a:ea typeface="Arial"/>
                <a:cs typeface="Arial"/>
                <a:sym typeface="Arial"/>
              </a:rPr>
              <a:t>HBsAg</a:t>
            </a:r>
            <a:r>
              <a:rPr lang="en-US" sz="1050" kern="0" dirty="0">
                <a:solidFill>
                  <a:srgbClr val="FFFFFF"/>
                </a:solidFill>
                <a:latin typeface="Arial"/>
                <a:ea typeface="Arial"/>
                <a:cs typeface="Arial"/>
                <a:sym typeface="Arial"/>
              </a:rPr>
              <a:t>, osteoporosis, other comorbidities, pregnancy</a:t>
            </a:r>
            <a:endParaRPr sz="1400" kern="0" dirty="0">
              <a:solidFill>
                <a:srgbClr val="000000"/>
              </a:solidFill>
              <a:latin typeface="Arial"/>
              <a:ea typeface="Arial"/>
              <a:cs typeface="Arial"/>
              <a:sym typeface="Arial"/>
            </a:endParaRPr>
          </a:p>
        </p:txBody>
      </p:sp>
      <p:sp>
        <p:nvSpPr>
          <p:cNvPr id="1164" name="Google Shape;1164;p2"/>
          <p:cNvSpPr/>
          <p:nvPr/>
        </p:nvSpPr>
        <p:spPr>
          <a:xfrm>
            <a:off x="5699570" y="2975741"/>
            <a:ext cx="285900" cy="571500"/>
          </a:xfrm>
          <a:prstGeom prst="rightBrace">
            <a:avLst>
              <a:gd name="adj1" fmla="val 8333"/>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defTabSz="914400">
              <a:buClr>
                <a:srgbClr val="000000"/>
              </a:buClr>
              <a:buSzPts val="1800"/>
            </a:pPr>
            <a:endParaRPr kern="0">
              <a:solidFill>
                <a:srgbClr val="FFFFFF"/>
              </a:solidFill>
              <a:latin typeface="Times New Roman"/>
              <a:ea typeface="Times New Roman"/>
              <a:cs typeface="Times New Roman"/>
              <a:sym typeface="Times New Roman"/>
            </a:endParaRPr>
          </a:p>
        </p:txBody>
      </p:sp>
      <p:pic>
        <p:nvPicPr>
          <p:cNvPr id="1165" name="Google Shape;1165;p2" descr="Image result for biktarvy"/>
          <p:cNvPicPr preferRelativeResize="0"/>
          <p:nvPr/>
        </p:nvPicPr>
        <p:blipFill rotWithShape="1">
          <a:blip r:embed="rId3">
            <a:alphaModFix/>
          </a:blip>
          <a:srcRect/>
          <a:stretch/>
        </p:blipFill>
        <p:spPr>
          <a:xfrm>
            <a:off x="6096000" y="3015070"/>
            <a:ext cx="703794" cy="468738"/>
          </a:xfrm>
          <a:prstGeom prst="rect">
            <a:avLst/>
          </a:prstGeom>
          <a:noFill/>
          <a:ln>
            <a:noFill/>
          </a:ln>
        </p:spPr>
      </p:pic>
      <p:pic>
        <p:nvPicPr>
          <p:cNvPr id="1166" name="Google Shape;1166;p2" descr="Image result for tivicay"/>
          <p:cNvPicPr preferRelativeResize="0"/>
          <p:nvPr/>
        </p:nvPicPr>
        <p:blipFill rotWithShape="1">
          <a:blip r:embed="rId4">
            <a:alphaModFix/>
          </a:blip>
          <a:srcRect/>
          <a:stretch/>
        </p:blipFill>
        <p:spPr>
          <a:xfrm>
            <a:off x="6096001" y="2407563"/>
            <a:ext cx="661035" cy="440260"/>
          </a:xfrm>
          <a:prstGeom prst="rect">
            <a:avLst/>
          </a:prstGeom>
          <a:noFill/>
          <a:ln>
            <a:noFill/>
          </a:ln>
        </p:spPr>
      </p:pic>
      <p:pic>
        <p:nvPicPr>
          <p:cNvPr id="1167" name="Google Shape;1167;p2" descr="Related image"/>
          <p:cNvPicPr preferRelativeResize="0"/>
          <p:nvPr/>
        </p:nvPicPr>
        <p:blipFill rotWithShape="1">
          <a:blip r:embed="rId5">
            <a:alphaModFix/>
          </a:blip>
          <a:srcRect/>
          <a:stretch/>
        </p:blipFill>
        <p:spPr>
          <a:xfrm>
            <a:off x="6096000" y="1714500"/>
            <a:ext cx="800100" cy="536300"/>
          </a:xfrm>
          <a:prstGeom prst="rect">
            <a:avLst/>
          </a:prstGeom>
          <a:noFill/>
          <a:ln>
            <a:noFill/>
          </a:ln>
        </p:spPr>
      </p:pic>
      <p:sp>
        <p:nvSpPr>
          <p:cNvPr id="1168" name="Google Shape;1168;p2"/>
          <p:cNvSpPr txBox="1"/>
          <p:nvPr/>
        </p:nvSpPr>
        <p:spPr>
          <a:xfrm>
            <a:off x="7614139" y="6452792"/>
            <a:ext cx="2743200" cy="230832"/>
          </a:xfrm>
          <a:prstGeom prst="rect">
            <a:avLst/>
          </a:prstGeom>
          <a:noFill/>
          <a:ln>
            <a:noFill/>
          </a:ln>
        </p:spPr>
        <p:txBody>
          <a:bodyPr spcFirstLastPara="1" wrap="square" lIns="68575" tIns="34275" rIns="68575" bIns="34275" anchor="ctr" anchorCtr="0">
            <a:spAutoFit/>
          </a:bodyPr>
          <a:lstStyle/>
          <a:p>
            <a:pPr algn="r" defTabSz="914400">
              <a:buClr>
                <a:srgbClr val="000000"/>
              </a:buClr>
              <a:buSzPts val="1050"/>
            </a:pPr>
            <a:r>
              <a:rPr lang="en-US" sz="1050" kern="0">
                <a:solidFill>
                  <a:srgbClr val="000000"/>
                </a:solidFill>
                <a:latin typeface="Impact"/>
                <a:ea typeface="Impact"/>
                <a:cs typeface="Impact"/>
                <a:sym typeface="Impact"/>
              </a:rPr>
              <a:t>Dena Behm Dillon, PharmD, AAHIVP</a:t>
            </a:r>
            <a:endParaRPr sz="1400" kern="0">
              <a:solidFill>
                <a:srgbClr val="000000"/>
              </a:solidFill>
              <a:latin typeface="Arial"/>
              <a:ea typeface="Arial"/>
              <a:cs typeface="Arial"/>
              <a:sym typeface="Arial"/>
            </a:endParaRPr>
          </a:p>
        </p:txBody>
      </p:sp>
      <p:sp>
        <p:nvSpPr>
          <p:cNvPr id="1169" name="Google Shape;1169;p2"/>
          <p:cNvSpPr txBox="1"/>
          <p:nvPr/>
        </p:nvSpPr>
        <p:spPr>
          <a:xfrm>
            <a:off x="7755435" y="2489250"/>
            <a:ext cx="572100" cy="276900"/>
          </a:xfrm>
          <a:prstGeom prst="rect">
            <a:avLst/>
          </a:prstGeom>
          <a:noFill/>
          <a:ln>
            <a:noFill/>
          </a:ln>
        </p:spPr>
        <p:txBody>
          <a:bodyPr spcFirstLastPara="1" wrap="square" lIns="91425" tIns="45700" rIns="91425" bIns="45700" anchor="t" anchorCtr="0">
            <a:spAutoFit/>
          </a:bodyPr>
          <a:lstStyle/>
          <a:p>
            <a:pPr defTabSz="914400">
              <a:buClr>
                <a:srgbClr val="000000"/>
              </a:buClr>
              <a:buSzPts val="1200"/>
            </a:pPr>
            <a:r>
              <a:rPr lang="en-US" sz="1200" kern="0">
                <a:solidFill>
                  <a:srgbClr val="000000"/>
                </a:solidFill>
                <a:latin typeface="Arial"/>
                <a:ea typeface="Arial"/>
                <a:cs typeface="Arial"/>
                <a:sym typeface="Arial"/>
              </a:rPr>
              <a:t>OR</a:t>
            </a:r>
            <a:endParaRPr sz="1400" kern="0">
              <a:solidFill>
                <a:srgbClr val="000000"/>
              </a:solidFill>
              <a:latin typeface="Arial"/>
              <a:ea typeface="Arial"/>
              <a:cs typeface="Arial"/>
              <a:sym typeface="Arial"/>
            </a:endParaRPr>
          </a:p>
        </p:txBody>
      </p:sp>
      <p:pic>
        <p:nvPicPr>
          <p:cNvPr id="1171" name="Google Shape;1171;p2"/>
          <p:cNvPicPr preferRelativeResize="0"/>
          <p:nvPr/>
        </p:nvPicPr>
        <p:blipFill rotWithShape="1">
          <a:blip r:embed="rId6">
            <a:alphaModFix/>
          </a:blip>
          <a:srcRect/>
          <a:stretch/>
        </p:blipFill>
        <p:spPr>
          <a:xfrm>
            <a:off x="6179308" y="3710375"/>
            <a:ext cx="612701" cy="278916"/>
          </a:xfrm>
          <a:prstGeom prst="rect">
            <a:avLst/>
          </a:prstGeom>
          <a:noFill/>
          <a:ln>
            <a:noFill/>
          </a:ln>
        </p:spPr>
      </p:pic>
      <p:grpSp>
        <p:nvGrpSpPr>
          <p:cNvPr id="1172" name="Google Shape;1172;p2"/>
          <p:cNvGrpSpPr/>
          <p:nvPr/>
        </p:nvGrpSpPr>
        <p:grpSpPr>
          <a:xfrm>
            <a:off x="2705099" y="1476793"/>
            <a:ext cx="3257550" cy="2678906"/>
            <a:chOff x="0" y="1533525"/>
            <a:chExt cx="4343400" cy="3571875"/>
          </a:xfrm>
        </p:grpSpPr>
        <p:sp>
          <p:nvSpPr>
            <p:cNvPr id="1173" name="Google Shape;1173;p2"/>
            <p:cNvSpPr/>
            <p:nvPr/>
          </p:nvSpPr>
          <p:spPr>
            <a:xfrm>
              <a:off x="3962400" y="2667000"/>
              <a:ext cx="381000" cy="762000"/>
            </a:xfrm>
            <a:prstGeom prst="rightBrace">
              <a:avLst>
                <a:gd name="adj1" fmla="val 8333"/>
                <a:gd name="adj2" fmla="val 50000"/>
              </a:avLst>
            </a:prstGeom>
            <a:noFill/>
            <a:ln w="12700" cap="flat" cmpd="sng">
              <a:solidFill>
                <a:schemeClr val="dk1"/>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45700" rIns="91425" bIns="45700" anchor="t" anchorCtr="0">
              <a:noAutofit/>
            </a:bodyPr>
            <a:lstStyle/>
            <a:p>
              <a:pPr algn="ctr" defTabSz="914400">
                <a:buClr>
                  <a:srgbClr val="000000"/>
                </a:buClr>
                <a:buSzPts val="1800"/>
              </a:pPr>
              <a:endParaRPr kern="0">
                <a:solidFill>
                  <a:srgbClr val="FFFFFF"/>
                </a:solidFill>
                <a:latin typeface="Times New Roman"/>
                <a:ea typeface="Times New Roman"/>
                <a:cs typeface="Times New Roman"/>
                <a:sym typeface="Times New Roman"/>
              </a:endParaRPr>
            </a:p>
          </p:txBody>
        </p:sp>
        <p:sp>
          <p:nvSpPr>
            <p:cNvPr id="1174" name="Google Shape;1174;p2"/>
            <p:cNvSpPr txBox="1"/>
            <p:nvPr/>
          </p:nvSpPr>
          <p:spPr>
            <a:xfrm>
              <a:off x="0" y="1533525"/>
              <a:ext cx="3886200" cy="838200"/>
            </a:xfrm>
            <a:prstGeom prst="rect">
              <a:avLst/>
            </a:prstGeom>
            <a:noFill/>
            <a:ln>
              <a:noFill/>
            </a:ln>
            <a:effectLst>
              <a:outerShdw blurRad="57150" dist="19050" dir="5400000" algn="bl" rotWithShape="0">
                <a:srgbClr val="000000">
                  <a:alpha val="0"/>
                </a:srgbClr>
              </a:outerShdw>
            </a:effectLst>
          </p:spPr>
          <p:txBody>
            <a:bodyPr spcFirstLastPara="1" wrap="square" lIns="67850" tIns="33325" rIns="67850" bIns="33325" anchor="t" anchorCtr="0">
              <a:noAutofit/>
            </a:bodyPr>
            <a:lstStyle/>
            <a:p>
              <a:pPr algn="r" defTabSz="914400">
                <a:buClr>
                  <a:srgbClr val="000000"/>
                </a:buClr>
                <a:buSzPts val="1800"/>
              </a:pPr>
              <a:endParaRPr b="1" kern="0" dirty="0">
                <a:solidFill>
                  <a:srgbClr val="FFFFFF"/>
                </a:solidFill>
                <a:latin typeface="Arial"/>
                <a:ea typeface="Arial"/>
                <a:cs typeface="Arial"/>
                <a:sym typeface="Arial"/>
              </a:endParaRPr>
            </a:p>
            <a:p>
              <a:pPr algn="r" defTabSz="914400">
                <a:spcBef>
                  <a:spcPts val="330"/>
                </a:spcBef>
                <a:buClr>
                  <a:srgbClr val="000000"/>
                </a:buClr>
                <a:buSzPts val="1650"/>
              </a:pPr>
              <a:r>
                <a:rPr lang="en-US" sz="1650" b="1" kern="0" dirty="0">
                  <a:solidFill>
                    <a:srgbClr val="000000"/>
                  </a:solidFill>
                  <a:latin typeface="Arial"/>
                  <a:ea typeface="Arial"/>
                  <a:cs typeface="Arial"/>
                  <a:sym typeface="Arial"/>
                </a:rPr>
                <a:t>DTG/ABC/3TC*</a:t>
              </a:r>
              <a:endParaRPr sz="1400" kern="0" dirty="0">
                <a:solidFill>
                  <a:srgbClr val="000000"/>
                </a:solidFill>
                <a:latin typeface="Arial"/>
                <a:ea typeface="Arial"/>
                <a:cs typeface="Arial"/>
                <a:sym typeface="Arial"/>
              </a:endParaRPr>
            </a:p>
            <a:p>
              <a:pPr algn="r" defTabSz="914400">
                <a:spcBef>
                  <a:spcPts val="330"/>
                </a:spcBef>
                <a:buClr>
                  <a:srgbClr val="000000"/>
                </a:buClr>
                <a:buSzPts val="1650"/>
              </a:pPr>
              <a:endParaRPr sz="1650" b="1" kern="0" dirty="0">
                <a:solidFill>
                  <a:srgbClr val="000000"/>
                </a:solidFill>
                <a:latin typeface="Arial"/>
                <a:ea typeface="Arial"/>
                <a:cs typeface="Arial"/>
                <a:sym typeface="Arial"/>
              </a:endParaRPr>
            </a:p>
            <a:p>
              <a:pPr algn="r" defTabSz="914400">
                <a:spcBef>
                  <a:spcPts val="330"/>
                </a:spcBef>
                <a:buClr>
                  <a:srgbClr val="000000"/>
                </a:buClr>
                <a:buSzPts val="1650"/>
              </a:pPr>
              <a:r>
                <a:rPr lang="en-US" sz="1650" b="1" kern="0" dirty="0">
                  <a:solidFill>
                    <a:srgbClr val="000000"/>
                  </a:solidFill>
                  <a:latin typeface="Arial"/>
                  <a:ea typeface="Arial"/>
                  <a:cs typeface="Arial"/>
                  <a:sym typeface="Arial"/>
                </a:rPr>
                <a:t>DTG + tenofovir/FTC**</a:t>
              </a:r>
              <a:endParaRPr sz="1400" kern="0" dirty="0">
                <a:solidFill>
                  <a:srgbClr val="000000"/>
                </a:solidFill>
                <a:latin typeface="Arial"/>
                <a:ea typeface="Arial"/>
                <a:cs typeface="Arial"/>
                <a:sym typeface="Arial"/>
              </a:endParaRPr>
            </a:p>
            <a:p>
              <a:pPr algn="r" defTabSz="914400">
                <a:spcBef>
                  <a:spcPts val="330"/>
                </a:spcBef>
                <a:buClr>
                  <a:srgbClr val="000000"/>
                </a:buClr>
                <a:buSzPts val="1650"/>
              </a:pPr>
              <a:endParaRPr sz="1650" b="1" kern="0" dirty="0">
                <a:solidFill>
                  <a:srgbClr val="000000"/>
                </a:solidFill>
                <a:latin typeface="Arial"/>
                <a:ea typeface="Arial"/>
                <a:cs typeface="Arial"/>
                <a:sym typeface="Arial"/>
              </a:endParaRPr>
            </a:p>
            <a:p>
              <a:pPr algn="r" defTabSz="914400">
                <a:spcBef>
                  <a:spcPts val="330"/>
                </a:spcBef>
                <a:buClr>
                  <a:srgbClr val="000000"/>
                </a:buClr>
                <a:buSzPts val="1650"/>
              </a:pPr>
              <a:r>
                <a:rPr lang="en-US" sz="1650" b="1" kern="0" dirty="0">
                  <a:solidFill>
                    <a:srgbClr val="000000"/>
                  </a:solidFill>
                  <a:latin typeface="Arial"/>
                  <a:ea typeface="Arial"/>
                  <a:cs typeface="Arial"/>
                  <a:sym typeface="Arial"/>
                </a:rPr>
                <a:t>BIC/tenofovir/FTC</a:t>
              </a:r>
              <a:endParaRPr sz="1400" kern="0" dirty="0">
                <a:solidFill>
                  <a:srgbClr val="000000"/>
                </a:solidFill>
                <a:latin typeface="Arial"/>
                <a:ea typeface="Arial"/>
                <a:cs typeface="Arial"/>
                <a:sym typeface="Arial"/>
              </a:endParaRPr>
            </a:p>
            <a:p>
              <a:pPr algn="r" defTabSz="914400">
                <a:spcBef>
                  <a:spcPts val="420"/>
                </a:spcBef>
                <a:buClr>
                  <a:srgbClr val="000000"/>
                </a:buClr>
                <a:buSzPts val="2100"/>
              </a:pPr>
              <a:endParaRPr sz="2100" b="1" kern="0" dirty="0">
                <a:solidFill>
                  <a:srgbClr val="000000"/>
                </a:solidFill>
                <a:latin typeface="Arial"/>
                <a:ea typeface="Arial"/>
                <a:cs typeface="Arial"/>
                <a:sym typeface="Arial"/>
              </a:endParaRPr>
            </a:p>
            <a:p>
              <a:pPr algn="r" defTabSz="914400">
                <a:spcBef>
                  <a:spcPts val="330"/>
                </a:spcBef>
                <a:buClr>
                  <a:srgbClr val="000000"/>
                </a:buClr>
                <a:buSzPts val="1650"/>
              </a:pPr>
              <a:r>
                <a:rPr lang="en-US" sz="1650" b="1" kern="0" dirty="0">
                  <a:solidFill>
                    <a:srgbClr val="000000"/>
                  </a:solidFill>
                  <a:latin typeface="Arial"/>
                  <a:ea typeface="Arial"/>
                  <a:cs typeface="Arial"/>
                  <a:sym typeface="Arial"/>
                </a:rPr>
                <a:t>DTG/3TC***</a:t>
              </a:r>
              <a:endParaRPr sz="1400" kern="0" dirty="0">
                <a:solidFill>
                  <a:srgbClr val="000000"/>
                </a:solidFill>
                <a:latin typeface="Arial"/>
                <a:ea typeface="Arial"/>
                <a:cs typeface="Arial"/>
                <a:sym typeface="Arial"/>
              </a:endParaRPr>
            </a:p>
            <a:p>
              <a:pPr algn="r" defTabSz="914400">
                <a:spcBef>
                  <a:spcPts val="360"/>
                </a:spcBef>
                <a:buClr>
                  <a:srgbClr val="000000"/>
                </a:buClr>
                <a:buSzPts val="1800"/>
              </a:pPr>
              <a:endParaRPr b="1" kern="0" dirty="0">
                <a:solidFill>
                  <a:srgbClr val="000000"/>
                </a:solidFill>
                <a:latin typeface="Arial"/>
                <a:ea typeface="Arial"/>
                <a:cs typeface="Arial"/>
                <a:sym typeface="Arial"/>
              </a:endParaRPr>
            </a:p>
            <a:p>
              <a:pPr algn="r" defTabSz="914400">
                <a:spcBef>
                  <a:spcPts val="330"/>
                </a:spcBef>
                <a:buClr>
                  <a:srgbClr val="000000"/>
                </a:buClr>
                <a:buSzPts val="1650"/>
              </a:pPr>
              <a:endParaRPr sz="1650" b="1" kern="0" dirty="0">
                <a:solidFill>
                  <a:srgbClr val="000000"/>
                </a:solidFill>
                <a:latin typeface="Arial"/>
                <a:ea typeface="Arial"/>
                <a:cs typeface="Arial"/>
                <a:sym typeface="Arial"/>
              </a:endParaRPr>
            </a:p>
          </p:txBody>
        </p:sp>
        <p:sp>
          <p:nvSpPr>
            <p:cNvPr id="1175" name="Google Shape;1175;p2"/>
            <p:cNvSpPr/>
            <p:nvPr/>
          </p:nvSpPr>
          <p:spPr>
            <a:xfrm>
              <a:off x="3962400" y="4343400"/>
              <a:ext cx="381000" cy="762000"/>
            </a:xfrm>
            <a:prstGeom prst="rightBrace">
              <a:avLst>
                <a:gd name="adj1" fmla="val 8333"/>
                <a:gd name="adj2" fmla="val 50000"/>
              </a:avLst>
            </a:prstGeom>
            <a:noFill/>
            <a:ln w="12700" cap="flat" cmpd="sng">
              <a:solidFill>
                <a:schemeClr val="dk1"/>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45700" rIns="91425" bIns="45700" anchor="t" anchorCtr="0">
              <a:noAutofit/>
            </a:bodyPr>
            <a:lstStyle/>
            <a:p>
              <a:pPr algn="ctr" defTabSz="914400">
                <a:buClr>
                  <a:srgbClr val="000000"/>
                </a:buClr>
                <a:buSzPts val="1800"/>
              </a:pPr>
              <a:endParaRPr kern="0">
                <a:solidFill>
                  <a:srgbClr val="FFFFFF"/>
                </a:solidFill>
                <a:latin typeface="Times New Roman"/>
                <a:ea typeface="Times New Roman"/>
                <a:cs typeface="Times New Roman"/>
                <a:sym typeface="Times New Roman"/>
              </a:endParaRPr>
            </a:p>
          </p:txBody>
        </p:sp>
        <p:sp>
          <p:nvSpPr>
            <p:cNvPr id="1176" name="Google Shape;1176;p2"/>
            <p:cNvSpPr/>
            <p:nvPr/>
          </p:nvSpPr>
          <p:spPr>
            <a:xfrm>
              <a:off x="3886200" y="1752600"/>
              <a:ext cx="381000" cy="762000"/>
            </a:xfrm>
            <a:prstGeom prst="rightBrace">
              <a:avLst>
                <a:gd name="adj1" fmla="val 8333"/>
                <a:gd name="adj2" fmla="val 50000"/>
              </a:avLst>
            </a:prstGeom>
            <a:noFill/>
            <a:ln w="12700" cap="flat" cmpd="sng">
              <a:solidFill>
                <a:schemeClr val="dk1"/>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91425" tIns="45700" rIns="91425" bIns="45700" anchor="t" anchorCtr="0">
              <a:noAutofit/>
            </a:bodyPr>
            <a:lstStyle/>
            <a:p>
              <a:pPr algn="ctr" defTabSz="914400">
                <a:buClr>
                  <a:srgbClr val="000000"/>
                </a:buClr>
                <a:buSzPts val="1800"/>
              </a:pPr>
              <a:endParaRPr kern="0">
                <a:solidFill>
                  <a:srgbClr val="FFFFFF"/>
                </a:solidFill>
                <a:latin typeface="Times New Roman"/>
                <a:ea typeface="Times New Roman"/>
                <a:cs typeface="Times New Roman"/>
                <a:sym typeface="Times New Roman"/>
              </a:endParaRPr>
            </a:p>
          </p:txBody>
        </p:sp>
      </p:grpSp>
      <p:pic>
        <p:nvPicPr>
          <p:cNvPr id="2" name="Picture 3">
            <a:extLst>
              <a:ext uri="{FF2B5EF4-FFF2-40B4-BE49-F238E27FC236}">
                <a16:creationId xmlns:a16="http://schemas.microsoft.com/office/drawing/2014/main" id="{94343ADD-AD0B-889B-74FB-D1BC03AB8B46}"/>
              </a:ext>
            </a:extLst>
          </p:cNvPr>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33844" y="2010824"/>
            <a:ext cx="1321594" cy="132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Content Placeholder 3">
            <a:extLst>
              <a:ext uri="{FF2B5EF4-FFF2-40B4-BE49-F238E27FC236}">
                <a16:creationId xmlns:a16="http://schemas.microsoft.com/office/drawing/2014/main" id="{68678650-4C3A-10B2-817A-3132E5F5B440}"/>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78288" y="2292080"/>
            <a:ext cx="872218" cy="622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2"/>
                                        </p:tgtEl>
                                        <p:attrNameLst>
                                          <p:attrName>style.visibility</p:attrName>
                                        </p:attrNameLst>
                                      </p:cBhvr>
                                      <p:to>
                                        <p:strVal val="visible"/>
                                      </p:to>
                                    </p:set>
                                    <p:animEffect transition="in" filter="fade">
                                      <p:cBhvr>
                                        <p:cTn id="7" dur="1000"/>
                                        <p:tgtEl>
                                          <p:spTgt spid="1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74"/>
          <p:cNvSpPr txBox="1">
            <a:spLocks noGrp="1"/>
          </p:cNvSpPr>
          <p:nvPr>
            <p:ph type="title"/>
          </p:nvPr>
        </p:nvSpPr>
        <p:spPr>
          <a:xfrm>
            <a:off x="1878012" y="1106187"/>
            <a:ext cx="8481900" cy="487500"/>
          </a:xfrm>
          <a:prstGeom prst="rect">
            <a:avLst/>
          </a:prstGeom>
          <a:noFill/>
          <a:ln>
            <a:noFill/>
          </a:ln>
        </p:spPr>
        <p:txBody>
          <a:bodyPr spcFirstLastPara="1" wrap="square" lIns="91425" tIns="45700" rIns="91425" bIns="45700" anchor="t" anchorCtr="0">
            <a:normAutofit fontScale="90000"/>
          </a:bodyPr>
          <a:lstStyle/>
          <a:p>
            <a:pPr>
              <a:buClr>
                <a:srgbClr val="D6201A"/>
              </a:buClr>
              <a:buSzPct val="100000"/>
            </a:pPr>
            <a:r>
              <a:rPr lang="en-US" sz="2200" dirty="0"/>
              <a:t>Choosing Initial ART Regimen: ARVs to Avoid in Specific Clinical Scenarios</a:t>
            </a:r>
            <a:endParaRPr dirty="0"/>
          </a:p>
        </p:txBody>
      </p:sp>
      <p:sp>
        <p:nvSpPr>
          <p:cNvPr id="1257" name="Google Shape;1257;p74"/>
          <p:cNvSpPr txBox="1">
            <a:spLocks noGrp="1"/>
          </p:cNvSpPr>
          <p:nvPr>
            <p:ph type="body" idx="1"/>
          </p:nvPr>
        </p:nvSpPr>
        <p:spPr>
          <a:xfrm>
            <a:off x="1992312" y="2171812"/>
            <a:ext cx="2057400" cy="2986200"/>
          </a:xfrm>
          <a:prstGeom prst="rect">
            <a:avLst/>
          </a:prstGeom>
          <a:noFill/>
          <a:ln>
            <a:noFill/>
          </a:ln>
        </p:spPr>
        <p:txBody>
          <a:bodyPr spcFirstLastPara="1" wrap="square" lIns="91425" tIns="45700" rIns="91425" bIns="45700" anchor="t" anchorCtr="0">
            <a:noAutofit/>
          </a:bodyPr>
          <a:lstStyle/>
          <a:p>
            <a:pPr marL="0" indent="0"/>
            <a:r>
              <a:rPr lang="en-US" sz="2000" b="1" dirty="0"/>
              <a:t>CD4 </a:t>
            </a:r>
          </a:p>
          <a:p>
            <a:pPr marL="0" indent="0"/>
            <a:r>
              <a:rPr lang="en-US" sz="2000" b="1" dirty="0"/>
              <a:t>&lt;200</a:t>
            </a:r>
            <a:endParaRPr sz="2000" dirty="0"/>
          </a:p>
          <a:p>
            <a:pPr marL="0" indent="0">
              <a:spcBef>
                <a:spcPts val="900"/>
              </a:spcBef>
            </a:pPr>
            <a:r>
              <a:rPr lang="en-US" sz="2000" dirty="0">
                <a:solidFill>
                  <a:srgbClr val="FF0000"/>
                </a:solidFill>
              </a:rPr>
              <a:t>Do not use</a:t>
            </a:r>
            <a:r>
              <a:rPr lang="en-US" sz="2000" dirty="0"/>
              <a:t>: higher rate of </a:t>
            </a:r>
            <a:r>
              <a:rPr lang="en-US" sz="2000" dirty="0" err="1"/>
              <a:t>virologic</a:t>
            </a:r>
            <a:r>
              <a:rPr lang="en-US" sz="2000" dirty="0"/>
              <a:t> failure</a:t>
            </a:r>
            <a:endParaRPr sz="2000" dirty="0"/>
          </a:p>
          <a:p>
            <a:pPr marL="0" indent="0">
              <a:spcBef>
                <a:spcPts val="900"/>
              </a:spcBef>
              <a:buClr>
                <a:srgbClr val="D6201A"/>
              </a:buClr>
              <a:buSzPts val="2000"/>
              <a:buFont typeface="Arial"/>
              <a:buChar char="•"/>
            </a:pPr>
            <a:r>
              <a:rPr lang="en-US" sz="2000" dirty="0"/>
              <a:t> RPV-based ART</a:t>
            </a:r>
            <a:endParaRPr sz="2000" dirty="0"/>
          </a:p>
          <a:p>
            <a:pPr marL="0" indent="0">
              <a:spcBef>
                <a:spcPts val="900"/>
              </a:spcBef>
              <a:buClr>
                <a:srgbClr val="D6201A"/>
              </a:buClr>
              <a:buSzPts val="2000"/>
              <a:buFont typeface="Arial"/>
              <a:buChar char="•"/>
            </a:pPr>
            <a:r>
              <a:rPr lang="en-US" sz="2000" dirty="0"/>
              <a:t> DRV/r + RAL</a:t>
            </a:r>
            <a:endParaRPr sz="2000" dirty="0"/>
          </a:p>
          <a:p>
            <a:pPr marL="0" indent="0">
              <a:spcBef>
                <a:spcPts val="900"/>
              </a:spcBef>
            </a:pPr>
            <a:endParaRPr sz="2000" dirty="0"/>
          </a:p>
          <a:p>
            <a:pPr marL="0" indent="0">
              <a:spcBef>
                <a:spcPts val="900"/>
              </a:spcBef>
            </a:pPr>
            <a:endParaRPr dirty="0"/>
          </a:p>
          <a:p>
            <a:pPr marL="0" indent="0">
              <a:spcBef>
                <a:spcPts val="900"/>
              </a:spcBef>
            </a:pPr>
            <a:endParaRPr dirty="0"/>
          </a:p>
        </p:txBody>
      </p:sp>
      <p:sp>
        <p:nvSpPr>
          <p:cNvPr id="1258" name="Google Shape;1258;p74"/>
          <p:cNvSpPr txBox="1">
            <a:spLocks noGrp="1"/>
          </p:cNvSpPr>
          <p:nvPr>
            <p:ph type="body" idx="1"/>
          </p:nvPr>
        </p:nvSpPr>
        <p:spPr>
          <a:xfrm>
            <a:off x="4049712" y="2171862"/>
            <a:ext cx="2058900" cy="2986200"/>
          </a:xfrm>
          <a:prstGeom prst="rect">
            <a:avLst/>
          </a:prstGeom>
          <a:noFill/>
          <a:ln>
            <a:noFill/>
          </a:ln>
        </p:spPr>
        <p:txBody>
          <a:bodyPr spcFirstLastPara="1" wrap="square" lIns="91425" tIns="45700" rIns="91425" bIns="45700" anchor="t" anchorCtr="0">
            <a:noAutofit/>
          </a:bodyPr>
          <a:lstStyle/>
          <a:p>
            <a:pPr marL="0" indent="0"/>
            <a:r>
              <a:rPr lang="en-US" sz="2000" b="1" dirty="0"/>
              <a:t>HIV RNA &gt;100,000</a:t>
            </a:r>
            <a:endParaRPr sz="2000" dirty="0"/>
          </a:p>
          <a:p>
            <a:pPr marL="0" indent="0">
              <a:spcBef>
                <a:spcPts val="900"/>
              </a:spcBef>
            </a:pPr>
            <a:r>
              <a:rPr lang="en-US" sz="2000" dirty="0">
                <a:solidFill>
                  <a:srgbClr val="FF0000"/>
                </a:solidFill>
              </a:rPr>
              <a:t>Do not use</a:t>
            </a:r>
            <a:r>
              <a:rPr lang="en-US" sz="2000" dirty="0"/>
              <a:t>: higher rate of </a:t>
            </a:r>
            <a:r>
              <a:rPr lang="en-US" sz="2000" dirty="0" err="1"/>
              <a:t>virologic</a:t>
            </a:r>
            <a:r>
              <a:rPr lang="en-US" sz="2000" dirty="0"/>
              <a:t> failure</a:t>
            </a:r>
            <a:endParaRPr sz="2000" dirty="0"/>
          </a:p>
          <a:p>
            <a:pPr marL="0" indent="0">
              <a:spcBef>
                <a:spcPts val="900"/>
              </a:spcBef>
              <a:buClr>
                <a:srgbClr val="D6201A"/>
              </a:buClr>
              <a:buSzPts val="2000"/>
              <a:buFont typeface="Arial"/>
              <a:buChar char="•"/>
            </a:pPr>
            <a:r>
              <a:rPr lang="en-US" sz="2000" dirty="0"/>
              <a:t> RPV-based ART</a:t>
            </a:r>
            <a:endParaRPr sz="2000" dirty="0"/>
          </a:p>
          <a:p>
            <a:pPr marL="0" indent="0">
              <a:spcBef>
                <a:spcPts val="900"/>
              </a:spcBef>
              <a:buClr>
                <a:srgbClr val="D6201A"/>
              </a:buClr>
              <a:buSzPts val="2000"/>
              <a:buFont typeface="Arial"/>
              <a:buChar char="•"/>
            </a:pPr>
            <a:r>
              <a:rPr lang="en-US" sz="2000" dirty="0"/>
              <a:t> ABC/3TC + EFV or ATV/r</a:t>
            </a:r>
            <a:endParaRPr sz="2000" dirty="0"/>
          </a:p>
          <a:p>
            <a:pPr marL="0" indent="0">
              <a:spcBef>
                <a:spcPts val="900"/>
              </a:spcBef>
              <a:buClr>
                <a:srgbClr val="D6201A"/>
              </a:buClr>
              <a:buSzPts val="2000"/>
              <a:buFont typeface="Arial"/>
              <a:buChar char="•"/>
            </a:pPr>
            <a:r>
              <a:rPr lang="en-US" sz="2000" dirty="0"/>
              <a:t> DRV/r + RAL</a:t>
            </a:r>
            <a:endParaRPr sz="2000" dirty="0"/>
          </a:p>
        </p:txBody>
      </p:sp>
      <p:sp>
        <p:nvSpPr>
          <p:cNvPr id="1259" name="Google Shape;1259;p74"/>
          <p:cNvSpPr txBox="1">
            <a:spLocks noGrp="1"/>
          </p:cNvSpPr>
          <p:nvPr>
            <p:ph type="body" idx="1"/>
          </p:nvPr>
        </p:nvSpPr>
        <p:spPr>
          <a:xfrm>
            <a:off x="6175325" y="2171812"/>
            <a:ext cx="2058900" cy="2986200"/>
          </a:xfrm>
          <a:prstGeom prst="rect">
            <a:avLst/>
          </a:prstGeom>
          <a:noFill/>
          <a:ln>
            <a:noFill/>
          </a:ln>
        </p:spPr>
        <p:txBody>
          <a:bodyPr spcFirstLastPara="1" wrap="square" lIns="91425" tIns="45700" rIns="91425" bIns="45700" anchor="t" anchorCtr="0">
            <a:noAutofit/>
          </a:bodyPr>
          <a:lstStyle/>
          <a:p>
            <a:pPr marL="0" indent="0"/>
            <a:r>
              <a:rPr lang="en-US" sz="2000" b="1" dirty="0"/>
              <a:t>HIV RNA &gt;500,000</a:t>
            </a:r>
            <a:r>
              <a:rPr lang="en-US" sz="2000" dirty="0"/>
              <a:t> </a:t>
            </a:r>
            <a:endParaRPr sz="2000" dirty="0"/>
          </a:p>
          <a:p>
            <a:pPr marL="0" indent="0">
              <a:spcBef>
                <a:spcPts val="900"/>
              </a:spcBef>
            </a:pPr>
            <a:r>
              <a:rPr lang="en-US" sz="2000" dirty="0">
                <a:solidFill>
                  <a:srgbClr val="FF0000"/>
                </a:solidFill>
              </a:rPr>
              <a:t>Do not use</a:t>
            </a:r>
            <a:r>
              <a:rPr lang="en-US" sz="2000" dirty="0"/>
              <a:t>: higher rate of </a:t>
            </a:r>
            <a:r>
              <a:rPr lang="en-US" sz="2000" dirty="0" err="1"/>
              <a:t>virologic</a:t>
            </a:r>
            <a:r>
              <a:rPr lang="en-US" sz="2000" dirty="0"/>
              <a:t> failure</a:t>
            </a:r>
            <a:endParaRPr sz="2000" dirty="0"/>
          </a:p>
          <a:p>
            <a:pPr marL="0" indent="0">
              <a:spcBef>
                <a:spcPts val="900"/>
              </a:spcBef>
              <a:buClr>
                <a:srgbClr val="D6201A"/>
              </a:buClr>
              <a:buSzPts val="2000"/>
              <a:buFont typeface="Arial"/>
              <a:buChar char="•"/>
            </a:pPr>
            <a:r>
              <a:rPr lang="en-US" sz="2000" dirty="0"/>
              <a:t> Regimens listed to left</a:t>
            </a:r>
            <a:endParaRPr sz="2000" dirty="0"/>
          </a:p>
          <a:p>
            <a:pPr marL="0" indent="0">
              <a:spcBef>
                <a:spcPts val="900"/>
              </a:spcBef>
              <a:buClr>
                <a:srgbClr val="D6201A"/>
              </a:buClr>
              <a:buSzPts val="2000"/>
              <a:buFont typeface="Arial"/>
              <a:buChar char="•"/>
            </a:pPr>
            <a:r>
              <a:rPr lang="en-US" sz="2000" dirty="0"/>
              <a:t> DTG/3TC</a:t>
            </a:r>
            <a:endParaRPr sz="2000" dirty="0"/>
          </a:p>
        </p:txBody>
      </p:sp>
      <p:sp>
        <p:nvSpPr>
          <p:cNvPr id="1260" name="Google Shape;1260;p74"/>
          <p:cNvSpPr txBox="1">
            <a:spLocks noGrp="1"/>
          </p:cNvSpPr>
          <p:nvPr>
            <p:ph type="body" idx="1"/>
          </p:nvPr>
        </p:nvSpPr>
        <p:spPr>
          <a:xfrm>
            <a:off x="8300962" y="2171862"/>
            <a:ext cx="2058900" cy="2986200"/>
          </a:xfrm>
          <a:prstGeom prst="rect">
            <a:avLst/>
          </a:prstGeom>
          <a:noFill/>
          <a:ln>
            <a:noFill/>
          </a:ln>
        </p:spPr>
        <p:txBody>
          <a:bodyPr spcFirstLastPara="1" wrap="square" lIns="91425" tIns="45700" rIns="91425" bIns="45700" anchor="t" anchorCtr="0">
            <a:noAutofit/>
          </a:bodyPr>
          <a:lstStyle/>
          <a:p>
            <a:pPr marL="0" indent="0"/>
            <a:r>
              <a:rPr lang="en-US" sz="2000" b="1" dirty="0"/>
              <a:t>HLA-B*5701 positive</a:t>
            </a:r>
            <a:endParaRPr sz="2000" dirty="0"/>
          </a:p>
          <a:p>
            <a:pPr marL="0" indent="0">
              <a:spcBef>
                <a:spcPts val="900"/>
              </a:spcBef>
            </a:pPr>
            <a:r>
              <a:rPr lang="en-US" sz="2000" dirty="0">
                <a:solidFill>
                  <a:srgbClr val="FF0000"/>
                </a:solidFill>
              </a:rPr>
              <a:t>Do not use</a:t>
            </a:r>
            <a:r>
              <a:rPr lang="en-US" sz="2000" dirty="0"/>
              <a:t>: risk of </a:t>
            </a:r>
            <a:r>
              <a:rPr lang="en-US" sz="2000" dirty="0" err="1"/>
              <a:t>abacavir</a:t>
            </a:r>
            <a:r>
              <a:rPr lang="en-US" sz="2000" dirty="0"/>
              <a:t> hyper-sensitivity</a:t>
            </a:r>
            <a:endParaRPr sz="2000" dirty="0"/>
          </a:p>
          <a:p>
            <a:pPr marL="0" indent="0">
              <a:spcBef>
                <a:spcPts val="900"/>
              </a:spcBef>
              <a:buClr>
                <a:srgbClr val="D6201A"/>
              </a:buClr>
              <a:buSzPts val="2000"/>
              <a:buFont typeface="Arial"/>
              <a:buChar char="•"/>
            </a:pPr>
            <a:r>
              <a:rPr lang="en-US" sz="2000" dirty="0"/>
              <a:t> ABC </a:t>
            </a:r>
            <a:endParaRPr sz="2000" dirty="0"/>
          </a:p>
        </p:txBody>
      </p:sp>
      <p:sp>
        <p:nvSpPr>
          <p:cNvPr id="1261" name="Google Shape;1261;p74"/>
          <p:cNvSpPr txBox="1"/>
          <p:nvPr/>
        </p:nvSpPr>
        <p:spPr>
          <a:xfrm>
            <a:off x="1992312" y="6356351"/>
            <a:ext cx="2057400" cy="365125"/>
          </a:xfrm>
          <a:prstGeom prst="rect">
            <a:avLst/>
          </a:prstGeom>
          <a:noFill/>
          <a:ln>
            <a:noFill/>
          </a:ln>
        </p:spPr>
        <p:txBody>
          <a:bodyPr spcFirstLastPara="1" wrap="square" lIns="91425" tIns="45700" rIns="91425" bIns="45700" anchor="ctr" anchorCtr="0">
            <a:noAutofit/>
          </a:bodyPr>
          <a:lstStyle/>
          <a:p>
            <a:pPr defTabSz="914400">
              <a:buClr>
                <a:srgbClr val="8C8C8C"/>
              </a:buClr>
              <a:buSzPts val="900"/>
            </a:pPr>
            <a:r>
              <a:rPr lang="en-US" sz="900" kern="0" dirty="0">
                <a:solidFill>
                  <a:srgbClr val="8C8C8C"/>
                </a:solidFill>
                <a:latin typeface="Arial"/>
                <a:cs typeface="Arial"/>
                <a:sym typeface="Arial"/>
              </a:rPr>
              <a:t>April 2023, courtesy Susa Coffey</a:t>
            </a:r>
            <a:endParaRPr sz="1400" kern="0" dirty="0">
              <a:solidFill>
                <a:srgbClr val="000000"/>
              </a:solidFill>
              <a:latin typeface="Arial"/>
              <a:ea typeface="Arial"/>
              <a:cs typeface="Arial"/>
              <a:sym typeface="Aria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cs typeface="Calibri" panose="020F0502020204030204" pitchFamily="34" charset="0"/>
              </a:rPr>
              <a:t>Food instructions with </a:t>
            </a:r>
            <a:r>
              <a:rPr lang="en-US" b="1" dirty="0" err="1">
                <a:solidFill>
                  <a:schemeClr val="tx1"/>
                </a:solidFill>
                <a:cs typeface="Calibri" panose="020F0502020204030204" pitchFamily="34" charset="0"/>
              </a:rPr>
              <a:t>antiretrovirals</a:t>
            </a:r>
            <a:endParaRPr lang="en-US" b="1" dirty="0">
              <a:solidFill>
                <a:schemeClr val="tx1"/>
              </a:solidFill>
              <a:cs typeface="Calibri" panose="020F0502020204030204" pitchFamily="34" charset="0"/>
            </a:endParaRPr>
          </a:p>
        </p:txBody>
      </p:sp>
      <p:sp>
        <p:nvSpPr>
          <p:cNvPr id="3" name="Text Placeholder 2"/>
          <p:cNvSpPr>
            <a:spLocks noGrp="1"/>
          </p:cNvSpPr>
          <p:nvPr>
            <p:ph type="body" idx="1"/>
          </p:nvPr>
        </p:nvSpPr>
        <p:spPr>
          <a:xfrm>
            <a:off x="685801" y="3938217"/>
            <a:ext cx="10394707" cy="1639614"/>
          </a:xfrm>
        </p:spPr>
        <p:txBody>
          <a:bodyPr/>
          <a:lstStyle/>
          <a:p>
            <a:r>
              <a:rPr lang="en-US" dirty="0">
                <a:solidFill>
                  <a:schemeClr val="tx1"/>
                </a:solidFill>
                <a:latin typeface="+mj-lt"/>
                <a:cs typeface="Calibri" panose="020F0502020204030204" pitchFamily="34" charset="0"/>
              </a:rPr>
              <a:t>Which ones need to be spaced apart from food?</a:t>
            </a:r>
          </a:p>
          <a:p>
            <a:r>
              <a:rPr lang="en-US" dirty="0">
                <a:solidFill>
                  <a:schemeClr val="tx1"/>
                </a:solidFill>
                <a:latin typeface="+mj-lt"/>
                <a:cs typeface="Calibri" panose="020F0502020204030204" pitchFamily="34" charset="0"/>
              </a:rPr>
              <a:t>Which ones need to be taken with food?</a:t>
            </a:r>
          </a:p>
          <a:p>
            <a:r>
              <a:rPr lang="en-US" dirty="0">
                <a:solidFill>
                  <a:schemeClr val="tx1"/>
                </a:solidFill>
                <a:latin typeface="+mj-lt"/>
                <a:cs typeface="Calibri" panose="020F0502020204030204" pitchFamily="34" charset="0"/>
              </a:rPr>
              <a:t>WHY?</a:t>
            </a:r>
          </a:p>
        </p:txBody>
      </p:sp>
    </p:spTree>
    <p:extLst>
      <p:ext uri="{BB962C8B-B14F-4D97-AF65-F5344CB8AC3E}">
        <p14:creationId xmlns:p14="http://schemas.microsoft.com/office/powerpoint/2010/main" val="1798176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631718827"/>
              </p:ext>
            </p:extLst>
          </p:nvPr>
        </p:nvGraphicFramePr>
        <p:xfrm>
          <a:off x="0" y="-8887"/>
          <a:ext cx="12213203" cy="6203477"/>
        </p:xfrm>
        <a:graphic>
          <a:graphicData uri="http://schemas.openxmlformats.org/drawingml/2006/table">
            <a:tbl>
              <a:tblPr firstRow="1" bandRow="1">
                <a:tableStyleId>{5C22544A-7EE6-4342-B048-85BDC9FD1C3A}</a:tableStyleId>
              </a:tblPr>
              <a:tblGrid>
                <a:gridCol w="4118595">
                  <a:extLst>
                    <a:ext uri="{9D8B030D-6E8A-4147-A177-3AD203B41FA5}">
                      <a16:colId xmlns:a16="http://schemas.microsoft.com/office/drawing/2014/main" val="20000"/>
                    </a:ext>
                  </a:extLst>
                </a:gridCol>
                <a:gridCol w="3084638">
                  <a:extLst>
                    <a:ext uri="{9D8B030D-6E8A-4147-A177-3AD203B41FA5}">
                      <a16:colId xmlns:a16="http://schemas.microsoft.com/office/drawing/2014/main" val="20001"/>
                    </a:ext>
                  </a:extLst>
                </a:gridCol>
                <a:gridCol w="5009970">
                  <a:extLst>
                    <a:ext uri="{9D8B030D-6E8A-4147-A177-3AD203B41FA5}">
                      <a16:colId xmlns:a16="http://schemas.microsoft.com/office/drawing/2014/main" val="20002"/>
                    </a:ext>
                  </a:extLst>
                </a:gridCol>
              </a:tblGrid>
              <a:tr h="361833">
                <a:tc>
                  <a:txBody>
                    <a:bodyPr/>
                    <a:lstStyle/>
                    <a:p>
                      <a:r>
                        <a:rPr lang="en-US" sz="1650" dirty="0">
                          <a:latin typeface="Arial" panose="020B0604020202020204" pitchFamily="34" charset="0"/>
                          <a:cs typeface="Arial" panose="020B0604020202020204" pitchFamily="34" charset="0"/>
                        </a:rPr>
                        <a:t>Medication</a:t>
                      </a:r>
                    </a:p>
                  </a:txBody>
                  <a:tcPr/>
                </a:tc>
                <a:tc>
                  <a:txBody>
                    <a:bodyPr/>
                    <a:lstStyle/>
                    <a:p>
                      <a:r>
                        <a:rPr lang="en-US" sz="1650" dirty="0">
                          <a:latin typeface="Arial" panose="020B0604020202020204" pitchFamily="34" charset="0"/>
                          <a:cs typeface="Arial" panose="020B0604020202020204" pitchFamily="34" charset="0"/>
                        </a:rPr>
                        <a:t>Food Considerations</a:t>
                      </a:r>
                    </a:p>
                  </a:txBody>
                  <a:tcPr/>
                </a:tc>
                <a:tc>
                  <a:txBody>
                    <a:bodyPr/>
                    <a:lstStyle/>
                    <a:p>
                      <a:r>
                        <a:rPr lang="en-US" sz="1650" baseline="0" dirty="0">
                          <a:latin typeface="Arial" panose="020B0604020202020204" pitchFamily="34" charset="0"/>
                          <a:cs typeface="Arial" panose="020B0604020202020204" pitchFamily="34" charset="0"/>
                        </a:rPr>
                        <a:t>Effect</a:t>
                      </a:r>
                      <a:endParaRPr lang="en-US" sz="16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72902">
                <a:tc>
                  <a:txBody>
                    <a:bodyPr/>
                    <a:lstStyle/>
                    <a:p>
                      <a:r>
                        <a:rPr lang="en-US" sz="1650" dirty="0" err="1">
                          <a:latin typeface="Arial" panose="020B0604020202020204" pitchFamily="34" charset="0"/>
                          <a:cs typeface="Arial" panose="020B0604020202020204" pitchFamily="34" charset="0"/>
                        </a:rPr>
                        <a:t>Etravirine</a:t>
                      </a:r>
                      <a:r>
                        <a:rPr lang="en-US" sz="1650" baseline="0" dirty="0">
                          <a:latin typeface="Arial" panose="020B0604020202020204" pitchFamily="34" charset="0"/>
                          <a:cs typeface="Arial" panose="020B0604020202020204" pitchFamily="34" charset="0"/>
                        </a:rPr>
                        <a:t> (</a:t>
                      </a:r>
                      <a:r>
                        <a:rPr lang="en-US" sz="1650" baseline="0" dirty="0" err="1">
                          <a:latin typeface="Arial" panose="020B0604020202020204" pitchFamily="34" charset="0"/>
                          <a:cs typeface="Arial" panose="020B0604020202020204" pitchFamily="34" charset="0"/>
                        </a:rPr>
                        <a:t>Intelence</a:t>
                      </a:r>
                      <a:r>
                        <a:rPr lang="en-US" sz="1650" baseline="30000" dirty="0">
                          <a:latin typeface="Arial" panose="020B0604020202020204" pitchFamily="34" charset="0"/>
                          <a:cs typeface="Arial" panose="020B0604020202020204" pitchFamily="34" charset="0"/>
                        </a:rPr>
                        <a:t>®</a:t>
                      </a:r>
                      <a:r>
                        <a:rPr lang="en-US" sz="1650" baseline="0" dirty="0">
                          <a:latin typeface="Arial" panose="020B0604020202020204" pitchFamily="34" charset="0"/>
                          <a:cs typeface="Arial" panose="020B0604020202020204" pitchFamily="34" charset="0"/>
                        </a:rPr>
                        <a:t>)</a:t>
                      </a:r>
                      <a:endParaRPr lang="en-US" sz="1650" dirty="0">
                        <a:latin typeface="Arial" panose="020B0604020202020204" pitchFamily="34" charset="0"/>
                        <a:cs typeface="Arial" panose="020B0604020202020204" pitchFamily="34" charset="0"/>
                      </a:endParaRPr>
                    </a:p>
                  </a:txBody>
                  <a:tcPr/>
                </a:tc>
                <a:tc>
                  <a:txBody>
                    <a:bodyPr/>
                    <a:lstStyle/>
                    <a:p>
                      <a:r>
                        <a:rPr lang="en-US" sz="1650" dirty="0">
                          <a:latin typeface="Arial" panose="020B0604020202020204" pitchFamily="34" charset="0"/>
                          <a:cs typeface="Arial" panose="020B0604020202020204" pitchFamily="34" charset="0"/>
                        </a:rPr>
                        <a:t>Following</a:t>
                      </a:r>
                      <a:r>
                        <a:rPr lang="en-US" sz="1650" baseline="0" dirty="0">
                          <a:latin typeface="Arial" panose="020B0604020202020204" pitchFamily="34" charset="0"/>
                          <a:cs typeface="Arial" panose="020B0604020202020204" pitchFamily="34" charset="0"/>
                        </a:rPr>
                        <a:t> a meal</a:t>
                      </a:r>
                      <a:endParaRPr lang="en-US" sz="1650" dirty="0">
                        <a:latin typeface="Arial" panose="020B0604020202020204" pitchFamily="34" charset="0"/>
                        <a:cs typeface="Arial" panose="020B0604020202020204" pitchFamily="34" charset="0"/>
                      </a:endParaRPr>
                    </a:p>
                  </a:txBody>
                  <a:tcPr/>
                </a:tc>
                <a:tc>
                  <a:txBody>
                    <a:bodyPr/>
                    <a:lstStyle/>
                    <a:p>
                      <a:r>
                        <a:rPr lang="en-US" sz="1650" dirty="0">
                          <a:latin typeface="Arial" panose="020B0604020202020204" pitchFamily="34" charset="0"/>
                          <a:cs typeface="Arial" panose="020B0604020202020204" pitchFamily="34" charset="0"/>
                        </a:rPr>
                        <a:t>↓ 50% AUC with</a:t>
                      </a:r>
                      <a:r>
                        <a:rPr lang="en-US" sz="1650" baseline="0" dirty="0">
                          <a:latin typeface="Arial" panose="020B0604020202020204" pitchFamily="34" charset="0"/>
                          <a:cs typeface="Arial" panose="020B0604020202020204" pitchFamily="34" charset="0"/>
                        </a:rPr>
                        <a:t> fasting vs. meal</a:t>
                      </a:r>
                      <a:r>
                        <a:rPr lang="en-US" sz="1650" dirty="0">
                          <a:latin typeface="Arial" panose="020B0604020202020204" pitchFamily="34" charset="0"/>
                          <a:cs typeface="Arial" panose="020B0604020202020204" pitchFamily="34" charset="0"/>
                        </a:rPr>
                        <a:t> (345-1160 kcal, 17-70 gm fat) </a:t>
                      </a:r>
                    </a:p>
                  </a:txBody>
                  <a:tcPr/>
                </a:tc>
                <a:extLst>
                  <a:ext uri="{0D108BD9-81ED-4DB2-BD59-A6C34878D82A}">
                    <a16:rowId xmlns:a16="http://schemas.microsoft.com/office/drawing/2014/main" val="10001"/>
                  </a:ext>
                </a:extLst>
              </a:tr>
              <a:tr h="814124">
                <a:tc rowSpan="2">
                  <a:txBody>
                    <a:bodyPr/>
                    <a:lstStyle/>
                    <a:p>
                      <a:r>
                        <a:rPr lang="en-US" sz="1650" dirty="0">
                          <a:latin typeface="Arial" panose="020B0604020202020204" pitchFamily="34" charset="0"/>
                          <a:cs typeface="Arial" panose="020B0604020202020204" pitchFamily="34" charset="0"/>
                        </a:rPr>
                        <a:t>Rilpivirine (in </a:t>
                      </a:r>
                      <a:r>
                        <a:rPr lang="en-US" sz="1650" dirty="0" err="1">
                          <a:latin typeface="Arial" panose="020B0604020202020204" pitchFamily="34" charset="0"/>
                          <a:cs typeface="Arial" panose="020B0604020202020204" pitchFamily="34" charset="0"/>
                        </a:rPr>
                        <a:t>Odefsey</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Complera</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Edurant</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a:t>
                      </a:r>
                    </a:p>
                  </a:txBody>
                  <a:tcPr/>
                </a:tc>
                <a:tc rowSpan="2">
                  <a:txBody>
                    <a:bodyPr/>
                    <a:lstStyle/>
                    <a:p>
                      <a:r>
                        <a:rPr lang="en-US" sz="1650" dirty="0">
                          <a:latin typeface="Arial" panose="020B0604020202020204" pitchFamily="34" charset="0"/>
                          <a:cs typeface="Arial" panose="020B0604020202020204" pitchFamily="34" charset="0"/>
                        </a:rPr>
                        <a:t>With a meal (at least 390 calories)</a:t>
                      </a:r>
                    </a:p>
                  </a:txBody>
                  <a:tcPr/>
                </a:tc>
                <a:tc>
                  <a:txBody>
                    <a:bodyPr/>
                    <a:lstStyle/>
                    <a:p>
                      <a:pPr marL="0" indent="0">
                        <a:buFont typeface="Arial" panose="020B0604020202020204" pitchFamily="34" charset="0"/>
                        <a:buNone/>
                      </a:pPr>
                      <a:r>
                        <a:rPr lang="en-US" sz="1650" dirty="0">
                          <a:latin typeface="Arial" panose="020B0604020202020204" pitchFamily="34" charset="0"/>
                          <a:cs typeface="Arial" panose="020B0604020202020204" pitchFamily="34" charset="0"/>
                        </a:rPr>
                        <a:t>↓ 40% </a:t>
                      </a:r>
                      <a:r>
                        <a:rPr lang="en-US" sz="1650" dirty="0" err="1">
                          <a:latin typeface="Arial" panose="020B0604020202020204" pitchFamily="34" charset="0"/>
                          <a:cs typeface="Arial" panose="020B0604020202020204" pitchFamily="34" charset="0"/>
                        </a:rPr>
                        <a:t>conc</a:t>
                      </a:r>
                      <a:r>
                        <a:rPr lang="en-US" sz="1650" dirty="0">
                          <a:latin typeface="Arial" panose="020B0604020202020204" pitchFamily="34" charset="0"/>
                          <a:cs typeface="Arial" panose="020B0604020202020204" pitchFamily="34" charset="0"/>
                        </a:rPr>
                        <a:t> in fasted conditions vs. normal caloric meal (533 kcal) or high-fat high-caloric meal (928 kcal)</a:t>
                      </a:r>
                    </a:p>
                  </a:txBody>
                  <a:tcPr/>
                </a:tc>
                <a:extLst>
                  <a:ext uri="{0D108BD9-81ED-4DB2-BD59-A6C34878D82A}">
                    <a16:rowId xmlns:a16="http://schemas.microsoft.com/office/drawing/2014/main" val="10002"/>
                  </a:ext>
                </a:extLst>
              </a:tr>
              <a:tr h="620983">
                <a:tc vMerge="1">
                  <a:txBody>
                    <a:bodyPr/>
                    <a:lstStyle/>
                    <a:p>
                      <a:endParaRPr lang="en-US" sz="1600" dirty="0"/>
                    </a:p>
                  </a:txBody>
                  <a:tcPr/>
                </a:tc>
                <a:tc vMerge="1">
                  <a:txBody>
                    <a:bodyPr/>
                    <a:lstStyle/>
                    <a:p>
                      <a:endParaRPr lang="en-US" sz="1600" dirty="0"/>
                    </a:p>
                  </a:txBody>
                  <a:tcPr/>
                </a:tc>
                <a:tc>
                  <a:txBody>
                    <a:bodyPr/>
                    <a:lstStyle/>
                    <a:p>
                      <a:pPr marL="0" indent="0">
                        <a:buFont typeface="Arial" panose="020B0604020202020204" pitchFamily="34" charset="0"/>
                        <a:buNone/>
                      </a:pPr>
                      <a:r>
                        <a:rPr lang="en-US" sz="1650" kern="1200" dirty="0">
                          <a:solidFill>
                            <a:schemeClr val="dk1"/>
                          </a:solidFill>
                          <a:latin typeface="Arial" panose="020B0604020202020204" pitchFamily="34" charset="0"/>
                          <a:ea typeface="+mn-ea"/>
                          <a:cs typeface="Arial" panose="020B0604020202020204" pitchFamily="34" charset="0"/>
                        </a:rPr>
                        <a:t>↓ 50% </a:t>
                      </a:r>
                      <a:r>
                        <a:rPr lang="en-US" sz="1650" kern="1200" dirty="0" err="1">
                          <a:solidFill>
                            <a:schemeClr val="dk1"/>
                          </a:solidFill>
                          <a:latin typeface="Arial" panose="020B0604020202020204" pitchFamily="34" charset="0"/>
                          <a:ea typeface="+mn-ea"/>
                          <a:cs typeface="Arial" panose="020B0604020202020204" pitchFamily="34" charset="0"/>
                        </a:rPr>
                        <a:t>conc</a:t>
                      </a:r>
                      <a:r>
                        <a:rPr lang="en-US" sz="1650" kern="1200" dirty="0">
                          <a:solidFill>
                            <a:schemeClr val="dk1"/>
                          </a:solidFill>
                          <a:latin typeface="Arial" panose="020B0604020202020204" pitchFamily="34" charset="0"/>
                          <a:ea typeface="+mn-ea"/>
                          <a:cs typeface="Arial" panose="020B0604020202020204" pitchFamily="34" charset="0"/>
                        </a:rPr>
                        <a:t> with protein-rich nutritional drink vs. with a meal</a:t>
                      </a:r>
                    </a:p>
                  </a:txBody>
                  <a:tcPr>
                    <a:solidFill>
                      <a:srgbClr val="F3E7E7"/>
                    </a:solidFill>
                  </a:tcPr>
                </a:tc>
                <a:extLst>
                  <a:ext uri="{0D108BD9-81ED-4DB2-BD59-A6C34878D82A}">
                    <a16:rowId xmlns:a16="http://schemas.microsoft.com/office/drawing/2014/main" val="10003"/>
                  </a:ext>
                </a:extLst>
              </a:tr>
              <a:tr h="631003">
                <a:tc rowSpan="2">
                  <a:txBody>
                    <a:bodyPr/>
                    <a:lstStyle/>
                    <a:p>
                      <a:r>
                        <a:rPr lang="en-US" sz="1650" dirty="0">
                          <a:latin typeface="Arial" panose="020B0604020202020204" pitchFamily="34" charset="0"/>
                          <a:cs typeface="Arial" panose="020B0604020202020204" pitchFamily="34" charset="0"/>
                        </a:rPr>
                        <a:t>Atazanavir ( in </a:t>
                      </a:r>
                      <a:r>
                        <a:rPr lang="en-US" sz="1650" dirty="0" err="1">
                          <a:latin typeface="Arial" panose="020B0604020202020204" pitchFamily="34" charset="0"/>
                          <a:cs typeface="Arial" panose="020B0604020202020204" pitchFamily="34" charset="0"/>
                        </a:rPr>
                        <a:t>Evotaz</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Reyataz</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a:t>
                      </a:r>
                    </a:p>
                  </a:txBody>
                  <a:tcPr>
                    <a:solidFill>
                      <a:srgbClr val="E6CCCC"/>
                    </a:solidFill>
                  </a:tcPr>
                </a:tc>
                <a:tc rowSpan="2">
                  <a:txBody>
                    <a:bodyPr/>
                    <a:lstStyle/>
                    <a:p>
                      <a:r>
                        <a:rPr lang="en-US" sz="1650" dirty="0">
                          <a:latin typeface="Arial" panose="020B0604020202020204" pitchFamily="34" charset="0"/>
                          <a:cs typeface="Arial" panose="020B0604020202020204" pitchFamily="34" charset="0"/>
                        </a:rPr>
                        <a:t>With food</a:t>
                      </a:r>
                    </a:p>
                  </a:txBody>
                  <a:tcPr>
                    <a:solidFill>
                      <a:srgbClr val="E6CCCC"/>
                    </a:solidFill>
                  </a:tcPr>
                </a:tc>
                <a:tc>
                  <a:txBody>
                    <a:bodyPr/>
                    <a:lstStyle/>
                    <a:p>
                      <a:pPr marL="0" indent="0">
                        <a:buFont typeface="Arial" panose="020B0604020202020204" pitchFamily="34" charset="0"/>
                        <a:buNone/>
                      </a:pPr>
                      <a:r>
                        <a:rPr lang="en-US" sz="1650" dirty="0">
                          <a:latin typeface="Arial" panose="020B0604020202020204" pitchFamily="34" charset="0"/>
                          <a:cs typeface="Arial" panose="020B0604020202020204" pitchFamily="34" charset="0"/>
                        </a:rPr>
                        <a:t>RTV-boosted dose: ↑ 33% AUC, ↑ 40% Cmax with light meal (336 kcal, 5.1 g fat) vs fasted</a:t>
                      </a:r>
                    </a:p>
                  </a:txBody>
                  <a:tcPr>
                    <a:solidFill>
                      <a:srgbClr val="E6CCCC"/>
                    </a:solidFill>
                  </a:tcPr>
                </a:tc>
                <a:extLst>
                  <a:ext uri="{0D108BD9-81ED-4DB2-BD59-A6C34878D82A}">
                    <a16:rowId xmlns:a16="http://schemas.microsoft.com/office/drawing/2014/main" val="10004"/>
                  </a:ext>
                </a:extLst>
              </a:tr>
              <a:tr h="631003">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50" dirty="0" err="1">
                          <a:latin typeface="Arial" panose="020B0604020202020204" pitchFamily="34" charset="0"/>
                          <a:cs typeface="Arial" panose="020B0604020202020204" pitchFamily="34" charset="0"/>
                        </a:rPr>
                        <a:t>Unboosted</a:t>
                      </a:r>
                      <a:r>
                        <a:rPr lang="en-US" sz="1650" dirty="0">
                          <a:latin typeface="Arial" panose="020B0604020202020204" pitchFamily="34" charset="0"/>
                          <a:cs typeface="Arial" panose="020B0604020202020204" pitchFamily="34" charset="0"/>
                        </a:rPr>
                        <a:t> dose: ↑ 70% AUC, ↑ 57% Cmax </a:t>
                      </a:r>
                      <a:r>
                        <a:rPr lang="en-US" sz="1650" baseline="0" dirty="0">
                          <a:latin typeface="Arial" panose="020B0604020202020204" pitchFamily="34" charset="0"/>
                          <a:cs typeface="Arial" panose="020B0604020202020204" pitchFamily="34" charset="0"/>
                        </a:rPr>
                        <a:t>with light meal (357 kcal, 8.2 g fat) vs fasted ; </a:t>
                      </a:r>
                      <a:r>
                        <a:rPr lang="en-US" sz="1650" dirty="0">
                          <a:latin typeface="Arial" panose="020B0604020202020204" pitchFamily="34" charset="0"/>
                          <a:cs typeface="Arial" panose="020B0604020202020204" pitchFamily="34" charset="0"/>
                        </a:rPr>
                        <a:t> ↑ 35% AUC with high fat meal</a:t>
                      </a:r>
                    </a:p>
                  </a:txBody>
                  <a:tcPr>
                    <a:solidFill>
                      <a:srgbClr val="E6CCCC"/>
                    </a:solidFill>
                  </a:tcPr>
                </a:tc>
                <a:extLst>
                  <a:ext uri="{0D108BD9-81ED-4DB2-BD59-A6C34878D82A}">
                    <a16:rowId xmlns:a16="http://schemas.microsoft.com/office/drawing/2014/main" val="10005"/>
                  </a:ext>
                </a:extLst>
              </a:tr>
              <a:tr h="572902">
                <a:tc>
                  <a:txBody>
                    <a:bodyPr/>
                    <a:lstStyle/>
                    <a:p>
                      <a:r>
                        <a:rPr lang="en-US" sz="1650" dirty="0">
                          <a:latin typeface="Arial" panose="020B0604020202020204" pitchFamily="34" charset="0"/>
                          <a:cs typeface="Arial" panose="020B0604020202020204" pitchFamily="34" charset="0"/>
                        </a:rPr>
                        <a:t>Darunavir (in </a:t>
                      </a:r>
                      <a:r>
                        <a:rPr lang="en-US" sz="1650" dirty="0" err="1">
                          <a:latin typeface="Arial" panose="020B0604020202020204" pitchFamily="34" charset="0"/>
                          <a:cs typeface="Arial" panose="020B0604020202020204" pitchFamily="34" charset="0"/>
                        </a:rPr>
                        <a:t>Prezcobix</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Prezista</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a:t>
                      </a:r>
                    </a:p>
                  </a:txBody>
                  <a:tcPr>
                    <a:solidFill>
                      <a:srgbClr val="F3E7E7"/>
                    </a:solidFill>
                  </a:tcPr>
                </a:tc>
                <a:tc>
                  <a:txBody>
                    <a:bodyPr/>
                    <a:lstStyle/>
                    <a:p>
                      <a:r>
                        <a:rPr lang="en-US" sz="1650" dirty="0">
                          <a:latin typeface="Arial" panose="020B0604020202020204" pitchFamily="34" charset="0"/>
                          <a:cs typeface="Arial" panose="020B0604020202020204" pitchFamily="34" charset="0"/>
                        </a:rPr>
                        <a:t>With food</a:t>
                      </a:r>
                    </a:p>
                  </a:txBody>
                  <a:tcPr>
                    <a:solidFill>
                      <a:srgbClr val="F3E7E7"/>
                    </a:solidFill>
                  </a:tcPr>
                </a:tc>
                <a:tc>
                  <a:txBody>
                    <a:bodyPr/>
                    <a:lstStyle/>
                    <a:p>
                      <a:r>
                        <a:rPr lang="en-US" sz="1650" dirty="0">
                          <a:latin typeface="Arial" panose="020B0604020202020204" pitchFamily="34" charset="0"/>
                          <a:cs typeface="Arial" panose="020B0604020202020204" pitchFamily="34" charset="0"/>
                        </a:rPr>
                        <a:t>↑</a:t>
                      </a:r>
                      <a:r>
                        <a:rPr lang="en-US" sz="1650" baseline="0" dirty="0">
                          <a:latin typeface="Arial" panose="020B0604020202020204" pitchFamily="34" charset="0"/>
                          <a:cs typeface="Arial" panose="020B0604020202020204" pitchFamily="34" charset="0"/>
                        </a:rPr>
                        <a:t> 40% AUC and Cmax </a:t>
                      </a:r>
                      <a:r>
                        <a:rPr lang="en-US" sz="1650" dirty="0">
                          <a:latin typeface="Arial" panose="020B0604020202020204" pitchFamily="34" charset="0"/>
                          <a:cs typeface="Arial" panose="020B0604020202020204" pitchFamily="34" charset="0"/>
                        </a:rPr>
                        <a:t>with food (240-928 kcal, 12-56 gm fat) vs fasting</a:t>
                      </a:r>
                    </a:p>
                  </a:txBody>
                  <a:tcPr>
                    <a:solidFill>
                      <a:srgbClr val="F3E7E7"/>
                    </a:solidFill>
                  </a:tcPr>
                </a:tc>
                <a:extLst>
                  <a:ext uri="{0D108BD9-81ED-4DB2-BD59-A6C34878D82A}">
                    <a16:rowId xmlns:a16="http://schemas.microsoft.com/office/drawing/2014/main" val="10006"/>
                  </a:ext>
                </a:extLst>
              </a:tr>
              <a:tr h="814124">
                <a:tc>
                  <a:txBody>
                    <a:bodyPr/>
                    <a:lstStyle/>
                    <a:p>
                      <a:r>
                        <a:rPr lang="en-US" sz="1650" dirty="0" err="1">
                          <a:latin typeface="Arial" panose="020B0604020202020204" pitchFamily="34" charset="0"/>
                          <a:cs typeface="Arial" panose="020B0604020202020204" pitchFamily="34" charset="0"/>
                        </a:rPr>
                        <a:t>Elvitegravir</a:t>
                      </a:r>
                      <a:r>
                        <a:rPr lang="en-US" sz="1650" baseline="0" dirty="0">
                          <a:latin typeface="Arial" panose="020B0604020202020204" pitchFamily="34" charset="0"/>
                          <a:cs typeface="Arial" panose="020B0604020202020204" pitchFamily="34" charset="0"/>
                        </a:rPr>
                        <a:t> (in </a:t>
                      </a:r>
                      <a:r>
                        <a:rPr lang="en-US" sz="1650" baseline="0" dirty="0" err="1">
                          <a:latin typeface="Arial" panose="020B0604020202020204" pitchFamily="34" charset="0"/>
                          <a:cs typeface="Arial" panose="020B0604020202020204" pitchFamily="34" charset="0"/>
                        </a:rPr>
                        <a:t>Vitekta</a:t>
                      </a:r>
                      <a:r>
                        <a:rPr lang="en-US" sz="1650" baseline="30000" dirty="0">
                          <a:latin typeface="Arial" panose="020B0604020202020204" pitchFamily="34" charset="0"/>
                          <a:cs typeface="Arial" panose="020B0604020202020204" pitchFamily="34" charset="0"/>
                        </a:rPr>
                        <a:t>®</a:t>
                      </a:r>
                      <a:r>
                        <a:rPr lang="en-US" sz="1650" baseline="0" dirty="0">
                          <a:latin typeface="Arial" panose="020B0604020202020204" pitchFamily="34" charset="0"/>
                          <a:cs typeface="Arial" panose="020B0604020202020204" pitchFamily="34" charset="0"/>
                        </a:rPr>
                        <a:t>, </a:t>
                      </a:r>
                      <a:r>
                        <a:rPr lang="en-US" sz="1650" baseline="0" dirty="0" err="1">
                          <a:latin typeface="Arial" panose="020B0604020202020204" pitchFamily="34" charset="0"/>
                          <a:cs typeface="Arial" panose="020B0604020202020204" pitchFamily="34" charset="0"/>
                        </a:rPr>
                        <a:t>Genvoya</a:t>
                      </a:r>
                      <a:r>
                        <a:rPr lang="en-US" sz="1650" baseline="30000" dirty="0">
                          <a:latin typeface="Arial" panose="020B0604020202020204" pitchFamily="34" charset="0"/>
                          <a:cs typeface="Arial" panose="020B0604020202020204" pitchFamily="34" charset="0"/>
                        </a:rPr>
                        <a:t>®</a:t>
                      </a:r>
                      <a:r>
                        <a:rPr lang="en-US" sz="1650" baseline="0" dirty="0">
                          <a:latin typeface="Arial" panose="020B0604020202020204" pitchFamily="34" charset="0"/>
                          <a:cs typeface="Arial" panose="020B0604020202020204" pitchFamily="34" charset="0"/>
                        </a:rPr>
                        <a:t>, </a:t>
                      </a:r>
                      <a:r>
                        <a:rPr lang="en-US" sz="1650" baseline="0" dirty="0" err="1">
                          <a:latin typeface="Arial" panose="020B0604020202020204" pitchFamily="34" charset="0"/>
                          <a:cs typeface="Arial" panose="020B0604020202020204" pitchFamily="34" charset="0"/>
                        </a:rPr>
                        <a:t>Stribild</a:t>
                      </a:r>
                      <a:r>
                        <a:rPr lang="en-US" sz="1650" baseline="30000" dirty="0">
                          <a:latin typeface="Arial" panose="020B0604020202020204" pitchFamily="34" charset="0"/>
                          <a:cs typeface="Arial" panose="020B0604020202020204" pitchFamily="34" charset="0"/>
                        </a:rPr>
                        <a:t>®</a:t>
                      </a:r>
                      <a:r>
                        <a:rPr lang="en-US" sz="1650" baseline="0" dirty="0">
                          <a:latin typeface="Arial" panose="020B0604020202020204" pitchFamily="34" charset="0"/>
                          <a:cs typeface="Arial" panose="020B0604020202020204" pitchFamily="34" charset="0"/>
                        </a:rPr>
                        <a:t>)</a:t>
                      </a:r>
                      <a:endParaRPr lang="en-US" sz="1650" dirty="0">
                        <a:latin typeface="Arial" panose="020B0604020202020204" pitchFamily="34" charset="0"/>
                        <a:cs typeface="Arial" panose="020B0604020202020204" pitchFamily="34" charset="0"/>
                      </a:endParaRPr>
                    </a:p>
                  </a:txBody>
                  <a:tcPr>
                    <a:solidFill>
                      <a:srgbClr val="E6CCCC"/>
                    </a:solidFill>
                  </a:tcPr>
                </a:tc>
                <a:tc>
                  <a:txBody>
                    <a:bodyPr/>
                    <a:lstStyle/>
                    <a:p>
                      <a:r>
                        <a:rPr lang="en-US" sz="1650" dirty="0">
                          <a:latin typeface="Arial" panose="020B0604020202020204" pitchFamily="34" charset="0"/>
                          <a:cs typeface="Arial" panose="020B0604020202020204" pitchFamily="34" charset="0"/>
                        </a:rPr>
                        <a:t>With</a:t>
                      </a:r>
                      <a:r>
                        <a:rPr lang="en-US" sz="1650" baseline="0" dirty="0">
                          <a:latin typeface="Arial" panose="020B0604020202020204" pitchFamily="34" charset="0"/>
                          <a:cs typeface="Arial" panose="020B0604020202020204" pitchFamily="34" charset="0"/>
                        </a:rPr>
                        <a:t> food</a:t>
                      </a:r>
                      <a:endParaRPr lang="en-US" sz="1650" dirty="0">
                        <a:latin typeface="Arial" panose="020B0604020202020204" pitchFamily="34" charset="0"/>
                        <a:cs typeface="Arial" panose="020B0604020202020204" pitchFamily="34" charset="0"/>
                      </a:endParaRPr>
                    </a:p>
                  </a:txBody>
                  <a:tcPr>
                    <a:solidFill>
                      <a:srgbClr val="E6CCCC"/>
                    </a:solidFill>
                  </a:tcPr>
                </a:tc>
                <a:tc>
                  <a:txBody>
                    <a:bodyPr/>
                    <a:lstStyle/>
                    <a:p>
                      <a:r>
                        <a:rPr lang="en-US" sz="1650" dirty="0">
                          <a:latin typeface="Arial" panose="020B0604020202020204" pitchFamily="34" charset="0"/>
                          <a:cs typeface="Arial" panose="020B0604020202020204" pitchFamily="34" charset="0"/>
                        </a:rPr>
                        <a:t>↑ 34% exposure with light (~373 kcal, 20% fat) meal</a:t>
                      </a:r>
                    </a:p>
                    <a:p>
                      <a:r>
                        <a:rPr lang="en-US" sz="1650" dirty="0">
                          <a:latin typeface="Arial" panose="020B0604020202020204" pitchFamily="34" charset="0"/>
                          <a:cs typeface="Arial" panose="020B0604020202020204" pitchFamily="34" charset="0"/>
                        </a:rPr>
                        <a:t>↑ 87% exposure with high fat (~800 kcal, 50% fat) meal</a:t>
                      </a:r>
                      <a:r>
                        <a:rPr lang="en-US" sz="1650" baseline="0" dirty="0">
                          <a:latin typeface="Arial" panose="020B0604020202020204" pitchFamily="34" charset="0"/>
                          <a:cs typeface="Arial" panose="020B0604020202020204" pitchFamily="34" charset="0"/>
                        </a:rPr>
                        <a:t> vs. fasting</a:t>
                      </a:r>
                      <a:endParaRPr lang="en-US" sz="1650" dirty="0">
                        <a:latin typeface="Arial" panose="020B0604020202020204" pitchFamily="34" charset="0"/>
                        <a:cs typeface="Arial" panose="020B0604020202020204" pitchFamily="34" charset="0"/>
                      </a:endParaRPr>
                    </a:p>
                  </a:txBody>
                  <a:tcPr>
                    <a:solidFill>
                      <a:srgbClr val="E6CCCC"/>
                    </a:solidFill>
                  </a:tcPr>
                </a:tc>
                <a:extLst>
                  <a:ext uri="{0D108BD9-81ED-4DB2-BD59-A6C34878D82A}">
                    <a16:rowId xmlns:a16="http://schemas.microsoft.com/office/drawing/2014/main" val="10007"/>
                  </a:ext>
                </a:extLst>
              </a:tr>
              <a:tr h="863478">
                <a:tc>
                  <a:txBody>
                    <a:bodyPr/>
                    <a:lstStyle/>
                    <a:p>
                      <a:r>
                        <a:rPr lang="en-US" sz="1650" dirty="0" err="1">
                          <a:latin typeface="Arial" panose="020B0604020202020204" pitchFamily="34" charset="0"/>
                          <a:cs typeface="Arial" panose="020B0604020202020204" pitchFamily="34" charset="0"/>
                        </a:rPr>
                        <a:t>Efavirenz</a:t>
                      </a:r>
                      <a:r>
                        <a:rPr lang="en-US" sz="1650" dirty="0">
                          <a:latin typeface="Arial" panose="020B0604020202020204" pitchFamily="34" charset="0"/>
                          <a:cs typeface="Arial" panose="020B0604020202020204" pitchFamily="34" charset="0"/>
                        </a:rPr>
                        <a:t> (in </a:t>
                      </a:r>
                      <a:r>
                        <a:rPr lang="en-US" sz="1650" dirty="0" err="1">
                          <a:latin typeface="Arial" panose="020B0604020202020204" pitchFamily="34" charset="0"/>
                          <a:cs typeface="Arial" panose="020B0604020202020204" pitchFamily="34" charset="0"/>
                        </a:rPr>
                        <a:t>Atripla</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Sustiva</a:t>
                      </a:r>
                      <a:r>
                        <a:rPr lang="en-US" sz="1650" baseline="30000" dirty="0">
                          <a:latin typeface="Arial" panose="020B0604020202020204" pitchFamily="34" charset="0"/>
                          <a:cs typeface="Arial" panose="020B0604020202020204" pitchFamily="34" charset="0"/>
                        </a:rPr>
                        <a:t>®</a:t>
                      </a:r>
                      <a:r>
                        <a:rPr lang="en-US" sz="1650" dirty="0">
                          <a:latin typeface="Arial" panose="020B0604020202020204" pitchFamily="34" charset="0"/>
                          <a:cs typeface="Arial" panose="020B0604020202020204" pitchFamily="34" charset="0"/>
                        </a:rPr>
                        <a:t>)</a:t>
                      </a:r>
                    </a:p>
                  </a:txBody>
                  <a:tcPr>
                    <a:solidFill>
                      <a:srgbClr val="F3E7E7"/>
                    </a:solidFill>
                  </a:tcPr>
                </a:tc>
                <a:tc>
                  <a:txBody>
                    <a:bodyPr/>
                    <a:lstStyle/>
                    <a:p>
                      <a:r>
                        <a:rPr lang="en-US" sz="1650" dirty="0">
                          <a:latin typeface="Arial" panose="020B0604020202020204" pitchFamily="34" charset="0"/>
                          <a:cs typeface="Arial" panose="020B0604020202020204" pitchFamily="34" charset="0"/>
                        </a:rPr>
                        <a:t>Preferably empty stomach to reduce side effects</a:t>
                      </a:r>
                    </a:p>
                  </a:txBody>
                  <a:tcPr>
                    <a:solidFill>
                      <a:srgbClr val="F3E7E7"/>
                    </a:solidFill>
                  </a:tcPr>
                </a:tc>
                <a:tc>
                  <a:txBody>
                    <a:bodyPr/>
                    <a:lstStyle/>
                    <a:p>
                      <a:r>
                        <a:rPr lang="en-US" sz="1650" dirty="0">
                          <a:latin typeface="Arial" panose="020B0604020202020204" pitchFamily="34" charset="0"/>
                          <a:cs typeface="Arial" panose="020B0604020202020204" pitchFamily="34" charset="0"/>
                        </a:rPr>
                        <a:t>Food increases drug absorption</a:t>
                      </a:r>
                      <a:r>
                        <a:rPr lang="en-US" sz="1650" baseline="0" dirty="0">
                          <a:latin typeface="Arial" panose="020B0604020202020204" pitchFamily="34" charset="0"/>
                          <a:cs typeface="Arial" panose="020B0604020202020204" pitchFamily="34" charset="0"/>
                        </a:rPr>
                        <a:t> and CNS toxicities;</a:t>
                      </a:r>
                      <a:r>
                        <a:rPr lang="en-US" sz="1650" dirty="0">
                          <a:latin typeface="Arial" panose="020B0604020202020204" pitchFamily="34" charset="0"/>
                          <a:cs typeface="Arial" panose="020B0604020202020204" pitchFamily="34" charset="0"/>
                        </a:rPr>
                        <a:t> ↑ 28% AUC and ↑ 79% Cmax with high-fat high-caloric meal (1000 kcal; 50-60%</a:t>
                      </a:r>
                      <a:r>
                        <a:rPr lang="en-US" sz="1650" baseline="0" dirty="0">
                          <a:latin typeface="Arial" panose="020B0604020202020204" pitchFamily="34" charset="0"/>
                          <a:cs typeface="Arial" panose="020B0604020202020204" pitchFamily="34" charset="0"/>
                        </a:rPr>
                        <a:t> from fat) vs. fasting</a:t>
                      </a:r>
                      <a:endParaRPr lang="en-US" sz="1650" dirty="0">
                        <a:latin typeface="Arial" panose="020B0604020202020204" pitchFamily="34" charset="0"/>
                        <a:cs typeface="Arial" panose="020B0604020202020204" pitchFamily="34" charset="0"/>
                      </a:endParaRPr>
                    </a:p>
                  </a:txBody>
                  <a:tcPr>
                    <a:solidFill>
                      <a:srgbClr val="F3E7E7"/>
                    </a:solidFill>
                  </a:tcPr>
                </a:tc>
                <a:extLst>
                  <a:ext uri="{0D108BD9-81ED-4DB2-BD59-A6C34878D82A}">
                    <a16:rowId xmlns:a16="http://schemas.microsoft.com/office/drawing/2014/main" val="10008"/>
                  </a:ext>
                </a:extLst>
              </a:tr>
            </a:tbl>
          </a:graphicData>
        </a:graphic>
      </p:graphicFrame>
      <p:sp>
        <p:nvSpPr>
          <p:cNvPr id="8" name="TextBox 7">
            <a:extLst>
              <a:ext uri="{FF2B5EF4-FFF2-40B4-BE49-F238E27FC236}">
                <a16:creationId xmlns:a16="http://schemas.microsoft.com/office/drawing/2014/main" id="{9A732E3B-8A12-46EF-83FE-6569870F218F}"/>
              </a:ext>
            </a:extLst>
          </p:cNvPr>
          <p:cNvSpPr txBox="1"/>
          <p:nvPr/>
        </p:nvSpPr>
        <p:spPr>
          <a:xfrm>
            <a:off x="86800" y="6194590"/>
            <a:ext cx="12039602" cy="461665"/>
          </a:xfrm>
          <a:prstGeom prst="rect">
            <a:avLst/>
          </a:prstGeom>
          <a:noFill/>
        </p:spPr>
        <p:txBody>
          <a:bodyPr wrap="square">
            <a:spAutoFit/>
          </a:bodyPr>
          <a:lstStyle/>
          <a:p>
            <a:pPr marL="0" lvl="0" indent="0" algn="l" rtl="0">
              <a:spcBef>
                <a:spcPts val="0"/>
              </a:spcBef>
              <a:spcAft>
                <a:spcPts val="0"/>
              </a:spcAft>
              <a:buNone/>
            </a:pPr>
            <a:r>
              <a:rPr lang="en-US" sz="1200" b="0" i="0" dirty="0">
                <a:solidFill>
                  <a:schemeClr val="bg1"/>
                </a:solidFill>
                <a:effectLst/>
                <a:latin typeface="Calibri" panose="020F0502020204030204" pitchFamily="34" charset="0"/>
                <a:cs typeface="Calibri" panose="020F0502020204030204" pitchFamily="34" charset="0"/>
              </a:rPr>
              <a:t>Micromedex and Panel on Antiretroviral Guidelines for Adults and Adolescents. Guidelines for the Use of Antiretroviral Agents in Adults and Adolescents with HIV</a:t>
            </a:r>
            <a:r>
              <a:rPr lang="en-US" sz="1200" b="0" i="1" dirty="0">
                <a:solidFill>
                  <a:schemeClr val="bg1"/>
                </a:solidFill>
                <a:effectLst/>
                <a:latin typeface="Calibri" panose="020F0502020204030204" pitchFamily="34" charset="0"/>
                <a:cs typeface="Calibri" panose="020F0502020204030204" pitchFamily="34" charset="0"/>
              </a:rPr>
              <a:t>.</a:t>
            </a:r>
            <a:r>
              <a:rPr lang="en-US" sz="1200" b="0" i="0" dirty="0">
                <a:solidFill>
                  <a:schemeClr val="bg1"/>
                </a:solidFill>
                <a:effectLst/>
                <a:latin typeface="Calibri" panose="020F0502020204030204" pitchFamily="34" charset="0"/>
                <a:cs typeface="Calibri" panose="020F0502020204030204" pitchFamily="34" charset="0"/>
              </a:rPr>
              <a:t> Department of Health and Human Services. Available at </a:t>
            </a:r>
            <a:r>
              <a:rPr lang="en-US" sz="1200" b="0" i="0" u="none" strike="noStrike" dirty="0">
                <a:solidFill>
                  <a:srgbClr val="00206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https://clinicalinfo.hiv.gov/en/guidelines/adult-and-adolescent-arv</a:t>
            </a:r>
            <a:r>
              <a:rPr lang="en-US" sz="1200" b="0" i="0" dirty="0">
                <a:solidFill>
                  <a:srgbClr val="002060"/>
                </a:solidFill>
                <a:effectLst/>
                <a:latin typeface="Calibri" panose="020F0502020204030204" pitchFamily="34" charset="0"/>
                <a:cs typeface="Calibri" panose="020F0502020204030204" pitchFamily="34" charset="0"/>
              </a:rPr>
              <a:t>. </a:t>
            </a:r>
            <a:r>
              <a:rPr lang="en-US" sz="1200" b="0" i="0" dirty="0">
                <a:solidFill>
                  <a:schemeClr val="bg1"/>
                </a:solidFill>
                <a:effectLst/>
                <a:latin typeface="Calibri" panose="020F0502020204030204" pitchFamily="34" charset="0"/>
                <a:cs typeface="Calibri" panose="020F0502020204030204" pitchFamily="34" charset="0"/>
              </a:rPr>
              <a:t>Accessed June 25, 2022.</a:t>
            </a:r>
            <a:endParaRPr lang="en-US"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496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151965"/>
          </a:xfrm>
        </p:spPr>
        <p:txBody>
          <a:bodyPr>
            <a:normAutofit/>
          </a:bodyPr>
          <a:lstStyle/>
          <a:p>
            <a:r>
              <a:rPr lang="en-US" dirty="0">
                <a:solidFill>
                  <a:schemeClr val="tx1"/>
                </a:solidFill>
              </a:rPr>
              <a:t>Patient counseling</a:t>
            </a:r>
          </a:p>
        </p:txBody>
      </p:sp>
      <p:graphicFrame>
        <p:nvGraphicFramePr>
          <p:cNvPr id="5" name="Content Placeholder 2">
            <a:extLst>
              <a:ext uri="{FF2B5EF4-FFF2-40B4-BE49-F238E27FC236}">
                <a16:creationId xmlns:a16="http://schemas.microsoft.com/office/drawing/2014/main" id="{280E8D74-6DEB-971D-B250-02FDD53000C8}"/>
              </a:ext>
            </a:extLst>
          </p:cNvPr>
          <p:cNvGraphicFramePr>
            <a:graphicFrameLocks noGrp="1"/>
          </p:cNvGraphicFramePr>
          <p:nvPr>
            <p:ph sz="quarter" idx="13"/>
            <p:extLst>
              <p:ext uri="{D42A27DB-BD31-4B8C-83A1-F6EECF244321}">
                <p14:modId xmlns:p14="http://schemas.microsoft.com/office/powerpoint/2010/main" val="918795457"/>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8637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ARVs need to be </a:t>
            </a:r>
            <a:r>
              <a:rPr lang="en-US" dirty="0" err="1"/>
              <a:t>renally</a:t>
            </a:r>
            <a:r>
              <a:rPr lang="en-US" dirty="0"/>
              <a:t> dose-adjusted? </a:t>
            </a:r>
          </a:p>
        </p:txBody>
      </p:sp>
    </p:spTree>
    <p:extLst>
      <p:ext uri="{BB962C8B-B14F-4D97-AF65-F5344CB8AC3E}">
        <p14:creationId xmlns:p14="http://schemas.microsoft.com/office/powerpoint/2010/main" val="283917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945" y="255918"/>
            <a:ext cx="10287000" cy="1143000"/>
          </a:xfrm>
        </p:spPr>
        <p:txBody>
          <a:bodyPr/>
          <a:lstStyle/>
          <a:p>
            <a:r>
              <a:rPr lang="en-US" dirty="0"/>
              <a:t>Renal Adjustments</a:t>
            </a:r>
          </a:p>
        </p:txBody>
      </p:sp>
      <p:sp>
        <p:nvSpPr>
          <p:cNvPr id="3" name="Content Placeholder 2"/>
          <p:cNvSpPr>
            <a:spLocks noGrp="1"/>
          </p:cNvSpPr>
          <p:nvPr>
            <p:ph idx="1"/>
          </p:nvPr>
        </p:nvSpPr>
        <p:spPr>
          <a:xfrm>
            <a:off x="905774" y="1249545"/>
            <a:ext cx="10283171" cy="4114800"/>
          </a:xfrm>
        </p:spPr>
        <p:txBody>
          <a:bodyPr>
            <a:normAutofit/>
          </a:bodyPr>
          <a:lstStyle/>
          <a:p>
            <a:pPr>
              <a:buFont typeface="Arial" panose="020B0604020202020204" pitchFamily="34" charset="0"/>
              <a:buChar char="•"/>
            </a:pPr>
            <a:r>
              <a:rPr lang="en-US" sz="2200" dirty="0"/>
              <a:t>All NRTIs need a renal adjustment (EXCEPT </a:t>
            </a:r>
            <a:r>
              <a:rPr lang="en-US" sz="2200" dirty="0" err="1"/>
              <a:t>abacavir</a:t>
            </a:r>
            <a:r>
              <a:rPr lang="en-US" sz="2200" dirty="0"/>
              <a:t>)</a:t>
            </a:r>
          </a:p>
          <a:p>
            <a:pPr>
              <a:buFont typeface="Arial" panose="020B0604020202020204" pitchFamily="34" charset="0"/>
              <a:buChar char="•"/>
            </a:pPr>
            <a:r>
              <a:rPr lang="en-US" sz="2200" dirty="0"/>
              <a:t>Combination products with </a:t>
            </a:r>
            <a:r>
              <a:rPr lang="en-US" sz="2200" dirty="0" err="1"/>
              <a:t>cobicistat</a:t>
            </a:r>
            <a:r>
              <a:rPr lang="en-US" sz="2200" dirty="0"/>
              <a:t> + TDF are not started below a </a:t>
            </a:r>
            <a:r>
              <a:rPr lang="en-US" sz="2200" dirty="0" err="1"/>
              <a:t>CrCl</a:t>
            </a:r>
            <a:r>
              <a:rPr lang="en-US" sz="2200" dirty="0"/>
              <a:t> of 70 mL/min</a:t>
            </a:r>
          </a:p>
          <a:p>
            <a:pPr>
              <a:buFont typeface="Arial" panose="020B0604020202020204" pitchFamily="34" charset="0"/>
              <a:buChar char="•"/>
            </a:pPr>
            <a:r>
              <a:rPr lang="en-US" sz="2200" dirty="0"/>
              <a:t>Most other combination products are not given below a </a:t>
            </a:r>
            <a:r>
              <a:rPr lang="en-US" sz="2200" dirty="0" err="1"/>
              <a:t>CrCl</a:t>
            </a:r>
            <a:r>
              <a:rPr lang="en-US" sz="2200" dirty="0"/>
              <a:t> of 50 mL/min (TAF products: 30 mL/min; TDF/FTC can be dose-adjusted for 30-49 mL/min)</a:t>
            </a:r>
          </a:p>
          <a:p>
            <a:pPr>
              <a:buFont typeface="Arial" panose="020B0604020202020204" pitchFamily="34" charset="0"/>
              <a:buChar char="•"/>
            </a:pPr>
            <a:r>
              <a:rPr lang="en-US" sz="2200" dirty="0"/>
              <a:t>How to handle combo products?</a:t>
            </a:r>
          </a:p>
        </p:txBody>
      </p:sp>
    </p:spTree>
    <p:extLst>
      <p:ext uri="{BB962C8B-B14F-4D97-AF65-F5344CB8AC3E}">
        <p14:creationId xmlns:p14="http://schemas.microsoft.com/office/powerpoint/2010/main" val="333183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00" y="520419"/>
            <a:ext cx="12191999" cy="1143000"/>
          </a:xfrm>
        </p:spPr>
        <p:txBody>
          <a:bodyPr>
            <a:normAutofit fontScale="90000"/>
          </a:bodyPr>
          <a:lstStyle/>
          <a:p>
            <a:pPr algn="ctr">
              <a:spcBef>
                <a:spcPts val="600"/>
              </a:spcBef>
              <a:spcAft>
                <a:spcPts val="1200"/>
              </a:spcAft>
            </a:pPr>
            <a:r>
              <a:rPr lang="en-US" sz="3900" dirty="0"/>
              <a:t>How to manage </a:t>
            </a:r>
            <a:r>
              <a:rPr lang="en-US" sz="3900" dirty="0" err="1"/>
              <a:t>dolutegravir</a:t>
            </a:r>
            <a:r>
              <a:rPr lang="en-US" sz="3900" dirty="0"/>
              <a:t>/</a:t>
            </a:r>
            <a:r>
              <a:rPr lang="en-US" sz="3900" dirty="0" err="1"/>
              <a:t>Bictegravir</a:t>
            </a:r>
            <a:r>
              <a:rPr lang="en-US" sz="3900" dirty="0"/>
              <a:t> adverse effects?</a:t>
            </a:r>
            <a:br>
              <a:rPr lang="en-US" sz="4000" dirty="0"/>
            </a:br>
            <a:r>
              <a:rPr lang="en-US" sz="2700" dirty="0"/>
              <a:t>First, what Are the adverse effects?</a:t>
            </a:r>
            <a:br>
              <a:rPr lang="en-US" sz="4000" dirty="0"/>
            </a:br>
            <a:endParaRPr lang="en-US" sz="4000" dirty="0"/>
          </a:p>
        </p:txBody>
      </p:sp>
      <p:sp>
        <p:nvSpPr>
          <p:cNvPr id="3" name="Content Placeholder 2"/>
          <p:cNvSpPr>
            <a:spLocks noGrp="1"/>
          </p:cNvSpPr>
          <p:nvPr>
            <p:ph idx="1"/>
          </p:nvPr>
        </p:nvSpPr>
        <p:spPr>
          <a:xfrm>
            <a:off x="271751" y="1245177"/>
            <a:ext cx="11559692" cy="5117559"/>
          </a:xfrm>
        </p:spPr>
        <p:txBody>
          <a:bodyPr>
            <a:noAutofit/>
          </a:bodyPr>
          <a:lstStyle/>
          <a:p>
            <a:pPr>
              <a:buFont typeface="Arial" panose="020B0604020202020204" pitchFamily="34" charset="0"/>
              <a:buChar char="•"/>
            </a:pPr>
            <a:r>
              <a:rPr lang="en-US" dirty="0"/>
              <a:t>Neuropsychiatric</a:t>
            </a:r>
          </a:p>
          <a:p>
            <a:pPr lvl="1">
              <a:buFont typeface="Arial" panose="020B0604020202020204" pitchFamily="34" charset="0"/>
              <a:buChar char="•"/>
            </a:pPr>
            <a:r>
              <a:rPr lang="en-US" dirty="0"/>
              <a:t>HA, insomnia,</a:t>
            </a:r>
            <a:r>
              <a:rPr lang="en-US" baseline="0" dirty="0"/>
              <a:t> depression/SI, irritability, anxiety, dizziness (DTG 2-5% discontinue) &gt; other INSTIs </a:t>
            </a:r>
          </a:p>
          <a:p>
            <a:pPr>
              <a:buFont typeface="Arial" panose="020B0604020202020204" pitchFamily="34" charset="0"/>
              <a:buChar char="•"/>
            </a:pPr>
            <a:r>
              <a:rPr lang="en-US" dirty="0"/>
              <a:t>GI side effects (more with EVG)</a:t>
            </a:r>
          </a:p>
          <a:p>
            <a:pPr>
              <a:buFont typeface="Arial" panose="020B0604020202020204" pitchFamily="34" charset="0"/>
              <a:buChar char="•"/>
            </a:pPr>
            <a:r>
              <a:rPr lang="en-US" dirty="0"/>
              <a:t>Weight gain (DTG/BIC &gt; than other INSTIs)</a:t>
            </a:r>
          </a:p>
          <a:p>
            <a:pPr lvl="1"/>
            <a:r>
              <a:rPr lang="en-US" dirty="0"/>
              <a:t>Combo with TAF&gt;TDF</a:t>
            </a:r>
          </a:p>
          <a:p>
            <a:pPr lvl="1"/>
            <a:r>
              <a:rPr lang="en-US" dirty="0"/>
              <a:t>Greater in women and black or Hispanic people</a:t>
            </a:r>
          </a:p>
          <a:p>
            <a:pPr>
              <a:buFont typeface="Arial" panose="020B0604020202020204" pitchFamily="34" charset="0"/>
              <a:buChar char="•"/>
            </a:pPr>
            <a:r>
              <a:rPr lang="en-US" dirty="0"/>
              <a:t>Hyperglycemia? </a:t>
            </a:r>
          </a:p>
          <a:p>
            <a:pPr lvl="1">
              <a:buFont typeface="Arial" panose="020B0604020202020204" pitchFamily="34" charset="0"/>
              <a:buChar char="•"/>
            </a:pPr>
            <a:r>
              <a:rPr lang="en-US" dirty="0"/>
              <a:t>2 case reports sudden onset DM (RAL and DTG) – rapid resolution of A1C by 1-3 </a:t>
            </a:r>
            <a:r>
              <a:rPr lang="en-US" dirty="0" err="1"/>
              <a:t>mo</a:t>
            </a:r>
            <a:r>
              <a:rPr lang="en-US" dirty="0"/>
              <a:t> after d/c</a:t>
            </a:r>
          </a:p>
          <a:p>
            <a:pPr>
              <a:buFont typeface="Arial" panose="020B0604020202020204" pitchFamily="34" charset="0"/>
              <a:buChar char="•"/>
            </a:pPr>
            <a:r>
              <a:rPr lang="en-US" dirty="0"/>
              <a:t>Increased IRIS? Case reports and small observational study</a:t>
            </a:r>
          </a:p>
          <a:p>
            <a:pPr>
              <a:buFont typeface="Arial" panose="020B0604020202020204" pitchFamily="34" charset="0"/>
              <a:buChar char="•"/>
            </a:pPr>
            <a:r>
              <a:rPr lang="en-US" dirty="0"/>
              <a:t>Myocarditis? 2 cases after switch to DTG</a:t>
            </a:r>
          </a:p>
        </p:txBody>
      </p:sp>
      <p:sp>
        <p:nvSpPr>
          <p:cNvPr id="4" name="TextBox 3"/>
          <p:cNvSpPr txBox="1"/>
          <p:nvPr/>
        </p:nvSpPr>
        <p:spPr>
          <a:xfrm>
            <a:off x="170481" y="6416300"/>
            <a:ext cx="12021519" cy="523220"/>
          </a:xfrm>
          <a:prstGeom prst="rect">
            <a:avLst/>
          </a:prstGeom>
          <a:noFill/>
        </p:spPr>
        <p:txBody>
          <a:bodyPr wrap="square" rtlCol="0">
            <a:spAutoFit/>
          </a:bodyPr>
          <a:lstStyle/>
          <a:p>
            <a:r>
              <a:rPr lang="en-US" sz="1400" dirty="0" err="1">
                <a:solidFill>
                  <a:schemeClr val="bg1"/>
                </a:solidFill>
              </a:rPr>
              <a:t>Cuzin</a:t>
            </a:r>
            <a:r>
              <a:rPr lang="en-US" sz="1400" dirty="0">
                <a:solidFill>
                  <a:schemeClr val="bg1"/>
                </a:solidFill>
              </a:rPr>
              <a:t> L et al. JAC 2019;74:754. Menard A et al. AIDS 2017; 31:1201. McLaughlin M et al. JAC 2017; 73:258. </a:t>
            </a:r>
            <a:r>
              <a:rPr lang="en-US" sz="1400" dirty="0" err="1">
                <a:solidFill>
                  <a:schemeClr val="bg1"/>
                </a:solidFill>
              </a:rPr>
              <a:t>Psichogiou</a:t>
            </a:r>
            <a:r>
              <a:rPr lang="en-US" sz="1400" dirty="0">
                <a:solidFill>
                  <a:schemeClr val="bg1"/>
                </a:solidFill>
              </a:rPr>
              <a:t> M et al. </a:t>
            </a:r>
            <a:r>
              <a:rPr lang="en-US" sz="1400" dirty="0" err="1">
                <a:solidFill>
                  <a:schemeClr val="bg1"/>
                </a:solidFill>
              </a:rPr>
              <a:t>Curr</a:t>
            </a:r>
            <a:r>
              <a:rPr lang="en-US" sz="1400" dirty="0">
                <a:solidFill>
                  <a:schemeClr val="bg1"/>
                </a:solidFill>
              </a:rPr>
              <a:t> HIV Res 2017;15:405. </a:t>
            </a:r>
            <a:r>
              <a:rPr lang="en-US" sz="1400" dirty="0" err="1">
                <a:solidFill>
                  <a:schemeClr val="bg1"/>
                </a:solidFill>
              </a:rPr>
              <a:t>Lepik</a:t>
            </a:r>
            <a:r>
              <a:rPr lang="en-US" sz="1400" dirty="0">
                <a:solidFill>
                  <a:schemeClr val="bg1"/>
                </a:solidFill>
              </a:rPr>
              <a:t> KJ et al. AIDS 2018;32:903. Fong PS et al. </a:t>
            </a:r>
            <a:r>
              <a:rPr lang="en-US" sz="1400" dirty="0" err="1">
                <a:solidFill>
                  <a:schemeClr val="bg1"/>
                </a:solidFill>
              </a:rPr>
              <a:t>Int</a:t>
            </a:r>
            <a:r>
              <a:rPr lang="en-US" sz="1400" dirty="0">
                <a:solidFill>
                  <a:schemeClr val="bg1"/>
                </a:solidFill>
              </a:rPr>
              <a:t> J STD AIDS 2017; 28:626. </a:t>
            </a:r>
            <a:r>
              <a:rPr lang="en-US" sz="1400" dirty="0" err="1">
                <a:solidFill>
                  <a:schemeClr val="bg1"/>
                </a:solidFill>
              </a:rPr>
              <a:t>Mahiab</a:t>
            </a:r>
            <a:r>
              <a:rPr lang="en-US" sz="1400" dirty="0">
                <a:solidFill>
                  <a:schemeClr val="bg1"/>
                </a:solidFill>
              </a:rPr>
              <a:t> K et al. Medicine 2016;95:47.</a:t>
            </a:r>
          </a:p>
        </p:txBody>
      </p:sp>
    </p:spTree>
    <p:extLst>
      <p:ext uri="{BB962C8B-B14F-4D97-AF65-F5344CB8AC3E}">
        <p14:creationId xmlns:p14="http://schemas.microsoft.com/office/powerpoint/2010/main" val="294210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“Hidden” Interactions</a:t>
            </a:r>
          </a:p>
        </p:txBody>
      </p:sp>
      <p:sp>
        <p:nvSpPr>
          <p:cNvPr id="5" name="Text Placeholder 4"/>
          <p:cNvSpPr>
            <a:spLocks noGrp="1"/>
          </p:cNvSpPr>
          <p:nvPr>
            <p:ph type="body" idx="1"/>
          </p:nvPr>
        </p:nvSpPr>
        <p:spPr/>
        <p:txBody>
          <a:bodyPr/>
          <a:lstStyle/>
          <a:p>
            <a:r>
              <a:rPr lang="en-US" dirty="0">
                <a:solidFill>
                  <a:schemeClr val="tx1"/>
                </a:solidFill>
              </a:rPr>
              <a:t>Interactions with medications that patients might not be mentioning they are taking</a:t>
            </a:r>
          </a:p>
        </p:txBody>
      </p:sp>
    </p:spTree>
    <p:extLst>
      <p:ext uri="{BB962C8B-B14F-4D97-AF65-F5344CB8AC3E}">
        <p14:creationId xmlns:p14="http://schemas.microsoft.com/office/powerpoint/2010/main" val="288829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Case</a:t>
            </a:r>
          </a:p>
        </p:txBody>
      </p:sp>
      <p:sp>
        <p:nvSpPr>
          <p:cNvPr id="5" name="Content Placeholder 4"/>
          <p:cNvSpPr>
            <a:spLocks noGrp="1"/>
          </p:cNvSpPr>
          <p:nvPr>
            <p:ph sz="quarter" idx="13"/>
          </p:nvPr>
        </p:nvSpPr>
        <p:spPr/>
        <p:txBody>
          <a:bodyPr/>
          <a:lstStyle/>
          <a:p>
            <a:r>
              <a:rPr lang="en-US" dirty="0"/>
              <a:t>HD is a 28-year-old man who has been prescribed  </a:t>
            </a:r>
            <a:r>
              <a:rPr lang="en-US" dirty="0" err="1"/>
              <a:t>Biktarvy</a:t>
            </a:r>
            <a:r>
              <a:rPr lang="en-US" baseline="30000" dirty="0"/>
              <a:t>®</a:t>
            </a:r>
            <a:r>
              <a:rPr lang="en-US" dirty="0"/>
              <a:t> (</a:t>
            </a:r>
            <a:r>
              <a:rPr lang="en-US" dirty="0" err="1"/>
              <a:t>bictegravir</a:t>
            </a:r>
            <a:r>
              <a:rPr lang="en-US" dirty="0"/>
              <a:t>, </a:t>
            </a:r>
            <a:r>
              <a:rPr lang="en-US" dirty="0" err="1"/>
              <a:t>emtricitabine</a:t>
            </a:r>
            <a:r>
              <a:rPr lang="en-US" dirty="0"/>
              <a:t>, </a:t>
            </a:r>
            <a:r>
              <a:rPr lang="en-US" dirty="0" err="1"/>
              <a:t>tenofovir</a:t>
            </a:r>
            <a:r>
              <a:rPr lang="en-US" dirty="0"/>
              <a:t> </a:t>
            </a:r>
            <a:r>
              <a:rPr lang="en-US" dirty="0" err="1"/>
              <a:t>alafenamide</a:t>
            </a:r>
            <a:r>
              <a:rPr lang="en-US" dirty="0"/>
              <a:t>) 1 tablet daily</a:t>
            </a:r>
          </a:p>
          <a:p>
            <a:r>
              <a:rPr lang="en-US" dirty="0"/>
              <a:t>The pharmacist is consulted to educate him on new antiretroviral regimen</a:t>
            </a:r>
          </a:p>
        </p:txBody>
      </p:sp>
    </p:spTree>
    <p:extLst>
      <p:ext uri="{BB962C8B-B14F-4D97-AF65-F5344CB8AC3E}">
        <p14:creationId xmlns:p14="http://schemas.microsoft.com/office/powerpoint/2010/main" val="15897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chemeClr val="tx1"/>
                </a:solidFill>
                <a:cs typeface="Calibri" panose="020F0502020204030204" pitchFamily="34" charset="0"/>
              </a:rPr>
              <a:t>Disclaimer</a:t>
            </a:r>
          </a:p>
        </p:txBody>
      </p:sp>
      <p:sp>
        <p:nvSpPr>
          <p:cNvPr id="6" name="Text Placeholder 5"/>
          <p:cNvSpPr>
            <a:spLocks noGrp="1"/>
          </p:cNvSpPr>
          <p:nvPr>
            <p:ph type="body" sz="quarter" idx="11"/>
          </p:nvPr>
        </p:nvSpPr>
        <p:spPr>
          <a:xfrm>
            <a:off x="624052" y="1935957"/>
            <a:ext cx="10515163" cy="3553976"/>
          </a:xfrm>
        </p:spPr>
        <p:txBody>
          <a:bodyPr lIns="91440" tIns="45720" rIns="91440" bIns="45720" anchor="t">
            <a:normAutofit fontScale="92500" lnSpcReduction="10000"/>
          </a:bodyPr>
          <a:lstStyle/>
          <a:p>
            <a:pPr marL="85090"/>
            <a:r>
              <a:rPr lang="en-US" dirty="0">
                <a:latin typeface="+mj-lt"/>
                <a:cs typeface="Calibri" panose="020F0502020204030204" pitchFamily="34" charset="0"/>
              </a:rPr>
              <a:t>This program is supported by the Health Resources and Services Administration (HRSA) of the U.S. Department of Health and Human Services (HHS) as part of an award totaling $4,036,482 with 0 percentage financed with nongovernmental sources. The contents are those of the author(s) and do not necessarily represent the official views of, nor an endorsement, by HRSA, HHS or the U.S. Government.</a:t>
            </a:r>
          </a:p>
          <a:p>
            <a:pPr marL="85090"/>
            <a:endParaRPr lang="en-US" dirty="0">
              <a:latin typeface="+mj-lt"/>
              <a:cs typeface="Calibri" panose="020F0502020204030204" pitchFamily="34" charset="0"/>
            </a:endParaRPr>
          </a:p>
          <a:p>
            <a:pPr marL="85090"/>
            <a:r>
              <a:rPr lang="en-US" i="1" dirty="0">
                <a:solidFill>
                  <a:srgbClr val="222222"/>
                </a:solidFill>
                <a:latin typeface="+mj-lt"/>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dirty="0">
              <a:solidFill>
                <a:srgbClr val="222222"/>
              </a:solidFill>
              <a:latin typeface="+mj-lt"/>
              <a:ea typeface="Calibri" panose="020F0502020204030204" pitchFamily="34" charset="0"/>
              <a:cs typeface="Calibri" panose="020F0502020204030204" pitchFamily="34" charset="0"/>
            </a:endParaRPr>
          </a:p>
          <a:p>
            <a:pPr marL="85090"/>
            <a:endParaRPr lang="en-US" dirty="0">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605" y="5489933"/>
            <a:ext cx="2102111" cy="850856"/>
          </a:xfrm>
          <a:prstGeom prst="rect">
            <a:avLst/>
          </a:prstGeom>
        </p:spPr>
      </p:pic>
    </p:spTree>
    <p:extLst>
      <p:ext uri="{BB962C8B-B14F-4D97-AF65-F5344CB8AC3E}">
        <p14:creationId xmlns:p14="http://schemas.microsoft.com/office/powerpoint/2010/main" val="84360353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Case</a:t>
            </a:r>
            <a:r>
              <a:rPr lang="en-US" dirty="0"/>
              <a:t> </a:t>
            </a:r>
          </a:p>
        </p:txBody>
      </p:sp>
      <p:sp>
        <p:nvSpPr>
          <p:cNvPr id="3" name="Content Placeholder 2"/>
          <p:cNvSpPr>
            <a:spLocks noGrp="1"/>
          </p:cNvSpPr>
          <p:nvPr>
            <p:ph sz="quarter" idx="13"/>
          </p:nvPr>
        </p:nvSpPr>
        <p:spPr/>
        <p:txBody>
          <a:bodyPr/>
          <a:lstStyle/>
          <a:p>
            <a:r>
              <a:rPr lang="en-US" dirty="0"/>
              <a:t>He reports to the physician and medical assistant that he also takes the following medications</a:t>
            </a:r>
          </a:p>
        </p:txBody>
      </p:sp>
      <p:sp>
        <p:nvSpPr>
          <p:cNvPr id="4" name="Content Placeholder 3"/>
          <p:cNvSpPr>
            <a:spLocks noGrp="1"/>
          </p:cNvSpPr>
          <p:nvPr>
            <p:ph sz="quarter" idx="14"/>
          </p:nvPr>
        </p:nvSpPr>
        <p:spPr/>
        <p:txBody>
          <a:bodyPr/>
          <a:lstStyle/>
          <a:p>
            <a:r>
              <a:rPr lang="en-US" cap="none" dirty="0"/>
              <a:t>Lisinopril </a:t>
            </a:r>
          </a:p>
          <a:p>
            <a:r>
              <a:rPr lang="en-US" cap="none" dirty="0"/>
              <a:t>Atorvastatin</a:t>
            </a:r>
          </a:p>
          <a:p>
            <a:r>
              <a:rPr lang="en-US" cap="none" dirty="0"/>
              <a:t>Famotidine</a:t>
            </a:r>
          </a:p>
          <a:p>
            <a:r>
              <a:rPr lang="en-US" cap="none" dirty="0"/>
              <a:t>Sertraline</a:t>
            </a:r>
          </a:p>
        </p:txBody>
      </p:sp>
    </p:spTree>
    <p:extLst>
      <p:ext uri="{BB962C8B-B14F-4D97-AF65-F5344CB8AC3E}">
        <p14:creationId xmlns:p14="http://schemas.microsoft.com/office/powerpoint/2010/main" val="4155705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1"/>
                </a:solidFill>
              </a:rPr>
              <a:t>Medications patients often don’t mention they’re taking</a:t>
            </a:r>
          </a:p>
        </p:txBody>
      </p:sp>
      <p:sp>
        <p:nvSpPr>
          <p:cNvPr id="5" name="Content Placeholder 4"/>
          <p:cNvSpPr>
            <a:spLocks noGrp="1"/>
          </p:cNvSpPr>
          <p:nvPr>
            <p:ph sz="quarter" idx="13"/>
          </p:nvPr>
        </p:nvSpPr>
        <p:spPr/>
        <p:txBody>
          <a:bodyPr/>
          <a:lstStyle/>
          <a:p>
            <a:pPr marL="0" indent="0">
              <a:buNone/>
            </a:pPr>
            <a:r>
              <a:rPr lang="en-US" dirty="0"/>
              <a:t>Your thoughts?</a:t>
            </a:r>
          </a:p>
        </p:txBody>
      </p:sp>
    </p:spTree>
    <p:extLst>
      <p:ext uri="{BB962C8B-B14F-4D97-AF65-F5344CB8AC3E}">
        <p14:creationId xmlns:p14="http://schemas.microsoft.com/office/powerpoint/2010/main" val="4135623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1"/>
                </a:solidFill>
              </a:rPr>
              <a:t>Medications patients often don’t mention they’re taking</a:t>
            </a:r>
          </a:p>
        </p:txBody>
      </p:sp>
      <p:sp>
        <p:nvSpPr>
          <p:cNvPr id="5" name="Content Placeholder 4"/>
          <p:cNvSpPr>
            <a:spLocks noGrp="1"/>
          </p:cNvSpPr>
          <p:nvPr>
            <p:ph sz="quarter" idx="13"/>
          </p:nvPr>
        </p:nvSpPr>
        <p:spPr>
          <a:xfrm>
            <a:off x="685800" y="2063396"/>
            <a:ext cx="10394707" cy="3548264"/>
          </a:xfrm>
        </p:spPr>
        <p:txBody>
          <a:bodyPr>
            <a:normAutofit/>
          </a:bodyPr>
          <a:lstStyle/>
          <a:p>
            <a:r>
              <a:rPr lang="en-US" dirty="0"/>
              <a:t>Antacids</a:t>
            </a:r>
          </a:p>
          <a:p>
            <a:r>
              <a:rPr lang="en-US" dirty="0"/>
              <a:t>Multivitamins</a:t>
            </a:r>
          </a:p>
          <a:p>
            <a:r>
              <a:rPr lang="en-US" dirty="0"/>
              <a:t>Herbals</a:t>
            </a:r>
          </a:p>
          <a:p>
            <a:r>
              <a:rPr lang="en-US" dirty="0"/>
              <a:t>Immune-boosting cold remedies</a:t>
            </a:r>
          </a:p>
          <a:p>
            <a:r>
              <a:rPr lang="en-US" dirty="0"/>
              <a:t>Other OTC products</a:t>
            </a:r>
          </a:p>
          <a:p>
            <a:endParaRPr lang="en-US" dirty="0"/>
          </a:p>
          <a:p>
            <a:pPr marL="0" indent="0">
              <a:buNone/>
            </a:pPr>
            <a:r>
              <a:rPr lang="en-US" dirty="0"/>
              <a:t>How do we get them to fess up to EVERYTHING they’re taking?</a:t>
            </a:r>
          </a:p>
        </p:txBody>
      </p:sp>
    </p:spTree>
    <p:extLst>
      <p:ext uri="{BB962C8B-B14F-4D97-AF65-F5344CB8AC3E}">
        <p14:creationId xmlns:p14="http://schemas.microsoft.com/office/powerpoint/2010/main" val="389276159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Case</a:t>
            </a:r>
            <a:r>
              <a:rPr lang="en-US" dirty="0"/>
              <a:t> </a:t>
            </a:r>
          </a:p>
        </p:txBody>
      </p:sp>
      <p:sp>
        <p:nvSpPr>
          <p:cNvPr id="3" name="Content Placeholder 2"/>
          <p:cNvSpPr>
            <a:spLocks noGrp="1"/>
          </p:cNvSpPr>
          <p:nvPr>
            <p:ph sz="quarter" idx="13"/>
          </p:nvPr>
        </p:nvSpPr>
        <p:spPr/>
        <p:txBody>
          <a:bodyPr/>
          <a:lstStyle/>
          <a:p>
            <a:r>
              <a:rPr lang="en-US" dirty="0"/>
              <a:t>When talking with him, it is discovered that he is also taking Maalox Advanced</a:t>
            </a:r>
            <a:r>
              <a:rPr lang="en-US" baseline="30000" dirty="0"/>
              <a:t> ®</a:t>
            </a:r>
            <a:r>
              <a:rPr lang="en-US" dirty="0"/>
              <a:t> (magnesium hydroxide/aluminum hydroxide/</a:t>
            </a:r>
            <a:r>
              <a:rPr lang="en-US" dirty="0" err="1"/>
              <a:t>simethicone</a:t>
            </a:r>
            <a:r>
              <a:rPr lang="en-US" dirty="0"/>
              <a:t>) 3 times per week for indigestion</a:t>
            </a:r>
          </a:p>
          <a:p>
            <a:endParaRPr lang="en-US" dirty="0"/>
          </a:p>
        </p:txBody>
      </p:sp>
    </p:spTree>
    <p:extLst>
      <p:ext uri="{BB962C8B-B14F-4D97-AF65-F5344CB8AC3E}">
        <p14:creationId xmlns:p14="http://schemas.microsoft.com/office/powerpoint/2010/main" val="980867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solidFill>
                  <a:schemeClr val="tx1"/>
                </a:solidFill>
              </a:rPr>
              <a:t>Integrase</a:t>
            </a:r>
            <a:r>
              <a:rPr lang="en-US" dirty="0">
                <a:solidFill>
                  <a:schemeClr val="tx1"/>
                </a:solidFill>
              </a:rPr>
              <a:t> Inhibitors</a:t>
            </a:r>
          </a:p>
        </p:txBody>
      </p:sp>
      <p:sp>
        <p:nvSpPr>
          <p:cNvPr id="5" name="Text Placeholder 4"/>
          <p:cNvSpPr>
            <a:spLocks noGrp="1"/>
          </p:cNvSpPr>
          <p:nvPr>
            <p:ph type="body" idx="1"/>
          </p:nvPr>
        </p:nvSpPr>
        <p:spPr/>
        <p:txBody>
          <a:bodyPr>
            <a:normAutofit fontScale="92500" lnSpcReduction="20000"/>
          </a:bodyPr>
          <a:lstStyle/>
          <a:p>
            <a:r>
              <a:rPr lang="en-US" dirty="0">
                <a:solidFill>
                  <a:schemeClr val="tx1"/>
                </a:solidFill>
              </a:rPr>
              <a:t>Dolutegravir (</a:t>
            </a:r>
            <a:r>
              <a:rPr lang="en-US" dirty="0" err="1">
                <a:solidFill>
                  <a:schemeClr val="tx1"/>
                </a:solidFill>
              </a:rPr>
              <a:t>Tivicay</a:t>
            </a:r>
            <a:r>
              <a:rPr lang="en-US" baseline="30000" dirty="0">
                <a:solidFill>
                  <a:schemeClr val="tx1"/>
                </a:solidFill>
              </a:rPr>
              <a:t>®</a:t>
            </a:r>
            <a:r>
              <a:rPr lang="en-US" dirty="0">
                <a:solidFill>
                  <a:schemeClr val="tx1"/>
                </a:solidFill>
              </a:rPr>
              <a:t>; contained in </a:t>
            </a:r>
            <a:r>
              <a:rPr lang="en-US" dirty="0" err="1">
                <a:solidFill>
                  <a:schemeClr val="tx1"/>
                </a:solidFill>
              </a:rPr>
              <a:t>Triumeq</a:t>
            </a:r>
            <a:r>
              <a:rPr lang="en-US" baseline="30000" dirty="0">
                <a:solidFill>
                  <a:schemeClr val="tx1"/>
                </a:solidFill>
              </a:rPr>
              <a:t> ®</a:t>
            </a:r>
            <a:r>
              <a:rPr lang="en-US" dirty="0">
                <a:solidFill>
                  <a:schemeClr val="tx1"/>
                </a:solidFill>
              </a:rPr>
              <a:t>)</a:t>
            </a:r>
          </a:p>
          <a:p>
            <a:r>
              <a:rPr lang="en-US" dirty="0" err="1">
                <a:solidFill>
                  <a:schemeClr val="tx1"/>
                </a:solidFill>
              </a:rPr>
              <a:t>Raltegravir</a:t>
            </a:r>
            <a:r>
              <a:rPr lang="en-US" dirty="0">
                <a:solidFill>
                  <a:schemeClr val="tx1"/>
                </a:solidFill>
              </a:rPr>
              <a:t> (</a:t>
            </a:r>
            <a:r>
              <a:rPr lang="en-US" dirty="0" err="1">
                <a:solidFill>
                  <a:schemeClr val="tx1"/>
                </a:solidFill>
              </a:rPr>
              <a:t>Isentress</a:t>
            </a:r>
            <a:r>
              <a:rPr lang="en-US" baseline="30000" dirty="0">
                <a:solidFill>
                  <a:schemeClr val="tx1"/>
                </a:solidFill>
              </a:rPr>
              <a:t>®</a:t>
            </a:r>
            <a:r>
              <a:rPr lang="en-US" dirty="0">
                <a:solidFill>
                  <a:schemeClr val="tx1"/>
                </a:solidFill>
              </a:rPr>
              <a:t>)</a:t>
            </a:r>
          </a:p>
          <a:p>
            <a:r>
              <a:rPr lang="en-US" dirty="0" err="1">
                <a:solidFill>
                  <a:schemeClr val="tx1"/>
                </a:solidFill>
              </a:rPr>
              <a:t>Elvitegravir</a:t>
            </a:r>
            <a:r>
              <a:rPr lang="en-US" dirty="0">
                <a:solidFill>
                  <a:schemeClr val="tx1"/>
                </a:solidFill>
              </a:rPr>
              <a:t> (contained in </a:t>
            </a:r>
            <a:r>
              <a:rPr lang="en-US" dirty="0" err="1">
                <a:solidFill>
                  <a:schemeClr val="tx1"/>
                </a:solidFill>
              </a:rPr>
              <a:t>Stribild</a:t>
            </a:r>
            <a:r>
              <a:rPr lang="en-US" baseline="30000" dirty="0">
                <a:solidFill>
                  <a:schemeClr val="tx1"/>
                </a:solidFill>
              </a:rPr>
              <a:t>®</a:t>
            </a:r>
            <a:r>
              <a:rPr lang="en-US" dirty="0">
                <a:solidFill>
                  <a:schemeClr val="tx1"/>
                </a:solidFill>
              </a:rPr>
              <a:t> and </a:t>
            </a:r>
            <a:r>
              <a:rPr lang="en-US" dirty="0" err="1">
                <a:solidFill>
                  <a:schemeClr val="tx1"/>
                </a:solidFill>
              </a:rPr>
              <a:t>Genvoya</a:t>
            </a:r>
            <a:r>
              <a:rPr lang="en-US" baseline="30000" dirty="0">
                <a:solidFill>
                  <a:schemeClr val="tx1"/>
                </a:solidFill>
              </a:rPr>
              <a:t>®</a:t>
            </a:r>
            <a:r>
              <a:rPr lang="en-US" dirty="0">
                <a:solidFill>
                  <a:schemeClr val="tx1"/>
                </a:solidFill>
              </a:rPr>
              <a:t>)</a:t>
            </a:r>
          </a:p>
          <a:p>
            <a:r>
              <a:rPr lang="en-US" dirty="0" err="1">
                <a:solidFill>
                  <a:schemeClr val="tx1"/>
                </a:solidFill>
              </a:rPr>
              <a:t>Bictegravir</a:t>
            </a:r>
            <a:r>
              <a:rPr lang="en-US" dirty="0">
                <a:solidFill>
                  <a:schemeClr val="tx1"/>
                </a:solidFill>
              </a:rPr>
              <a:t> (contained in </a:t>
            </a:r>
            <a:r>
              <a:rPr lang="en-US" dirty="0" err="1">
                <a:solidFill>
                  <a:schemeClr val="tx1"/>
                </a:solidFill>
              </a:rPr>
              <a:t>Biktarvy</a:t>
            </a:r>
            <a:r>
              <a:rPr lang="en-US" baseline="30000" dirty="0">
                <a:solidFill>
                  <a:schemeClr val="tx1"/>
                </a:solidFill>
              </a:rPr>
              <a:t> ®</a:t>
            </a:r>
            <a:r>
              <a:rPr lang="en-US" dirty="0">
                <a:solidFill>
                  <a:schemeClr val="tx1"/>
                </a:solidFill>
              </a:rPr>
              <a:t>)</a:t>
            </a:r>
          </a:p>
        </p:txBody>
      </p:sp>
    </p:spTree>
    <p:extLst>
      <p:ext uri="{BB962C8B-B14F-4D97-AF65-F5344CB8AC3E}">
        <p14:creationId xmlns:p14="http://schemas.microsoft.com/office/powerpoint/2010/main" val="1556194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graphicFrame>
        <p:nvGraphicFramePr>
          <p:cNvPr id="1165" name="Google Shape;1165;p82"/>
          <p:cNvGraphicFramePr/>
          <p:nvPr>
            <p:extLst>
              <p:ext uri="{D42A27DB-BD31-4B8C-83A1-F6EECF244321}">
                <p14:modId xmlns:p14="http://schemas.microsoft.com/office/powerpoint/2010/main" val="3480317102"/>
              </p:ext>
            </p:extLst>
          </p:nvPr>
        </p:nvGraphicFramePr>
        <p:xfrm>
          <a:off x="0" y="0"/>
          <a:ext cx="12192000" cy="6476900"/>
        </p:xfrm>
        <a:graphic>
          <a:graphicData uri="http://schemas.openxmlformats.org/drawingml/2006/table">
            <a:tbl>
              <a:tblPr>
                <a:noFill/>
              </a:tblPr>
              <a:tblGrid>
                <a:gridCol w="1617134">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8720666">
                  <a:extLst>
                    <a:ext uri="{9D8B030D-6E8A-4147-A177-3AD203B41FA5}">
                      <a16:colId xmlns:a16="http://schemas.microsoft.com/office/drawing/2014/main" val="20002"/>
                    </a:ext>
                  </a:extLst>
                </a:gridCol>
              </a:tblGrid>
              <a:tr h="388925">
                <a:tc>
                  <a:txBody>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Arial"/>
                          <a:ea typeface="Arial"/>
                          <a:cs typeface="Arial"/>
                          <a:sym typeface="Arial"/>
                        </a:rPr>
                        <a:t>INSTI</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BC2"/>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Arial"/>
                          <a:ea typeface="Arial"/>
                          <a:cs typeface="Arial"/>
                          <a:sym typeface="Arial"/>
                        </a:rPr>
                        <a:t>Product</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BC2"/>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Arial"/>
                          <a:ea typeface="Arial"/>
                          <a:cs typeface="Arial"/>
                          <a:sym typeface="Arial"/>
                        </a:rPr>
                        <a:t>Dosing Recommendations for Antacids </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BC2"/>
                    </a:solidFill>
                  </a:tcPr>
                </a:tc>
                <a:extLst>
                  <a:ext uri="{0D108BD9-81ED-4DB2-BD59-A6C34878D82A}">
                    <a16:rowId xmlns:a16="http://schemas.microsoft.com/office/drawing/2014/main" val="10000"/>
                  </a:ext>
                </a:extLst>
              </a:tr>
              <a:tr h="1008050">
                <a:tc>
                  <a:txBody>
                    <a:bodyPr/>
                    <a:lstStyle/>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Bictegravir</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Biktarvy</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(BIC/FTC/TAF)</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Aluminum / Magnesium Antacids: </a:t>
                      </a:r>
                      <a:r>
                        <a:rPr lang="en-US" sz="1100" b="0" i="0" u="none" strike="noStrike" cap="none">
                          <a:solidFill>
                            <a:srgbClr val="000000"/>
                          </a:solidFill>
                          <a:latin typeface="Arial"/>
                          <a:ea typeface="Arial"/>
                          <a:cs typeface="Arial"/>
                          <a:sym typeface="Arial"/>
                        </a:rPr>
                        <a:t>take Biktarvy at least </a:t>
                      </a:r>
                      <a:r>
                        <a:rPr lang="en-US" sz="1100" b="0" i="0" u="sng" strike="noStrike" cap="none">
                          <a:solidFill>
                            <a:srgbClr val="000000"/>
                          </a:solidFill>
                          <a:latin typeface="Arial"/>
                          <a:ea typeface="Arial"/>
                          <a:cs typeface="Arial"/>
                          <a:sym typeface="Arial"/>
                        </a:rPr>
                        <a:t>2 hours before </a:t>
                      </a:r>
                      <a:r>
                        <a:rPr lang="en-US" sz="1100" b="0" i="0" u="none" strike="noStrike" cap="none">
                          <a:solidFill>
                            <a:srgbClr val="000000"/>
                          </a:solidFill>
                          <a:latin typeface="Arial"/>
                          <a:ea typeface="Arial"/>
                          <a:cs typeface="Arial"/>
                          <a:sym typeface="Arial"/>
                        </a:rPr>
                        <a:t>antacids OR take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antacids</a:t>
                      </a:r>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Antacids</a:t>
                      </a:r>
                      <a:r>
                        <a:rPr lang="en-US" sz="1100" b="0" i="0" u="none" strike="noStrike" cap="none">
                          <a:solidFill>
                            <a:srgbClr val="000000"/>
                          </a:solidFill>
                          <a:latin typeface="Arial"/>
                          <a:ea typeface="Arial"/>
                          <a:cs typeface="Arial"/>
                          <a:sym typeface="Arial"/>
                        </a:rPr>
                        <a:t>: take together with </a:t>
                      </a:r>
                      <a:r>
                        <a:rPr lang="en-US" sz="1100" b="0" i="0" u="sng" strike="noStrike" cap="none">
                          <a:solidFill>
                            <a:srgbClr val="000000"/>
                          </a:solidFill>
                          <a:latin typeface="Arial"/>
                          <a:ea typeface="Arial"/>
                          <a:cs typeface="Arial"/>
                          <a:sym typeface="Arial"/>
                        </a:rPr>
                        <a:t>food;</a:t>
                      </a:r>
                      <a:r>
                        <a:rPr lang="en-US" sz="1100" b="0" i="0" u="none" strike="noStrike" cap="none">
                          <a:solidFill>
                            <a:srgbClr val="000000"/>
                          </a:solidFill>
                          <a:latin typeface="Arial"/>
                          <a:ea typeface="Arial"/>
                          <a:cs typeface="Arial"/>
                          <a:sym typeface="Arial"/>
                        </a:rPr>
                        <a:t> </a:t>
                      </a:r>
                      <a:r>
                        <a:rPr lang="en-US" sz="1100" b="1" i="0" u="none" strike="noStrike" cap="none">
                          <a:solidFill>
                            <a:srgbClr val="000000"/>
                          </a:solidFill>
                          <a:latin typeface="Arial"/>
                          <a:ea typeface="Arial"/>
                          <a:cs typeface="Arial"/>
                          <a:sym typeface="Arial"/>
                        </a:rPr>
                        <a:t>do not coadminister BIC simultaneously with antacids that contain calcium on an empty stomach</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1"/>
                  </a:ext>
                </a:extLst>
              </a:tr>
              <a:tr h="538150">
                <a:tc rowSpan="4">
                  <a:txBody>
                    <a:bodyPr/>
                    <a:lstStyle/>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Dolutegravir</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Tivicay</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(DTG)</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Aluminum / Magnesium or Calcium Antacids: </a:t>
                      </a:r>
                      <a:r>
                        <a:rPr lang="en-US" sz="1100" b="0" i="0" u="none" strike="noStrike" cap="none">
                          <a:solidFill>
                            <a:srgbClr val="000000"/>
                          </a:solidFill>
                          <a:latin typeface="Arial"/>
                          <a:ea typeface="Arial"/>
                          <a:cs typeface="Arial"/>
                          <a:sym typeface="Arial"/>
                        </a:rPr>
                        <a:t>take Tivicay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antacids OR take </a:t>
                      </a:r>
                      <a:r>
                        <a:rPr lang="en-US" sz="1100" b="0" i="0" u="sng" strike="noStrike" cap="none">
                          <a:solidFill>
                            <a:srgbClr val="000000"/>
                          </a:solidFill>
                          <a:latin typeface="Arial"/>
                          <a:ea typeface="Arial"/>
                          <a:cs typeface="Arial"/>
                          <a:sym typeface="Arial"/>
                        </a:rPr>
                        <a:t>6 hours after </a:t>
                      </a:r>
                      <a:r>
                        <a:rPr lang="en-US" sz="1100" b="0" i="0" u="none" strike="noStrike" cap="none">
                          <a:solidFill>
                            <a:srgbClr val="000000"/>
                          </a:solidFill>
                          <a:latin typeface="Arial"/>
                          <a:ea typeface="Arial"/>
                          <a:cs typeface="Arial"/>
                          <a:sym typeface="Arial"/>
                        </a:rPr>
                        <a:t>antacids </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extLst>
                  <a:ext uri="{0D108BD9-81ED-4DB2-BD59-A6C34878D82A}">
                    <a16:rowId xmlns:a16="http://schemas.microsoft.com/office/drawing/2014/main" val="10002"/>
                  </a:ext>
                </a:extLst>
              </a:tr>
              <a:tr h="5381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Triumeq</a:t>
                      </a:r>
                      <a:r>
                        <a:rPr lang="en-US" sz="1200" b="0" i="0" u="none" strike="noStrike" cap="none">
                          <a:solidFill>
                            <a:srgbClr val="000000"/>
                          </a:solidFill>
                          <a:latin typeface="Arial"/>
                          <a:ea typeface="Arial"/>
                          <a:cs typeface="Arial"/>
                          <a:sym typeface="Arial"/>
                        </a:rPr>
                        <a:t> (DTG/ABC/3TC)</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Aluminum / Magnesium or Calcium Antacids: </a:t>
                      </a:r>
                      <a:r>
                        <a:rPr lang="en-US" sz="1100" b="0" i="0" u="none" strike="noStrike" cap="none">
                          <a:solidFill>
                            <a:srgbClr val="000000"/>
                          </a:solidFill>
                          <a:latin typeface="Arial"/>
                          <a:ea typeface="Arial"/>
                          <a:cs typeface="Arial"/>
                          <a:sym typeface="Arial"/>
                        </a:rPr>
                        <a:t>take Triumeq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antacids OR take </a:t>
                      </a:r>
                      <a:r>
                        <a:rPr lang="en-US" sz="1100" b="0" i="0" u="sng" strike="noStrike" cap="none">
                          <a:solidFill>
                            <a:srgbClr val="000000"/>
                          </a:solidFill>
                          <a:latin typeface="Arial"/>
                          <a:ea typeface="Arial"/>
                          <a:cs typeface="Arial"/>
                          <a:sym typeface="Arial"/>
                        </a:rPr>
                        <a:t>6 hours after </a:t>
                      </a:r>
                      <a:r>
                        <a:rPr lang="en-US" sz="1100" b="0" i="0" u="none" strike="noStrike" cap="none">
                          <a:solidFill>
                            <a:srgbClr val="000000"/>
                          </a:solidFill>
                          <a:latin typeface="Arial"/>
                          <a:ea typeface="Arial"/>
                          <a:cs typeface="Arial"/>
                          <a:sym typeface="Arial"/>
                        </a:rPr>
                        <a:t>antacids </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3"/>
                  </a:ext>
                </a:extLst>
              </a:tr>
              <a:tr h="5381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Dovato</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(DTG/3TC) </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Aluminum / Magnesium or Calcium Antacids: </a:t>
                      </a:r>
                      <a:r>
                        <a:rPr lang="en-US" sz="1100" b="0" i="0" u="none" strike="noStrike" cap="none">
                          <a:solidFill>
                            <a:srgbClr val="000000"/>
                          </a:solidFill>
                          <a:latin typeface="Arial"/>
                          <a:ea typeface="Arial"/>
                          <a:cs typeface="Arial"/>
                          <a:sym typeface="Arial"/>
                        </a:rPr>
                        <a:t>take Dovato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antacids OR take </a:t>
                      </a:r>
                      <a:r>
                        <a:rPr lang="en-US" sz="1100" b="0" i="0" u="sng" strike="noStrike" cap="none">
                          <a:solidFill>
                            <a:srgbClr val="000000"/>
                          </a:solidFill>
                          <a:latin typeface="Arial"/>
                          <a:ea typeface="Arial"/>
                          <a:cs typeface="Arial"/>
                          <a:sym typeface="Arial"/>
                        </a:rPr>
                        <a:t>6 hours after </a:t>
                      </a:r>
                      <a:r>
                        <a:rPr lang="en-US" sz="1100" b="0" i="0" u="none" strike="noStrike" cap="none">
                          <a:solidFill>
                            <a:srgbClr val="000000"/>
                          </a:solidFill>
                          <a:latin typeface="Arial"/>
                          <a:ea typeface="Arial"/>
                          <a:cs typeface="Arial"/>
                          <a:sym typeface="Arial"/>
                        </a:rPr>
                        <a:t>antacids </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extLst>
                  <a:ext uri="{0D108BD9-81ED-4DB2-BD59-A6C34878D82A}">
                    <a16:rowId xmlns:a16="http://schemas.microsoft.com/office/drawing/2014/main" val="10004"/>
                  </a:ext>
                </a:extLst>
              </a:tr>
              <a:tr h="5984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Juluca</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(DTG/RPV)</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Aluminum / Magnesium or Calcium Antacids: </a:t>
                      </a:r>
                      <a:r>
                        <a:rPr lang="en-US" sz="1100" b="0" i="0" u="none" strike="noStrike" cap="none">
                          <a:solidFill>
                            <a:srgbClr val="000000"/>
                          </a:solidFill>
                          <a:latin typeface="Arial"/>
                          <a:ea typeface="Arial"/>
                          <a:cs typeface="Arial"/>
                          <a:sym typeface="Arial"/>
                        </a:rPr>
                        <a:t>take Juluca at least </a:t>
                      </a:r>
                      <a:r>
                        <a:rPr lang="en-US" sz="1100" b="0" i="0" u="sng" strike="noStrike" cap="none">
                          <a:solidFill>
                            <a:srgbClr val="000000"/>
                          </a:solidFill>
                          <a:latin typeface="Arial"/>
                          <a:ea typeface="Arial"/>
                          <a:cs typeface="Arial"/>
                          <a:sym typeface="Arial"/>
                        </a:rPr>
                        <a:t>4 hours before</a:t>
                      </a:r>
                      <a:r>
                        <a:rPr lang="en-US" sz="1100" b="0" i="0" u="none" strike="noStrike" cap="none">
                          <a:solidFill>
                            <a:srgbClr val="000000"/>
                          </a:solidFill>
                          <a:latin typeface="Arial"/>
                          <a:ea typeface="Arial"/>
                          <a:cs typeface="Arial"/>
                          <a:sym typeface="Arial"/>
                        </a:rPr>
                        <a:t> antacids or </a:t>
                      </a:r>
                      <a:r>
                        <a:rPr lang="en-US" sz="1100" b="0" i="0" u="sng" strike="noStrike" cap="none">
                          <a:solidFill>
                            <a:srgbClr val="000000"/>
                          </a:solidFill>
                          <a:latin typeface="Arial"/>
                          <a:ea typeface="Arial"/>
                          <a:cs typeface="Arial"/>
                          <a:sym typeface="Arial"/>
                        </a:rPr>
                        <a:t>6 hours after </a:t>
                      </a:r>
                      <a:r>
                        <a:rPr lang="en-US" sz="1100" b="0" i="0" u="none" strike="noStrike" cap="none">
                          <a:solidFill>
                            <a:srgbClr val="000000"/>
                          </a:solidFill>
                          <a:latin typeface="Arial"/>
                          <a:ea typeface="Arial"/>
                          <a:cs typeface="Arial"/>
                          <a:sym typeface="Arial"/>
                        </a:rPr>
                        <a:t>antacids </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5"/>
                  </a:ext>
                </a:extLst>
              </a:tr>
              <a:tr h="762000">
                <a:tc rowSpan="2">
                  <a:txBody>
                    <a:bodyPr/>
                    <a:lstStyle/>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Elvitegravir</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Stribild</a:t>
                      </a:r>
                      <a:r>
                        <a:rPr lang="en-US" sz="1200" b="0" i="0" u="none" strike="noStrike" cap="none">
                          <a:solidFill>
                            <a:srgbClr val="000000"/>
                          </a:solidFill>
                          <a:latin typeface="Arial"/>
                          <a:ea typeface="Arial"/>
                          <a:cs typeface="Arial"/>
                          <a:sym typeface="Arial"/>
                        </a:rPr>
                        <a:t> (EVG/c/FTC/TDF)</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Aluminum / Magnesium or Calcium Antacids: </a:t>
                      </a:r>
                      <a:r>
                        <a:rPr lang="en-US" sz="1100" b="0" i="0" u="none" strike="noStrike" cap="none">
                          <a:solidFill>
                            <a:srgbClr val="000000"/>
                          </a:solidFill>
                          <a:latin typeface="Arial"/>
                          <a:ea typeface="Arial"/>
                          <a:cs typeface="Arial"/>
                          <a:sym typeface="Arial"/>
                        </a:rPr>
                        <a:t>separate intake from antacids by at least 2 hours </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extLst>
                  <a:ext uri="{0D108BD9-81ED-4DB2-BD59-A6C34878D82A}">
                    <a16:rowId xmlns:a16="http://schemas.microsoft.com/office/drawing/2014/main" val="10006"/>
                  </a:ext>
                </a:extLst>
              </a:tr>
              <a:tr h="7620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Genvoya</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(EVG/c/FTC/TAF)</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Aluminum / Magnesium or Calcium Antacids: </a:t>
                      </a:r>
                      <a:r>
                        <a:rPr lang="en-US" sz="1100" b="0" i="0" u="none" strike="noStrike" cap="none" dirty="0">
                          <a:solidFill>
                            <a:srgbClr val="000000"/>
                          </a:solidFill>
                          <a:latin typeface="Arial"/>
                          <a:ea typeface="Arial"/>
                          <a:cs typeface="Arial"/>
                          <a:sym typeface="Arial"/>
                        </a:rPr>
                        <a:t>separate intake from antacids by at least 2 hours </a:t>
                      </a:r>
                      <a:endParaRPr dirty="0"/>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7"/>
                  </a:ext>
                </a:extLst>
              </a:tr>
              <a:tr h="633400">
                <a:tc rowSpan="2">
                  <a:txBody>
                    <a:bodyPr/>
                    <a:lstStyle/>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Raltegravir </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Isentress</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(RAL)</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Aluminum / Magnesium Antacids: </a:t>
                      </a:r>
                      <a:r>
                        <a:rPr lang="en-US" sz="1100" b="0" i="0" u="none" strike="noStrike" cap="none">
                          <a:solidFill>
                            <a:srgbClr val="000000"/>
                          </a:solidFill>
                          <a:latin typeface="Arial"/>
                          <a:ea typeface="Arial"/>
                          <a:cs typeface="Arial"/>
                          <a:sym typeface="Arial"/>
                        </a:rPr>
                        <a:t>not recommended </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Antacids</a:t>
                      </a:r>
                      <a:r>
                        <a:rPr lang="en-US" sz="1100" b="0" i="0" u="none" strike="noStrike" cap="none">
                          <a:solidFill>
                            <a:srgbClr val="000000"/>
                          </a:solidFill>
                          <a:latin typeface="Arial"/>
                          <a:ea typeface="Arial"/>
                          <a:cs typeface="Arial"/>
                          <a:sym typeface="Arial"/>
                        </a:rPr>
                        <a:t>: no dose adjustment required</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extLst>
                  <a:ext uri="{0D108BD9-81ED-4DB2-BD59-A6C34878D82A}">
                    <a16:rowId xmlns:a16="http://schemas.microsoft.com/office/drawing/2014/main" val="10008"/>
                  </a:ext>
                </a:extLst>
              </a:tr>
              <a:tr h="7096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Isentress HD</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(RAL)</a:t>
                      </a:r>
                      <a:endParaRPr/>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Aluminum / Magnesium Antacids: </a:t>
                      </a:r>
                      <a:r>
                        <a:rPr lang="en-US" sz="1100" b="0" i="0" u="none" strike="noStrike" cap="none" dirty="0">
                          <a:solidFill>
                            <a:srgbClr val="000000"/>
                          </a:solidFill>
                          <a:latin typeface="Arial"/>
                          <a:ea typeface="Arial"/>
                          <a:cs typeface="Arial"/>
                          <a:sym typeface="Arial"/>
                        </a:rPr>
                        <a:t>not recommended</a:t>
                      </a: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Calcium Antacids</a:t>
                      </a:r>
                      <a:r>
                        <a:rPr lang="en-US" sz="1100" b="0" i="0" u="none" strike="noStrike" cap="none" dirty="0">
                          <a:solidFill>
                            <a:srgbClr val="000000"/>
                          </a:solidFill>
                          <a:latin typeface="Arial"/>
                          <a:ea typeface="Arial"/>
                          <a:cs typeface="Arial"/>
                          <a:sym typeface="Arial"/>
                        </a:rPr>
                        <a:t>: not recommended</a:t>
                      </a:r>
                      <a:endParaRPr dirty="0"/>
                    </a:p>
                  </a:txBody>
                  <a:tcPr marL="68600" marR="68600"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9"/>
                  </a:ext>
                </a:extLst>
              </a:tr>
            </a:tbl>
          </a:graphicData>
        </a:graphic>
      </p:graphicFrame>
      <p:sp>
        <p:nvSpPr>
          <p:cNvPr id="1166" name="Google Shape;1166;p82"/>
          <p:cNvSpPr txBox="1"/>
          <p:nvPr/>
        </p:nvSpPr>
        <p:spPr>
          <a:xfrm>
            <a:off x="1524000" y="6550026"/>
            <a:ext cx="5181600" cy="307975"/>
          </a:xfrm>
          <a:prstGeom prst="rect">
            <a:avLst/>
          </a:prstGeom>
          <a:noFill/>
          <a:ln>
            <a:noFill/>
          </a:ln>
        </p:spPr>
        <p:txBody>
          <a:bodyPr spcFirstLastPara="1" wrap="square" lIns="91425" tIns="45700" rIns="91425" bIns="45700" anchor="t" anchorCtr="0">
            <a:spAutoFit/>
          </a:bodyPr>
          <a:lstStyle/>
          <a:p>
            <a:pPr defTabSz="914400">
              <a:buClr>
                <a:srgbClr val="FFFFFF"/>
              </a:buClr>
              <a:buSzPts val="1400"/>
            </a:pPr>
            <a:r>
              <a:rPr lang="en-US" sz="1400" kern="0">
                <a:solidFill>
                  <a:srgbClr val="FFFFFF"/>
                </a:solidFill>
                <a:latin typeface="Arial"/>
                <a:ea typeface="Arial"/>
                <a:cs typeface="Arial"/>
                <a:sym typeface="Arial"/>
              </a:rPr>
              <a:t>Permission to use slide created by Taylor Smith, Pharm.D.</a:t>
            </a:r>
            <a:endParaRPr sz="1400" kern="0">
              <a:solidFill>
                <a:srgbClr val="000000"/>
              </a:solidFill>
              <a:latin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graphicFrame>
        <p:nvGraphicFramePr>
          <p:cNvPr id="1172" name="Google Shape;1172;p83"/>
          <p:cNvGraphicFramePr/>
          <p:nvPr>
            <p:extLst>
              <p:ext uri="{D42A27DB-BD31-4B8C-83A1-F6EECF244321}">
                <p14:modId xmlns:p14="http://schemas.microsoft.com/office/powerpoint/2010/main" val="3559137756"/>
              </p:ext>
            </p:extLst>
          </p:nvPr>
        </p:nvGraphicFramePr>
        <p:xfrm>
          <a:off x="0" y="1"/>
          <a:ext cx="12192000" cy="6407075"/>
        </p:xfrm>
        <a:graphic>
          <a:graphicData uri="http://schemas.openxmlformats.org/drawingml/2006/table">
            <a:tbl>
              <a:tblPr>
                <a:noFill/>
              </a:tblPr>
              <a:tblGrid>
                <a:gridCol w="1617134">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gridCol w="8771466">
                  <a:extLst>
                    <a:ext uri="{9D8B030D-6E8A-4147-A177-3AD203B41FA5}">
                      <a16:colId xmlns:a16="http://schemas.microsoft.com/office/drawing/2014/main" val="20002"/>
                    </a:ext>
                  </a:extLst>
                </a:gridCol>
              </a:tblGrid>
              <a:tr h="1123950">
                <a:tc>
                  <a:txBody>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Arial"/>
                          <a:ea typeface="Arial"/>
                          <a:cs typeface="Arial"/>
                          <a:sym typeface="Arial"/>
                        </a:rPr>
                        <a:t>INSTI</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BC2"/>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Arial"/>
                          <a:ea typeface="Arial"/>
                          <a:cs typeface="Arial"/>
                          <a:sym typeface="Arial"/>
                        </a:rPr>
                        <a:t>Product</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BC2"/>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Arial"/>
                          <a:ea typeface="Arial"/>
                          <a:cs typeface="Arial"/>
                          <a:sym typeface="Arial"/>
                        </a:rPr>
                        <a:t>Dosing Recommendations for Multivitamins and Supplements  </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AABC2"/>
                    </a:solidFill>
                  </a:tcPr>
                </a:tc>
                <a:extLst>
                  <a:ext uri="{0D108BD9-81ED-4DB2-BD59-A6C34878D82A}">
                    <a16:rowId xmlns:a16="http://schemas.microsoft.com/office/drawing/2014/main" val="10000"/>
                  </a:ext>
                </a:extLst>
              </a:tr>
              <a:tr h="747700">
                <a:tc>
                  <a:txBody>
                    <a:bodyPr/>
                    <a:lstStyle/>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Bictegravir</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Biktarvy</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(BIC/FTC/TAF)</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a:t>
                      </a:r>
                      <a:r>
                        <a:rPr lang="en-US" sz="1100" b="0" i="0" u="none" strike="noStrike" cap="none">
                          <a:solidFill>
                            <a:srgbClr val="000000"/>
                          </a:solidFill>
                          <a:latin typeface="Arial"/>
                          <a:ea typeface="Arial"/>
                          <a:cs typeface="Arial"/>
                          <a:sym typeface="Arial"/>
                        </a:rPr>
                        <a:t>take together with food</a:t>
                      </a:r>
                      <a:r>
                        <a:rPr lang="en-US" sz="1100" b="1" i="0" u="none" strike="noStrike" cap="none">
                          <a:solidFill>
                            <a:srgbClr val="000000"/>
                          </a:solidFill>
                          <a:latin typeface="Arial"/>
                          <a:ea typeface="Arial"/>
                          <a:cs typeface="Arial"/>
                          <a:sym typeface="Arial"/>
                        </a:rPr>
                        <a:t>; Iron: </a:t>
                      </a:r>
                      <a:r>
                        <a:rPr lang="en-US" sz="1100" b="0" i="0" u="none" strike="noStrike" cap="none">
                          <a:solidFill>
                            <a:srgbClr val="000000"/>
                          </a:solidFill>
                          <a:latin typeface="Arial"/>
                          <a:ea typeface="Arial"/>
                          <a:cs typeface="Arial"/>
                          <a:sym typeface="Arial"/>
                        </a:rPr>
                        <a:t>take together with food </a:t>
                      </a:r>
                      <a:endParaRPr/>
                    </a:p>
                    <a:p>
                      <a:pPr marL="0" marR="0" lvl="0" indent="-69850" algn="l" rtl="0">
                        <a:lnSpc>
                          <a:spcPct val="100000"/>
                        </a:lnSpc>
                        <a:spcBef>
                          <a:spcPts val="0"/>
                        </a:spcBef>
                        <a:spcAft>
                          <a:spcPts val="0"/>
                        </a:spcAft>
                        <a:buClr>
                          <a:srgbClr val="000000"/>
                        </a:buClr>
                        <a:buSzPts val="1100"/>
                        <a:buFont typeface="Noto Sans Symbols"/>
                        <a:buChar char="▪"/>
                      </a:pPr>
                      <a:r>
                        <a:rPr lang="en-US" sz="1100" b="1" i="0" u="none" strike="noStrike" cap="none">
                          <a:solidFill>
                            <a:srgbClr val="000000"/>
                          </a:solidFill>
                          <a:latin typeface="Arial"/>
                          <a:ea typeface="Arial"/>
                          <a:cs typeface="Arial"/>
                          <a:sym typeface="Arial"/>
                        </a:rPr>
                        <a:t>Note: Do not co-administer BIC under fasting conditions simultaneously with, or 2 hours after, supplements that contain Ca or Fe.</a:t>
                      </a:r>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Magnesium or Multivitamins: </a:t>
                      </a:r>
                      <a:r>
                        <a:rPr lang="en-US" sz="1100" b="0" i="0" u="none" strike="noStrike" cap="none">
                          <a:solidFill>
                            <a:srgbClr val="000000"/>
                          </a:solidFill>
                          <a:latin typeface="Arial"/>
                          <a:ea typeface="Arial"/>
                          <a:cs typeface="Arial"/>
                          <a:sym typeface="Arial"/>
                        </a:rPr>
                        <a:t>take together with food</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1"/>
                  </a:ext>
                </a:extLst>
              </a:tr>
              <a:tr h="577850">
                <a:tc rowSpan="4">
                  <a:txBody>
                    <a:bodyPr/>
                    <a:lstStyle/>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dirty="0">
                          <a:solidFill>
                            <a:schemeClr val="dk2"/>
                          </a:solidFill>
                          <a:latin typeface="Arial"/>
                          <a:ea typeface="Arial"/>
                          <a:cs typeface="Arial"/>
                          <a:sym typeface="Arial"/>
                        </a:rPr>
                        <a:t>Dolutegravir</a:t>
                      </a:r>
                      <a:endParaRPr dirty="0"/>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Tivicay</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(DTG)</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Iron or Multivitamins: </a:t>
                      </a:r>
                      <a:r>
                        <a:rPr lang="en-US" sz="1100" b="0" i="0" u="none" strike="noStrike" cap="none">
                          <a:solidFill>
                            <a:srgbClr val="000000"/>
                          </a:solidFill>
                          <a:latin typeface="Arial"/>
                          <a:ea typeface="Arial"/>
                          <a:cs typeface="Arial"/>
                          <a:sym typeface="Arial"/>
                        </a:rPr>
                        <a:t>take Tivicay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supplements/vitamins OR take </a:t>
                      </a:r>
                      <a:r>
                        <a:rPr lang="en-US" sz="1100" b="0" i="0" u="sng" strike="noStrike" cap="none">
                          <a:solidFill>
                            <a:srgbClr val="000000"/>
                          </a:solidFill>
                          <a:latin typeface="Arial"/>
                          <a:ea typeface="Arial"/>
                          <a:cs typeface="Arial"/>
                          <a:sym typeface="Arial"/>
                        </a:rPr>
                        <a:t>together with food </a:t>
                      </a:r>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Magnesium: </a:t>
                      </a:r>
                      <a:r>
                        <a:rPr lang="en-US" sz="1100" b="0" i="0" u="none" strike="noStrike" cap="none">
                          <a:solidFill>
                            <a:srgbClr val="000000"/>
                          </a:solidFill>
                          <a:latin typeface="Arial"/>
                          <a:ea typeface="Arial"/>
                          <a:cs typeface="Arial"/>
                          <a:sym typeface="Arial"/>
                        </a:rPr>
                        <a:t>take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supplements/vitamins</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extLst>
                  <a:ext uri="{0D108BD9-81ED-4DB2-BD59-A6C34878D82A}">
                    <a16:rowId xmlns:a16="http://schemas.microsoft.com/office/drawing/2014/main" val="10002"/>
                  </a:ext>
                </a:extLst>
              </a:tr>
              <a:tr h="5794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Triumeq</a:t>
                      </a:r>
                      <a:r>
                        <a:rPr lang="en-US" sz="1200" b="0" i="0" u="none" strike="noStrike" cap="none">
                          <a:solidFill>
                            <a:srgbClr val="000000"/>
                          </a:solidFill>
                          <a:latin typeface="Arial"/>
                          <a:ea typeface="Arial"/>
                          <a:cs typeface="Arial"/>
                          <a:sym typeface="Arial"/>
                        </a:rPr>
                        <a:t> (DTG/ABC/3TC)</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Iron or Multivitamins: </a:t>
                      </a:r>
                      <a:r>
                        <a:rPr lang="en-US" sz="1100" b="0" i="0" u="none" strike="noStrike" cap="none">
                          <a:solidFill>
                            <a:srgbClr val="000000"/>
                          </a:solidFill>
                          <a:latin typeface="Arial"/>
                          <a:ea typeface="Arial"/>
                          <a:cs typeface="Arial"/>
                          <a:sym typeface="Arial"/>
                        </a:rPr>
                        <a:t>take Triumeq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supplements/vitamins OR take </a:t>
                      </a:r>
                      <a:r>
                        <a:rPr lang="en-US" sz="1100" b="0" i="0" u="sng" strike="noStrike" cap="none">
                          <a:solidFill>
                            <a:srgbClr val="000000"/>
                          </a:solidFill>
                          <a:latin typeface="Arial"/>
                          <a:ea typeface="Arial"/>
                          <a:cs typeface="Arial"/>
                          <a:sym typeface="Arial"/>
                        </a:rPr>
                        <a:t>together with food </a:t>
                      </a:r>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Magnesium: </a:t>
                      </a:r>
                      <a:r>
                        <a:rPr lang="en-US" sz="1100" b="0" i="0" u="none" strike="noStrike" cap="none">
                          <a:solidFill>
                            <a:srgbClr val="000000"/>
                          </a:solidFill>
                          <a:latin typeface="Arial"/>
                          <a:ea typeface="Arial"/>
                          <a:cs typeface="Arial"/>
                          <a:sym typeface="Arial"/>
                        </a:rPr>
                        <a:t>take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supplements/vitamins (European labeling)</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3"/>
                  </a:ext>
                </a:extLst>
              </a:tr>
              <a:tr h="7477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Dovato</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(DTG/3TC) </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Iron or Multivitamins: </a:t>
                      </a:r>
                      <a:r>
                        <a:rPr lang="en-US" sz="1100" b="0" i="0" u="none" strike="noStrike" cap="none">
                          <a:solidFill>
                            <a:srgbClr val="000000"/>
                          </a:solidFill>
                          <a:latin typeface="Arial"/>
                          <a:ea typeface="Arial"/>
                          <a:cs typeface="Arial"/>
                          <a:sym typeface="Arial"/>
                        </a:rPr>
                        <a:t>take </a:t>
                      </a:r>
                      <a:r>
                        <a:rPr lang="en-US" sz="1100" b="0" i="0" u="sng" strike="noStrike" cap="none">
                          <a:solidFill>
                            <a:srgbClr val="000000"/>
                          </a:solidFill>
                          <a:latin typeface="Arial"/>
                          <a:ea typeface="Arial"/>
                          <a:cs typeface="Arial"/>
                          <a:sym typeface="Arial"/>
                        </a:rPr>
                        <a:t>together with food</a:t>
                      </a:r>
                      <a:r>
                        <a:rPr lang="en-US" sz="1100" b="0" i="0" u="none" strike="noStrike" cap="none">
                          <a:solidFill>
                            <a:srgbClr val="000000"/>
                          </a:solidFill>
                          <a:latin typeface="Arial"/>
                          <a:ea typeface="Arial"/>
                          <a:cs typeface="Arial"/>
                          <a:sym typeface="Arial"/>
                        </a:rPr>
                        <a:t> OR under fasting conditions, take Dovato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supplements/vitamins</a:t>
                      </a:r>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Magnesium:</a:t>
                      </a:r>
                      <a:r>
                        <a:rPr lang="en-US" sz="1100" b="0" i="0" u="none" strike="noStrike" cap="none">
                          <a:solidFill>
                            <a:srgbClr val="000000"/>
                          </a:solidFill>
                          <a:latin typeface="Arial"/>
                          <a:ea typeface="Arial"/>
                          <a:cs typeface="Arial"/>
                          <a:sym typeface="Arial"/>
                        </a:rPr>
                        <a:t> take </a:t>
                      </a:r>
                      <a:r>
                        <a:rPr lang="en-US" sz="1100" b="0" i="0" u="sng" strike="noStrike" cap="none">
                          <a:solidFill>
                            <a:srgbClr val="000000"/>
                          </a:solidFill>
                          <a:latin typeface="Arial"/>
                          <a:ea typeface="Arial"/>
                          <a:cs typeface="Arial"/>
                          <a:sym typeface="Arial"/>
                        </a:rPr>
                        <a:t>together with food</a:t>
                      </a:r>
                      <a:r>
                        <a:rPr lang="en-US" sz="1100" b="0" i="0" u="none" strike="noStrike" cap="none">
                          <a:solidFill>
                            <a:srgbClr val="000000"/>
                          </a:solidFill>
                          <a:latin typeface="Arial"/>
                          <a:ea typeface="Arial"/>
                          <a:cs typeface="Arial"/>
                          <a:sym typeface="Arial"/>
                        </a:rPr>
                        <a:t> OR under fasting conditions at least </a:t>
                      </a:r>
                      <a:r>
                        <a:rPr lang="en-US" sz="1100" b="0" i="0" u="sng" strike="noStrike" cap="none">
                          <a:solidFill>
                            <a:srgbClr val="000000"/>
                          </a:solidFill>
                          <a:latin typeface="Arial"/>
                          <a:ea typeface="Arial"/>
                          <a:cs typeface="Arial"/>
                          <a:sym typeface="Arial"/>
                        </a:rPr>
                        <a:t>2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supplements/vitamins (European labeling)</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extLst>
                  <a:ext uri="{0D108BD9-81ED-4DB2-BD59-A6C34878D82A}">
                    <a16:rowId xmlns:a16="http://schemas.microsoft.com/office/drawing/2014/main" val="10004"/>
                  </a:ext>
                </a:extLst>
              </a:tr>
              <a:tr h="5778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Juluca</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(DTG/RPV)</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Iron or Multivitamins: </a:t>
                      </a:r>
                      <a:r>
                        <a:rPr lang="en-US" sz="1100" b="0" i="0" u="none" strike="noStrike" cap="none">
                          <a:solidFill>
                            <a:srgbClr val="000000"/>
                          </a:solidFill>
                          <a:latin typeface="Arial"/>
                          <a:ea typeface="Arial"/>
                          <a:cs typeface="Arial"/>
                          <a:sym typeface="Arial"/>
                        </a:rPr>
                        <a:t>take </a:t>
                      </a:r>
                      <a:r>
                        <a:rPr lang="en-US" sz="1100" b="0" i="0" u="sng" strike="noStrike" cap="none">
                          <a:solidFill>
                            <a:srgbClr val="000000"/>
                          </a:solidFill>
                          <a:latin typeface="Arial"/>
                          <a:ea typeface="Arial"/>
                          <a:cs typeface="Arial"/>
                          <a:sym typeface="Arial"/>
                        </a:rPr>
                        <a:t>together with food</a:t>
                      </a:r>
                      <a:r>
                        <a:rPr lang="en-US" sz="1100" b="0" i="0" u="none" strike="noStrike" cap="none">
                          <a:solidFill>
                            <a:srgbClr val="000000"/>
                          </a:solidFill>
                          <a:latin typeface="Arial"/>
                          <a:ea typeface="Arial"/>
                          <a:cs typeface="Arial"/>
                          <a:sym typeface="Arial"/>
                        </a:rPr>
                        <a:t> OR at least </a:t>
                      </a:r>
                      <a:r>
                        <a:rPr lang="en-US" sz="1100" b="0" i="0" u="sng" strike="noStrike" cap="none">
                          <a:solidFill>
                            <a:srgbClr val="000000"/>
                          </a:solidFill>
                          <a:latin typeface="Arial"/>
                          <a:ea typeface="Arial"/>
                          <a:cs typeface="Arial"/>
                          <a:sym typeface="Arial"/>
                        </a:rPr>
                        <a:t>4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supplements/vitamins</a:t>
                      </a:r>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Magnesium: </a:t>
                      </a:r>
                      <a:r>
                        <a:rPr lang="en-US" sz="1100" b="0" i="0" u="none" strike="noStrike" cap="none">
                          <a:solidFill>
                            <a:srgbClr val="000000"/>
                          </a:solidFill>
                          <a:latin typeface="Arial"/>
                          <a:ea typeface="Arial"/>
                          <a:cs typeface="Arial"/>
                          <a:sym typeface="Arial"/>
                        </a:rPr>
                        <a:t>take at least </a:t>
                      </a:r>
                      <a:r>
                        <a:rPr lang="en-US" sz="1100" b="0" i="0" u="sng" strike="noStrike" cap="none">
                          <a:solidFill>
                            <a:srgbClr val="000000"/>
                          </a:solidFill>
                          <a:latin typeface="Arial"/>
                          <a:ea typeface="Arial"/>
                          <a:cs typeface="Arial"/>
                          <a:sym typeface="Arial"/>
                        </a:rPr>
                        <a:t>4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magnesium </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5"/>
                  </a:ext>
                </a:extLst>
              </a:tr>
              <a:tr h="625475">
                <a:tc rowSpan="2">
                  <a:txBody>
                    <a:bodyPr/>
                    <a:lstStyle/>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Elvitegravir</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Stribild</a:t>
                      </a:r>
                      <a:r>
                        <a:rPr lang="en-US" sz="1200" b="0" i="0" u="none" strike="noStrike" cap="none">
                          <a:solidFill>
                            <a:srgbClr val="000000"/>
                          </a:solidFill>
                          <a:latin typeface="Arial"/>
                          <a:ea typeface="Arial"/>
                          <a:cs typeface="Arial"/>
                          <a:sym typeface="Arial"/>
                        </a:rPr>
                        <a:t> (EVG/c/FTC/TDF)</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Iron or Multivitamins: </a:t>
                      </a:r>
                      <a:r>
                        <a:rPr lang="en-US" sz="1100" b="0" i="0" u="none" strike="noStrike" cap="none">
                          <a:solidFill>
                            <a:srgbClr val="000000"/>
                          </a:solidFill>
                          <a:latin typeface="Arial"/>
                          <a:ea typeface="Arial"/>
                          <a:cs typeface="Arial"/>
                          <a:sym typeface="Arial"/>
                        </a:rPr>
                        <a:t>take </a:t>
                      </a:r>
                      <a:r>
                        <a:rPr lang="en-US" sz="1100" b="0" i="0" u="sng" strike="noStrike" cap="none">
                          <a:solidFill>
                            <a:srgbClr val="000000"/>
                          </a:solidFill>
                          <a:latin typeface="Arial"/>
                          <a:ea typeface="Arial"/>
                          <a:cs typeface="Arial"/>
                          <a:sym typeface="Arial"/>
                        </a:rPr>
                        <a:t>together with food</a:t>
                      </a:r>
                      <a:r>
                        <a:rPr lang="en-US" sz="1100" b="0" i="0" u="none" strike="noStrike" cap="none">
                          <a:solidFill>
                            <a:srgbClr val="000000"/>
                          </a:solidFill>
                          <a:latin typeface="Arial"/>
                          <a:ea typeface="Arial"/>
                          <a:cs typeface="Arial"/>
                          <a:sym typeface="Arial"/>
                        </a:rPr>
                        <a:t> OR at least </a:t>
                      </a:r>
                      <a:r>
                        <a:rPr lang="en-US" sz="1100" b="0" i="0" u="sng" strike="noStrike" cap="none">
                          <a:solidFill>
                            <a:srgbClr val="000000"/>
                          </a:solidFill>
                          <a:latin typeface="Arial"/>
                          <a:ea typeface="Arial"/>
                          <a:cs typeface="Arial"/>
                          <a:sym typeface="Arial"/>
                        </a:rPr>
                        <a:t>4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supplements/vitamins (European labeling)</a:t>
                      </a:r>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Magnesium: </a:t>
                      </a:r>
                      <a:r>
                        <a:rPr lang="en-US" sz="1100" b="0" i="0" u="none" strike="noStrike" cap="none">
                          <a:solidFill>
                            <a:srgbClr val="000000"/>
                          </a:solidFill>
                          <a:latin typeface="Arial"/>
                          <a:ea typeface="Arial"/>
                          <a:cs typeface="Arial"/>
                          <a:sym typeface="Arial"/>
                        </a:rPr>
                        <a:t>take at least </a:t>
                      </a:r>
                      <a:r>
                        <a:rPr lang="en-US" sz="1100" b="0" i="0" u="sng" strike="noStrike" cap="none">
                          <a:solidFill>
                            <a:srgbClr val="000000"/>
                          </a:solidFill>
                          <a:latin typeface="Arial"/>
                          <a:ea typeface="Arial"/>
                          <a:cs typeface="Arial"/>
                          <a:sym typeface="Arial"/>
                        </a:rPr>
                        <a:t>4 hours before</a:t>
                      </a:r>
                      <a:r>
                        <a:rPr lang="en-US" sz="1100" b="0" i="0" u="none" strike="noStrike" cap="none">
                          <a:solidFill>
                            <a:srgbClr val="000000"/>
                          </a:solidFill>
                          <a:latin typeface="Arial"/>
                          <a:ea typeface="Arial"/>
                          <a:cs typeface="Arial"/>
                          <a:sym typeface="Arial"/>
                        </a:rPr>
                        <a:t> or </a:t>
                      </a:r>
                      <a:r>
                        <a:rPr lang="en-US" sz="1100" b="0" i="0" u="sng" strike="noStrike" cap="none">
                          <a:solidFill>
                            <a:srgbClr val="000000"/>
                          </a:solidFill>
                          <a:latin typeface="Arial"/>
                          <a:ea typeface="Arial"/>
                          <a:cs typeface="Arial"/>
                          <a:sym typeface="Arial"/>
                        </a:rPr>
                        <a:t>6 hours after</a:t>
                      </a:r>
                      <a:r>
                        <a:rPr lang="en-US" sz="1100" b="0" i="0" u="none" strike="noStrike" cap="none">
                          <a:solidFill>
                            <a:srgbClr val="000000"/>
                          </a:solidFill>
                          <a:latin typeface="Arial"/>
                          <a:ea typeface="Arial"/>
                          <a:cs typeface="Arial"/>
                          <a:sym typeface="Arial"/>
                        </a:rPr>
                        <a:t> magnesium </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extLst>
                  <a:ext uri="{0D108BD9-81ED-4DB2-BD59-A6C34878D82A}">
                    <a16:rowId xmlns:a16="http://schemas.microsoft.com/office/drawing/2014/main" val="10006"/>
                  </a:ext>
                </a:extLst>
              </a:tr>
              <a:tr h="6238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Genvoya</a:t>
                      </a:r>
                      <a:r>
                        <a:rPr lang="en-US" sz="12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(EVG/c/FTC/TAF)</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Iron or Magnesium: </a:t>
                      </a:r>
                      <a:r>
                        <a:rPr lang="en-US" sz="1100" b="0" i="0" u="none" strike="noStrike" cap="none">
                          <a:solidFill>
                            <a:srgbClr val="000000"/>
                          </a:solidFill>
                          <a:latin typeface="Arial"/>
                          <a:ea typeface="Arial"/>
                          <a:cs typeface="Arial"/>
                          <a:sym typeface="Arial"/>
                        </a:rPr>
                        <a:t>separate intake by at least 4 hours</a:t>
                      </a:r>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Multivitamins: </a:t>
                      </a:r>
                      <a:r>
                        <a:rPr lang="en-US" sz="1100" b="0" i="0" u="none" strike="noStrike" cap="none">
                          <a:solidFill>
                            <a:srgbClr val="000000"/>
                          </a:solidFill>
                          <a:latin typeface="Arial"/>
                          <a:ea typeface="Arial"/>
                          <a:cs typeface="Arial"/>
                          <a:sym typeface="Arial"/>
                        </a:rPr>
                        <a:t>separate intake by at least 4 hours (European labeling)</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7"/>
                  </a:ext>
                </a:extLst>
              </a:tr>
              <a:tr h="363525">
                <a:tc rowSpan="2">
                  <a:txBody>
                    <a:bodyPr/>
                    <a:lstStyle/>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Raltegravir </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5A5A5"/>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Isentress</a:t>
                      </a:r>
                      <a:r>
                        <a:rPr lang="en-US" sz="1200" b="0" i="0" u="none" strike="noStrike" cap="none">
                          <a:solidFill>
                            <a:srgbClr val="000000"/>
                          </a:solidFill>
                          <a:latin typeface="Arial"/>
                          <a:ea typeface="Arial"/>
                          <a:cs typeface="Arial"/>
                          <a:sym typeface="Arial"/>
                        </a:rPr>
                        <a:t> (RAL)</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Calcium, Iron, Magnesium or Multivitamins: </a:t>
                      </a:r>
                      <a:r>
                        <a:rPr lang="en-US" sz="1100" b="0" i="0" u="none" strike="noStrike" cap="none">
                          <a:solidFill>
                            <a:srgbClr val="000000"/>
                          </a:solidFill>
                          <a:latin typeface="Arial"/>
                          <a:ea typeface="Arial"/>
                          <a:cs typeface="Arial"/>
                          <a:sym typeface="Arial"/>
                        </a:rPr>
                        <a:t>separate intake by at least 4 hours</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1F4"/>
                    </a:solidFill>
                  </a:tcPr>
                </a:tc>
                <a:extLst>
                  <a:ext uri="{0D108BD9-81ED-4DB2-BD59-A6C34878D82A}">
                    <a16:rowId xmlns:a16="http://schemas.microsoft.com/office/drawing/2014/main" val="10008"/>
                  </a:ext>
                </a:extLst>
              </a:tr>
              <a:tr h="4397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Isentress HD </a:t>
                      </a:r>
                      <a:r>
                        <a:rPr lang="en-US" sz="1200" b="0" i="0" u="none" strike="noStrike" cap="none">
                          <a:solidFill>
                            <a:srgbClr val="000000"/>
                          </a:solidFill>
                          <a:latin typeface="Arial"/>
                          <a:ea typeface="Arial"/>
                          <a:cs typeface="Arial"/>
                          <a:sym typeface="Arial"/>
                        </a:rPr>
                        <a:t>(RAL)</a:t>
                      </a:r>
                      <a:endParaRPr/>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Calcium, Iron, Magnesium or Multivitamins: </a:t>
                      </a:r>
                      <a:r>
                        <a:rPr lang="en-US" sz="1100" b="0" i="0" u="sng" strike="noStrike" cap="none" dirty="0">
                          <a:solidFill>
                            <a:srgbClr val="000000"/>
                          </a:solidFill>
                          <a:latin typeface="Arial"/>
                          <a:ea typeface="Arial"/>
                          <a:cs typeface="Arial"/>
                          <a:sym typeface="Arial"/>
                        </a:rPr>
                        <a:t>Not</a:t>
                      </a:r>
                      <a:r>
                        <a:rPr lang="en-US" sz="1100" b="0" i="0" u="none" strike="noStrike" cap="none" dirty="0">
                          <a:solidFill>
                            <a:srgbClr val="000000"/>
                          </a:solidFill>
                          <a:latin typeface="Arial"/>
                          <a:ea typeface="Arial"/>
                          <a:cs typeface="Arial"/>
                          <a:sym typeface="Arial"/>
                        </a:rPr>
                        <a:t> recommended </a:t>
                      </a:r>
                      <a:endParaRPr dirty="0"/>
                    </a:p>
                  </a:txBody>
                  <a:tcPr marL="68575" marR="68575" marT="34275" marB="342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2E2E9"/>
                    </a:solidFill>
                  </a:tcPr>
                </a:tc>
                <a:extLst>
                  <a:ext uri="{0D108BD9-81ED-4DB2-BD59-A6C34878D82A}">
                    <a16:rowId xmlns:a16="http://schemas.microsoft.com/office/drawing/2014/main" val="10009"/>
                  </a:ext>
                </a:extLst>
              </a:tr>
            </a:tbl>
          </a:graphicData>
        </a:graphic>
      </p:graphicFrame>
      <p:sp>
        <p:nvSpPr>
          <p:cNvPr id="1173" name="Google Shape;1173;p83"/>
          <p:cNvSpPr txBox="1"/>
          <p:nvPr/>
        </p:nvSpPr>
        <p:spPr>
          <a:xfrm>
            <a:off x="1524000" y="6550026"/>
            <a:ext cx="5181600" cy="307975"/>
          </a:xfrm>
          <a:prstGeom prst="rect">
            <a:avLst/>
          </a:prstGeom>
          <a:noFill/>
          <a:ln>
            <a:noFill/>
          </a:ln>
        </p:spPr>
        <p:txBody>
          <a:bodyPr spcFirstLastPara="1" wrap="square" lIns="91425" tIns="45700" rIns="91425" bIns="45700" anchor="t" anchorCtr="0">
            <a:spAutoFit/>
          </a:bodyPr>
          <a:lstStyle/>
          <a:p>
            <a:pPr>
              <a:buClr>
                <a:schemeClr val="lt1"/>
              </a:buClr>
              <a:buSzPts val="1400"/>
            </a:pPr>
            <a:r>
              <a:rPr lang="en-US" sz="1400">
                <a:solidFill>
                  <a:schemeClr val="lt1"/>
                </a:solidFill>
                <a:latin typeface="Arial"/>
                <a:ea typeface="Arial"/>
                <a:cs typeface="Arial"/>
                <a:sym typeface="Arial"/>
              </a:rPr>
              <a:t>Permission to use slide created by Taylor Smith, Pharm.D.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bwMode="auto">
          <a:xfrm>
            <a:off x="1981200" y="1600200"/>
            <a:ext cx="8229600" cy="465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nSpc>
                <a:spcPct val="85000"/>
              </a:lnSpc>
            </a:pPr>
            <a:r>
              <a:rPr lang="en-US" altLang="en-US" sz="2900" dirty="0"/>
              <a:t>General Medications</a:t>
            </a:r>
          </a:p>
          <a:p>
            <a:pPr>
              <a:lnSpc>
                <a:spcPct val="85000"/>
              </a:lnSpc>
              <a:buFont typeface="Monotype Sorts"/>
              <a:buNone/>
            </a:pPr>
            <a:r>
              <a:rPr lang="en-US" altLang="en-US" sz="2900" dirty="0"/>
              <a:t>	Heparin 5000 units SQ BID</a:t>
            </a:r>
          </a:p>
          <a:p>
            <a:pPr>
              <a:lnSpc>
                <a:spcPct val="85000"/>
              </a:lnSpc>
              <a:buFont typeface="Monotype Sorts"/>
              <a:buNone/>
            </a:pPr>
            <a:r>
              <a:rPr lang="en-US" altLang="en-US" sz="2900" dirty="0"/>
              <a:t>	Ortho Bowel Regimen</a:t>
            </a:r>
          </a:p>
          <a:p>
            <a:pPr>
              <a:lnSpc>
                <a:spcPct val="85000"/>
              </a:lnSpc>
              <a:buFont typeface="Monotype Sorts"/>
              <a:buNone/>
            </a:pPr>
            <a:r>
              <a:rPr lang="en-US" altLang="en-US" sz="2900" dirty="0"/>
              <a:t>	APAP for pain management</a:t>
            </a:r>
          </a:p>
          <a:p>
            <a:pPr>
              <a:lnSpc>
                <a:spcPct val="85000"/>
              </a:lnSpc>
              <a:buFont typeface="Monotype Sorts"/>
              <a:buNone/>
            </a:pPr>
            <a:r>
              <a:rPr lang="en-US" altLang="en-US" sz="2900" dirty="0"/>
              <a:t>	Esomeprazole 40mg </a:t>
            </a:r>
            <a:r>
              <a:rPr lang="en-US" altLang="en-US" sz="2900" dirty="0" err="1"/>
              <a:t>po</a:t>
            </a:r>
            <a:r>
              <a:rPr lang="en-US" altLang="en-US" sz="2900" dirty="0"/>
              <a:t> once daily</a:t>
            </a:r>
          </a:p>
          <a:p>
            <a:pPr>
              <a:lnSpc>
                <a:spcPct val="85000"/>
              </a:lnSpc>
              <a:buFont typeface="Monotype Sorts"/>
              <a:buNone/>
            </a:pPr>
            <a:r>
              <a:rPr lang="en-US" altLang="en-US" sz="2900" dirty="0"/>
              <a:t>	Fluticasone nasal spray both nostrils daily</a:t>
            </a:r>
          </a:p>
          <a:p>
            <a:pPr>
              <a:lnSpc>
                <a:spcPct val="85000"/>
              </a:lnSpc>
            </a:pPr>
            <a:r>
              <a:rPr lang="en-US" altLang="en-US" sz="2900" dirty="0"/>
              <a:t>ARV Regimen </a:t>
            </a:r>
          </a:p>
          <a:p>
            <a:pPr>
              <a:lnSpc>
                <a:spcPct val="85000"/>
              </a:lnSpc>
              <a:buFont typeface="Monotype Sorts"/>
              <a:buNone/>
            </a:pPr>
            <a:r>
              <a:rPr lang="en-US" altLang="en-US" sz="2900" dirty="0"/>
              <a:t>	</a:t>
            </a:r>
            <a:r>
              <a:rPr lang="en-US" altLang="en-US" sz="2900" dirty="0" err="1"/>
              <a:t>Odefsey</a:t>
            </a:r>
            <a:r>
              <a:rPr lang="en-US" altLang="en-US" sz="2900" dirty="0"/>
              <a:t> (</a:t>
            </a:r>
            <a:r>
              <a:rPr lang="en-US" altLang="en-US" sz="2900" dirty="0" err="1"/>
              <a:t>rilpivirine</a:t>
            </a:r>
            <a:r>
              <a:rPr lang="en-US" altLang="en-US" sz="2900" dirty="0"/>
              <a:t>/tenofovir alafenamide/emtricitabine)</a:t>
            </a:r>
          </a:p>
          <a:p>
            <a:pPr>
              <a:lnSpc>
                <a:spcPct val="85000"/>
              </a:lnSpc>
              <a:buFont typeface="Monotype Sorts"/>
              <a:buNone/>
            </a:pPr>
            <a:r>
              <a:rPr lang="en-US" altLang="en-US" sz="2900" dirty="0"/>
              <a:t>	</a:t>
            </a:r>
          </a:p>
          <a:p>
            <a:pPr>
              <a:lnSpc>
                <a:spcPct val="85000"/>
              </a:lnSpc>
              <a:buFont typeface="Monotype Sorts"/>
              <a:buNone/>
            </a:pPr>
            <a:r>
              <a:rPr lang="en-US" altLang="en-US" sz="2900" dirty="0"/>
              <a:t>Any Problems Here?</a:t>
            </a:r>
          </a:p>
        </p:txBody>
      </p:sp>
      <p:sp>
        <p:nvSpPr>
          <p:cNvPr id="151554" name="Rectangle 2"/>
          <p:cNvSpPr>
            <a:spLocks noGrp="1" noChangeArrowheads="1"/>
          </p:cNvSpPr>
          <p:nvPr>
            <p:ph type="title" idx="4294967295"/>
          </p:nvPr>
        </p:nvSpPr>
        <p:spPr>
          <a:xfrm>
            <a:off x="0" y="381000"/>
            <a:ext cx="9144000" cy="1143000"/>
          </a:xfrm>
        </p:spPr>
        <p:txBody>
          <a:bodyPr/>
          <a:lstStyle/>
          <a:p>
            <a:pPr>
              <a:defRPr/>
            </a:pPr>
            <a:r>
              <a:rPr lang="en-US" altLang="en-US" dirty="0">
                <a:solidFill>
                  <a:schemeClr val="tx1"/>
                </a:solidFill>
                <a:cs typeface="ＭＳ Ｐゴシック" charset="0"/>
              </a:rPr>
              <a:t>Case BF</a:t>
            </a:r>
          </a:p>
        </p:txBody>
      </p:sp>
    </p:spTree>
    <p:extLst>
      <p:ext uri="{BB962C8B-B14F-4D97-AF65-F5344CB8AC3E}">
        <p14:creationId xmlns:p14="http://schemas.microsoft.com/office/powerpoint/2010/main" val="7722702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Rilpivirine</a:t>
            </a:r>
          </a:p>
        </p:txBody>
      </p:sp>
      <p:sp>
        <p:nvSpPr>
          <p:cNvPr id="3" name="Content Placeholder 2"/>
          <p:cNvSpPr>
            <a:spLocks noGrp="1"/>
          </p:cNvSpPr>
          <p:nvPr>
            <p:ph sz="quarter" idx="13"/>
          </p:nvPr>
        </p:nvSpPr>
        <p:spPr/>
        <p:txBody>
          <a:bodyPr/>
          <a:lstStyle/>
          <a:p>
            <a:r>
              <a:rPr lang="en-US" dirty="0"/>
              <a:t>Interacts with acid-reducing agents</a:t>
            </a:r>
          </a:p>
          <a:p>
            <a:pPr lvl="1"/>
            <a:r>
              <a:rPr lang="en-US" dirty="0"/>
              <a:t>Proton pump inhibitors (e.g., omeprazole, esomeprazole, lansoprazole): </a:t>
            </a:r>
          </a:p>
          <a:p>
            <a:pPr lvl="2"/>
            <a:r>
              <a:rPr lang="en-US" dirty="0"/>
              <a:t>With omeprazole 20 mg daily, ↓RPV AUC 40%, </a:t>
            </a:r>
            <a:r>
              <a:rPr lang="en-US" dirty="0" err="1"/>
              <a:t>Cmin</a:t>
            </a:r>
            <a:r>
              <a:rPr lang="en-US" dirty="0"/>
              <a:t> 33%</a:t>
            </a:r>
          </a:p>
          <a:p>
            <a:pPr lvl="2"/>
            <a:r>
              <a:rPr lang="en-US" dirty="0"/>
              <a:t>contraindicated, do not combine </a:t>
            </a:r>
          </a:p>
          <a:p>
            <a:pPr lvl="1"/>
            <a:r>
              <a:rPr lang="en-US" dirty="0"/>
              <a:t>H2-receptor blockers (e.g., famotidine, ranitidine) </a:t>
            </a:r>
          </a:p>
          <a:p>
            <a:pPr lvl="2"/>
            <a:r>
              <a:rPr lang="en-US" dirty="0"/>
              <a:t>should be taken at least 12 </a:t>
            </a:r>
            <a:r>
              <a:rPr lang="en-US" dirty="0" err="1"/>
              <a:t>hrs</a:t>
            </a:r>
            <a:r>
              <a:rPr lang="en-US" dirty="0"/>
              <a:t> before or 4 </a:t>
            </a:r>
            <a:r>
              <a:rPr lang="en-US" dirty="0" err="1"/>
              <a:t>hrs</a:t>
            </a:r>
            <a:r>
              <a:rPr lang="en-US" dirty="0"/>
              <a:t> after RPV </a:t>
            </a:r>
          </a:p>
          <a:p>
            <a:pPr lvl="1"/>
            <a:r>
              <a:rPr lang="en-US" dirty="0"/>
              <a:t>Antacids (e.g., aluminum or magnesium hydroxide, calcium carbonate) </a:t>
            </a:r>
          </a:p>
          <a:p>
            <a:pPr lvl="2"/>
            <a:r>
              <a:rPr lang="en-US" dirty="0"/>
              <a:t>should be taken at least 2 </a:t>
            </a:r>
            <a:r>
              <a:rPr lang="en-US" dirty="0" err="1"/>
              <a:t>hrs</a:t>
            </a:r>
            <a:r>
              <a:rPr lang="en-US" dirty="0"/>
              <a:t> before or 4 </a:t>
            </a:r>
            <a:r>
              <a:rPr lang="en-US" dirty="0" err="1"/>
              <a:t>hrs</a:t>
            </a:r>
            <a:r>
              <a:rPr lang="en-US" dirty="0"/>
              <a:t> after RPV </a:t>
            </a:r>
          </a:p>
        </p:txBody>
      </p:sp>
      <p:sp>
        <p:nvSpPr>
          <p:cNvPr id="5" name="TextBox 4">
            <a:extLst>
              <a:ext uri="{FF2B5EF4-FFF2-40B4-BE49-F238E27FC236}">
                <a16:creationId xmlns:a16="http://schemas.microsoft.com/office/drawing/2014/main" id="{6022F017-9A5D-44FD-8E69-DCDA97026965}"/>
              </a:ext>
            </a:extLst>
          </p:cNvPr>
          <p:cNvSpPr txBox="1"/>
          <p:nvPr/>
        </p:nvSpPr>
        <p:spPr>
          <a:xfrm>
            <a:off x="103667" y="5656544"/>
            <a:ext cx="10167383" cy="738664"/>
          </a:xfrm>
          <a:prstGeom prst="rect">
            <a:avLst/>
          </a:prstGeom>
          <a:noFill/>
        </p:spPr>
        <p:txBody>
          <a:bodyPr wrap="square">
            <a:spAutoFit/>
          </a:bodyPr>
          <a:lstStyle/>
          <a:p>
            <a:pPr marL="0" lvl="0" indent="0" algn="l" rtl="0">
              <a:spcBef>
                <a:spcPts val="0"/>
              </a:spcBef>
              <a:spcAft>
                <a:spcPts val="0"/>
              </a:spcAft>
              <a:buNone/>
            </a:pPr>
            <a:r>
              <a:rPr lang="en-US" sz="1400" b="0" i="0" dirty="0">
                <a:solidFill>
                  <a:schemeClr val="bg1"/>
                </a:solidFill>
                <a:effectLst/>
                <a:latin typeface="Source Sans Pro" panose="020B0503030403020204" pitchFamily="34" charset="0"/>
              </a:rPr>
              <a:t>Panel on Antiretroviral Guidelines for Adults and Adolescents. Guidelines for the Use of Antiretroviral Agents in Adults and Adolescents with HIV</a:t>
            </a:r>
            <a:r>
              <a:rPr lang="en-US" sz="1400" b="0" i="1" dirty="0">
                <a:solidFill>
                  <a:schemeClr val="bg1"/>
                </a:solidFill>
                <a:effectLst/>
                <a:latin typeface="Source Sans Pro" panose="020B0503030403020204" pitchFamily="34" charset="0"/>
              </a:rPr>
              <a:t>.</a:t>
            </a:r>
            <a:r>
              <a:rPr lang="en-US" sz="1400" b="0" i="0" dirty="0">
                <a:solidFill>
                  <a:schemeClr val="bg1"/>
                </a:solidFill>
                <a:effectLst/>
                <a:latin typeface="Source Sans Pro" panose="020B0503030403020204" pitchFamily="34" charset="0"/>
              </a:rPr>
              <a:t> Department of Health and Human Services. Available at </a:t>
            </a:r>
            <a:r>
              <a:rPr lang="en-US" sz="1400" b="0" i="0" u="none" strike="noStrike" dirty="0">
                <a:solidFill>
                  <a:schemeClr val="bg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https://clinicalinfo.hiv.gov/en/guidelines/adult-and-adolescent-arv</a:t>
            </a:r>
            <a:r>
              <a:rPr lang="en-US" sz="1400" b="0" i="0" dirty="0">
                <a:solidFill>
                  <a:schemeClr val="bg1"/>
                </a:solidFill>
                <a:effectLst/>
                <a:latin typeface="Source Sans Pro" panose="020B0503030403020204" pitchFamily="34" charset="0"/>
              </a:rPr>
              <a:t>. Accessed June 25, 2022.</a:t>
            </a:r>
            <a:endParaRPr lang="en-US" sz="1400" dirty="0">
              <a:solidFill>
                <a:schemeClr val="bg1"/>
              </a:solidFill>
            </a:endParaRPr>
          </a:p>
        </p:txBody>
      </p:sp>
    </p:spTree>
    <p:extLst>
      <p:ext uri="{BB962C8B-B14F-4D97-AF65-F5344CB8AC3E}">
        <p14:creationId xmlns:p14="http://schemas.microsoft.com/office/powerpoint/2010/main" val="38539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bwMode="auto">
          <a:xfrm>
            <a:off x="1981200" y="1371600"/>
            <a:ext cx="8229600" cy="465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r>
              <a:rPr lang="en-US" altLang="en-US" sz="2800" dirty="0"/>
              <a:t>Do not use if </a:t>
            </a:r>
            <a:r>
              <a:rPr lang="en-US" altLang="en-US" sz="2800" dirty="0" err="1"/>
              <a:t>unboosted</a:t>
            </a:r>
            <a:r>
              <a:rPr lang="en-US" altLang="en-US" sz="2800" dirty="0"/>
              <a:t> – i.e. on atazanavir (</a:t>
            </a:r>
            <a:r>
              <a:rPr lang="en-US" altLang="en-US" sz="2800" dirty="0" err="1"/>
              <a:t>Reyataz</a:t>
            </a:r>
            <a:r>
              <a:rPr lang="en-US" altLang="en-US" sz="2800" baseline="30000" dirty="0"/>
              <a:t>®</a:t>
            </a:r>
            <a:r>
              <a:rPr lang="en-US" altLang="en-US" sz="2800" dirty="0"/>
              <a:t>) 400mg daily without ritonavir or </a:t>
            </a:r>
            <a:r>
              <a:rPr lang="en-US" altLang="en-US" sz="2800" dirty="0" err="1"/>
              <a:t>cobicistat</a:t>
            </a:r>
            <a:endParaRPr lang="en-US" altLang="en-US" sz="2800" dirty="0"/>
          </a:p>
          <a:p>
            <a:endParaRPr lang="en-US" altLang="en-US" sz="2800" dirty="0"/>
          </a:p>
          <a:p>
            <a:r>
              <a:rPr lang="en-US" altLang="en-US" sz="2800" dirty="0"/>
              <a:t>If ARV experienced, PPIs not recommended to be taken at all with atazanavir</a:t>
            </a:r>
          </a:p>
          <a:p>
            <a:endParaRPr lang="en-US" altLang="en-US" sz="2800" dirty="0"/>
          </a:p>
          <a:p>
            <a:r>
              <a:rPr lang="en-US" altLang="en-US" sz="2800" dirty="0"/>
              <a:t>If naïve, can use up to the equivalent of omeprazole 20mg daily, IF boosted</a:t>
            </a:r>
          </a:p>
          <a:p>
            <a:pPr lvl="1"/>
            <a:r>
              <a:rPr lang="en-US" altLang="en-US" sz="2400" dirty="0"/>
              <a:t>PPIs should be administered </a:t>
            </a:r>
            <a:r>
              <a:rPr lang="en-US" altLang="en-US" sz="2400" u="sng" dirty="0"/>
              <a:t>&gt;</a:t>
            </a:r>
            <a:r>
              <a:rPr lang="en-US" altLang="en-US" sz="2400" dirty="0"/>
              <a:t> 12 </a:t>
            </a:r>
            <a:r>
              <a:rPr lang="en-US" altLang="en-US" sz="2400" dirty="0" err="1"/>
              <a:t>hrs</a:t>
            </a:r>
            <a:r>
              <a:rPr lang="en-US" altLang="en-US" sz="2400" dirty="0"/>
              <a:t> prior to atazanavir/ritonavir</a:t>
            </a:r>
            <a:endParaRPr lang="en-US" altLang="en-US" dirty="0"/>
          </a:p>
        </p:txBody>
      </p:sp>
      <p:sp>
        <p:nvSpPr>
          <p:cNvPr id="81923" name="Content Placeholder 2"/>
          <p:cNvSpPr>
            <a:spLocks noGrp="1"/>
          </p:cNvSpPr>
          <p:nvPr>
            <p:ph idx="11"/>
          </p:nvPr>
        </p:nvSpPr>
        <p:spPr bwMode="auto">
          <a:xfrm>
            <a:off x="1524000" y="6523038"/>
            <a:ext cx="8229600" cy="334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900"/>
              <a:t>Reyataz package insert</a:t>
            </a:r>
          </a:p>
        </p:txBody>
      </p:sp>
      <p:sp>
        <p:nvSpPr>
          <p:cNvPr id="152578" name="Rectangle 2"/>
          <p:cNvSpPr>
            <a:spLocks noGrp="1" noChangeArrowheads="1"/>
          </p:cNvSpPr>
          <p:nvPr>
            <p:ph type="title" idx="4294967295"/>
          </p:nvPr>
        </p:nvSpPr>
        <p:spPr>
          <a:xfrm>
            <a:off x="0" y="457200"/>
            <a:ext cx="9144000" cy="1143000"/>
          </a:xfrm>
        </p:spPr>
        <p:txBody>
          <a:bodyPr/>
          <a:lstStyle/>
          <a:p>
            <a:pPr>
              <a:defRPr/>
            </a:pPr>
            <a:r>
              <a:rPr lang="en-US" altLang="en-US" dirty="0">
                <a:solidFill>
                  <a:schemeClr val="tx1"/>
                </a:solidFill>
                <a:cs typeface="ＭＳ Ｐゴシック" charset="0"/>
              </a:rPr>
              <a:t>PPIs and Atazanavir</a:t>
            </a:r>
          </a:p>
        </p:txBody>
      </p:sp>
      <p:pic>
        <p:nvPicPr>
          <p:cNvPr id="81925" name="Picture 1"/>
          <p:cNvPicPr>
            <a:picLocks noChangeAspect="1"/>
          </p:cNvPicPr>
          <p:nvPr/>
        </p:nvPicPr>
        <p:blipFill>
          <a:blip r:embed="rId3">
            <a:extLst>
              <a:ext uri="{28A0092B-C50C-407E-A947-70E740481C1C}">
                <a14:useLocalDpi xmlns:a14="http://schemas.microsoft.com/office/drawing/2010/main" val="0"/>
              </a:ext>
            </a:extLst>
          </a:blip>
          <a:srcRect l="44365" t="9322" r="29343" b="9322"/>
          <a:stretch>
            <a:fillRect/>
          </a:stretch>
        </p:blipFill>
        <p:spPr bwMode="auto">
          <a:xfrm>
            <a:off x="10210800" y="547674"/>
            <a:ext cx="12192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397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197"/>
            <a:ext cx="10396882" cy="1151965"/>
          </a:xfrm>
        </p:spPr>
        <p:txBody>
          <a:bodyPr>
            <a:normAutofit/>
          </a:bodyPr>
          <a:lstStyle/>
          <a:p>
            <a:r>
              <a:rPr lang="en-US" sz="3200" b="1" dirty="0">
                <a:solidFill>
                  <a:schemeClr val="tx1"/>
                </a:solidFill>
                <a:cs typeface="Calibri" panose="020F0502020204030204" pitchFamily="34" charset="0"/>
              </a:rPr>
              <a:t>LEARNING OBJECTIVES</a:t>
            </a:r>
          </a:p>
        </p:txBody>
      </p:sp>
      <p:sp>
        <p:nvSpPr>
          <p:cNvPr id="3" name="Content Placeholder 2"/>
          <p:cNvSpPr>
            <a:spLocks noGrp="1"/>
          </p:cNvSpPr>
          <p:nvPr>
            <p:ph sz="quarter" idx="13"/>
          </p:nvPr>
        </p:nvSpPr>
        <p:spPr>
          <a:xfrm>
            <a:off x="685800" y="1030281"/>
            <a:ext cx="9682701" cy="4710352"/>
          </a:xfrm>
        </p:spPr>
        <p:txBody>
          <a:bodyPr>
            <a:normAutofit/>
          </a:bodyPr>
          <a:lstStyle/>
          <a:p>
            <a:r>
              <a:rPr lang="en-US" sz="2200" dirty="0">
                <a:latin typeface="+mj-lt"/>
                <a:cs typeface="Calibri" panose="020F0502020204030204" pitchFamily="34" charset="0"/>
              </a:rPr>
              <a:t>Discuss the basics of antiretroviral classes and mechanisms of action</a:t>
            </a:r>
          </a:p>
          <a:p>
            <a:r>
              <a:rPr lang="en-US" sz="2200" dirty="0">
                <a:latin typeface="+mj-lt"/>
                <a:cs typeface="Calibri" panose="020F0502020204030204" pitchFamily="34" charset="0"/>
              </a:rPr>
              <a:t>Discuss the reasoning behind food requirements with </a:t>
            </a:r>
            <a:r>
              <a:rPr lang="en-US" sz="2200" dirty="0" err="1">
                <a:latin typeface="+mj-lt"/>
                <a:cs typeface="Calibri" panose="020F0502020204030204" pitchFamily="34" charset="0"/>
              </a:rPr>
              <a:t>antiretrovirals</a:t>
            </a:r>
            <a:r>
              <a:rPr lang="en-US" sz="2200" dirty="0">
                <a:latin typeface="+mj-lt"/>
                <a:cs typeface="Calibri" panose="020F0502020204030204" pitchFamily="34" charset="0"/>
              </a:rPr>
              <a:t>, including renal dosing</a:t>
            </a:r>
          </a:p>
          <a:p>
            <a:r>
              <a:rPr lang="en-US" sz="2200" dirty="0">
                <a:latin typeface="+mj-lt"/>
                <a:cs typeface="Calibri" panose="020F0502020204030204" pitchFamily="34" charset="0"/>
              </a:rPr>
              <a:t>Describe “Hidden” Interactions with HIV medications and “Old School” Interactions</a:t>
            </a:r>
          </a:p>
          <a:p>
            <a:r>
              <a:rPr lang="en-US" sz="2200" dirty="0">
                <a:latin typeface="+mj-lt"/>
                <a:cs typeface="Calibri" panose="020F0502020204030204" pitchFamily="34" charset="0"/>
              </a:rPr>
              <a:t>Review Primary Care Guidelines including Monitoring Metabolic Comorbidities in patients with HIV</a:t>
            </a:r>
          </a:p>
          <a:p>
            <a:r>
              <a:rPr lang="en-US" sz="2200" dirty="0">
                <a:latin typeface="+mj-lt"/>
                <a:cs typeface="Calibri" panose="020F0502020204030204" pitchFamily="34" charset="0"/>
              </a:rPr>
              <a:t>Describe HIV Medication Adherence</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0605" y="5489933"/>
            <a:ext cx="2102111" cy="850856"/>
          </a:xfrm>
          <a:prstGeom prst="rect">
            <a:avLst/>
          </a:prstGeom>
        </p:spPr>
      </p:pic>
    </p:spTree>
    <p:extLst>
      <p:ext uri="{BB962C8B-B14F-4D97-AF65-F5344CB8AC3E}">
        <p14:creationId xmlns:p14="http://schemas.microsoft.com/office/powerpoint/2010/main" val="1430301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68454"/>
            <a:ext cx="10396882" cy="1158140"/>
          </a:xfrm>
        </p:spPr>
        <p:txBody>
          <a:bodyPr/>
          <a:lstStyle/>
          <a:p>
            <a:r>
              <a:rPr lang="en-US" dirty="0" err="1">
                <a:solidFill>
                  <a:schemeClr val="tx1"/>
                </a:solidFill>
              </a:rPr>
              <a:t>Atazanavir</a:t>
            </a:r>
            <a:endParaRPr lang="en-US" dirty="0">
              <a:solidFill>
                <a:schemeClr val="tx1"/>
              </a:solidFill>
            </a:endParaRPr>
          </a:p>
        </p:txBody>
      </p:sp>
      <p:sp>
        <p:nvSpPr>
          <p:cNvPr id="3" name="Content Placeholder 2"/>
          <p:cNvSpPr>
            <a:spLocks noGrp="1"/>
          </p:cNvSpPr>
          <p:nvPr>
            <p:ph sz="quarter" idx="13"/>
          </p:nvPr>
        </p:nvSpPr>
        <p:spPr>
          <a:xfrm>
            <a:off x="3996161" y="136214"/>
            <a:ext cx="5088714" cy="3311189"/>
          </a:xfrm>
        </p:spPr>
        <p:txBody>
          <a:bodyPr/>
          <a:lstStyle/>
          <a:p>
            <a:r>
              <a:rPr lang="en-US" dirty="0"/>
              <a:t>Requires acid for optimal absorption</a:t>
            </a:r>
          </a:p>
        </p:txBody>
      </p:sp>
      <p:graphicFrame>
        <p:nvGraphicFramePr>
          <p:cNvPr id="5" name="Table 4"/>
          <p:cNvGraphicFramePr>
            <a:graphicFrameLocks noGrp="1"/>
          </p:cNvGraphicFramePr>
          <p:nvPr>
            <p:extLst>
              <p:ext uri="{D42A27DB-BD31-4B8C-83A1-F6EECF244321}">
                <p14:modId xmlns:p14="http://schemas.microsoft.com/office/powerpoint/2010/main" val="817129665"/>
              </p:ext>
            </p:extLst>
          </p:nvPr>
        </p:nvGraphicFramePr>
        <p:xfrm>
          <a:off x="76200" y="755049"/>
          <a:ext cx="11762874" cy="5075110"/>
        </p:xfrm>
        <a:graphic>
          <a:graphicData uri="http://schemas.openxmlformats.org/drawingml/2006/table">
            <a:tbl>
              <a:tblPr firstRow="1" bandRow="1">
                <a:tableStyleId>{5C22544A-7EE6-4342-B048-85BDC9FD1C3A}</a:tableStyleId>
              </a:tblPr>
              <a:tblGrid>
                <a:gridCol w="2552360">
                  <a:extLst>
                    <a:ext uri="{9D8B030D-6E8A-4147-A177-3AD203B41FA5}">
                      <a16:colId xmlns:a16="http://schemas.microsoft.com/office/drawing/2014/main" val="20000"/>
                    </a:ext>
                  </a:extLst>
                </a:gridCol>
                <a:gridCol w="4623605">
                  <a:extLst>
                    <a:ext uri="{9D8B030D-6E8A-4147-A177-3AD203B41FA5}">
                      <a16:colId xmlns:a16="http://schemas.microsoft.com/office/drawing/2014/main" val="20001"/>
                    </a:ext>
                  </a:extLst>
                </a:gridCol>
                <a:gridCol w="4586909">
                  <a:extLst>
                    <a:ext uri="{9D8B030D-6E8A-4147-A177-3AD203B41FA5}">
                      <a16:colId xmlns:a16="http://schemas.microsoft.com/office/drawing/2014/main" val="20002"/>
                    </a:ext>
                  </a:extLst>
                </a:gridCol>
              </a:tblGrid>
              <a:tr h="496569">
                <a:tc>
                  <a:txBody>
                    <a:bodyPr/>
                    <a:lstStyle/>
                    <a:p>
                      <a:r>
                        <a:rPr lang="en-US" sz="1800" b="0" dirty="0">
                          <a:latin typeface="Arial" panose="020B0604020202020204" pitchFamily="34" charset="0"/>
                          <a:cs typeface="Arial" panose="020B0604020202020204" pitchFamily="34" charset="0"/>
                        </a:rPr>
                        <a:t>Acid-reducing</a:t>
                      </a:r>
                      <a:r>
                        <a:rPr lang="en-US" sz="1800" b="0" baseline="0" dirty="0">
                          <a:latin typeface="Arial" panose="020B0604020202020204" pitchFamily="34" charset="0"/>
                          <a:cs typeface="Arial" panose="020B0604020202020204" pitchFamily="34" charset="0"/>
                        </a:rPr>
                        <a:t> Agents</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Treatment-naïve</a:t>
                      </a:r>
                    </a:p>
                  </a:txBody>
                  <a:tcPr/>
                </a:tc>
                <a:tc>
                  <a:txBody>
                    <a:bodyPr/>
                    <a:lstStyle/>
                    <a:p>
                      <a:r>
                        <a:rPr lang="en-US" sz="1800" b="0" dirty="0">
                          <a:latin typeface="Arial" panose="020B0604020202020204" pitchFamily="34" charset="0"/>
                          <a:cs typeface="Arial" panose="020B0604020202020204" pitchFamily="34" charset="0"/>
                        </a:rPr>
                        <a:t>PI-experienced</a:t>
                      </a:r>
                    </a:p>
                  </a:txBody>
                  <a:tcPr/>
                </a:tc>
                <a:extLst>
                  <a:ext uri="{0D108BD9-81ED-4DB2-BD59-A6C34878D82A}">
                    <a16:rowId xmlns:a16="http://schemas.microsoft.com/office/drawing/2014/main" val="10000"/>
                  </a:ext>
                </a:extLst>
              </a:tr>
              <a:tr h="616817">
                <a:tc>
                  <a:txBody>
                    <a:bodyPr/>
                    <a:lstStyle/>
                    <a:p>
                      <a:r>
                        <a:rPr lang="en-US" sz="1800" dirty="0">
                          <a:latin typeface="Arial" panose="020B0604020202020204" pitchFamily="34" charset="0"/>
                          <a:cs typeface="Arial" panose="020B0604020202020204" pitchFamily="34" charset="0"/>
                        </a:rPr>
                        <a:t>Antacids or buffered medications</a:t>
                      </a:r>
                    </a:p>
                  </a:txBody>
                  <a:tcPr/>
                </a:tc>
                <a:tc>
                  <a:txBody>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ATV or ATV/r: Give at least 2 </a:t>
                      </a:r>
                      <a:r>
                        <a:rPr lang="en-US" sz="1800" dirty="0" err="1">
                          <a:latin typeface="Arial" panose="020B0604020202020204" pitchFamily="34" charset="0"/>
                          <a:cs typeface="Arial" panose="020B0604020202020204" pitchFamily="34" charset="0"/>
                        </a:rPr>
                        <a:t>hrs</a:t>
                      </a:r>
                      <a:r>
                        <a:rPr lang="en-US" sz="1800" dirty="0">
                          <a:latin typeface="Arial" panose="020B0604020202020204" pitchFamily="34" charset="0"/>
                          <a:cs typeface="Arial" panose="020B0604020202020204" pitchFamily="34" charset="0"/>
                        </a:rPr>
                        <a:t> before or 1-2 </a:t>
                      </a:r>
                      <a:r>
                        <a:rPr lang="en-US" sz="1800" dirty="0" err="1">
                          <a:latin typeface="Arial" panose="020B0604020202020204" pitchFamily="34" charset="0"/>
                          <a:cs typeface="Arial" panose="020B0604020202020204" pitchFamily="34" charset="0"/>
                        </a:rPr>
                        <a:t>hrs</a:t>
                      </a:r>
                      <a:r>
                        <a:rPr lang="en-US" sz="1800" dirty="0">
                          <a:latin typeface="Arial" panose="020B0604020202020204" pitchFamily="34" charset="0"/>
                          <a:cs typeface="Arial" panose="020B0604020202020204" pitchFamily="34" charset="0"/>
                        </a:rPr>
                        <a:t> after antacid</a:t>
                      </a:r>
                    </a:p>
                  </a:txBody>
                  <a:tcPr/>
                </a:tc>
                <a:tc>
                  <a:txBody>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ATV/r: Give </a:t>
                      </a:r>
                      <a:r>
                        <a:rPr lang="en-US" sz="1800" u="none" dirty="0">
                          <a:latin typeface="Arial" panose="020B0604020202020204" pitchFamily="34" charset="0"/>
                          <a:cs typeface="Arial" panose="020B0604020202020204" pitchFamily="34" charset="0"/>
                        </a:rPr>
                        <a:t>at</a:t>
                      </a:r>
                      <a:r>
                        <a:rPr lang="en-US" sz="1800" u="none" baseline="0" dirty="0">
                          <a:latin typeface="Arial" panose="020B0604020202020204" pitchFamily="34" charset="0"/>
                          <a:cs typeface="Arial" panose="020B0604020202020204" pitchFamily="34" charset="0"/>
                        </a:rPr>
                        <a:t> least</a:t>
                      </a:r>
                      <a:r>
                        <a:rPr lang="en-US" sz="1800" dirty="0">
                          <a:latin typeface="Arial" panose="020B0604020202020204" pitchFamily="34" charset="0"/>
                          <a:cs typeface="Arial" panose="020B0604020202020204" pitchFamily="34" charset="0"/>
                        </a:rPr>
                        <a:t> 2 </a:t>
                      </a:r>
                      <a:r>
                        <a:rPr lang="en-US" sz="1800" dirty="0" err="1">
                          <a:latin typeface="Arial" panose="020B0604020202020204" pitchFamily="34" charset="0"/>
                          <a:cs typeface="Arial" panose="020B0604020202020204" pitchFamily="34" charset="0"/>
                        </a:rPr>
                        <a:t>hrs</a:t>
                      </a:r>
                      <a:r>
                        <a:rPr lang="en-US" sz="1800" dirty="0">
                          <a:latin typeface="Arial" panose="020B0604020202020204" pitchFamily="34" charset="0"/>
                          <a:cs typeface="Arial" panose="020B0604020202020204" pitchFamily="34" charset="0"/>
                        </a:rPr>
                        <a:t> before or 1-2 </a:t>
                      </a:r>
                      <a:r>
                        <a:rPr lang="en-US" sz="1800" dirty="0" err="1">
                          <a:latin typeface="Arial" panose="020B0604020202020204" pitchFamily="34" charset="0"/>
                          <a:cs typeface="Arial" panose="020B0604020202020204" pitchFamily="34" charset="0"/>
                        </a:rPr>
                        <a:t>hrs</a:t>
                      </a:r>
                      <a:r>
                        <a:rPr lang="en-US" sz="1800" dirty="0">
                          <a:latin typeface="Arial" panose="020B0604020202020204" pitchFamily="34" charset="0"/>
                          <a:cs typeface="Arial" panose="020B0604020202020204" pitchFamily="34" charset="0"/>
                        </a:rPr>
                        <a:t> after antacid</a:t>
                      </a:r>
                    </a:p>
                  </a:txBody>
                  <a:tcPr/>
                </a:tc>
                <a:extLst>
                  <a:ext uri="{0D108BD9-81ED-4DB2-BD59-A6C34878D82A}">
                    <a16:rowId xmlns:a16="http://schemas.microsoft.com/office/drawing/2014/main" val="10001"/>
                  </a:ext>
                </a:extLst>
              </a:tr>
              <a:tr h="1029308">
                <a:tc rowSpan="2">
                  <a:txBody>
                    <a:bodyPr/>
                    <a:lstStyle/>
                    <a:p>
                      <a:r>
                        <a:rPr lang="en-US" sz="1800" dirty="0">
                          <a:latin typeface="Arial" panose="020B0604020202020204" pitchFamily="34" charset="0"/>
                          <a:cs typeface="Arial" panose="020B0604020202020204" pitchFamily="34" charset="0"/>
                        </a:rPr>
                        <a:t>H2 Receptor Antagonists (H2RAs)</a:t>
                      </a:r>
                    </a:p>
                  </a:txBody>
                  <a:tcPr/>
                </a:tc>
                <a:tc>
                  <a:txBody>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ATV:</a:t>
                      </a:r>
                      <a:r>
                        <a:rPr lang="en-US" sz="1800" baseline="0" dirty="0">
                          <a:latin typeface="Arial" panose="020B0604020202020204" pitchFamily="34" charset="0"/>
                          <a:cs typeface="Arial" panose="020B0604020202020204" pitchFamily="34" charset="0"/>
                        </a:rPr>
                        <a:t> Give at least 2 </a:t>
                      </a:r>
                      <a:r>
                        <a:rPr lang="en-US" sz="1800" baseline="0" dirty="0" err="1">
                          <a:latin typeface="Arial" panose="020B0604020202020204" pitchFamily="34" charset="0"/>
                          <a:cs typeface="Arial" panose="020B0604020202020204" pitchFamily="34" charset="0"/>
                        </a:rPr>
                        <a:t>hrs</a:t>
                      </a:r>
                      <a:r>
                        <a:rPr lang="en-US" sz="1800" baseline="0" dirty="0">
                          <a:latin typeface="Arial" panose="020B0604020202020204" pitchFamily="34" charset="0"/>
                          <a:cs typeface="Arial" panose="020B0604020202020204" pitchFamily="34" charset="0"/>
                        </a:rPr>
                        <a:t> before or at least 10 </a:t>
                      </a:r>
                      <a:r>
                        <a:rPr lang="en-US" sz="1800" baseline="0" dirty="0" err="1">
                          <a:latin typeface="Arial" panose="020B0604020202020204" pitchFamily="34" charset="0"/>
                          <a:cs typeface="Arial" panose="020B0604020202020204" pitchFamily="34" charset="0"/>
                        </a:rPr>
                        <a:t>hrs</a:t>
                      </a:r>
                      <a:r>
                        <a:rPr lang="en-US" sz="1800" baseline="0" dirty="0">
                          <a:latin typeface="Arial" panose="020B0604020202020204" pitchFamily="34" charset="0"/>
                          <a:cs typeface="Arial" panose="020B0604020202020204" pitchFamily="34" charset="0"/>
                        </a:rPr>
                        <a:t> after H2RA. Max dose of famotidine 20 mg bid (not to exceed 20 mg in single dose) [or equivalent].</a:t>
                      </a:r>
                    </a:p>
                  </a:txBody>
                  <a:tcPr/>
                </a:tc>
                <a:tc>
                  <a:txBody>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Don’t use </a:t>
                      </a:r>
                      <a:r>
                        <a:rPr lang="en-US" sz="1800" dirty="0" err="1">
                          <a:latin typeface="Arial" panose="020B0604020202020204" pitchFamily="34" charset="0"/>
                          <a:cs typeface="Arial" panose="020B0604020202020204" pitchFamily="34" charset="0"/>
                        </a:rPr>
                        <a:t>unboosted</a:t>
                      </a:r>
                      <a:r>
                        <a:rPr lang="en-US" sz="1800" dirty="0">
                          <a:latin typeface="Arial" panose="020B0604020202020204" pitchFamily="34" charset="0"/>
                          <a:cs typeface="Arial" panose="020B0604020202020204" pitchFamily="34" charset="0"/>
                        </a:rPr>
                        <a:t> with H2RA.</a:t>
                      </a: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ATV/r: Give simultaneously with or </a:t>
                      </a:r>
                      <a:r>
                        <a:rPr lang="en-US" sz="1800" u="sng" dirty="0">
                          <a:latin typeface="Arial" panose="020B0604020202020204" pitchFamily="34" charset="0"/>
                          <a:cs typeface="Arial" panose="020B0604020202020204" pitchFamily="34" charset="0"/>
                        </a:rPr>
                        <a:t>&gt;</a:t>
                      </a:r>
                      <a:r>
                        <a:rPr lang="en-US" sz="1800" baseline="0" dirty="0">
                          <a:latin typeface="Arial" panose="020B0604020202020204" pitchFamily="34" charset="0"/>
                          <a:cs typeface="Arial" panose="020B0604020202020204" pitchFamily="34" charset="0"/>
                        </a:rPr>
                        <a:t> 10 </a:t>
                      </a:r>
                      <a:r>
                        <a:rPr lang="en-US" sz="1800" baseline="0" dirty="0" err="1">
                          <a:latin typeface="Arial" panose="020B0604020202020204" pitchFamily="34" charset="0"/>
                          <a:cs typeface="Arial" panose="020B0604020202020204" pitchFamily="34" charset="0"/>
                        </a:rPr>
                        <a:t>hrs</a:t>
                      </a:r>
                      <a:r>
                        <a:rPr lang="en-US" sz="1800" baseline="0" dirty="0">
                          <a:latin typeface="Arial" panose="020B0604020202020204" pitchFamily="34" charset="0"/>
                          <a:cs typeface="Arial" panose="020B0604020202020204" pitchFamily="34" charset="0"/>
                        </a:rPr>
                        <a:t> after H2RA. Max dose of famotidine 20 mg bid [or equivalent].</a:t>
                      </a:r>
                    </a:p>
                  </a:txBody>
                  <a:tcPr/>
                </a:tc>
                <a:extLst>
                  <a:ext uri="{0D108BD9-81ED-4DB2-BD59-A6C34878D82A}">
                    <a16:rowId xmlns:a16="http://schemas.microsoft.com/office/drawing/2014/main" val="10002"/>
                  </a:ext>
                </a:extLst>
              </a:tr>
              <a:tr h="102930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a:latin typeface="Arial" panose="020B0604020202020204" pitchFamily="34" charset="0"/>
                          <a:cs typeface="Arial" panose="020B0604020202020204" pitchFamily="34" charset="0"/>
                        </a:rPr>
                        <a:t>ATV/r: Give simultaneously with or </a:t>
                      </a:r>
                      <a:r>
                        <a:rPr lang="en-US" sz="1800" u="sng" baseline="0" dirty="0">
                          <a:latin typeface="Arial" panose="020B0604020202020204" pitchFamily="34" charset="0"/>
                          <a:cs typeface="Arial" panose="020B0604020202020204" pitchFamily="34" charset="0"/>
                        </a:rPr>
                        <a:t>&gt;</a:t>
                      </a:r>
                      <a:r>
                        <a:rPr lang="en-US" sz="1800" baseline="0" dirty="0">
                          <a:latin typeface="Arial" panose="020B0604020202020204" pitchFamily="34" charset="0"/>
                          <a:cs typeface="Arial" panose="020B0604020202020204" pitchFamily="34" charset="0"/>
                        </a:rPr>
                        <a:t> 10 </a:t>
                      </a:r>
                      <a:r>
                        <a:rPr lang="en-US" sz="1800" baseline="0" dirty="0" err="1">
                          <a:latin typeface="Arial" panose="020B0604020202020204" pitchFamily="34" charset="0"/>
                          <a:cs typeface="Arial" panose="020B0604020202020204" pitchFamily="34" charset="0"/>
                        </a:rPr>
                        <a:t>hrs</a:t>
                      </a:r>
                      <a:r>
                        <a:rPr lang="en-US" sz="1800" baseline="0" dirty="0">
                          <a:latin typeface="Arial" panose="020B0604020202020204" pitchFamily="34" charset="0"/>
                          <a:cs typeface="Arial" panose="020B0604020202020204" pitchFamily="34" charset="0"/>
                        </a:rPr>
                        <a:t> after H2RA. Max dose of famotidine 40 mg bid [or equivalent].</a:t>
                      </a: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800" baseline="0" dirty="0">
                          <a:latin typeface="Arial" panose="020B0604020202020204" pitchFamily="34" charset="0"/>
                          <a:cs typeface="Arial" panose="020B0604020202020204" pitchFamily="34" charset="0"/>
                        </a:rPr>
                        <a:t>ATV/r (400/100 mg) with TDF: Give simultaneously with or </a:t>
                      </a:r>
                      <a:r>
                        <a:rPr lang="en-US" sz="1800" u="sng" baseline="0" dirty="0">
                          <a:latin typeface="Arial" panose="020B0604020202020204" pitchFamily="34" charset="0"/>
                          <a:cs typeface="Arial" panose="020B0604020202020204" pitchFamily="34" charset="0"/>
                        </a:rPr>
                        <a:t>&gt;</a:t>
                      </a:r>
                      <a:r>
                        <a:rPr lang="en-US" sz="1800" baseline="0" dirty="0">
                          <a:latin typeface="Arial" panose="020B0604020202020204" pitchFamily="34" charset="0"/>
                          <a:cs typeface="Arial" panose="020B0604020202020204" pitchFamily="34" charset="0"/>
                        </a:rPr>
                        <a:t> 10 </a:t>
                      </a:r>
                      <a:r>
                        <a:rPr lang="en-US" sz="1800" baseline="0" dirty="0" err="1">
                          <a:latin typeface="Arial" panose="020B0604020202020204" pitchFamily="34" charset="0"/>
                          <a:cs typeface="Arial" panose="020B0604020202020204" pitchFamily="34" charset="0"/>
                        </a:rPr>
                        <a:t>hrs</a:t>
                      </a:r>
                      <a:r>
                        <a:rPr lang="en-US" sz="1800" baseline="0" dirty="0">
                          <a:latin typeface="Arial" panose="020B0604020202020204" pitchFamily="34" charset="0"/>
                          <a:cs typeface="Arial" panose="020B0604020202020204" pitchFamily="34" charset="0"/>
                        </a:rPr>
                        <a:t> after H2RA. Max dose of famotidine 20 mg bid [or equivalent].</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2301">
                <a:tc rowSpan="2">
                  <a:txBody>
                    <a:bodyPr/>
                    <a:lstStyle/>
                    <a:p>
                      <a:r>
                        <a:rPr lang="en-US" sz="1800" dirty="0">
                          <a:latin typeface="Arial" panose="020B0604020202020204" pitchFamily="34" charset="0"/>
                          <a:cs typeface="Arial" panose="020B0604020202020204" pitchFamily="34" charset="0"/>
                        </a:rPr>
                        <a:t>PPIs</a:t>
                      </a:r>
                    </a:p>
                  </a:txBody>
                  <a:tcPr/>
                </a:tc>
                <a:tc>
                  <a:txBody>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ATV: not recommended</a:t>
                      </a:r>
                    </a:p>
                  </a:txBody>
                  <a:tcPr/>
                </a:tc>
                <a:tc rowSpan="2">
                  <a:txBody>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ATV/r: not recommended</a:t>
                      </a:r>
                    </a:p>
                  </a:txBody>
                  <a:tcPr/>
                </a:tc>
                <a:extLst>
                  <a:ext uri="{0D108BD9-81ED-4DB2-BD59-A6C34878D82A}">
                    <a16:rowId xmlns:a16="http://schemas.microsoft.com/office/drawing/2014/main" val="10004"/>
                  </a:ext>
                </a:extLst>
              </a:tr>
              <a:tr h="594360">
                <a:tc vMerge="1">
                  <a:txBody>
                    <a:bodyPr/>
                    <a:lstStyle/>
                    <a:p>
                      <a:endParaRPr lang="en-US"/>
                    </a:p>
                  </a:txBody>
                  <a:tcPr/>
                </a:tc>
                <a:tc>
                  <a:txBody>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ATV/r: Max dose of omeprazole 20 mg once daily</a:t>
                      </a:r>
                      <a:r>
                        <a:rPr lang="en-US" sz="1800" baseline="0" dirty="0">
                          <a:latin typeface="Arial" panose="020B0604020202020204" pitchFamily="34" charset="0"/>
                          <a:cs typeface="Arial" panose="020B0604020202020204" pitchFamily="34" charset="0"/>
                        </a:rPr>
                        <a:t> [or equivalent] taken </a:t>
                      </a:r>
                      <a:r>
                        <a:rPr lang="en-US" sz="1800" u="sng" baseline="0" dirty="0">
                          <a:latin typeface="Arial" panose="020B0604020202020204" pitchFamily="34" charset="0"/>
                          <a:cs typeface="Arial" panose="020B0604020202020204" pitchFamily="34" charset="0"/>
                        </a:rPr>
                        <a:t>&gt;</a:t>
                      </a:r>
                      <a:r>
                        <a:rPr lang="en-US" sz="1800" baseline="0" dirty="0">
                          <a:latin typeface="Arial" panose="020B0604020202020204" pitchFamily="34" charset="0"/>
                          <a:cs typeface="Arial" panose="020B0604020202020204" pitchFamily="34" charset="0"/>
                        </a:rPr>
                        <a:t> 12 </a:t>
                      </a:r>
                      <a:r>
                        <a:rPr lang="en-US" sz="1800" baseline="0" dirty="0" err="1">
                          <a:latin typeface="Arial" panose="020B0604020202020204" pitchFamily="34" charset="0"/>
                          <a:cs typeface="Arial" panose="020B0604020202020204" pitchFamily="34" charset="0"/>
                        </a:rPr>
                        <a:t>hrs</a:t>
                      </a:r>
                      <a:r>
                        <a:rPr lang="en-US" sz="1800" baseline="0" dirty="0">
                          <a:latin typeface="Arial" panose="020B0604020202020204" pitchFamily="34" charset="0"/>
                          <a:cs typeface="Arial" panose="020B0604020202020204" pitchFamily="34" charset="0"/>
                        </a:rPr>
                        <a:t> prior to ATV/r.</a:t>
                      </a:r>
                      <a:endParaRPr lang="en-US" sz="1800" dirty="0">
                        <a:latin typeface="Arial" panose="020B0604020202020204" pitchFamily="34" charset="0"/>
                        <a:cs typeface="Arial" panose="020B0604020202020204" pitchFamily="34" charset="0"/>
                      </a:endParaRPr>
                    </a:p>
                  </a:txBody>
                  <a:tcPr>
                    <a:solidFill>
                      <a:srgbClr val="F3E7E7"/>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F872124E-33E1-4B3F-B332-C71255F8F413}"/>
              </a:ext>
            </a:extLst>
          </p:cNvPr>
          <p:cNvSpPr txBox="1"/>
          <p:nvPr/>
        </p:nvSpPr>
        <p:spPr>
          <a:xfrm>
            <a:off x="76200" y="5830159"/>
            <a:ext cx="10167383" cy="738664"/>
          </a:xfrm>
          <a:prstGeom prst="rect">
            <a:avLst/>
          </a:prstGeom>
          <a:noFill/>
        </p:spPr>
        <p:txBody>
          <a:bodyPr wrap="square">
            <a:spAutoFit/>
          </a:bodyPr>
          <a:lstStyle/>
          <a:p>
            <a:pPr marL="0" lvl="0" indent="0" algn="l" rtl="0">
              <a:spcBef>
                <a:spcPts val="0"/>
              </a:spcBef>
              <a:spcAft>
                <a:spcPts val="0"/>
              </a:spcAft>
              <a:buNone/>
            </a:pPr>
            <a:r>
              <a:rPr lang="en-US" sz="1400" b="0" i="0" dirty="0">
                <a:solidFill>
                  <a:schemeClr val="bg1"/>
                </a:solidFill>
                <a:effectLst/>
                <a:latin typeface="Source Sans Pro" panose="020B0503030403020204" pitchFamily="34" charset="0"/>
              </a:rPr>
              <a:t>Panel on Antiretroviral Guidelines for Adults and Adolescents. Guidelines for the Use of Antiretroviral Agents in Adults and Adolescents with HIV</a:t>
            </a:r>
            <a:r>
              <a:rPr lang="en-US" sz="1400" b="0" i="1" dirty="0">
                <a:solidFill>
                  <a:schemeClr val="bg1"/>
                </a:solidFill>
                <a:effectLst/>
                <a:latin typeface="Source Sans Pro" panose="020B0503030403020204" pitchFamily="34" charset="0"/>
              </a:rPr>
              <a:t>.</a:t>
            </a:r>
            <a:r>
              <a:rPr lang="en-US" sz="1400" b="0" i="0" dirty="0">
                <a:solidFill>
                  <a:schemeClr val="bg1"/>
                </a:solidFill>
                <a:effectLst/>
                <a:latin typeface="Source Sans Pro" panose="020B0503030403020204" pitchFamily="34" charset="0"/>
              </a:rPr>
              <a:t> Department of Health and Human Services. Available at </a:t>
            </a:r>
            <a:r>
              <a:rPr lang="en-US" sz="1400" b="0" i="0" u="none" strike="noStrike" dirty="0">
                <a:solidFill>
                  <a:schemeClr val="bg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https://clinicalinfo.hiv.gov/en/guidelines/adult-and-adolescent-arv</a:t>
            </a:r>
            <a:r>
              <a:rPr lang="en-US" sz="1400" b="0" i="0" dirty="0">
                <a:solidFill>
                  <a:schemeClr val="bg1"/>
                </a:solidFill>
                <a:effectLst/>
                <a:latin typeface="Source Sans Pro" panose="020B0503030403020204" pitchFamily="34" charset="0"/>
              </a:rPr>
              <a:t>. Accessed June 25, 2022.</a:t>
            </a:r>
            <a:endParaRPr lang="en-US" sz="1400" dirty="0">
              <a:solidFill>
                <a:schemeClr val="bg1"/>
              </a:solidFill>
            </a:endParaRPr>
          </a:p>
        </p:txBody>
      </p:sp>
    </p:spTree>
    <p:extLst>
      <p:ext uri="{BB962C8B-B14F-4D97-AF65-F5344CB8AC3E}">
        <p14:creationId xmlns:p14="http://schemas.microsoft.com/office/powerpoint/2010/main" val="3977234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Patient Counseling on Drug Interactions</a:t>
            </a:r>
          </a:p>
        </p:txBody>
      </p:sp>
      <p:sp>
        <p:nvSpPr>
          <p:cNvPr id="3" name="Content Placeholder 2"/>
          <p:cNvSpPr>
            <a:spLocks noGrp="1"/>
          </p:cNvSpPr>
          <p:nvPr>
            <p:ph sz="quarter" idx="13"/>
          </p:nvPr>
        </p:nvSpPr>
        <p:spPr/>
        <p:txBody>
          <a:bodyPr>
            <a:normAutofit fontScale="92500" lnSpcReduction="20000"/>
          </a:bodyPr>
          <a:lstStyle/>
          <a:p>
            <a:r>
              <a:rPr lang="en-US" dirty="0"/>
              <a:t>Educate patients that HIV medications, in particular PIs, NNRTIs, </a:t>
            </a:r>
            <a:r>
              <a:rPr lang="en-US" dirty="0" err="1"/>
              <a:t>cobicistat</a:t>
            </a:r>
            <a:r>
              <a:rPr lang="en-US" dirty="0"/>
              <a:t>, and </a:t>
            </a:r>
            <a:r>
              <a:rPr lang="en-US" dirty="0" err="1"/>
              <a:t>maraviroc</a:t>
            </a:r>
            <a:r>
              <a:rPr lang="en-US" dirty="0"/>
              <a:t>, have a high potential for significant interactions</a:t>
            </a:r>
          </a:p>
          <a:p>
            <a:r>
              <a:rPr lang="en-US" dirty="0"/>
              <a:t>Tell patients to bring </a:t>
            </a:r>
            <a:r>
              <a:rPr lang="en-US" u="sng" dirty="0"/>
              <a:t>everything</a:t>
            </a:r>
            <a:r>
              <a:rPr lang="en-US" dirty="0"/>
              <a:t> they take</a:t>
            </a:r>
          </a:p>
          <a:p>
            <a:pPr lvl="1"/>
            <a:r>
              <a:rPr lang="en-US" dirty="0"/>
              <a:t>Vitamins</a:t>
            </a:r>
          </a:p>
          <a:p>
            <a:pPr lvl="1"/>
            <a:r>
              <a:rPr lang="en-US" dirty="0"/>
              <a:t>OTC products</a:t>
            </a:r>
          </a:p>
          <a:p>
            <a:pPr lvl="1"/>
            <a:r>
              <a:rPr lang="en-US" dirty="0"/>
              <a:t>Herbals</a:t>
            </a:r>
          </a:p>
          <a:p>
            <a:pPr lvl="1"/>
            <a:r>
              <a:rPr lang="en-US" dirty="0"/>
              <a:t>Other supplements</a:t>
            </a:r>
          </a:p>
          <a:p>
            <a:r>
              <a:rPr lang="en-US" dirty="0"/>
              <a:t>Tell patients to check with their pharmacist if considering a new product</a:t>
            </a:r>
          </a:p>
          <a:p>
            <a:r>
              <a:rPr lang="en-US" dirty="0"/>
              <a:t>Don’t “borrow” medications from family or friends</a:t>
            </a:r>
          </a:p>
        </p:txBody>
      </p:sp>
      <p:sp>
        <p:nvSpPr>
          <p:cNvPr id="4" name="TextBox 3"/>
          <p:cNvSpPr txBox="1"/>
          <p:nvPr/>
        </p:nvSpPr>
        <p:spPr>
          <a:xfrm>
            <a:off x="526774" y="5685183"/>
            <a:ext cx="6241774" cy="705678"/>
          </a:xfrm>
          <a:prstGeom prst="rect">
            <a:avLst/>
          </a:prstGeom>
          <a:noFill/>
        </p:spPr>
        <p:txBody>
          <a:bodyPr wrap="square" rtlCol="0">
            <a:spAutoFit/>
          </a:bodyPr>
          <a:lstStyle/>
          <a:p>
            <a:endParaRPr lang="en-US" dirty="0"/>
          </a:p>
        </p:txBody>
      </p:sp>
      <p:sp>
        <p:nvSpPr>
          <p:cNvPr id="5" name="TextBox 4"/>
          <p:cNvSpPr txBox="1"/>
          <p:nvPr/>
        </p:nvSpPr>
        <p:spPr>
          <a:xfrm>
            <a:off x="775252" y="5675243"/>
            <a:ext cx="8756374"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Balano K. Drug-Drug Interactions with HIV-related Medications in “Guide for HIV/AIDS Clinical Care”, p. 539, Coffey S ed. 2014 edition. US DHHS HRSA.</a:t>
            </a:r>
          </a:p>
        </p:txBody>
      </p:sp>
    </p:spTree>
    <p:extLst>
      <p:ext uri="{BB962C8B-B14F-4D97-AF65-F5344CB8AC3E}">
        <p14:creationId xmlns:p14="http://schemas.microsoft.com/office/powerpoint/2010/main" val="4202742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Patient counseling</a:t>
            </a:r>
          </a:p>
        </p:txBody>
      </p:sp>
      <p:sp>
        <p:nvSpPr>
          <p:cNvPr id="3" name="Content Placeholder 2"/>
          <p:cNvSpPr>
            <a:spLocks noGrp="1"/>
          </p:cNvSpPr>
          <p:nvPr>
            <p:ph sz="quarter" idx="13"/>
          </p:nvPr>
        </p:nvSpPr>
        <p:spPr/>
        <p:txBody>
          <a:bodyPr/>
          <a:lstStyle/>
          <a:p>
            <a:r>
              <a:rPr lang="en-US" dirty="0"/>
              <a:t>Don’t just tell patients </a:t>
            </a:r>
            <a:r>
              <a:rPr lang="en-US" u="sng" dirty="0"/>
              <a:t>to</a:t>
            </a:r>
            <a:r>
              <a:rPr lang="en-US" dirty="0"/>
              <a:t> separate certain products from meds</a:t>
            </a:r>
          </a:p>
          <a:p>
            <a:r>
              <a:rPr lang="en-US" dirty="0"/>
              <a:t>Tell patients </a:t>
            </a:r>
            <a:r>
              <a:rPr lang="en-US" u="sng" dirty="0"/>
              <a:t>why</a:t>
            </a:r>
            <a:r>
              <a:rPr lang="en-US" dirty="0"/>
              <a:t> to separate certain products from meds</a:t>
            </a:r>
          </a:p>
        </p:txBody>
      </p:sp>
    </p:spTree>
    <p:extLst>
      <p:ext uri="{BB962C8B-B14F-4D97-AF65-F5344CB8AC3E}">
        <p14:creationId xmlns:p14="http://schemas.microsoft.com/office/powerpoint/2010/main" val="361618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F8C2-4D78-42CF-A84E-0F57108BE43F}"/>
              </a:ext>
            </a:extLst>
          </p:cNvPr>
          <p:cNvSpPr>
            <a:spLocks noGrp="1"/>
          </p:cNvSpPr>
          <p:nvPr>
            <p:ph type="title"/>
          </p:nvPr>
        </p:nvSpPr>
        <p:spPr>
          <a:xfrm>
            <a:off x="685801" y="403413"/>
            <a:ext cx="10396882" cy="1151965"/>
          </a:xfrm>
        </p:spPr>
        <p:txBody>
          <a:bodyPr>
            <a:normAutofit fontScale="90000"/>
          </a:bodyPr>
          <a:lstStyle/>
          <a:p>
            <a:r>
              <a:rPr lang="en-US" dirty="0">
                <a:solidFill>
                  <a:schemeClr val="tx1"/>
                </a:solidFill>
              </a:rPr>
              <a:t>Drug Interactions (primer on pharmacokinetics)</a:t>
            </a:r>
          </a:p>
        </p:txBody>
      </p:sp>
      <p:sp>
        <p:nvSpPr>
          <p:cNvPr id="3" name="Content Placeholder 2">
            <a:extLst>
              <a:ext uri="{FF2B5EF4-FFF2-40B4-BE49-F238E27FC236}">
                <a16:creationId xmlns:a16="http://schemas.microsoft.com/office/drawing/2014/main" id="{19EA09BB-E801-48B0-A14C-B651C6F67EF7}"/>
              </a:ext>
            </a:extLst>
          </p:cNvPr>
          <p:cNvSpPr>
            <a:spLocks noGrp="1"/>
          </p:cNvSpPr>
          <p:nvPr>
            <p:ph sz="quarter" idx="13"/>
          </p:nvPr>
        </p:nvSpPr>
        <p:spPr>
          <a:xfrm>
            <a:off x="685800" y="1713774"/>
            <a:ext cx="10394707" cy="3933992"/>
          </a:xfrm>
        </p:spPr>
        <p:txBody>
          <a:bodyPr>
            <a:normAutofit fontScale="92500" lnSpcReduction="10000"/>
          </a:bodyPr>
          <a:lstStyle/>
          <a:p>
            <a:r>
              <a:rPr lang="en-US" dirty="0"/>
              <a:t>A</a:t>
            </a:r>
          </a:p>
          <a:p>
            <a:r>
              <a:rPr lang="en-US" dirty="0"/>
              <a:t>d</a:t>
            </a:r>
          </a:p>
          <a:p>
            <a:r>
              <a:rPr lang="en-US" dirty="0"/>
              <a:t>M</a:t>
            </a:r>
          </a:p>
          <a:p>
            <a:r>
              <a:rPr lang="en-US" dirty="0"/>
              <a:t>E</a:t>
            </a:r>
          </a:p>
          <a:p>
            <a:r>
              <a:rPr lang="en-US" dirty="0"/>
              <a:t>Other: transporters, </a:t>
            </a:r>
          </a:p>
          <a:p>
            <a:pPr lvl="1"/>
            <a:r>
              <a:rPr lang="en-US" dirty="0" err="1"/>
              <a:t>ie</a:t>
            </a:r>
            <a:r>
              <a:rPr lang="en-US" dirty="0"/>
              <a:t> DTG decreases the renal clearance of metformin by inhibiting organic cation transporters in renal tubular cells</a:t>
            </a:r>
          </a:p>
          <a:p>
            <a:pPr lvl="1"/>
            <a:r>
              <a:rPr lang="en-US" dirty="0"/>
              <a:t>Similar transporters aid hepatic, renal, and biliary clearance of drugs and may be susceptible to drug interactions</a:t>
            </a:r>
          </a:p>
          <a:p>
            <a:pPr lvl="1"/>
            <a:r>
              <a:rPr lang="en-US" dirty="0"/>
              <a:t>Much is still unknown </a:t>
            </a:r>
          </a:p>
        </p:txBody>
      </p:sp>
    </p:spTree>
    <p:extLst>
      <p:ext uri="{BB962C8B-B14F-4D97-AF65-F5344CB8AC3E}">
        <p14:creationId xmlns:p14="http://schemas.microsoft.com/office/powerpoint/2010/main" val="1338550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wrap="square" numCol="1" anchor="t" anchorCtr="0" compatLnSpc="1">
            <a:prstTxWarp prst="textNoShape">
              <a:avLst/>
            </a:prstTxWarp>
          </a:bodyPr>
          <a:lstStyle/>
          <a:p>
            <a:pPr>
              <a:defRPr/>
            </a:pPr>
            <a:endParaRPr lang="en-US" altLang="en-US"/>
          </a:p>
        </p:txBody>
      </p:sp>
      <p:pic>
        <p:nvPicPr>
          <p:cNvPr id="6553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noFill/>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rgbClr val="003399"/>
                </a:solidFill>
                <a:miter lim="800000"/>
                <a:headEnd/>
                <a:tailEnd/>
              </a14:hiddenLine>
            </a:ext>
          </a:extLst>
        </p:spPr>
      </p:pic>
      <p:sp>
        <p:nvSpPr>
          <p:cNvPr id="4" name="TextBox 3"/>
          <p:cNvSpPr txBox="1"/>
          <p:nvPr/>
        </p:nvSpPr>
        <p:spPr>
          <a:xfrm>
            <a:off x="1600201" y="6596064"/>
            <a:ext cx="8512175" cy="323165"/>
          </a:xfrm>
          <a:prstGeom prst="rect">
            <a:avLst/>
          </a:prstGeom>
          <a:noFill/>
        </p:spPr>
        <p:txBody>
          <a:bodyPr>
            <a:spAutoFit/>
          </a:bodyPr>
          <a:lstStyle/>
          <a:p>
            <a:pPr defTabSz="914400" eaLnBrk="0" fontAlgn="base" hangingPunct="0">
              <a:spcBef>
                <a:spcPct val="0"/>
              </a:spcBef>
              <a:spcAft>
                <a:spcPct val="0"/>
              </a:spcAft>
              <a:defRPr/>
            </a:pPr>
            <a:r>
              <a:rPr lang="en-US" sz="1500" dirty="0">
                <a:solidFill>
                  <a:prstClr val="white"/>
                </a:solidFill>
                <a:ea typeface="MS PGothic" panose="020B0600070205080204" pitchFamily="34" charset="-128"/>
              </a:rPr>
              <a:t>Permission to use slide granted by John Faragon, PharmD, BCPS, AAHIVP</a:t>
            </a:r>
          </a:p>
        </p:txBody>
      </p:sp>
    </p:spTree>
    <p:extLst>
      <p:ext uri="{BB962C8B-B14F-4D97-AF65-F5344CB8AC3E}">
        <p14:creationId xmlns:p14="http://schemas.microsoft.com/office/powerpoint/2010/main" val="68696292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439-D74F-42F9-897A-E2F21FE57B10}"/>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D9CF59C4-BCED-4676-9084-65C8ED6EE20E}"/>
              </a:ext>
            </a:extLst>
          </p:cNvPr>
          <p:cNvGraphicFramePr>
            <a:graphicFrameLocks noGrp="1"/>
          </p:cNvGraphicFramePr>
          <p:nvPr>
            <p:ph idx="1"/>
            <p:extLst>
              <p:ext uri="{D42A27DB-BD31-4B8C-83A1-F6EECF244321}">
                <p14:modId xmlns:p14="http://schemas.microsoft.com/office/powerpoint/2010/main" val="124244389"/>
              </p:ext>
            </p:extLst>
          </p:nvPr>
        </p:nvGraphicFramePr>
        <p:xfrm>
          <a:off x="0" y="0"/>
          <a:ext cx="12192000" cy="672478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92014149"/>
                    </a:ext>
                  </a:extLst>
                </a:gridCol>
                <a:gridCol w="3048000">
                  <a:extLst>
                    <a:ext uri="{9D8B030D-6E8A-4147-A177-3AD203B41FA5}">
                      <a16:colId xmlns:a16="http://schemas.microsoft.com/office/drawing/2014/main" val="3380450661"/>
                    </a:ext>
                  </a:extLst>
                </a:gridCol>
                <a:gridCol w="3048000">
                  <a:extLst>
                    <a:ext uri="{9D8B030D-6E8A-4147-A177-3AD203B41FA5}">
                      <a16:colId xmlns:a16="http://schemas.microsoft.com/office/drawing/2014/main" val="2439478601"/>
                    </a:ext>
                  </a:extLst>
                </a:gridCol>
                <a:gridCol w="3048000">
                  <a:extLst>
                    <a:ext uri="{9D8B030D-6E8A-4147-A177-3AD203B41FA5}">
                      <a16:colId xmlns:a16="http://schemas.microsoft.com/office/drawing/2014/main" val="1882032688"/>
                    </a:ext>
                  </a:extLst>
                </a:gridCol>
              </a:tblGrid>
              <a:tr h="292465">
                <a:tc>
                  <a:txBody>
                    <a:bodyPr/>
                    <a:lstStyle/>
                    <a:p>
                      <a:pPr algn="l"/>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Substrate</a:t>
                      </a:r>
                    </a:p>
                  </a:txBody>
                  <a:tcPr/>
                </a:tc>
                <a:tc>
                  <a:txBody>
                    <a:bodyPr/>
                    <a:lstStyle/>
                    <a:p>
                      <a:pPr algn="ctr"/>
                      <a:r>
                        <a:rPr lang="en-US" sz="1400" dirty="0">
                          <a:latin typeface="Arial" panose="020B0604020202020204" pitchFamily="34" charset="0"/>
                          <a:cs typeface="Arial" panose="020B0604020202020204" pitchFamily="34" charset="0"/>
                        </a:rPr>
                        <a:t>Inhibitor</a:t>
                      </a:r>
                    </a:p>
                  </a:txBody>
                  <a:tcPr/>
                </a:tc>
                <a:tc>
                  <a:txBody>
                    <a:bodyPr/>
                    <a:lstStyle/>
                    <a:p>
                      <a:pPr algn="ctr"/>
                      <a:r>
                        <a:rPr lang="en-US" sz="1400" dirty="0">
                          <a:latin typeface="Arial" panose="020B0604020202020204" pitchFamily="34" charset="0"/>
                          <a:cs typeface="Arial" panose="020B0604020202020204" pitchFamily="34" charset="0"/>
                        </a:rPr>
                        <a:t>Inducer</a:t>
                      </a:r>
                    </a:p>
                  </a:txBody>
                  <a:tcPr/>
                </a:tc>
                <a:extLst>
                  <a:ext uri="{0D108BD9-81ED-4DB2-BD59-A6C34878D82A}">
                    <a16:rowId xmlns:a16="http://schemas.microsoft.com/office/drawing/2014/main" val="2966594695"/>
                  </a:ext>
                </a:extLst>
              </a:tr>
              <a:tr h="292465">
                <a:tc gridSpan="4">
                  <a:txBody>
                    <a:bodyPr/>
                    <a:lstStyle/>
                    <a:p>
                      <a:pPr algn="l"/>
                      <a:r>
                        <a:rPr lang="en-US" sz="1400" dirty="0">
                          <a:latin typeface="Arial" panose="020B0604020202020204" pitchFamily="34" charset="0"/>
                          <a:cs typeface="Arial" panose="020B0604020202020204" pitchFamily="34" charset="0"/>
                        </a:rPr>
                        <a:t>INSTIs</a:t>
                      </a:r>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a16="http://schemas.microsoft.com/office/drawing/2014/main" val="3382249102"/>
                  </a:ext>
                </a:extLst>
              </a:tr>
              <a:tr h="292465">
                <a:tc>
                  <a:txBody>
                    <a:bodyPr/>
                    <a:lstStyle/>
                    <a:p>
                      <a:pPr algn="l"/>
                      <a:r>
                        <a:rPr lang="en-US" sz="1400" dirty="0">
                          <a:latin typeface="Arial" panose="020B0604020202020204" pitchFamily="34" charset="0"/>
                          <a:cs typeface="Arial" panose="020B0604020202020204" pitchFamily="34" charset="0"/>
                        </a:rPr>
                        <a:t>BIC</a:t>
                      </a:r>
                    </a:p>
                  </a:txBody>
                  <a:tcPr/>
                </a:tc>
                <a:tc>
                  <a:txBody>
                    <a:bodyPr/>
                    <a:lstStyle/>
                    <a:p>
                      <a:pPr algn="ctr"/>
                      <a:r>
                        <a:rPr lang="en-US" sz="1400" dirty="0">
                          <a:latin typeface="Arial" panose="020B0604020202020204" pitchFamily="34" charset="0"/>
                          <a:cs typeface="Arial" panose="020B0604020202020204" pitchFamily="34" charset="0"/>
                        </a:rPr>
                        <a:t>3A4, P-</a:t>
                      </a:r>
                      <a:r>
                        <a:rPr lang="en-US" sz="1400" dirty="0" err="1">
                          <a:latin typeface="Arial" panose="020B0604020202020204" pitchFamily="34" charset="0"/>
                          <a:cs typeface="Arial" panose="020B0604020202020204" pitchFamily="34" charset="0"/>
                        </a:rPr>
                        <a:t>gp</a:t>
                      </a:r>
                      <a:r>
                        <a:rPr lang="en-US" sz="1400" dirty="0">
                          <a:latin typeface="Arial" panose="020B0604020202020204" pitchFamily="34" charset="0"/>
                          <a:cs typeface="Arial" panose="020B0604020202020204" pitchFamily="34" charset="0"/>
                        </a:rPr>
                        <a:t>, UGT1A1</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3959284570"/>
                  </a:ext>
                </a:extLst>
              </a:tr>
              <a:tr h="292465">
                <a:tc>
                  <a:txBody>
                    <a:bodyPr/>
                    <a:lstStyle/>
                    <a:p>
                      <a:pPr algn="l"/>
                      <a:r>
                        <a:rPr lang="en-US" sz="1400" dirty="0">
                          <a:latin typeface="Arial" panose="020B0604020202020204" pitchFamily="34" charset="0"/>
                          <a:cs typeface="Arial" panose="020B0604020202020204" pitchFamily="34" charset="0"/>
                        </a:rPr>
                        <a:t>CAB</a:t>
                      </a:r>
                    </a:p>
                  </a:txBody>
                  <a:tcPr/>
                </a:tc>
                <a:tc>
                  <a:txBody>
                    <a:bodyPr/>
                    <a:lstStyle/>
                    <a:p>
                      <a:pPr algn="ctr"/>
                      <a:r>
                        <a:rPr lang="en-US" sz="1400" dirty="0">
                          <a:latin typeface="Arial" panose="020B0604020202020204" pitchFamily="34" charset="0"/>
                          <a:cs typeface="Arial" panose="020B0604020202020204" pitchFamily="34" charset="0"/>
                        </a:rPr>
                        <a:t>P-</a:t>
                      </a:r>
                      <a:r>
                        <a:rPr lang="en-US" sz="1400" dirty="0" err="1">
                          <a:latin typeface="Arial" panose="020B0604020202020204" pitchFamily="34" charset="0"/>
                          <a:cs typeface="Arial" panose="020B0604020202020204" pitchFamily="34" charset="0"/>
                        </a:rPr>
                        <a:t>gp</a:t>
                      </a:r>
                      <a:r>
                        <a:rPr lang="en-US" sz="1400" dirty="0">
                          <a:latin typeface="Arial" panose="020B0604020202020204" pitchFamily="34" charset="0"/>
                          <a:cs typeface="Arial" panose="020B0604020202020204" pitchFamily="34" charset="0"/>
                        </a:rPr>
                        <a:t>, UGT1A1</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019464721"/>
                  </a:ext>
                </a:extLst>
              </a:tr>
              <a:tr h="292465">
                <a:tc>
                  <a:txBody>
                    <a:bodyPr/>
                    <a:lstStyle/>
                    <a:p>
                      <a:pPr algn="l"/>
                      <a:r>
                        <a:rPr lang="en-US" sz="1400" dirty="0">
                          <a:latin typeface="Arial" panose="020B0604020202020204" pitchFamily="34" charset="0"/>
                          <a:cs typeface="Arial" panose="020B0604020202020204" pitchFamily="34" charset="0"/>
                        </a:rPr>
                        <a:t>DTG</a:t>
                      </a:r>
                    </a:p>
                  </a:txBody>
                  <a:tcPr/>
                </a:tc>
                <a:tc>
                  <a:txBody>
                    <a:bodyPr/>
                    <a:lstStyle/>
                    <a:p>
                      <a:pPr algn="ctr"/>
                      <a:r>
                        <a:rPr lang="en-US" sz="1400" dirty="0">
                          <a:latin typeface="Arial" panose="020B0604020202020204" pitchFamily="34" charset="0"/>
                          <a:cs typeface="Arial" panose="020B0604020202020204" pitchFamily="34" charset="0"/>
                        </a:rPr>
                        <a:t>3A4 (minor), P-</a:t>
                      </a:r>
                      <a:r>
                        <a:rPr lang="en-US" sz="1400" dirty="0" err="1">
                          <a:latin typeface="Arial" panose="020B0604020202020204" pitchFamily="34" charset="0"/>
                          <a:cs typeface="Arial" panose="020B0604020202020204" pitchFamily="34" charset="0"/>
                        </a:rPr>
                        <a:t>gp</a:t>
                      </a:r>
                      <a:r>
                        <a:rPr lang="en-US" sz="1400" dirty="0">
                          <a:latin typeface="Arial" panose="020B0604020202020204" pitchFamily="34" charset="0"/>
                          <a:cs typeface="Arial" panose="020B0604020202020204" pitchFamily="34" charset="0"/>
                        </a:rPr>
                        <a:t>, UGT1A1</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768095719"/>
                  </a:ext>
                </a:extLst>
              </a:tr>
              <a:tr h="292465">
                <a:tc>
                  <a:txBody>
                    <a:bodyPr/>
                    <a:lstStyle/>
                    <a:p>
                      <a:pPr algn="l"/>
                      <a:r>
                        <a:rPr lang="en-US" sz="1400" dirty="0">
                          <a:latin typeface="Arial" panose="020B0604020202020204" pitchFamily="34" charset="0"/>
                          <a:cs typeface="Arial" panose="020B0604020202020204" pitchFamily="34" charset="0"/>
                        </a:rPr>
                        <a:t>EVG/c</a:t>
                      </a:r>
                    </a:p>
                  </a:txBody>
                  <a:tcPr/>
                </a:tc>
                <a:tc>
                  <a:txBody>
                    <a:bodyPr/>
                    <a:lstStyle/>
                    <a:p>
                      <a:pPr algn="ctr"/>
                      <a:r>
                        <a:rPr lang="en-US" sz="1400" dirty="0">
                          <a:latin typeface="Arial" panose="020B0604020202020204" pitchFamily="34" charset="0"/>
                          <a:cs typeface="Arial" panose="020B0604020202020204" pitchFamily="34" charset="0"/>
                        </a:rPr>
                        <a:t>3A4, UGT1A1</a:t>
                      </a:r>
                    </a:p>
                  </a:txBody>
                  <a:tcPr/>
                </a:tc>
                <a:tc>
                  <a:txBody>
                    <a:bodyPr/>
                    <a:lstStyle/>
                    <a:p>
                      <a:pPr algn="ctr"/>
                      <a:r>
                        <a:rPr lang="en-US" sz="1400" dirty="0">
                          <a:latin typeface="Arial" panose="020B0604020202020204" pitchFamily="34" charset="0"/>
                          <a:cs typeface="Arial" panose="020B0604020202020204" pitchFamily="34" charset="0"/>
                        </a:rPr>
                        <a:t>3A4, 2D6, P-</a:t>
                      </a:r>
                      <a:r>
                        <a:rPr lang="en-US" sz="1400" dirty="0" err="1">
                          <a:latin typeface="Arial" panose="020B0604020202020204" pitchFamily="34" charset="0"/>
                          <a:cs typeface="Arial" panose="020B0604020202020204" pitchFamily="34" charset="0"/>
                        </a:rPr>
                        <a:t>gp</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2C9</a:t>
                      </a:r>
                    </a:p>
                  </a:txBody>
                  <a:tcPr/>
                </a:tc>
                <a:extLst>
                  <a:ext uri="{0D108BD9-81ED-4DB2-BD59-A6C34878D82A}">
                    <a16:rowId xmlns:a16="http://schemas.microsoft.com/office/drawing/2014/main" val="3969256192"/>
                  </a:ext>
                </a:extLst>
              </a:tr>
              <a:tr h="292465">
                <a:tc>
                  <a:txBody>
                    <a:bodyPr/>
                    <a:lstStyle/>
                    <a:p>
                      <a:pPr algn="l"/>
                      <a:r>
                        <a:rPr lang="en-US" sz="1400" dirty="0">
                          <a:latin typeface="Arial" panose="020B0604020202020204" pitchFamily="34" charset="0"/>
                          <a:cs typeface="Arial" panose="020B0604020202020204" pitchFamily="34" charset="0"/>
                        </a:rPr>
                        <a:t>RAL</a:t>
                      </a:r>
                    </a:p>
                  </a:txBody>
                  <a:tcPr/>
                </a:tc>
                <a:tc>
                  <a:txBody>
                    <a:bodyPr/>
                    <a:lstStyle/>
                    <a:p>
                      <a:pPr algn="ctr"/>
                      <a:r>
                        <a:rPr lang="en-US" sz="1400" dirty="0">
                          <a:latin typeface="Arial" panose="020B0604020202020204" pitchFamily="34" charset="0"/>
                          <a:cs typeface="Arial" panose="020B0604020202020204" pitchFamily="34" charset="0"/>
                        </a:rPr>
                        <a:t>UGT1A1</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469062838"/>
                  </a:ext>
                </a:extLst>
              </a:tr>
              <a:tr h="292465">
                <a:tc gridSpan="4">
                  <a:txBody>
                    <a:bodyPr/>
                    <a:lstStyle/>
                    <a:p>
                      <a:pPr algn="l"/>
                      <a:r>
                        <a:rPr lang="en-US" sz="1400" dirty="0">
                          <a:latin typeface="Arial" panose="020B0604020202020204" pitchFamily="34" charset="0"/>
                          <a:cs typeface="Arial" panose="020B0604020202020204" pitchFamily="34" charset="0"/>
                        </a:rPr>
                        <a:t>PIs</a:t>
                      </a:r>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a16="http://schemas.microsoft.com/office/drawing/2014/main" val="2777629035"/>
                  </a:ext>
                </a:extLst>
              </a:tr>
              <a:tr h="292465">
                <a:tc>
                  <a:txBody>
                    <a:bodyPr/>
                    <a:lstStyle/>
                    <a:p>
                      <a:pPr algn="l"/>
                      <a:r>
                        <a:rPr lang="en-US" sz="1400" dirty="0">
                          <a:latin typeface="Arial" panose="020B0604020202020204" pitchFamily="34" charset="0"/>
                          <a:cs typeface="Arial" panose="020B0604020202020204" pitchFamily="34" charset="0"/>
                        </a:rPr>
                        <a:t>ATV</a:t>
                      </a:r>
                    </a:p>
                  </a:txBody>
                  <a:tcPr/>
                </a:tc>
                <a:tc>
                  <a:txBody>
                    <a:bodyPr/>
                    <a:lstStyle/>
                    <a:p>
                      <a:pPr algn="ctr"/>
                      <a:r>
                        <a:rPr lang="en-US" sz="1400" dirty="0">
                          <a:latin typeface="Arial" panose="020B0604020202020204" pitchFamily="34" charset="0"/>
                          <a:cs typeface="Arial" panose="020B0604020202020204" pitchFamily="34" charset="0"/>
                        </a:rPr>
                        <a:t>3A4, P-</a:t>
                      </a:r>
                      <a:r>
                        <a:rPr lang="en-US" sz="1400" dirty="0" err="1">
                          <a:latin typeface="Arial" panose="020B0604020202020204" pitchFamily="34" charset="0"/>
                          <a:cs typeface="Arial" panose="020B0604020202020204" pitchFamily="34" charset="0"/>
                        </a:rPr>
                        <a:t>gp</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3A4, 2C8, P-</a:t>
                      </a:r>
                      <a:r>
                        <a:rPr lang="en-US" sz="1400" dirty="0" err="1">
                          <a:latin typeface="Arial" panose="020B0604020202020204" pitchFamily="34" charset="0"/>
                          <a:cs typeface="Arial" panose="020B0604020202020204" pitchFamily="34" charset="0"/>
                        </a:rPr>
                        <a:t>gp</a:t>
                      </a:r>
                      <a:r>
                        <a:rPr lang="en-US" sz="1400" dirty="0">
                          <a:latin typeface="Arial" panose="020B0604020202020204" pitchFamily="34" charset="0"/>
                          <a:cs typeface="Arial" panose="020B0604020202020204" pitchFamily="34" charset="0"/>
                        </a:rPr>
                        <a:t>, UGT1A1</a:t>
                      </a:r>
                    </a:p>
                  </a:txBody>
                  <a:tcPr/>
                </a:tc>
                <a:tc>
                  <a:txBody>
                    <a:bodyPr/>
                    <a:lstStyle/>
                    <a:p>
                      <a:pPr algn="ctr"/>
                      <a:r>
                        <a:rPr lang="en-US" sz="1400" dirty="0">
                          <a:latin typeface="Arial" panose="020B0604020202020204" pitchFamily="34" charset="0"/>
                          <a:cs typeface="Arial" panose="020B0604020202020204" pitchFamily="34" charset="0"/>
                        </a:rPr>
                        <a:t>P-</a:t>
                      </a:r>
                      <a:r>
                        <a:rPr lang="en-US" sz="1400" dirty="0" err="1">
                          <a:latin typeface="Arial" panose="020B0604020202020204" pitchFamily="34" charset="0"/>
                          <a:cs typeface="Arial" panose="020B0604020202020204" pitchFamily="34" charset="0"/>
                        </a:rPr>
                        <a:t>gp</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0959565"/>
                  </a:ext>
                </a:extLst>
              </a:tr>
              <a:tr h="292465">
                <a:tc>
                  <a:txBody>
                    <a:bodyPr/>
                    <a:lstStyle/>
                    <a:p>
                      <a:pPr algn="l"/>
                      <a:r>
                        <a:rPr lang="en-US" sz="1400" dirty="0">
                          <a:latin typeface="Arial" panose="020B0604020202020204" pitchFamily="34" charset="0"/>
                          <a:cs typeface="Arial" panose="020B0604020202020204" pitchFamily="34" charset="0"/>
                        </a:rPr>
                        <a:t>DRV</a:t>
                      </a:r>
                    </a:p>
                  </a:txBody>
                  <a:tcPr/>
                </a:tc>
                <a:tc>
                  <a:txBody>
                    <a:bodyPr/>
                    <a:lstStyle/>
                    <a:p>
                      <a:pPr algn="ctr"/>
                      <a:r>
                        <a:rPr lang="en-US" sz="1400" dirty="0">
                          <a:latin typeface="Arial" panose="020B0604020202020204" pitchFamily="34" charset="0"/>
                          <a:cs typeface="Arial" panose="020B0604020202020204" pitchFamily="34" charset="0"/>
                        </a:rPr>
                        <a:t>3A4, P-</a:t>
                      </a:r>
                      <a:r>
                        <a:rPr lang="en-US" sz="1400" dirty="0" err="1">
                          <a:latin typeface="Arial" panose="020B0604020202020204" pitchFamily="34" charset="0"/>
                          <a:cs typeface="Arial" panose="020B0604020202020204" pitchFamily="34" charset="0"/>
                        </a:rPr>
                        <a:t>gp</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3A4</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135726688"/>
                  </a:ext>
                </a:extLst>
              </a:tr>
              <a:tr h="297207">
                <a:tc>
                  <a:txBody>
                    <a:bodyPr/>
                    <a:lstStyle/>
                    <a:p>
                      <a:pPr algn="l"/>
                      <a:r>
                        <a:rPr lang="en-US" sz="1400" dirty="0">
                          <a:latin typeface="Arial" panose="020B0604020202020204" pitchFamily="34" charset="0"/>
                          <a:cs typeface="Arial" panose="020B0604020202020204" pitchFamily="34" charset="0"/>
                        </a:rPr>
                        <a:t>LPV/r</a:t>
                      </a:r>
                    </a:p>
                  </a:txBody>
                  <a:tcPr/>
                </a:tc>
                <a:tc>
                  <a:txBody>
                    <a:bodyPr/>
                    <a:lstStyle/>
                    <a:p>
                      <a:pPr algn="ctr"/>
                      <a:r>
                        <a:rPr lang="en-US" sz="1400" dirty="0">
                          <a:latin typeface="Arial" panose="020B0604020202020204" pitchFamily="34" charset="0"/>
                          <a:cs typeface="Arial" panose="020B0604020202020204" pitchFamily="34" charset="0"/>
                        </a:rPr>
                        <a:t>3A4, 2D6, P-</a:t>
                      </a:r>
                      <a:r>
                        <a:rPr lang="en-US" sz="1400" dirty="0" err="1">
                          <a:latin typeface="Arial" panose="020B0604020202020204" pitchFamily="34" charset="0"/>
                          <a:cs typeface="Arial" panose="020B0604020202020204" pitchFamily="34" charset="0"/>
                        </a:rPr>
                        <a:t>gp</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3A4</a:t>
                      </a:r>
                    </a:p>
                  </a:txBody>
                  <a:tcPr/>
                </a:tc>
                <a:tc>
                  <a:txBody>
                    <a:bodyPr/>
                    <a:lstStyle/>
                    <a:p>
                      <a:pPr algn="ctr"/>
                      <a:r>
                        <a:rPr lang="en-US" sz="1400" dirty="0">
                          <a:latin typeface="Arial" panose="020B0604020202020204" pitchFamily="34" charset="0"/>
                          <a:cs typeface="Arial" panose="020B0604020202020204" pitchFamily="34" charset="0"/>
                        </a:rPr>
                        <a:t>1A2, 2B6, 2C8, 2C9, 2C19, UGT1A1</a:t>
                      </a:r>
                    </a:p>
                  </a:txBody>
                  <a:tcPr/>
                </a:tc>
                <a:extLst>
                  <a:ext uri="{0D108BD9-81ED-4DB2-BD59-A6C34878D82A}">
                    <a16:rowId xmlns:a16="http://schemas.microsoft.com/office/drawing/2014/main" val="3433456514"/>
                  </a:ext>
                </a:extLst>
              </a:tr>
              <a:tr h="350958">
                <a:tc gridSpan="4">
                  <a:txBody>
                    <a:bodyPr/>
                    <a:lstStyle/>
                    <a:p>
                      <a:pPr algn="l"/>
                      <a:r>
                        <a:rPr lang="en-US" sz="1400" dirty="0">
                          <a:latin typeface="Arial" panose="020B0604020202020204" pitchFamily="34" charset="0"/>
                          <a:cs typeface="Arial" panose="020B0604020202020204" pitchFamily="34" charset="0"/>
                        </a:rPr>
                        <a:t>NNRTIs</a:t>
                      </a:r>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a16="http://schemas.microsoft.com/office/drawing/2014/main" val="1745092681"/>
                  </a:ext>
                </a:extLst>
              </a:tr>
              <a:tr h="350958">
                <a:tc>
                  <a:txBody>
                    <a:bodyPr/>
                    <a:lstStyle/>
                    <a:p>
                      <a:pPr algn="l"/>
                      <a:r>
                        <a:rPr lang="en-US" sz="1400" dirty="0">
                          <a:latin typeface="Arial" panose="020B0604020202020204" pitchFamily="34" charset="0"/>
                          <a:cs typeface="Arial" panose="020B0604020202020204" pitchFamily="34" charset="0"/>
                        </a:rPr>
                        <a:t>DOR</a:t>
                      </a:r>
                    </a:p>
                  </a:txBody>
                  <a:tcPr/>
                </a:tc>
                <a:tc>
                  <a:txBody>
                    <a:bodyPr/>
                    <a:lstStyle/>
                    <a:p>
                      <a:pPr algn="ctr"/>
                      <a:r>
                        <a:rPr lang="en-US" sz="1400" dirty="0">
                          <a:latin typeface="Arial" panose="020B0604020202020204" pitchFamily="34" charset="0"/>
                          <a:cs typeface="Arial" panose="020B0604020202020204" pitchFamily="34" charset="0"/>
                        </a:rPr>
                        <a:t>3A, 3A5</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25299365"/>
                  </a:ext>
                </a:extLst>
              </a:tr>
              <a:tr h="350958">
                <a:tc>
                  <a:txBody>
                    <a:bodyPr/>
                    <a:lstStyle/>
                    <a:p>
                      <a:pPr algn="l"/>
                      <a:r>
                        <a:rPr lang="en-US" sz="1400" dirty="0">
                          <a:latin typeface="Arial" panose="020B0604020202020204" pitchFamily="34" charset="0"/>
                          <a:cs typeface="Arial" panose="020B0604020202020204" pitchFamily="34" charset="0"/>
                        </a:rPr>
                        <a:t>EFV</a:t>
                      </a:r>
                    </a:p>
                  </a:txBody>
                  <a:tcPr/>
                </a:tc>
                <a:tc>
                  <a:txBody>
                    <a:bodyPr/>
                    <a:lstStyle/>
                    <a:p>
                      <a:pPr algn="ctr"/>
                      <a:r>
                        <a:rPr lang="en-US" sz="1400" dirty="0">
                          <a:latin typeface="Arial" panose="020B0604020202020204" pitchFamily="34" charset="0"/>
                          <a:cs typeface="Arial" panose="020B0604020202020204" pitchFamily="34" charset="0"/>
                        </a:rPr>
                        <a:t>2B6 (primary), 2A6, 3A4</a:t>
                      </a:r>
                    </a:p>
                  </a:txBody>
                  <a:tcPr/>
                </a:tc>
                <a:tc>
                  <a:txBody>
                    <a:bodyPr/>
                    <a:lstStyle/>
                    <a:p>
                      <a:pPr algn="ctr"/>
                      <a:r>
                        <a:rPr lang="en-US" sz="1400" dirty="0">
                          <a:latin typeface="Arial" panose="020B0604020202020204" pitchFamily="34" charset="0"/>
                          <a:cs typeface="Arial" panose="020B0604020202020204" pitchFamily="34" charset="0"/>
                        </a:rPr>
                        <a:t>3A4</a:t>
                      </a:r>
                    </a:p>
                  </a:txBody>
                  <a:tcPr/>
                </a:tc>
                <a:tc>
                  <a:txBody>
                    <a:bodyPr/>
                    <a:lstStyle/>
                    <a:p>
                      <a:pPr algn="ctr"/>
                      <a:r>
                        <a:rPr lang="en-US" sz="1400" dirty="0">
                          <a:latin typeface="Arial" panose="020B0604020202020204" pitchFamily="34" charset="0"/>
                          <a:cs typeface="Arial" panose="020B0604020202020204" pitchFamily="34" charset="0"/>
                        </a:rPr>
                        <a:t>3A4, 2B6, 2C19</a:t>
                      </a:r>
                    </a:p>
                  </a:txBody>
                  <a:tcPr/>
                </a:tc>
                <a:extLst>
                  <a:ext uri="{0D108BD9-81ED-4DB2-BD59-A6C34878D82A}">
                    <a16:rowId xmlns:a16="http://schemas.microsoft.com/office/drawing/2014/main" val="1112081912"/>
                  </a:ext>
                </a:extLst>
              </a:tr>
              <a:tr h="350958">
                <a:tc>
                  <a:txBody>
                    <a:bodyPr/>
                    <a:lstStyle/>
                    <a:p>
                      <a:pPr algn="l"/>
                      <a:r>
                        <a:rPr lang="en-US" sz="1400" dirty="0">
                          <a:latin typeface="Arial" panose="020B0604020202020204" pitchFamily="34" charset="0"/>
                          <a:cs typeface="Arial" panose="020B0604020202020204" pitchFamily="34" charset="0"/>
                        </a:rPr>
                        <a:t>ETR</a:t>
                      </a:r>
                    </a:p>
                  </a:txBody>
                  <a:tcPr/>
                </a:tc>
                <a:tc>
                  <a:txBody>
                    <a:bodyPr/>
                    <a:lstStyle/>
                    <a:p>
                      <a:pPr algn="ctr"/>
                      <a:r>
                        <a:rPr lang="en-US" sz="1400" dirty="0">
                          <a:latin typeface="Arial" panose="020B0604020202020204" pitchFamily="34" charset="0"/>
                          <a:cs typeface="Arial" panose="020B0604020202020204" pitchFamily="34" charset="0"/>
                        </a:rPr>
                        <a:t>3A4, 2C9, 2C19</a:t>
                      </a:r>
                    </a:p>
                  </a:txBody>
                  <a:tcPr/>
                </a:tc>
                <a:tc>
                  <a:txBody>
                    <a:bodyPr/>
                    <a:lstStyle/>
                    <a:p>
                      <a:pPr algn="ctr"/>
                      <a:r>
                        <a:rPr lang="en-US" sz="1400" dirty="0">
                          <a:latin typeface="Arial" panose="020B0604020202020204" pitchFamily="34" charset="0"/>
                          <a:cs typeface="Arial" panose="020B0604020202020204" pitchFamily="34" charset="0"/>
                        </a:rPr>
                        <a:t>2C9, 2C19</a:t>
                      </a:r>
                    </a:p>
                  </a:txBody>
                  <a:tcPr/>
                </a:tc>
                <a:tc>
                  <a:txBody>
                    <a:bodyPr/>
                    <a:lstStyle/>
                    <a:p>
                      <a:pPr algn="ctr"/>
                      <a:r>
                        <a:rPr lang="en-US" sz="1400" dirty="0">
                          <a:latin typeface="Arial" panose="020B0604020202020204" pitchFamily="34" charset="0"/>
                          <a:cs typeface="Arial" panose="020B0604020202020204" pitchFamily="34" charset="0"/>
                        </a:rPr>
                        <a:t>3A4</a:t>
                      </a:r>
                    </a:p>
                  </a:txBody>
                  <a:tcPr/>
                </a:tc>
                <a:extLst>
                  <a:ext uri="{0D108BD9-81ED-4DB2-BD59-A6C34878D82A}">
                    <a16:rowId xmlns:a16="http://schemas.microsoft.com/office/drawing/2014/main" val="1714680861"/>
                  </a:ext>
                </a:extLst>
              </a:tr>
              <a:tr h="350958">
                <a:tc>
                  <a:txBody>
                    <a:bodyPr/>
                    <a:lstStyle/>
                    <a:p>
                      <a:pPr algn="l"/>
                      <a:r>
                        <a:rPr lang="en-US" sz="1400" dirty="0">
                          <a:latin typeface="Arial" panose="020B0604020202020204" pitchFamily="34" charset="0"/>
                          <a:cs typeface="Arial" panose="020B0604020202020204" pitchFamily="34" charset="0"/>
                        </a:rPr>
                        <a:t>NVP</a:t>
                      </a:r>
                    </a:p>
                  </a:txBody>
                  <a:tcPr/>
                </a:tc>
                <a:tc>
                  <a:txBody>
                    <a:bodyPr/>
                    <a:lstStyle/>
                    <a:p>
                      <a:pPr algn="ctr"/>
                      <a:r>
                        <a:rPr lang="en-US" sz="1400" dirty="0">
                          <a:latin typeface="Arial" panose="020B0604020202020204" pitchFamily="34" charset="0"/>
                          <a:cs typeface="Arial" panose="020B0604020202020204" pitchFamily="34" charset="0"/>
                        </a:rPr>
                        <a:t>3A4, 2B6</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3A4, 2B6</a:t>
                      </a:r>
                    </a:p>
                  </a:txBody>
                  <a:tcPr/>
                </a:tc>
                <a:extLst>
                  <a:ext uri="{0D108BD9-81ED-4DB2-BD59-A6C34878D82A}">
                    <a16:rowId xmlns:a16="http://schemas.microsoft.com/office/drawing/2014/main" val="935082536"/>
                  </a:ext>
                </a:extLst>
              </a:tr>
              <a:tr h="350958">
                <a:tc>
                  <a:txBody>
                    <a:bodyPr/>
                    <a:lstStyle/>
                    <a:p>
                      <a:pPr algn="l"/>
                      <a:r>
                        <a:rPr lang="en-US" sz="1400" dirty="0">
                          <a:latin typeface="Arial" panose="020B0604020202020204" pitchFamily="34" charset="0"/>
                          <a:cs typeface="Arial" panose="020B0604020202020204" pitchFamily="34" charset="0"/>
                        </a:rPr>
                        <a:t>RPV</a:t>
                      </a:r>
                    </a:p>
                  </a:txBody>
                  <a:tcPr/>
                </a:tc>
                <a:tc>
                  <a:txBody>
                    <a:bodyPr/>
                    <a:lstStyle/>
                    <a:p>
                      <a:pPr algn="ctr"/>
                      <a:r>
                        <a:rPr lang="en-US" sz="1400" dirty="0">
                          <a:latin typeface="Arial" panose="020B0604020202020204" pitchFamily="34" charset="0"/>
                          <a:cs typeface="Arial" panose="020B0604020202020204" pitchFamily="34" charset="0"/>
                        </a:rPr>
                        <a:t>3A4</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2858219375"/>
                  </a:ext>
                </a:extLst>
              </a:tr>
              <a:tr h="350958">
                <a:tc gridSpan="4">
                  <a:txBody>
                    <a:bodyPr/>
                    <a:lstStyle/>
                    <a:p>
                      <a:pPr algn="l"/>
                      <a:r>
                        <a:rPr lang="en-US" sz="1400" dirty="0">
                          <a:latin typeface="Arial" panose="020B0604020202020204" pitchFamily="34" charset="0"/>
                          <a:cs typeface="Arial" panose="020B0604020202020204" pitchFamily="34" charset="0"/>
                        </a:rPr>
                        <a:t>Other</a:t>
                      </a:r>
                    </a:p>
                  </a:txBody>
                  <a:tcPr/>
                </a:tc>
                <a:tc hMerge="1">
                  <a:txBody>
                    <a:bodyPr/>
                    <a:lstStyle/>
                    <a:p>
                      <a:pPr algn="ctr"/>
                      <a:endParaRPr lang="en-US" sz="1400" dirty="0"/>
                    </a:p>
                  </a:txBody>
                  <a:tcPr/>
                </a:tc>
                <a:tc hMerge="1">
                  <a:txBody>
                    <a:bodyPr/>
                    <a:lstStyle/>
                    <a:p>
                      <a:pPr algn="ctr"/>
                      <a:endParaRPr lang="en-US" sz="1400"/>
                    </a:p>
                  </a:txBody>
                  <a:tcPr/>
                </a:tc>
                <a:tc hMerge="1">
                  <a:txBody>
                    <a:bodyPr/>
                    <a:lstStyle/>
                    <a:p>
                      <a:pPr algn="ctr"/>
                      <a:endParaRPr lang="en-US" sz="1400" dirty="0"/>
                    </a:p>
                  </a:txBody>
                  <a:tcPr/>
                </a:tc>
                <a:extLst>
                  <a:ext uri="{0D108BD9-81ED-4DB2-BD59-A6C34878D82A}">
                    <a16:rowId xmlns:a16="http://schemas.microsoft.com/office/drawing/2014/main" val="1420122727"/>
                  </a:ext>
                </a:extLst>
              </a:tr>
              <a:tr h="350958">
                <a:tc>
                  <a:txBody>
                    <a:bodyPr/>
                    <a:lstStyle/>
                    <a:p>
                      <a:pPr algn="l"/>
                      <a:r>
                        <a:rPr lang="en-US" sz="1400" dirty="0">
                          <a:latin typeface="Arial" panose="020B0604020202020204" pitchFamily="34" charset="0"/>
                          <a:cs typeface="Arial" panose="020B0604020202020204" pitchFamily="34" charset="0"/>
                        </a:rPr>
                        <a:t>MVC</a:t>
                      </a:r>
                    </a:p>
                  </a:txBody>
                  <a:tcPr/>
                </a:tc>
                <a:tc>
                  <a:txBody>
                    <a:bodyPr/>
                    <a:lstStyle/>
                    <a:p>
                      <a:pPr algn="ctr"/>
                      <a:r>
                        <a:rPr lang="en-US" sz="1400" dirty="0">
                          <a:latin typeface="Arial" panose="020B0604020202020204" pitchFamily="34" charset="0"/>
                          <a:cs typeface="Arial" panose="020B0604020202020204" pitchFamily="34" charset="0"/>
                        </a:rPr>
                        <a:t>3A4, P-</a:t>
                      </a:r>
                      <a:r>
                        <a:rPr lang="en-US" sz="1400" dirty="0" err="1">
                          <a:latin typeface="Arial" panose="020B0604020202020204" pitchFamily="34" charset="0"/>
                          <a:cs typeface="Arial" panose="020B0604020202020204" pitchFamily="34" charset="0"/>
                        </a:rPr>
                        <a:t>gp</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924234360"/>
                  </a:ext>
                </a:extLst>
              </a:tr>
              <a:tr h="350958">
                <a:tc>
                  <a:txBody>
                    <a:bodyPr/>
                    <a:lstStyle/>
                    <a:p>
                      <a:pPr algn="l"/>
                      <a:r>
                        <a:rPr lang="en-US" sz="1400" dirty="0">
                          <a:latin typeface="Arial" panose="020B0604020202020204" pitchFamily="34" charset="0"/>
                          <a:cs typeface="Arial" panose="020B0604020202020204" pitchFamily="34" charset="0"/>
                        </a:rPr>
                        <a:t>FTR</a:t>
                      </a:r>
                    </a:p>
                  </a:txBody>
                  <a:tcPr/>
                </a:tc>
                <a:tc>
                  <a:txBody>
                    <a:bodyPr/>
                    <a:lstStyle/>
                    <a:p>
                      <a:pPr algn="ctr"/>
                      <a:r>
                        <a:rPr lang="en-US" sz="1400" dirty="0">
                          <a:latin typeface="Arial" panose="020B0604020202020204" pitchFamily="34" charset="0"/>
                          <a:cs typeface="Arial" panose="020B0604020202020204" pitchFamily="34" charset="0"/>
                        </a:rPr>
                        <a:t>3A4, P-</a:t>
                      </a:r>
                      <a:r>
                        <a:rPr lang="en-US" sz="1400" dirty="0" err="1">
                          <a:latin typeface="Arial" panose="020B0604020202020204" pitchFamily="34" charset="0"/>
                          <a:cs typeface="Arial" panose="020B0604020202020204" pitchFamily="34" charset="0"/>
                        </a:rPr>
                        <a:t>gp</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N/A</a:t>
                      </a:r>
                    </a:p>
                  </a:txBody>
                  <a:tcPr/>
                </a:tc>
                <a:tc>
                  <a:txBody>
                    <a:bodyPr/>
                    <a:lstStyle/>
                    <a:p>
                      <a:pPr algn="ctr"/>
                      <a:r>
                        <a:rPr lang="en-US" sz="1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4236516007"/>
                  </a:ext>
                </a:extLst>
              </a:tr>
            </a:tbl>
          </a:graphicData>
        </a:graphic>
      </p:graphicFrame>
      <p:sp>
        <p:nvSpPr>
          <p:cNvPr id="5" name="TextBox 11">
            <a:extLst>
              <a:ext uri="{FF2B5EF4-FFF2-40B4-BE49-F238E27FC236}">
                <a16:creationId xmlns:a16="http://schemas.microsoft.com/office/drawing/2014/main" id="{044B84A8-0BD0-4885-A00E-F3AA3B39AF92}"/>
              </a:ext>
            </a:extLst>
          </p:cNvPr>
          <p:cNvSpPr txBox="1">
            <a:spLocks noChangeArrowheads="1"/>
          </p:cNvSpPr>
          <p:nvPr/>
        </p:nvSpPr>
        <p:spPr bwMode="auto">
          <a:xfrm>
            <a:off x="0" y="6652401"/>
            <a:ext cx="6781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a:spcBef>
                <a:spcPct val="50000"/>
              </a:spcBef>
            </a:pPr>
            <a:r>
              <a:rPr lang="en-US" altLang="en-US" sz="1050" dirty="0">
                <a:solidFill>
                  <a:schemeClr val="bg1"/>
                </a:solidFill>
                <a:latin typeface="Arial" panose="020B0604020202020204" pitchFamily="34" charset="0"/>
              </a:rPr>
              <a:t>http://www.aidsinfo.nih.gov/ContentFiles/AdultandAdolescentGL.pdf.  Accessed July 31, 2021.</a:t>
            </a:r>
          </a:p>
        </p:txBody>
      </p:sp>
      <p:sp>
        <p:nvSpPr>
          <p:cNvPr id="6" name="Oval 5">
            <a:extLst>
              <a:ext uri="{FF2B5EF4-FFF2-40B4-BE49-F238E27FC236}">
                <a16:creationId xmlns:a16="http://schemas.microsoft.com/office/drawing/2014/main" id="{1A3FAB16-2369-4DBD-B1C8-72E3A5BB2B62}"/>
              </a:ext>
            </a:extLst>
          </p:cNvPr>
          <p:cNvSpPr/>
          <p:nvPr/>
        </p:nvSpPr>
        <p:spPr>
          <a:xfrm>
            <a:off x="6664960" y="2200835"/>
            <a:ext cx="1910080" cy="11519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D645678-090B-470B-93D3-EE865B7C3FDF}"/>
              </a:ext>
            </a:extLst>
          </p:cNvPr>
          <p:cNvSpPr/>
          <p:nvPr/>
        </p:nvSpPr>
        <p:spPr>
          <a:xfrm>
            <a:off x="9977120" y="3952240"/>
            <a:ext cx="146304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36793F1-5751-4591-B316-61E6C5F7E61B}"/>
              </a:ext>
            </a:extLst>
          </p:cNvPr>
          <p:cNvSpPr/>
          <p:nvPr/>
        </p:nvSpPr>
        <p:spPr>
          <a:xfrm>
            <a:off x="7274560" y="589280"/>
            <a:ext cx="690880" cy="16115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178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A162-B89F-45FE-AF02-3391E5315785}"/>
              </a:ext>
            </a:extLst>
          </p:cNvPr>
          <p:cNvSpPr>
            <a:spLocks noGrp="1"/>
          </p:cNvSpPr>
          <p:nvPr>
            <p:ph type="title"/>
          </p:nvPr>
        </p:nvSpPr>
        <p:spPr/>
        <p:txBody>
          <a:bodyPr>
            <a:normAutofit fontScale="90000"/>
          </a:bodyPr>
          <a:lstStyle/>
          <a:p>
            <a:r>
              <a:rPr lang="it-IT" dirty="0"/>
              <a:t>Uridine diphosphate glucuronosyltransferase (UGT) 1A1</a:t>
            </a:r>
            <a:endParaRPr lang="en-US" dirty="0"/>
          </a:p>
        </p:txBody>
      </p:sp>
      <p:sp>
        <p:nvSpPr>
          <p:cNvPr id="3" name="Content Placeholder 2">
            <a:extLst>
              <a:ext uri="{FF2B5EF4-FFF2-40B4-BE49-F238E27FC236}">
                <a16:creationId xmlns:a16="http://schemas.microsoft.com/office/drawing/2014/main" id="{DC048D31-7087-404D-9FCA-F46ABB8EC590}"/>
              </a:ext>
            </a:extLst>
          </p:cNvPr>
          <p:cNvSpPr>
            <a:spLocks noGrp="1"/>
          </p:cNvSpPr>
          <p:nvPr>
            <p:ph idx="1"/>
          </p:nvPr>
        </p:nvSpPr>
        <p:spPr/>
        <p:txBody>
          <a:bodyPr/>
          <a:lstStyle/>
          <a:p>
            <a:r>
              <a:rPr lang="en-US" dirty="0"/>
              <a:t>Cabotegravir</a:t>
            </a:r>
          </a:p>
          <a:p>
            <a:r>
              <a:rPr lang="en-US" dirty="0" err="1"/>
              <a:t>Raltegravir</a:t>
            </a:r>
            <a:endParaRPr lang="en-US" dirty="0"/>
          </a:p>
          <a:p>
            <a:r>
              <a:rPr lang="en-US" dirty="0"/>
              <a:t>UGT1A1 + CYP 3A4</a:t>
            </a:r>
          </a:p>
          <a:p>
            <a:pPr lvl="1"/>
            <a:r>
              <a:rPr lang="en-US" dirty="0" err="1"/>
              <a:t>Bictegravir</a:t>
            </a:r>
            <a:endParaRPr lang="en-US" dirty="0"/>
          </a:p>
          <a:p>
            <a:pPr lvl="1"/>
            <a:r>
              <a:rPr lang="en-US" dirty="0"/>
              <a:t>Dolutegravir</a:t>
            </a:r>
          </a:p>
        </p:txBody>
      </p:sp>
    </p:spTree>
    <p:extLst>
      <p:ext uri="{BB962C8B-B14F-4D97-AF65-F5344CB8AC3E}">
        <p14:creationId xmlns:p14="http://schemas.microsoft.com/office/powerpoint/2010/main" val="1411924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Protease Inhibitor Class Interactions</a:t>
            </a:r>
          </a:p>
        </p:txBody>
      </p:sp>
      <p:sp>
        <p:nvSpPr>
          <p:cNvPr id="3" name="Content Placeholder 2"/>
          <p:cNvSpPr>
            <a:spLocks noGrp="1"/>
          </p:cNvSpPr>
          <p:nvPr>
            <p:ph sz="half" idx="1"/>
          </p:nvPr>
        </p:nvSpPr>
        <p:spPr>
          <a:xfrm>
            <a:off x="1981200" y="1524000"/>
            <a:ext cx="4038600" cy="4876800"/>
          </a:xfrm>
        </p:spPr>
        <p:txBody>
          <a:bodyPr>
            <a:normAutofit fontScale="92500" lnSpcReduction="20000"/>
          </a:bodyPr>
          <a:lstStyle/>
          <a:p>
            <a:r>
              <a:rPr lang="en-US" dirty="0"/>
              <a:t>Warfarin: ⬇</a:t>
            </a:r>
          </a:p>
          <a:p>
            <a:r>
              <a:rPr lang="en-US" dirty="0"/>
              <a:t>Rifampin: ⬇ PI by &gt;75%</a:t>
            </a:r>
          </a:p>
          <a:p>
            <a:pPr lvl="1"/>
            <a:r>
              <a:rPr lang="en-US" dirty="0">
                <a:solidFill>
                  <a:srgbClr val="FF0000"/>
                </a:solidFill>
              </a:rPr>
              <a:t>Do not co-administer, use </a:t>
            </a:r>
            <a:r>
              <a:rPr lang="en-US" dirty="0" err="1">
                <a:solidFill>
                  <a:srgbClr val="FF0000"/>
                </a:solidFill>
              </a:rPr>
              <a:t>rifabutin</a:t>
            </a:r>
            <a:r>
              <a:rPr lang="en-US" dirty="0">
                <a:solidFill>
                  <a:srgbClr val="FF0000"/>
                </a:solidFill>
              </a:rPr>
              <a:t> if indicated</a:t>
            </a:r>
          </a:p>
          <a:p>
            <a:r>
              <a:rPr lang="en-US" dirty="0"/>
              <a:t>Fluticasone/budesonide (inhaled or intranasal): </a:t>
            </a:r>
          </a:p>
          <a:p>
            <a:pPr lvl="1"/>
            <a:r>
              <a:rPr lang="en-US" dirty="0"/>
              <a:t>Adrenal insufficiency – Cushing’s syndrome</a:t>
            </a:r>
          </a:p>
          <a:p>
            <a:pPr lvl="1"/>
            <a:r>
              <a:rPr lang="en-US" dirty="0">
                <a:solidFill>
                  <a:srgbClr val="FF0000"/>
                </a:solidFill>
              </a:rPr>
              <a:t>Do not co-administer</a:t>
            </a:r>
          </a:p>
          <a:p>
            <a:pPr lvl="1"/>
            <a:r>
              <a:rPr lang="en-US" dirty="0">
                <a:solidFill>
                  <a:schemeClr val="tx2"/>
                </a:solidFill>
              </a:rPr>
              <a:t>Consider </a:t>
            </a:r>
            <a:r>
              <a:rPr lang="en-US" dirty="0" err="1">
                <a:solidFill>
                  <a:schemeClr val="tx2"/>
                </a:solidFill>
              </a:rPr>
              <a:t>beclomethasone</a:t>
            </a:r>
            <a:endParaRPr lang="en-US" dirty="0">
              <a:solidFill>
                <a:schemeClr val="tx2"/>
              </a:solidFill>
            </a:endParaRPr>
          </a:p>
          <a:p>
            <a:pPr lvl="1"/>
            <a:endParaRPr lang="en-US" dirty="0">
              <a:solidFill>
                <a:schemeClr val="tx2"/>
              </a:solidFill>
            </a:endParaRPr>
          </a:p>
        </p:txBody>
      </p:sp>
      <p:sp>
        <p:nvSpPr>
          <p:cNvPr id="4" name="Content Placeholder 3"/>
          <p:cNvSpPr>
            <a:spLocks noGrp="1"/>
          </p:cNvSpPr>
          <p:nvPr>
            <p:ph sz="half" idx="2"/>
          </p:nvPr>
        </p:nvSpPr>
        <p:spPr>
          <a:xfrm>
            <a:off x="6172200" y="1524000"/>
            <a:ext cx="4038600" cy="5334000"/>
          </a:xfrm>
        </p:spPr>
        <p:txBody>
          <a:bodyPr>
            <a:normAutofit fontScale="92500" lnSpcReduction="20000"/>
          </a:bodyPr>
          <a:lstStyle/>
          <a:p>
            <a:r>
              <a:rPr lang="en-US" dirty="0"/>
              <a:t>Statins: ⬆</a:t>
            </a:r>
          </a:p>
          <a:p>
            <a:pPr lvl="1"/>
            <a:r>
              <a:rPr lang="en-US" dirty="0">
                <a:solidFill>
                  <a:srgbClr val="FF0000"/>
                </a:solidFill>
              </a:rPr>
              <a:t>Do not co-administer simvastatin or lovastatin</a:t>
            </a:r>
          </a:p>
          <a:p>
            <a:pPr lvl="1"/>
            <a:r>
              <a:rPr lang="en-US" u="sng" dirty="0">
                <a:solidFill>
                  <a:schemeClr val="tx2"/>
                </a:solidFill>
              </a:rPr>
              <a:t>Consider</a:t>
            </a:r>
            <a:r>
              <a:rPr lang="en-US" dirty="0">
                <a:solidFill>
                  <a:schemeClr val="tx2"/>
                </a:solidFill>
              </a:rPr>
              <a:t> atorvastatin (not with ATV/c) or </a:t>
            </a:r>
            <a:r>
              <a:rPr lang="en-US" dirty="0" err="1">
                <a:solidFill>
                  <a:schemeClr val="tx2"/>
                </a:solidFill>
              </a:rPr>
              <a:t>rosuvastatin</a:t>
            </a:r>
            <a:endParaRPr lang="en-US" dirty="0">
              <a:solidFill>
                <a:schemeClr val="tx2"/>
              </a:solidFill>
            </a:endParaRPr>
          </a:p>
          <a:p>
            <a:pPr lvl="1"/>
            <a:r>
              <a:rPr lang="en-US" dirty="0">
                <a:solidFill>
                  <a:schemeClr val="tx2"/>
                </a:solidFill>
              </a:rPr>
              <a:t>Less interaction with </a:t>
            </a:r>
            <a:r>
              <a:rPr lang="en-US" dirty="0" err="1">
                <a:solidFill>
                  <a:schemeClr val="tx2"/>
                </a:solidFill>
              </a:rPr>
              <a:t>fluvastatin</a:t>
            </a:r>
            <a:r>
              <a:rPr lang="en-US" dirty="0">
                <a:solidFill>
                  <a:schemeClr val="tx2"/>
                </a:solidFill>
              </a:rPr>
              <a:t> or pravastatin or </a:t>
            </a:r>
            <a:r>
              <a:rPr lang="en-US" dirty="0" err="1">
                <a:solidFill>
                  <a:schemeClr val="tx2"/>
                </a:solidFill>
              </a:rPr>
              <a:t>pitavastatin</a:t>
            </a:r>
            <a:endParaRPr lang="en-US" dirty="0">
              <a:solidFill>
                <a:schemeClr val="tx2"/>
              </a:solidFill>
            </a:endParaRPr>
          </a:p>
          <a:p>
            <a:r>
              <a:rPr lang="en-US" dirty="0"/>
              <a:t>St. John’s </a:t>
            </a:r>
            <a:r>
              <a:rPr lang="en-US" dirty="0" err="1"/>
              <a:t>Wort</a:t>
            </a:r>
            <a:r>
              <a:rPr lang="en-US" dirty="0"/>
              <a:t>: ⬇ PI expected</a:t>
            </a:r>
          </a:p>
          <a:p>
            <a:pPr lvl="1"/>
            <a:r>
              <a:rPr lang="en-US" dirty="0">
                <a:solidFill>
                  <a:srgbClr val="FF0000"/>
                </a:solidFill>
              </a:rPr>
              <a:t>Do not co-administer</a:t>
            </a:r>
          </a:p>
          <a:p>
            <a:r>
              <a:rPr lang="en-US" dirty="0"/>
              <a:t>Midazolam/</a:t>
            </a:r>
            <a:r>
              <a:rPr lang="en-US" dirty="0" err="1"/>
              <a:t>triazolam</a:t>
            </a:r>
            <a:r>
              <a:rPr lang="en-US" dirty="0"/>
              <a:t>: ⬆</a:t>
            </a:r>
          </a:p>
          <a:p>
            <a:pPr lvl="1"/>
            <a:r>
              <a:rPr lang="en-US" dirty="0">
                <a:solidFill>
                  <a:srgbClr val="FF0000"/>
                </a:solidFill>
              </a:rPr>
              <a:t>Do not co-administer</a:t>
            </a:r>
          </a:p>
          <a:p>
            <a:pPr lvl="1"/>
            <a:r>
              <a:rPr lang="en-US" dirty="0">
                <a:solidFill>
                  <a:schemeClr val="tx2"/>
                </a:solidFill>
              </a:rPr>
              <a:t>Consider </a:t>
            </a:r>
            <a:r>
              <a:rPr lang="en-US" dirty="0" err="1">
                <a:solidFill>
                  <a:schemeClr val="tx2"/>
                </a:solidFill>
              </a:rPr>
              <a:t>lorazepam</a:t>
            </a:r>
            <a:r>
              <a:rPr lang="en-US" dirty="0">
                <a:solidFill>
                  <a:schemeClr val="tx2"/>
                </a:solidFill>
              </a:rPr>
              <a:t>, </a:t>
            </a:r>
            <a:r>
              <a:rPr lang="en-US" dirty="0" err="1">
                <a:solidFill>
                  <a:schemeClr val="tx2"/>
                </a:solidFill>
              </a:rPr>
              <a:t>oxazepam</a:t>
            </a:r>
            <a:r>
              <a:rPr lang="en-US" dirty="0">
                <a:solidFill>
                  <a:schemeClr val="tx2"/>
                </a:solidFill>
              </a:rPr>
              <a:t> or </a:t>
            </a:r>
            <a:r>
              <a:rPr lang="en-US" dirty="0" err="1">
                <a:solidFill>
                  <a:schemeClr val="tx2"/>
                </a:solidFill>
              </a:rPr>
              <a:t>temazepam</a:t>
            </a:r>
            <a:endParaRPr lang="en-US" dirty="0">
              <a:solidFill>
                <a:schemeClr val="tx2"/>
              </a:solidFill>
            </a:endParaRPr>
          </a:p>
          <a:p>
            <a:endParaRPr lang="en-US" dirty="0">
              <a:solidFill>
                <a:srgbClr val="FF0000"/>
              </a:solidFill>
            </a:endParaRPr>
          </a:p>
          <a:p>
            <a:endParaRPr lang="en-US" dirty="0"/>
          </a:p>
        </p:txBody>
      </p:sp>
    </p:spTree>
    <p:extLst>
      <p:ext uri="{BB962C8B-B14F-4D97-AF65-F5344CB8AC3E}">
        <p14:creationId xmlns:p14="http://schemas.microsoft.com/office/powerpoint/2010/main" val="249801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2FD8-7CCB-4478-88E3-1161CE79F30A}"/>
              </a:ext>
            </a:extLst>
          </p:cNvPr>
          <p:cNvSpPr>
            <a:spLocks noGrp="1"/>
          </p:cNvSpPr>
          <p:nvPr>
            <p:ph type="title"/>
          </p:nvPr>
        </p:nvSpPr>
        <p:spPr>
          <a:xfrm>
            <a:off x="685801" y="685800"/>
            <a:ext cx="10396882" cy="5175738"/>
          </a:xfrm>
        </p:spPr>
        <p:txBody>
          <a:bodyPr>
            <a:normAutofit/>
          </a:bodyPr>
          <a:lstStyle/>
          <a:p>
            <a:r>
              <a:rPr lang="en-US" dirty="0"/>
              <a:t>Make sure to think about drug interactions when stopping ARVs, too!</a:t>
            </a:r>
          </a:p>
        </p:txBody>
      </p:sp>
    </p:spTree>
    <p:extLst>
      <p:ext uri="{BB962C8B-B14F-4D97-AF65-F5344CB8AC3E}">
        <p14:creationId xmlns:p14="http://schemas.microsoft.com/office/powerpoint/2010/main" val="1442274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bwMode="auto">
          <a:xfrm>
            <a:off x="1981200" y="1600200"/>
            <a:ext cx="8229600" cy="465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48 year old male</a:t>
            </a:r>
          </a:p>
          <a:p>
            <a:r>
              <a:rPr lang="en-US" altLang="en-US" dirty="0"/>
              <a:t>HIV infection diagnosed in 2002</a:t>
            </a:r>
          </a:p>
          <a:p>
            <a:r>
              <a:rPr lang="en-US" altLang="en-US" dirty="0"/>
              <a:t>Strong family history for CVD, including mother, father and 2 brothers </a:t>
            </a:r>
          </a:p>
          <a:p>
            <a:r>
              <a:rPr lang="en-US" altLang="en-US" dirty="0"/>
              <a:t>Medications:</a:t>
            </a:r>
          </a:p>
          <a:p>
            <a:pPr>
              <a:buFont typeface="Monotype Sorts"/>
              <a:buNone/>
            </a:pPr>
            <a:r>
              <a:rPr lang="en-US" altLang="en-US" dirty="0"/>
              <a:t>	</a:t>
            </a:r>
            <a:r>
              <a:rPr lang="en-US" altLang="en-US" dirty="0" err="1"/>
              <a:t>Symtuza</a:t>
            </a:r>
            <a:r>
              <a:rPr lang="en-US" altLang="en-US" baseline="30000" dirty="0"/>
              <a:t>®</a:t>
            </a:r>
            <a:r>
              <a:rPr lang="en-US" altLang="en-US" dirty="0"/>
              <a:t> (</a:t>
            </a:r>
            <a:r>
              <a:rPr lang="en-US" altLang="en-US" dirty="0" err="1"/>
              <a:t>darunavir</a:t>
            </a:r>
            <a:r>
              <a:rPr lang="en-US" altLang="en-US" dirty="0"/>
              <a:t>/</a:t>
            </a:r>
            <a:r>
              <a:rPr lang="en-US" altLang="en-US" dirty="0" err="1"/>
              <a:t>cobicistat</a:t>
            </a:r>
            <a:r>
              <a:rPr lang="en-US" altLang="en-US" dirty="0"/>
              <a:t>/</a:t>
            </a:r>
            <a:r>
              <a:rPr lang="en-US" altLang="en-US" dirty="0" err="1"/>
              <a:t>emtricitabine</a:t>
            </a:r>
            <a:r>
              <a:rPr lang="en-US" altLang="en-US" dirty="0"/>
              <a:t>/</a:t>
            </a:r>
            <a:r>
              <a:rPr lang="en-US" altLang="en-US" dirty="0" err="1"/>
              <a:t>tenofovir</a:t>
            </a:r>
            <a:r>
              <a:rPr lang="en-US" altLang="en-US" dirty="0"/>
              <a:t> </a:t>
            </a:r>
            <a:r>
              <a:rPr lang="en-US" altLang="en-US" dirty="0" err="1"/>
              <a:t>alafenamide</a:t>
            </a:r>
            <a:r>
              <a:rPr lang="en-US" altLang="en-US" dirty="0"/>
              <a:t>) – 800 mg/150 mg/200 mg/10 mg daily</a:t>
            </a:r>
          </a:p>
          <a:p>
            <a:pPr>
              <a:buFont typeface="Monotype Sorts"/>
              <a:buNone/>
            </a:pPr>
            <a:r>
              <a:rPr lang="en-US" altLang="en-US" dirty="0"/>
              <a:t>	Multivitamins – 1 daily</a:t>
            </a:r>
          </a:p>
        </p:txBody>
      </p:sp>
      <p:sp>
        <p:nvSpPr>
          <p:cNvPr id="144386" name="Rectangle 2"/>
          <p:cNvSpPr>
            <a:spLocks noGrp="1" noChangeArrowheads="1"/>
          </p:cNvSpPr>
          <p:nvPr>
            <p:ph type="title" idx="4294967295"/>
          </p:nvPr>
        </p:nvSpPr>
        <p:spPr>
          <a:xfrm>
            <a:off x="0" y="381000"/>
            <a:ext cx="9144000" cy="1143000"/>
          </a:xfrm>
        </p:spPr>
        <p:txBody>
          <a:bodyPr/>
          <a:lstStyle/>
          <a:p>
            <a:pPr>
              <a:defRPr/>
            </a:pPr>
            <a:r>
              <a:rPr lang="en-US" altLang="en-US" sz="4000" dirty="0">
                <a:solidFill>
                  <a:schemeClr val="tx1"/>
                </a:solidFill>
                <a:cs typeface="ＭＳ Ｐゴシック" charset="0"/>
              </a:rPr>
              <a:t>Case AJ</a:t>
            </a:r>
          </a:p>
        </p:txBody>
      </p:sp>
    </p:spTree>
    <p:extLst>
      <p:ext uri="{BB962C8B-B14F-4D97-AF65-F5344CB8AC3E}">
        <p14:creationId xmlns:p14="http://schemas.microsoft.com/office/powerpoint/2010/main" val="3332050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0"/>
          <p:cNvSpPr txBox="1">
            <a:spLocks noGrp="1"/>
          </p:cNvSpPr>
          <p:nvPr>
            <p:ph type="title"/>
          </p:nvPr>
        </p:nvSpPr>
        <p:spPr>
          <a:xfrm>
            <a:off x="1992312" y="205232"/>
            <a:ext cx="7885200" cy="647700"/>
          </a:xfrm>
          <a:prstGeom prst="rect">
            <a:avLst/>
          </a:prstGeom>
          <a:noFill/>
          <a:ln>
            <a:noFill/>
          </a:ln>
        </p:spPr>
        <p:txBody>
          <a:bodyPr spcFirstLastPara="1" vert="horz" wrap="square" lIns="91425" tIns="45700" rIns="91425" bIns="45700" rtlCol="0" anchor="t" anchorCtr="0">
            <a:normAutofit/>
          </a:bodyPr>
          <a:lstStyle/>
          <a:p>
            <a:pPr>
              <a:lnSpc>
                <a:spcPct val="100000"/>
              </a:lnSpc>
            </a:pPr>
            <a:r>
              <a:rPr lang="en-US" sz="2400" b="1" dirty="0">
                <a:solidFill>
                  <a:schemeClr val="tx1"/>
                </a:solidFill>
                <a:latin typeface="Arial"/>
                <a:ea typeface="Arial"/>
                <a:cs typeface="Arial"/>
                <a:sym typeface="Arial"/>
              </a:rPr>
              <a:t>Commonly-used ARV Medications</a:t>
            </a:r>
            <a:endParaRPr sz="2400" b="1" dirty="0">
              <a:solidFill>
                <a:schemeClr val="tx1"/>
              </a:solidFill>
            </a:endParaRPr>
          </a:p>
        </p:txBody>
      </p:sp>
      <p:sp>
        <p:nvSpPr>
          <p:cNvPr id="467" name="Google Shape;467;p10"/>
          <p:cNvSpPr txBox="1">
            <a:spLocks noGrp="1"/>
          </p:cNvSpPr>
          <p:nvPr>
            <p:ph type="body" idx="1"/>
          </p:nvPr>
        </p:nvSpPr>
        <p:spPr>
          <a:xfrm>
            <a:off x="8671295" y="779503"/>
            <a:ext cx="2712321" cy="2725800"/>
          </a:xfrm>
          <a:prstGeom prst="rect">
            <a:avLst/>
          </a:prstGeom>
          <a:noFill/>
          <a:ln>
            <a:noFill/>
          </a:ln>
        </p:spPr>
        <p:txBody>
          <a:bodyPr spcFirstLastPara="1" vert="horz" wrap="square" lIns="91425" tIns="45700" rIns="91425" bIns="45700" rtlCol="0" anchor="t" anchorCtr="0">
            <a:noAutofit/>
          </a:bodyPr>
          <a:lstStyle/>
          <a:p>
            <a:pPr marL="171450" indent="-84137">
              <a:lnSpc>
                <a:spcPct val="100000"/>
              </a:lnSpc>
              <a:spcBef>
                <a:spcPts val="500"/>
              </a:spcBef>
            </a:pPr>
            <a:r>
              <a:rPr lang="en-US" sz="1800" b="1" dirty="0">
                <a:solidFill>
                  <a:srgbClr val="D6201A"/>
                </a:solidFill>
              </a:rPr>
              <a:t>Fusion Inhibitor</a:t>
            </a:r>
            <a:endParaRPr sz="1800" b="1" dirty="0"/>
          </a:p>
          <a:p>
            <a:pPr marL="171450" indent="-84137">
              <a:lnSpc>
                <a:spcPct val="100000"/>
              </a:lnSpc>
              <a:spcBef>
                <a:spcPts val="500"/>
              </a:spcBef>
            </a:pPr>
            <a:r>
              <a:rPr lang="en-US" sz="1800" dirty="0" err="1">
                <a:solidFill>
                  <a:srgbClr val="0E1B34"/>
                </a:solidFill>
              </a:rPr>
              <a:t>Enfuvirtide</a:t>
            </a:r>
            <a:r>
              <a:rPr lang="en-US" sz="1800" dirty="0">
                <a:solidFill>
                  <a:srgbClr val="0E1B34"/>
                </a:solidFill>
              </a:rPr>
              <a:t> (ENF, T-20)</a:t>
            </a:r>
            <a:endParaRPr sz="1800" dirty="0"/>
          </a:p>
          <a:p>
            <a:pPr marL="171450" indent="-84137">
              <a:lnSpc>
                <a:spcPct val="100000"/>
              </a:lnSpc>
              <a:spcBef>
                <a:spcPts val="1300"/>
              </a:spcBef>
            </a:pPr>
            <a:r>
              <a:rPr lang="en-US" sz="1800" b="1" dirty="0">
                <a:solidFill>
                  <a:srgbClr val="D6201A"/>
                </a:solidFill>
              </a:rPr>
              <a:t>CCR5 Antagonist</a:t>
            </a:r>
            <a:endParaRPr sz="1800" b="1" dirty="0"/>
          </a:p>
          <a:p>
            <a:pPr marL="171450" indent="-84137">
              <a:lnSpc>
                <a:spcPct val="100000"/>
              </a:lnSpc>
              <a:spcBef>
                <a:spcPts val="500"/>
              </a:spcBef>
            </a:pPr>
            <a:r>
              <a:rPr lang="en-US" sz="1800" dirty="0" err="1">
                <a:solidFill>
                  <a:srgbClr val="0E1B34"/>
                </a:solidFill>
              </a:rPr>
              <a:t>Maraviroc</a:t>
            </a:r>
            <a:r>
              <a:rPr lang="en-US" sz="1800" dirty="0">
                <a:solidFill>
                  <a:srgbClr val="0E1B34"/>
                </a:solidFill>
              </a:rPr>
              <a:t> (MVC)</a:t>
            </a:r>
            <a:endParaRPr sz="1800" dirty="0"/>
          </a:p>
          <a:p>
            <a:pPr marL="171450" indent="-84137">
              <a:lnSpc>
                <a:spcPct val="100000"/>
              </a:lnSpc>
              <a:spcBef>
                <a:spcPts val="1300"/>
              </a:spcBef>
            </a:pPr>
            <a:r>
              <a:rPr lang="en-US" sz="1800" b="1" dirty="0">
                <a:solidFill>
                  <a:srgbClr val="D6201A"/>
                </a:solidFill>
              </a:rPr>
              <a:t>Entry Inhibitor</a:t>
            </a:r>
            <a:endParaRPr sz="1800" b="1" dirty="0"/>
          </a:p>
          <a:p>
            <a:pPr marL="171450" indent="-84137">
              <a:lnSpc>
                <a:spcPct val="100000"/>
              </a:lnSpc>
              <a:spcBef>
                <a:spcPts val="500"/>
              </a:spcBef>
            </a:pPr>
            <a:r>
              <a:rPr lang="en-US" sz="1800" dirty="0" err="1"/>
              <a:t>Fostemsavir</a:t>
            </a:r>
            <a:r>
              <a:rPr lang="en-US" sz="1800" dirty="0"/>
              <a:t> (FOS)</a:t>
            </a:r>
            <a:endParaRPr sz="1800" dirty="0"/>
          </a:p>
          <a:p>
            <a:pPr marL="171450" indent="-84137">
              <a:lnSpc>
                <a:spcPct val="100000"/>
              </a:lnSpc>
              <a:spcBef>
                <a:spcPts val="500"/>
              </a:spcBef>
            </a:pPr>
            <a:r>
              <a:rPr lang="en-US" sz="1800" dirty="0" err="1">
                <a:solidFill>
                  <a:srgbClr val="0E1B34"/>
                </a:solidFill>
              </a:rPr>
              <a:t>Ibalizumab</a:t>
            </a:r>
            <a:r>
              <a:rPr lang="en-US" sz="1800" dirty="0">
                <a:solidFill>
                  <a:srgbClr val="0E1B34"/>
                </a:solidFill>
              </a:rPr>
              <a:t> (IBA)</a:t>
            </a:r>
            <a:endParaRPr sz="1800" dirty="0"/>
          </a:p>
          <a:p>
            <a:pPr marL="171450" indent="-84137">
              <a:lnSpc>
                <a:spcPct val="100000"/>
              </a:lnSpc>
              <a:spcBef>
                <a:spcPts val="1300"/>
              </a:spcBef>
            </a:pPr>
            <a:r>
              <a:rPr lang="en-US" sz="1800" b="1" dirty="0">
                <a:solidFill>
                  <a:srgbClr val="D6201A"/>
                </a:solidFill>
              </a:rPr>
              <a:t>Capsid Inhibitor</a:t>
            </a:r>
            <a:endParaRPr lang="en-US" sz="1800" b="1" dirty="0"/>
          </a:p>
          <a:p>
            <a:pPr marL="171450" indent="-84137">
              <a:lnSpc>
                <a:spcPct val="100000"/>
              </a:lnSpc>
              <a:spcBef>
                <a:spcPts val="500"/>
              </a:spcBef>
            </a:pPr>
            <a:r>
              <a:rPr lang="en-US" sz="1800" dirty="0" err="1"/>
              <a:t>Lenacapavir</a:t>
            </a:r>
            <a:r>
              <a:rPr lang="en-US" sz="1800" dirty="0"/>
              <a:t> (LEN)</a:t>
            </a:r>
          </a:p>
          <a:p>
            <a:pPr marL="171450" indent="-84137">
              <a:lnSpc>
                <a:spcPct val="100000"/>
              </a:lnSpc>
              <a:spcBef>
                <a:spcPts val="1300"/>
              </a:spcBef>
            </a:pPr>
            <a:endParaRPr sz="1800" dirty="0"/>
          </a:p>
        </p:txBody>
      </p:sp>
      <p:sp>
        <p:nvSpPr>
          <p:cNvPr id="466" name="Google Shape;466;p10"/>
          <p:cNvSpPr txBox="1">
            <a:spLocks noGrp="1"/>
          </p:cNvSpPr>
          <p:nvPr>
            <p:ph type="body" idx="2"/>
          </p:nvPr>
        </p:nvSpPr>
        <p:spPr>
          <a:xfrm>
            <a:off x="6095999" y="766225"/>
            <a:ext cx="2669748" cy="2725800"/>
          </a:xfrm>
          <a:prstGeom prst="rect">
            <a:avLst/>
          </a:prstGeom>
          <a:noFill/>
          <a:ln>
            <a:noFill/>
          </a:ln>
        </p:spPr>
        <p:txBody>
          <a:bodyPr spcFirstLastPara="1" vert="horz" wrap="square" lIns="91425" tIns="45700" rIns="91425" bIns="45700" rtlCol="0" anchor="t" anchorCtr="0">
            <a:noAutofit/>
          </a:bodyPr>
          <a:lstStyle/>
          <a:p>
            <a:pPr marL="171450" indent="-84137">
              <a:lnSpc>
                <a:spcPct val="100000"/>
              </a:lnSpc>
              <a:spcBef>
                <a:spcPts val="500"/>
              </a:spcBef>
            </a:pPr>
            <a:r>
              <a:rPr lang="en-US" sz="1800" b="1" dirty="0">
                <a:solidFill>
                  <a:srgbClr val="D6201A"/>
                </a:solidFill>
              </a:rPr>
              <a:t>PI (Protease Inhibitor)</a:t>
            </a:r>
            <a:endParaRPr sz="1800" b="1" dirty="0"/>
          </a:p>
          <a:p>
            <a:pPr marL="171450" indent="-84137">
              <a:lnSpc>
                <a:spcPct val="100000"/>
              </a:lnSpc>
              <a:spcBef>
                <a:spcPts val="500"/>
              </a:spcBef>
            </a:pPr>
            <a:r>
              <a:rPr lang="en-US" sz="1800" dirty="0" err="1"/>
              <a:t>Atazanavir</a:t>
            </a:r>
            <a:r>
              <a:rPr lang="en-US" sz="1800" dirty="0"/>
              <a:t> (ATV)</a:t>
            </a:r>
            <a:endParaRPr sz="1800" dirty="0"/>
          </a:p>
          <a:p>
            <a:pPr marL="171450" indent="-84137">
              <a:lnSpc>
                <a:spcPct val="100000"/>
              </a:lnSpc>
              <a:spcBef>
                <a:spcPts val="500"/>
              </a:spcBef>
            </a:pPr>
            <a:r>
              <a:rPr lang="en-US" sz="1800" b="1" dirty="0" err="1"/>
              <a:t>Darunavir</a:t>
            </a:r>
            <a:r>
              <a:rPr lang="en-US" sz="1800" b="1" dirty="0"/>
              <a:t> (DRV)</a:t>
            </a:r>
            <a:endParaRPr sz="1800" dirty="0"/>
          </a:p>
          <a:p>
            <a:pPr marL="171450" indent="-84137">
              <a:lnSpc>
                <a:spcPct val="100000"/>
              </a:lnSpc>
              <a:spcBef>
                <a:spcPts val="500"/>
              </a:spcBef>
            </a:pPr>
            <a:r>
              <a:rPr lang="en-US" sz="1800" dirty="0" err="1">
                <a:solidFill>
                  <a:srgbClr val="0E1B34"/>
                </a:solidFill>
              </a:rPr>
              <a:t>Fosamprenavir</a:t>
            </a:r>
            <a:r>
              <a:rPr lang="en-US" sz="1800" dirty="0">
                <a:solidFill>
                  <a:srgbClr val="0E1B34"/>
                </a:solidFill>
              </a:rPr>
              <a:t> (FPV)</a:t>
            </a:r>
            <a:endParaRPr sz="1800" dirty="0"/>
          </a:p>
          <a:p>
            <a:pPr marL="171450" indent="-84137">
              <a:lnSpc>
                <a:spcPct val="100000"/>
              </a:lnSpc>
              <a:spcBef>
                <a:spcPts val="500"/>
              </a:spcBef>
            </a:pPr>
            <a:r>
              <a:rPr lang="en-US" sz="1800" dirty="0" err="1">
                <a:solidFill>
                  <a:srgbClr val="0E1B34"/>
                </a:solidFill>
              </a:rPr>
              <a:t>Indinavir</a:t>
            </a:r>
            <a:r>
              <a:rPr lang="en-US" sz="1800" dirty="0">
                <a:solidFill>
                  <a:srgbClr val="0E1B34"/>
                </a:solidFill>
              </a:rPr>
              <a:t> (IDV)</a:t>
            </a:r>
            <a:endParaRPr sz="1800" dirty="0"/>
          </a:p>
          <a:p>
            <a:pPr marL="171450" indent="-84137">
              <a:lnSpc>
                <a:spcPct val="100000"/>
              </a:lnSpc>
              <a:spcBef>
                <a:spcPts val="500"/>
              </a:spcBef>
            </a:pPr>
            <a:r>
              <a:rPr lang="en-US" sz="1800" dirty="0" err="1">
                <a:solidFill>
                  <a:srgbClr val="0E1B34"/>
                </a:solidFill>
              </a:rPr>
              <a:t>Lopinavir</a:t>
            </a:r>
            <a:r>
              <a:rPr lang="en-US" sz="1800" dirty="0">
                <a:solidFill>
                  <a:srgbClr val="0E1B34"/>
                </a:solidFill>
              </a:rPr>
              <a:t> (LPV)</a:t>
            </a:r>
            <a:endParaRPr sz="1800" dirty="0"/>
          </a:p>
          <a:p>
            <a:pPr marL="171450" indent="-84137">
              <a:lnSpc>
                <a:spcPct val="100000"/>
              </a:lnSpc>
              <a:spcBef>
                <a:spcPts val="500"/>
              </a:spcBef>
            </a:pPr>
            <a:r>
              <a:rPr lang="en-US" sz="1800" dirty="0">
                <a:solidFill>
                  <a:srgbClr val="0E1B34"/>
                </a:solidFill>
              </a:rPr>
              <a:t>Nelfinavir (NFV)</a:t>
            </a:r>
            <a:endParaRPr sz="1800" dirty="0"/>
          </a:p>
          <a:p>
            <a:pPr marL="171450" indent="-84137">
              <a:lnSpc>
                <a:spcPct val="100000"/>
              </a:lnSpc>
              <a:spcBef>
                <a:spcPts val="500"/>
              </a:spcBef>
            </a:pPr>
            <a:r>
              <a:rPr lang="en-US" sz="1800" dirty="0" err="1">
                <a:solidFill>
                  <a:srgbClr val="0E1B34"/>
                </a:solidFill>
              </a:rPr>
              <a:t>Saquinavir</a:t>
            </a:r>
            <a:r>
              <a:rPr lang="en-US" sz="1800" dirty="0">
                <a:solidFill>
                  <a:srgbClr val="0E1B34"/>
                </a:solidFill>
              </a:rPr>
              <a:t> (SQV)</a:t>
            </a:r>
            <a:endParaRPr sz="1800" dirty="0"/>
          </a:p>
          <a:p>
            <a:pPr marL="171450" indent="-84137">
              <a:lnSpc>
                <a:spcPct val="100000"/>
              </a:lnSpc>
              <a:spcBef>
                <a:spcPts val="1300"/>
              </a:spcBef>
            </a:pPr>
            <a:r>
              <a:rPr lang="en-US" sz="1800" dirty="0">
                <a:solidFill>
                  <a:srgbClr val="0E1B34"/>
                </a:solidFill>
              </a:rPr>
              <a:t>Tipranavir (TPV)</a:t>
            </a:r>
            <a:r>
              <a:rPr lang="en-US" sz="1800" dirty="0">
                <a:solidFill>
                  <a:srgbClr val="D6201A"/>
                </a:solidFill>
              </a:rPr>
              <a:t> </a:t>
            </a:r>
          </a:p>
          <a:p>
            <a:pPr marL="171450" indent="-84137">
              <a:lnSpc>
                <a:spcPct val="100000"/>
              </a:lnSpc>
              <a:spcBef>
                <a:spcPts val="1300"/>
              </a:spcBef>
            </a:pPr>
            <a:r>
              <a:rPr lang="en-US" sz="1800" b="1" dirty="0">
                <a:solidFill>
                  <a:srgbClr val="D6201A"/>
                </a:solidFill>
              </a:rPr>
              <a:t>Pharmacokinetic (PK) Booster</a:t>
            </a:r>
            <a:endParaRPr lang="en-US" sz="1800" b="1" dirty="0"/>
          </a:p>
          <a:p>
            <a:pPr marL="171450" indent="-84137">
              <a:lnSpc>
                <a:spcPct val="100000"/>
              </a:lnSpc>
              <a:spcBef>
                <a:spcPts val="500"/>
              </a:spcBef>
            </a:pPr>
            <a:r>
              <a:rPr lang="en-US" sz="1800" b="1" dirty="0"/>
              <a:t>Ritonavir (RTV, /r)</a:t>
            </a:r>
            <a:endParaRPr lang="en-US" sz="1800" dirty="0"/>
          </a:p>
          <a:p>
            <a:pPr marL="171450" indent="-84137">
              <a:lnSpc>
                <a:spcPct val="100000"/>
              </a:lnSpc>
              <a:spcBef>
                <a:spcPts val="500"/>
              </a:spcBef>
            </a:pPr>
            <a:r>
              <a:rPr lang="en-US" sz="1800" b="1" dirty="0"/>
              <a:t>Cobicistat (COBI, /c)</a:t>
            </a:r>
            <a:endParaRPr sz="1800" dirty="0"/>
          </a:p>
        </p:txBody>
      </p:sp>
      <p:sp>
        <p:nvSpPr>
          <p:cNvPr id="465" name="Google Shape;465;p10"/>
          <p:cNvSpPr txBox="1">
            <a:spLocks noGrp="1"/>
          </p:cNvSpPr>
          <p:nvPr>
            <p:ph type="body" idx="3"/>
          </p:nvPr>
        </p:nvSpPr>
        <p:spPr>
          <a:xfrm>
            <a:off x="3816626" y="766249"/>
            <a:ext cx="2453261" cy="2725800"/>
          </a:xfrm>
          <a:prstGeom prst="rect">
            <a:avLst/>
          </a:prstGeom>
          <a:noFill/>
          <a:ln>
            <a:noFill/>
          </a:ln>
        </p:spPr>
        <p:txBody>
          <a:bodyPr spcFirstLastPara="1" vert="horz" wrap="square" lIns="91425" tIns="45700" rIns="91425" bIns="45700" rtlCol="0" anchor="t" anchorCtr="0">
            <a:noAutofit/>
          </a:bodyPr>
          <a:lstStyle/>
          <a:p>
            <a:pPr marL="128587" indent="-84137">
              <a:lnSpc>
                <a:spcPct val="100000"/>
              </a:lnSpc>
              <a:spcBef>
                <a:spcPts val="500"/>
              </a:spcBef>
            </a:pPr>
            <a:r>
              <a:rPr lang="en-US" sz="1800" b="1" dirty="0">
                <a:solidFill>
                  <a:srgbClr val="D6201A"/>
                </a:solidFill>
              </a:rPr>
              <a:t>NNRTI (Non-nukes)</a:t>
            </a:r>
            <a:endParaRPr sz="1800" b="1" dirty="0"/>
          </a:p>
          <a:p>
            <a:pPr marL="128587" indent="-84137">
              <a:lnSpc>
                <a:spcPct val="100000"/>
              </a:lnSpc>
              <a:spcBef>
                <a:spcPts val="500"/>
              </a:spcBef>
            </a:pPr>
            <a:r>
              <a:rPr lang="en-US" sz="1800" dirty="0" err="1">
                <a:solidFill>
                  <a:srgbClr val="0E1B34"/>
                </a:solidFill>
              </a:rPr>
              <a:t>Delavirdine</a:t>
            </a:r>
            <a:r>
              <a:rPr lang="en-US" sz="1800" dirty="0">
                <a:solidFill>
                  <a:srgbClr val="0E1B34"/>
                </a:solidFill>
              </a:rPr>
              <a:t> (DLV)</a:t>
            </a:r>
            <a:endParaRPr sz="1800" dirty="0"/>
          </a:p>
          <a:p>
            <a:pPr marL="128587" indent="-84137">
              <a:lnSpc>
                <a:spcPct val="100000"/>
              </a:lnSpc>
              <a:spcBef>
                <a:spcPts val="500"/>
              </a:spcBef>
            </a:pPr>
            <a:r>
              <a:rPr lang="en-US" sz="1800" b="1" dirty="0" err="1"/>
              <a:t>Doravirine</a:t>
            </a:r>
            <a:r>
              <a:rPr lang="en-US" sz="1800" b="1" dirty="0"/>
              <a:t> (DOR)</a:t>
            </a:r>
            <a:endParaRPr sz="1800" dirty="0"/>
          </a:p>
          <a:p>
            <a:pPr marL="128587" indent="-84137">
              <a:lnSpc>
                <a:spcPct val="100000"/>
              </a:lnSpc>
              <a:spcBef>
                <a:spcPts val="500"/>
              </a:spcBef>
            </a:pPr>
            <a:r>
              <a:rPr lang="en-US" sz="1800" dirty="0" err="1"/>
              <a:t>Efavirenz</a:t>
            </a:r>
            <a:r>
              <a:rPr lang="en-US" sz="1800" dirty="0"/>
              <a:t> (EFV)</a:t>
            </a:r>
            <a:endParaRPr sz="1800" dirty="0"/>
          </a:p>
          <a:p>
            <a:pPr marL="128587" indent="-84137">
              <a:lnSpc>
                <a:spcPct val="100000"/>
              </a:lnSpc>
              <a:spcBef>
                <a:spcPts val="500"/>
              </a:spcBef>
            </a:pPr>
            <a:r>
              <a:rPr lang="en-US" sz="1800" b="1" dirty="0" err="1"/>
              <a:t>Etravirine</a:t>
            </a:r>
            <a:r>
              <a:rPr lang="en-US" sz="1800" b="1" dirty="0"/>
              <a:t> (ETR)</a:t>
            </a:r>
            <a:endParaRPr sz="1800" dirty="0"/>
          </a:p>
          <a:p>
            <a:pPr marL="128587" indent="-84137">
              <a:lnSpc>
                <a:spcPct val="100000"/>
              </a:lnSpc>
              <a:spcBef>
                <a:spcPts val="500"/>
              </a:spcBef>
            </a:pPr>
            <a:r>
              <a:rPr lang="en-US" sz="1800" dirty="0" err="1">
                <a:solidFill>
                  <a:srgbClr val="0E1B34"/>
                </a:solidFill>
              </a:rPr>
              <a:t>Nevirapine</a:t>
            </a:r>
            <a:r>
              <a:rPr lang="en-US" sz="1800" dirty="0">
                <a:solidFill>
                  <a:srgbClr val="0E1B34"/>
                </a:solidFill>
              </a:rPr>
              <a:t> (NVP)</a:t>
            </a:r>
            <a:endParaRPr sz="1800" dirty="0"/>
          </a:p>
          <a:p>
            <a:pPr marL="128587" indent="-84137">
              <a:lnSpc>
                <a:spcPct val="100000"/>
              </a:lnSpc>
              <a:spcBef>
                <a:spcPts val="500"/>
              </a:spcBef>
            </a:pPr>
            <a:r>
              <a:rPr lang="en-US" sz="1800" b="1" dirty="0" err="1"/>
              <a:t>Rilpivirine</a:t>
            </a:r>
            <a:r>
              <a:rPr lang="en-US" sz="1800" b="1" dirty="0"/>
              <a:t> (RPV)</a:t>
            </a:r>
            <a:endParaRPr sz="1800" dirty="0"/>
          </a:p>
          <a:p>
            <a:pPr marL="128587" indent="-84137">
              <a:lnSpc>
                <a:spcPct val="100000"/>
              </a:lnSpc>
              <a:spcBef>
                <a:spcPts val="1300"/>
              </a:spcBef>
            </a:pPr>
            <a:r>
              <a:rPr lang="en-US" sz="1800" b="1" dirty="0">
                <a:solidFill>
                  <a:srgbClr val="D6201A"/>
                </a:solidFill>
              </a:rPr>
              <a:t>Integrase Inhibitor (INSTI)</a:t>
            </a:r>
            <a:endParaRPr sz="1800" b="1" dirty="0"/>
          </a:p>
          <a:p>
            <a:pPr marL="128587" indent="-84137">
              <a:lnSpc>
                <a:spcPct val="100000"/>
              </a:lnSpc>
              <a:spcBef>
                <a:spcPts val="500"/>
              </a:spcBef>
            </a:pPr>
            <a:r>
              <a:rPr lang="en-US" sz="1800" b="1" dirty="0" err="1"/>
              <a:t>Bictegravir</a:t>
            </a:r>
            <a:r>
              <a:rPr lang="en-US" sz="1800" b="1" dirty="0"/>
              <a:t> (BIC)</a:t>
            </a:r>
            <a:endParaRPr sz="1800" dirty="0"/>
          </a:p>
          <a:p>
            <a:pPr marL="128587" indent="-84137">
              <a:lnSpc>
                <a:spcPct val="100000"/>
              </a:lnSpc>
              <a:spcBef>
                <a:spcPts val="500"/>
              </a:spcBef>
            </a:pPr>
            <a:r>
              <a:rPr lang="en-US" sz="1800" b="1" dirty="0"/>
              <a:t>Cabotegravir (CAB)</a:t>
            </a:r>
          </a:p>
          <a:p>
            <a:pPr marL="128587" indent="-84137">
              <a:lnSpc>
                <a:spcPct val="100000"/>
              </a:lnSpc>
              <a:spcBef>
                <a:spcPts val="500"/>
              </a:spcBef>
            </a:pPr>
            <a:r>
              <a:rPr lang="en-US" sz="1800" b="1" dirty="0"/>
              <a:t>Dolutegravir (DTG)</a:t>
            </a:r>
            <a:endParaRPr sz="1800" dirty="0"/>
          </a:p>
          <a:p>
            <a:pPr marL="128587" indent="-84137">
              <a:lnSpc>
                <a:spcPct val="100000"/>
              </a:lnSpc>
              <a:spcBef>
                <a:spcPts val="500"/>
              </a:spcBef>
            </a:pPr>
            <a:r>
              <a:rPr lang="en-US" sz="1800" dirty="0" err="1"/>
              <a:t>Elvitegravir</a:t>
            </a:r>
            <a:r>
              <a:rPr lang="en-US" sz="1800" dirty="0"/>
              <a:t> (EVG)</a:t>
            </a:r>
            <a:endParaRPr sz="1800" dirty="0"/>
          </a:p>
          <a:p>
            <a:pPr marL="128587" indent="-84137">
              <a:lnSpc>
                <a:spcPct val="100000"/>
              </a:lnSpc>
              <a:spcBef>
                <a:spcPts val="500"/>
              </a:spcBef>
            </a:pPr>
            <a:r>
              <a:rPr lang="en-US" sz="1800" dirty="0" err="1"/>
              <a:t>Raltegravir</a:t>
            </a:r>
            <a:r>
              <a:rPr lang="en-US" sz="1800" dirty="0"/>
              <a:t> (RAL)</a:t>
            </a:r>
          </a:p>
        </p:txBody>
      </p:sp>
      <p:sp>
        <p:nvSpPr>
          <p:cNvPr id="464" name="Google Shape;464;p10"/>
          <p:cNvSpPr txBox="1">
            <a:spLocks noGrp="1"/>
          </p:cNvSpPr>
          <p:nvPr>
            <p:ph type="body" idx="4"/>
          </p:nvPr>
        </p:nvSpPr>
        <p:spPr>
          <a:xfrm>
            <a:off x="1058538" y="809579"/>
            <a:ext cx="2557838" cy="2725800"/>
          </a:xfrm>
          <a:prstGeom prst="rect">
            <a:avLst/>
          </a:prstGeom>
          <a:noFill/>
          <a:ln>
            <a:noFill/>
          </a:ln>
        </p:spPr>
        <p:txBody>
          <a:bodyPr spcFirstLastPara="1" vert="horz" wrap="square" lIns="91425" tIns="45700" rIns="91425" bIns="45700" rtlCol="0" anchor="t" anchorCtr="0">
            <a:noAutofit/>
          </a:bodyPr>
          <a:lstStyle/>
          <a:p>
            <a:pPr marL="128587" indent="-85724">
              <a:lnSpc>
                <a:spcPct val="100000"/>
              </a:lnSpc>
              <a:spcBef>
                <a:spcPts val="500"/>
              </a:spcBef>
            </a:pPr>
            <a:r>
              <a:rPr lang="en-US" sz="1800" b="1" dirty="0">
                <a:solidFill>
                  <a:srgbClr val="D6201A"/>
                </a:solidFill>
              </a:rPr>
              <a:t>NRTI (Nukes)</a:t>
            </a:r>
            <a:endParaRPr sz="1800" b="1" dirty="0"/>
          </a:p>
          <a:p>
            <a:pPr marL="128587" indent="-85724">
              <a:lnSpc>
                <a:spcPct val="100000"/>
              </a:lnSpc>
              <a:spcBef>
                <a:spcPts val="500"/>
              </a:spcBef>
            </a:pPr>
            <a:r>
              <a:rPr lang="en-US" sz="1800" b="1" dirty="0" err="1"/>
              <a:t>Abacavir</a:t>
            </a:r>
            <a:r>
              <a:rPr lang="en-US" sz="1800" b="1" dirty="0"/>
              <a:t> (ABC)</a:t>
            </a:r>
            <a:endParaRPr sz="1800" dirty="0"/>
          </a:p>
          <a:p>
            <a:pPr marL="128587" indent="-85724">
              <a:lnSpc>
                <a:spcPct val="100000"/>
              </a:lnSpc>
              <a:spcBef>
                <a:spcPts val="500"/>
              </a:spcBef>
            </a:pPr>
            <a:r>
              <a:rPr lang="en-US" sz="1800" dirty="0" err="1">
                <a:solidFill>
                  <a:srgbClr val="0E1B34"/>
                </a:solidFill>
              </a:rPr>
              <a:t>Didanosine</a:t>
            </a:r>
            <a:r>
              <a:rPr lang="en-US" sz="1800" dirty="0">
                <a:solidFill>
                  <a:srgbClr val="0E1B34"/>
                </a:solidFill>
              </a:rPr>
              <a:t> (</a:t>
            </a:r>
            <a:r>
              <a:rPr lang="en-US" sz="1800" dirty="0" err="1">
                <a:solidFill>
                  <a:srgbClr val="0E1B34"/>
                </a:solidFill>
              </a:rPr>
              <a:t>ddI</a:t>
            </a:r>
            <a:r>
              <a:rPr lang="en-US" sz="1800" dirty="0">
                <a:solidFill>
                  <a:srgbClr val="0E1B34"/>
                </a:solidFill>
              </a:rPr>
              <a:t>)</a:t>
            </a:r>
            <a:endParaRPr sz="1800" dirty="0"/>
          </a:p>
          <a:p>
            <a:pPr marL="128587" indent="-85724">
              <a:lnSpc>
                <a:spcPct val="100000"/>
              </a:lnSpc>
              <a:spcBef>
                <a:spcPts val="500"/>
              </a:spcBef>
            </a:pPr>
            <a:r>
              <a:rPr lang="en-US" sz="1800" b="1" dirty="0" err="1"/>
              <a:t>Emtricitabine</a:t>
            </a:r>
            <a:r>
              <a:rPr lang="en-US" sz="1800" b="1" dirty="0"/>
              <a:t> (FTC)</a:t>
            </a:r>
            <a:endParaRPr sz="1800" dirty="0"/>
          </a:p>
          <a:p>
            <a:pPr marL="128587" indent="-85724">
              <a:lnSpc>
                <a:spcPct val="100000"/>
              </a:lnSpc>
              <a:spcBef>
                <a:spcPts val="500"/>
              </a:spcBef>
            </a:pPr>
            <a:r>
              <a:rPr lang="en-US" sz="1800" b="1" dirty="0"/>
              <a:t>Lamivudine (3TC)</a:t>
            </a:r>
            <a:endParaRPr sz="1800" dirty="0"/>
          </a:p>
          <a:p>
            <a:pPr marL="128587" indent="-85724">
              <a:lnSpc>
                <a:spcPct val="100000"/>
              </a:lnSpc>
              <a:spcBef>
                <a:spcPts val="500"/>
              </a:spcBef>
            </a:pPr>
            <a:r>
              <a:rPr lang="en-US" sz="1800" dirty="0" err="1">
                <a:solidFill>
                  <a:srgbClr val="0E1B34"/>
                </a:solidFill>
              </a:rPr>
              <a:t>Stavudine</a:t>
            </a:r>
            <a:r>
              <a:rPr lang="en-US" sz="1800" dirty="0">
                <a:solidFill>
                  <a:srgbClr val="0E1B34"/>
                </a:solidFill>
              </a:rPr>
              <a:t> (d4T)</a:t>
            </a:r>
            <a:endParaRPr sz="1800" dirty="0"/>
          </a:p>
          <a:p>
            <a:pPr marL="128587" indent="-85724">
              <a:lnSpc>
                <a:spcPct val="100000"/>
              </a:lnSpc>
              <a:spcBef>
                <a:spcPts val="500"/>
              </a:spcBef>
            </a:pPr>
            <a:r>
              <a:rPr lang="en-US" sz="1800" b="1" dirty="0" err="1"/>
              <a:t>Tenofovir</a:t>
            </a:r>
            <a:r>
              <a:rPr lang="en-US" sz="1800" b="1" dirty="0"/>
              <a:t> DF (TDF)</a:t>
            </a:r>
            <a:endParaRPr sz="1800" dirty="0"/>
          </a:p>
          <a:p>
            <a:pPr marL="128587" indent="-85724">
              <a:lnSpc>
                <a:spcPct val="100000"/>
              </a:lnSpc>
              <a:spcBef>
                <a:spcPts val="500"/>
              </a:spcBef>
            </a:pPr>
            <a:r>
              <a:rPr lang="en-US" sz="1800" b="1" dirty="0" err="1"/>
              <a:t>Tenofovir</a:t>
            </a:r>
            <a:r>
              <a:rPr lang="en-US" sz="1800" b="1" dirty="0"/>
              <a:t> </a:t>
            </a:r>
            <a:r>
              <a:rPr lang="en-US" sz="1800" b="1" dirty="0" err="1"/>
              <a:t>alafenamide</a:t>
            </a:r>
            <a:r>
              <a:rPr lang="en-US" sz="1800" b="1" dirty="0"/>
              <a:t> (TAF)</a:t>
            </a:r>
            <a:endParaRPr sz="1800" dirty="0"/>
          </a:p>
          <a:p>
            <a:pPr marL="128587" indent="-85724">
              <a:lnSpc>
                <a:spcPct val="100000"/>
              </a:lnSpc>
              <a:spcBef>
                <a:spcPts val="500"/>
              </a:spcBef>
            </a:pPr>
            <a:r>
              <a:rPr lang="en-US" sz="1800" dirty="0">
                <a:solidFill>
                  <a:srgbClr val="0E1B34"/>
                </a:solidFill>
              </a:rPr>
              <a:t>Zidovudine (AZT, ZDV)</a:t>
            </a:r>
            <a:endParaRPr sz="1800" dirty="0"/>
          </a:p>
        </p:txBody>
      </p:sp>
      <p:sp>
        <p:nvSpPr>
          <p:cNvPr id="2" name="TextBox 1">
            <a:extLst>
              <a:ext uri="{FF2B5EF4-FFF2-40B4-BE49-F238E27FC236}">
                <a16:creationId xmlns:a16="http://schemas.microsoft.com/office/drawing/2014/main" id="{1E8A6A38-1CE8-EF86-7918-C5790707B4C0}"/>
              </a:ext>
            </a:extLst>
          </p:cNvPr>
          <p:cNvSpPr txBox="1"/>
          <p:nvPr/>
        </p:nvSpPr>
        <p:spPr>
          <a:xfrm>
            <a:off x="235666" y="5031739"/>
            <a:ext cx="5615841" cy="369332"/>
          </a:xfrm>
          <a:prstGeom prst="rect">
            <a:avLst/>
          </a:prstGeom>
          <a:noFill/>
        </p:spPr>
        <p:txBody>
          <a:bodyPr wrap="square" rtlCol="0">
            <a:spAutoFit/>
          </a:bodyPr>
          <a:lstStyle/>
          <a:p>
            <a:r>
              <a:rPr lang="en-US" dirty="0"/>
              <a:t>aka “alphabet soup slide”</a:t>
            </a:r>
          </a:p>
        </p:txBody>
      </p:sp>
    </p:spTree>
    <p:extLst>
      <p:ext uri="{BB962C8B-B14F-4D97-AF65-F5344CB8AC3E}">
        <p14:creationId xmlns:p14="http://schemas.microsoft.com/office/powerpoint/2010/main" val="1993667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bwMode="auto">
          <a:xfrm>
            <a:off x="1600200" y="2201864"/>
            <a:ext cx="8229600" cy="465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buFont typeface="Monotype Sorts"/>
              <a:buNone/>
            </a:pPr>
            <a:r>
              <a:rPr lang="en-US" altLang="en-US" sz="3200" u="sng" dirty="0"/>
              <a:t>Discharge Medications</a:t>
            </a:r>
          </a:p>
          <a:p>
            <a:pPr>
              <a:buFont typeface="Monotype Sorts"/>
              <a:buNone/>
            </a:pPr>
            <a:r>
              <a:rPr lang="en-US" altLang="en-US" sz="3200" dirty="0"/>
              <a:t>quinapril 10mg daily</a:t>
            </a:r>
          </a:p>
          <a:p>
            <a:pPr>
              <a:buFont typeface="Monotype Sorts"/>
              <a:buNone/>
            </a:pPr>
            <a:r>
              <a:rPr lang="en-US" altLang="en-US" sz="3200" dirty="0"/>
              <a:t>metoprolol XL 50mg daily</a:t>
            </a:r>
          </a:p>
          <a:p>
            <a:pPr>
              <a:buFont typeface="Monotype Sorts"/>
              <a:buNone/>
            </a:pPr>
            <a:r>
              <a:rPr lang="en-US" altLang="en-US" sz="3200" dirty="0"/>
              <a:t>simvastatin 40mg daily</a:t>
            </a:r>
          </a:p>
          <a:p>
            <a:pPr>
              <a:buFont typeface="Monotype Sorts"/>
              <a:buNone/>
            </a:pPr>
            <a:r>
              <a:rPr lang="en-US" altLang="en-US" sz="3200" dirty="0"/>
              <a:t>aspirin 81 mg daily</a:t>
            </a:r>
          </a:p>
          <a:p>
            <a:pPr>
              <a:buFont typeface="Monotype Sorts"/>
              <a:buNone/>
            </a:pPr>
            <a:r>
              <a:rPr lang="en-US" altLang="en-US" sz="3200" dirty="0" err="1"/>
              <a:t>clopidogrel</a:t>
            </a:r>
            <a:r>
              <a:rPr lang="en-US" altLang="en-US" sz="3200" dirty="0"/>
              <a:t> 75 mg daily</a:t>
            </a:r>
          </a:p>
          <a:p>
            <a:pPr marL="0" indent="0">
              <a:buNone/>
            </a:pPr>
            <a:endParaRPr lang="en-US" altLang="en-US" sz="3200" dirty="0"/>
          </a:p>
          <a:p>
            <a:pPr marL="0" indent="0">
              <a:buNone/>
            </a:pPr>
            <a:r>
              <a:rPr lang="en-US" altLang="en-US" sz="3200" dirty="0"/>
              <a:t>Any problems here?</a:t>
            </a:r>
          </a:p>
        </p:txBody>
      </p:sp>
      <p:sp>
        <p:nvSpPr>
          <p:cNvPr id="75779" name="Rectangle 4"/>
          <p:cNvSpPr>
            <a:spLocks noGrp="1" noChangeArrowheads="1"/>
          </p:cNvSpPr>
          <p:nvPr>
            <p:ph type="subTitle" idx="10"/>
          </p:nvPr>
        </p:nvSpPr>
        <p:spPr bwMode="auto">
          <a:xfrm>
            <a:off x="6248400" y="2234851"/>
            <a:ext cx="4419600" cy="39279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Monotype Sorts"/>
              <a:buNone/>
            </a:pPr>
            <a:r>
              <a:rPr lang="en-US" altLang="en-US" sz="3000" b="0" u="sng" dirty="0"/>
              <a:t>Other Meds</a:t>
            </a:r>
          </a:p>
          <a:p>
            <a:pPr>
              <a:buFont typeface="Monotype Sorts"/>
              <a:buNone/>
            </a:pPr>
            <a:r>
              <a:rPr lang="en-US" altLang="en-US" sz="3000" b="0" dirty="0" err="1"/>
              <a:t>Symtuza</a:t>
            </a:r>
            <a:endParaRPr lang="en-US" altLang="en-US" sz="3000" b="0" dirty="0"/>
          </a:p>
          <a:p>
            <a:pPr>
              <a:buFont typeface="Monotype Sorts"/>
              <a:buNone/>
            </a:pPr>
            <a:r>
              <a:rPr lang="en-US" altLang="en-US" sz="3000" b="0" dirty="0"/>
              <a:t>multivitamins – 1 QD</a:t>
            </a:r>
          </a:p>
          <a:p>
            <a:pPr>
              <a:buFont typeface="Monotype Sorts"/>
              <a:buChar char="n"/>
            </a:pPr>
            <a:endParaRPr lang="en-US" altLang="en-US" sz="3200" b="0" dirty="0"/>
          </a:p>
        </p:txBody>
      </p:sp>
      <p:sp>
        <p:nvSpPr>
          <p:cNvPr id="146434" name="Rectangle 2"/>
          <p:cNvSpPr>
            <a:spLocks noGrp="1" noChangeArrowheads="1"/>
          </p:cNvSpPr>
          <p:nvPr>
            <p:ph type="title" idx="4294967295"/>
          </p:nvPr>
        </p:nvSpPr>
        <p:spPr>
          <a:xfrm>
            <a:off x="0" y="228600"/>
            <a:ext cx="7715250" cy="1143000"/>
          </a:xfrm>
        </p:spPr>
        <p:txBody>
          <a:bodyPr/>
          <a:lstStyle/>
          <a:p>
            <a:pPr>
              <a:defRPr/>
            </a:pPr>
            <a:r>
              <a:rPr lang="en-US" altLang="en-US" sz="4000" dirty="0">
                <a:solidFill>
                  <a:schemeClr val="tx1"/>
                </a:solidFill>
                <a:cs typeface="ＭＳ Ｐゴシック" charset="0"/>
              </a:rPr>
              <a:t>Case  AJ</a:t>
            </a:r>
          </a:p>
        </p:txBody>
      </p:sp>
      <p:sp>
        <p:nvSpPr>
          <p:cNvPr id="107526" name="Text Box 5"/>
          <p:cNvSpPr txBox="1">
            <a:spLocks noChangeArrowheads="1"/>
          </p:cNvSpPr>
          <p:nvPr/>
        </p:nvSpPr>
        <p:spPr bwMode="auto">
          <a:xfrm>
            <a:off x="1809750" y="1085850"/>
            <a:ext cx="8248650" cy="120015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spAutoFit/>
          </a:bodyPr>
          <a:lstStyle>
            <a:lvl1pPr>
              <a:defRPr>
                <a:solidFill>
                  <a:schemeClr val="tx1"/>
                </a:solidFill>
                <a:latin typeface="Tahoma" charset="0"/>
                <a:ea typeface="MS PGothic" charset="-128"/>
              </a:defRPr>
            </a:lvl1pPr>
            <a:lvl2pPr marL="742950" indent="-285750">
              <a:defRPr>
                <a:solidFill>
                  <a:schemeClr val="tx1"/>
                </a:solidFill>
                <a:latin typeface="Tahoma" charset="0"/>
                <a:ea typeface="MS PGothic" charset="-128"/>
              </a:defRPr>
            </a:lvl2pPr>
            <a:lvl3pPr marL="1143000" indent="-228600">
              <a:defRPr>
                <a:solidFill>
                  <a:schemeClr val="tx1"/>
                </a:solidFill>
                <a:latin typeface="Tahoma" charset="0"/>
                <a:ea typeface="MS PGothic" charset="-128"/>
              </a:defRPr>
            </a:lvl3pPr>
            <a:lvl4pPr marL="1600200" indent="-228600">
              <a:defRPr>
                <a:solidFill>
                  <a:schemeClr val="tx1"/>
                </a:solidFill>
                <a:latin typeface="Tahoma" charset="0"/>
                <a:ea typeface="MS PGothic" charset="-128"/>
              </a:defRPr>
            </a:lvl4pPr>
            <a:lvl5pPr marL="2057400" indent="-228600">
              <a:defRPr>
                <a:solidFill>
                  <a:schemeClr val="tx1"/>
                </a:solidFill>
                <a:latin typeface="Tahoma" charset="0"/>
                <a:ea typeface="MS PGothic" charset="-128"/>
              </a:defRPr>
            </a:lvl5pPr>
            <a:lvl6pPr marL="2514600" indent="-228600" eaLnBrk="0" fontAlgn="base" hangingPunct="0">
              <a:spcBef>
                <a:spcPct val="0"/>
              </a:spcBef>
              <a:spcAft>
                <a:spcPct val="0"/>
              </a:spcAft>
              <a:defRPr>
                <a:solidFill>
                  <a:schemeClr val="tx1"/>
                </a:solidFill>
                <a:latin typeface="Tahoma" charset="0"/>
                <a:ea typeface="MS PGothic" charset="-128"/>
              </a:defRPr>
            </a:lvl6pPr>
            <a:lvl7pPr marL="2971800" indent="-228600" eaLnBrk="0" fontAlgn="base" hangingPunct="0">
              <a:spcBef>
                <a:spcPct val="0"/>
              </a:spcBef>
              <a:spcAft>
                <a:spcPct val="0"/>
              </a:spcAft>
              <a:defRPr>
                <a:solidFill>
                  <a:schemeClr val="tx1"/>
                </a:solidFill>
                <a:latin typeface="Tahoma" charset="0"/>
                <a:ea typeface="MS PGothic" charset="-128"/>
              </a:defRPr>
            </a:lvl7pPr>
            <a:lvl8pPr marL="3429000" indent="-228600" eaLnBrk="0" fontAlgn="base" hangingPunct="0">
              <a:spcBef>
                <a:spcPct val="0"/>
              </a:spcBef>
              <a:spcAft>
                <a:spcPct val="0"/>
              </a:spcAft>
              <a:defRPr>
                <a:solidFill>
                  <a:schemeClr val="tx1"/>
                </a:solidFill>
                <a:latin typeface="Tahoma" charset="0"/>
                <a:ea typeface="MS PGothic" charset="-128"/>
              </a:defRPr>
            </a:lvl8pPr>
            <a:lvl9pPr marL="3886200" indent="-228600" eaLnBrk="0" fontAlgn="base" hangingPunct="0">
              <a:spcBef>
                <a:spcPct val="0"/>
              </a:spcBef>
              <a:spcAft>
                <a:spcPct val="0"/>
              </a:spcAft>
              <a:defRPr>
                <a:solidFill>
                  <a:schemeClr val="tx1"/>
                </a:solidFill>
                <a:latin typeface="Tahoma" charset="0"/>
                <a:ea typeface="MS PGothic" charset="-128"/>
              </a:defRPr>
            </a:lvl9pPr>
          </a:lstStyle>
          <a:p>
            <a:pPr defTabSz="914400" fontAlgn="base">
              <a:spcBef>
                <a:spcPct val="50000"/>
              </a:spcBef>
              <a:spcAft>
                <a:spcPct val="50000"/>
              </a:spcAft>
              <a:defRPr/>
            </a:pPr>
            <a:r>
              <a:rPr lang="en-US" altLang="en-US" sz="2600" dirty="0">
                <a:solidFill>
                  <a:prstClr val="black"/>
                </a:solidFill>
                <a:latin typeface="Arial" charset="0"/>
              </a:rPr>
              <a:t>Patient recently admitted to a local hospital for Acute Coronary Syndrome, requiring PCI and stent placement with an uneventful hospital course</a:t>
            </a:r>
          </a:p>
        </p:txBody>
      </p:sp>
    </p:spTree>
    <p:extLst>
      <p:ext uri="{BB962C8B-B14F-4D97-AF65-F5344CB8AC3E}">
        <p14:creationId xmlns:p14="http://schemas.microsoft.com/office/powerpoint/2010/main" val="345993308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905000" y="381000"/>
            <a:ext cx="8382000" cy="838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a:solidFill>
                  <a:schemeClr val="tx1"/>
                </a:solidFill>
                <a:latin typeface="Tahoma" charset="0"/>
                <a:ea typeface="MS PGothic" charset="-128"/>
              </a:defRPr>
            </a:lvl1pPr>
            <a:lvl2pPr marL="742950" indent="-285750">
              <a:defRPr>
                <a:solidFill>
                  <a:schemeClr val="tx1"/>
                </a:solidFill>
                <a:latin typeface="Tahoma" charset="0"/>
                <a:ea typeface="MS PGothic" charset="-128"/>
              </a:defRPr>
            </a:lvl2pPr>
            <a:lvl3pPr marL="1143000" indent="-228600">
              <a:defRPr>
                <a:solidFill>
                  <a:schemeClr val="tx1"/>
                </a:solidFill>
                <a:latin typeface="Tahoma" charset="0"/>
                <a:ea typeface="MS PGothic" charset="-128"/>
              </a:defRPr>
            </a:lvl3pPr>
            <a:lvl4pPr marL="1600200" indent="-228600">
              <a:defRPr>
                <a:solidFill>
                  <a:schemeClr val="tx1"/>
                </a:solidFill>
                <a:latin typeface="Tahoma" charset="0"/>
                <a:ea typeface="MS PGothic" charset="-128"/>
              </a:defRPr>
            </a:lvl4pPr>
            <a:lvl5pPr marL="2057400" indent="-228600">
              <a:defRPr>
                <a:solidFill>
                  <a:schemeClr val="tx1"/>
                </a:solidFill>
                <a:latin typeface="Tahoma" charset="0"/>
                <a:ea typeface="MS PGothic" charset="-128"/>
              </a:defRPr>
            </a:lvl5pPr>
            <a:lvl6pPr marL="2514600" indent="-228600" eaLnBrk="0" fontAlgn="base" hangingPunct="0">
              <a:spcBef>
                <a:spcPct val="0"/>
              </a:spcBef>
              <a:spcAft>
                <a:spcPct val="0"/>
              </a:spcAft>
              <a:defRPr>
                <a:solidFill>
                  <a:schemeClr val="tx1"/>
                </a:solidFill>
                <a:latin typeface="Tahoma" charset="0"/>
                <a:ea typeface="MS PGothic" charset="-128"/>
              </a:defRPr>
            </a:lvl6pPr>
            <a:lvl7pPr marL="2971800" indent="-228600" eaLnBrk="0" fontAlgn="base" hangingPunct="0">
              <a:spcBef>
                <a:spcPct val="0"/>
              </a:spcBef>
              <a:spcAft>
                <a:spcPct val="0"/>
              </a:spcAft>
              <a:defRPr>
                <a:solidFill>
                  <a:schemeClr val="tx1"/>
                </a:solidFill>
                <a:latin typeface="Tahoma" charset="0"/>
                <a:ea typeface="MS PGothic" charset="-128"/>
              </a:defRPr>
            </a:lvl7pPr>
            <a:lvl8pPr marL="3429000" indent="-228600" eaLnBrk="0" fontAlgn="base" hangingPunct="0">
              <a:spcBef>
                <a:spcPct val="0"/>
              </a:spcBef>
              <a:spcAft>
                <a:spcPct val="0"/>
              </a:spcAft>
              <a:defRPr>
                <a:solidFill>
                  <a:schemeClr val="tx1"/>
                </a:solidFill>
                <a:latin typeface="Tahoma" charset="0"/>
                <a:ea typeface="MS PGothic" charset="-128"/>
              </a:defRPr>
            </a:lvl8pPr>
            <a:lvl9pPr marL="3886200" indent="-228600" eaLnBrk="0" fontAlgn="base" hangingPunct="0">
              <a:spcBef>
                <a:spcPct val="0"/>
              </a:spcBef>
              <a:spcAft>
                <a:spcPct val="0"/>
              </a:spcAft>
              <a:defRPr>
                <a:solidFill>
                  <a:schemeClr val="tx1"/>
                </a:solidFill>
                <a:latin typeface="Tahoma" charset="0"/>
                <a:ea typeface="MS PGothic" charset="-128"/>
              </a:defRPr>
            </a:lvl9pPr>
          </a:lstStyle>
          <a:p>
            <a:pPr defTabSz="914400" eaLnBrk="0" fontAlgn="base" hangingPunct="0">
              <a:spcBef>
                <a:spcPct val="0"/>
              </a:spcBef>
              <a:spcAft>
                <a:spcPct val="0"/>
              </a:spcAft>
              <a:defRPr/>
            </a:pPr>
            <a:endParaRPr lang="en-US" altLang="en-US" sz="4400" b="1" dirty="0">
              <a:solidFill>
                <a:srgbClr val="001F84"/>
              </a:solidFill>
              <a:latin typeface="Arial" charset="0"/>
            </a:endParaRPr>
          </a:p>
        </p:txBody>
      </p:sp>
      <p:sp>
        <p:nvSpPr>
          <p:cNvPr id="8" name="Subtitle 7"/>
          <p:cNvSpPr>
            <a:spLocks noGrp="1"/>
          </p:cNvSpPr>
          <p:nvPr>
            <p:ph type="subTitle" idx="10"/>
          </p:nvPr>
        </p:nvSpPr>
        <p:spPr>
          <a:xfrm>
            <a:off x="1600200" y="457200"/>
            <a:ext cx="9144000" cy="609600"/>
          </a:xfrm>
        </p:spPr>
        <p:txBody>
          <a:bodyPr/>
          <a:lstStyle/>
          <a:p>
            <a:pPr>
              <a:defRPr/>
            </a:pPr>
            <a:r>
              <a:rPr lang="en-US" altLang="en-US" sz="2800" spc="-100" dirty="0">
                <a:solidFill>
                  <a:schemeClr val="tx1"/>
                </a:solidFill>
              </a:rPr>
              <a:t>Lipid-Lowering Agents and PIs/COBI:  Drug Interactions</a:t>
            </a:r>
            <a:endParaRPr lang="en-US" sz="3200" dirty="0">
              <a:solidFill>
                <a:schemeClr val="tx1"/>
              </a:solidFill>
            </a:endParaRPr>
          </a:p>
        </p:txBody>
      </p:sp>
      <p:sp>
        <p:nvSpPr>
          <p:cNvPr id="148484" name="Text Box 4"/>
          <p:cNvSpPr txBox="1">
            <a:spLocks noChangeArrowheads="1"/>
          </p:cNvSpPr>
          <p:nvPr/>
        </p:nvSpPr>
        <p:spPr bwMode="auto">
          <a:xfrm>
            <a:off x="1828801" y="5715000"/>
            <a:ext cx="3433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tx2"/>
              </a:buClr>
              <a:buSzPct val="75000"/>
              <a:buFont typeface="Monotype Sorts"/>
              <a:buChar char="n"/>
              <a:defRPr sz="3200" b="1">
                <a:solidFill>
                  <a:schemeClr val="tx1"/>
                </a:solidFill>
                <a:latin typeface="Arial" panose="020B0604020202020204" pitchFamily="34" charset="0"/>
              </a:defRPr>
            </a:lvl1pPr>
            <a:lvl2pPr marL="742950" indent="-285750">
              <a:spcBef>
                <a:spcPct val="20000"/>
              </a:spcBef>
              <a:buClr>
                <a:schemeClr val="folHlink"/>
              </a:buClr>
              <a:buSzPct val="75000"/>
              <a:buFont typeface="Monotype Sorts"/>
              <a:buChar char="u"/>
              <a:defRPr sz="2800" b="1">
                <a:solidFill>
                  <a:schemeClr val="tx1"/>
                </a:solidFill>
                <a:latin typeface="Arial" panose="020B0604020202020204" pitchFamily="34" charset="0"/>
              </a:defRPr>
            </a:lvl2pPr>
            <a:lvl3pPr marL="1143000" indent="-228600">
              <a:spcBef>
                <a:spcPct val="20000"/>
              </a:spcBef>
              <a:buClr>
                <a:schemeClr val="tx2"/>
              </a:buClr>
              <a:buSzPct val="62000"/>
              <a:buFont typeface="Monotype Sorts"/>
              <a:buChar char="F"/>
              <a:defRPr sz="2400" b="1">
                <a:solidFill>
                  <a:schemeClr val="tx1"/>
                </a:solidFill>
                <a:latin typeface="Arial" panose="020B0604020202020204" pitchFamily="34" charset="0"/>
              </a:defRPr>
            </a:lvl3pPr>
            <a:lvl4pPr marL="1600200" indent="-228600">
              <a:spcBef>
                <a:spcPct val="20000"/>
              </a:spcBef>
              <a:buClr>
                <a:schemeClr val="tx1"/>
              </a:buClr>
              <a:buSzPct val="100000"/>
              <a:buChar char="•"/>
              <a:defRPr sz="2000" b="1">
                <a:solidFill>
                  <a:schemeClr val="tx1"/>
                </a:solidFill>
                <a:latin typeface="Arial" panose="020B0604020202020204" pitchFamily="34" charset="0"/>
              </a:defRPr>
            </a:lvl4pPr>
            <a:lvl5pPr marL="2057400" indent="-228600">
              <a:spcBef>
                <a:spcPct val="20000"/>
              </a:spcBef>
              <a:buClr>
                <a:schemeClr val="tx1"/>
              </a:buClr>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9pPr>
          </a:lstStyle>
          <a:p>
            <a:pPr defTabSz="914400" fontAlgn="base">
              <a:spcBef>
                <a:spcPct val="0"/>
              </a:spcBef>
              <a:spcAft>
                <a:spcPct val="0"/>
              </a:spcAft>
              <a:buClrTx/>
              <a:buSzTx/>
              <a:buNone/>
              <a:defRPr/>
            </a:pPr>
            <a:r>
              <a:rPr lang="en-GB" altLang="en-US" sz="1800" dirty="0">
                <a:solidFill>
                  <a:srgbClr val="FF9900"/>
                </a:solidFill>
                <a:ea typeface="MS PGothic" panose="020B0600070205080204" pitchFamily="34" charset="-128"/>
                <a:cs typeface="Arial" panose="020B0604020202020204" pitchFamily="34" charset="0"/>
              </a:rPr>
              <a:t>*AUC </a:t>
            </a:r>
            <a:r>
              <a:rPr lang="en-GB" altLang="en-US" sz="1800" b="0" dirty="0">
                <a:solidFill>
                  <a:srgbClr val="FF9900"/>
                </a:solidFill>
                <a:ea typeface="MS PGothic" panose="020B0600070205080204" pitchFamily="34" charset="-128"/>
                <a:cs typeface="Arial" panose="020B0604020202020204" pitchFamily="34" charset="0"/>
              </a:rPr>
              <a:t>↑↑↑</a:t>
            </a:r>
            <a:r>
              <a:rPr lang="en-GB" altLang="en-US" sz="1800" dirty="0">
                <a:solidFill>
                  <a:srgbClr val="FF9900"/>
                </a:solidFill>
                <a:ea typeface="MS PGothic" panose="020B0600070205080204" pitchFamily="34" charset="-128"/>
                <a:cs typeface="Arial" panose="020B0604020202020204" pitchFamily="34" charset="0"/>
              </a:rPr>
              <a:t> with darunavir.</a:t>
            </a:r>
          </a:p>
        </p:txBody>
      </p:sp>
      <p:grpSp>
        <p:nvGrpSpPr>
          <p:cNvPr id="77830" name="Group 5"/>
          <p:cNvGrpSpPr>
            <a:grpSpLocks/>
          </p:cNvGrpSpPr>
          <p:nvPr/>
        </p:nvGrpSpPr>
        <p:grpSpPr bwMode="auto">
          <a:xfrm>
            <a:off x="3168650" y="1058863"/>
            <a:ext cx="6858000" cy="4481512"/>
            <a:chOff x="988" y="667"/>
            <a:chExt cx="4320" cy="2823"/>
          </a:xfrm>
        </p:grpSpPr>
        <p:sp>
          <p:nvSpPr>
            <p:cNvPr id="148487" name="Rectangle 6"/>
            <p:cNvSpPr>
              <a:spLocks noChangeArrowheads="1"/>
            </p:cNvSpPr>
            <p:nvPr/>
          </p:nvSpPr>
          <p:spPr bwMode="auto">
            <a:xfrm>
              <a:off x="988" y="667"/>
              <a:ext cx="1722" cy="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chemeClr val="tx2"/>
                </a:buClr>
                <a:buSzPct val="75000"/>
                <a:buFont typeface="Monotype Sorts"/>
                <a:buChar char="n"/>
                <a:defRPr sz="3200" b="1">
                  <a:solidFill>
                    <a:schemeClr val="tx1"/>
                  </a:solidFill>
                  <a:latin typeface="Arial" panose="020B0604020202020204" pitchFamily="34" charset="0"/>
                </a:defRPr>
              </a:lvl1pPr>
              <a:lvl2pPr marL="742950" indent="-285750">
                <a:spcBef>
                  <a:spcPct val="20000"/>
                </a:spcBef>
                <a:buClr>
                  <a:schemeClr val="folHlink"/>
                </a:buClr>
                <a:buSzPct val="75000"/>
                <a:buFont typeface="Monotype Sorts"/>
                <a:buChar char="u"/>
                <a:defRPr sz="2800" b="1">
                  <a:solidFill>
                    <a:schemeClr val="tx1"/>
                  </a:solidFill>
                  <a:latin typeface="Arial" panose="020B0604020202020204" pitchFamily="34" charset="0"/>
                </a:defRPr>
              </a:lvl2pPr>
              <a:lvl3pPr marL="1143000" indent="-228600">
                <a:spcBef>
                  <a:spcPct val="20000"/>
                </a:spcBef>
                <a:buClr>
                  <a:schemeClr val="tx2"/>
                </a:buClr>
                <a:buSzPct val="62000"/>
                <a:buFont typeface="Monotype Sorts"/>
                <a:buChar char="F"/>
                <a:defRPr sz="2400" b="1">
                  <a:solidFill>
                    <a:schemeClr val="tx1"/>
                  </a:solidFill>
                  <a:latin typeface="Arial" panose="020B0604020202020204" pitchFamily="34" charset="0"/>
                </a:defRPr>
              </a:lvl3pPr>
              <a:lvl4pPr marL="1600200" indent="-228600">
                <a:spcBef>
                  <a:spcPct val="20000"/>
                </a:spcBef>
                <a:buClr>
                  <a:schemeClr val="tx1"/>
                </a:buClr>
                <a:buSzPct val="100000"/>
                <a:buChar char="•"/>
                <a:defRPr sz="2000" b="1">
                  <a:solidFill>
                    <a:schemeClr val="tx1"/>
                  </a:solidFill>
                  <a:latin typeface="Arial" panose="020B0604020202020204" pitchFamily="34" charset="0"/>
                </a:defRPr>
              </a:lvl4pPr>
              <a:lvl5pPr marL="2057400" indent="-228600">
                <a:spcBef>
                  <a:spcPct val="20000"/>
                </a:spcBef>
                <a:buClr>
                  <a:schemeClr val="tx1"/>
                </a:buClr>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9pPr>
            </a:lstStyle>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Fibrates</a:t>
              </a:r>
            </a:p>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Fluvastatin</a:t>
              </a:r>
            </a:p>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Pitavastatin</a:t>
              </a:r>
            </a:p>
            <a:p>
              <a:pPr algn="ctr" defTabSz="914400" eaLnBrk="0" fontAlgn="base" hangingPunct="0">
                <a:spcBef>
                  <a:spcPct val="0"/>
                </a:spcBef>
                <a:spcAft>
                  <a:spcPct val="0"/>
                </a:spcAft>
                <a:buClr>
                  <a:srgbClr val="FAFD00"/>
                </a:buClr>
                <a:buNone/>
                <a:defRPr/>
              </a:pPr>
              <a:r>
                <a:rPr lang="en-US" altLang="en-US" sz="2200" dirty="0">
                  <a:solidFill>
                    <a:srgbClr val="FFC000"/>
                  </a:solidFill>
                  <a:ea typeface="MS PGothic" panose="020B0600070205080204" pitchFamily="34" charset="-128"/>
                  <a:cs typeface="Arial" panose="020B0604020202020204" pitchFamily="34" charset="0"/>
                </a:rPr>
                <a:t>Pravastatin*</a:t>
              </a:r>
            </a:p>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Ezetimibe</a:t>
              </a:r>
            </a:p>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Fish oil</a:t>
              </a:r>
            </a:p>
          </p:txBody>
        </p:sp>
        <p:sp>
          <p:nvSpPr>
            <p:cNvPr id="75785" name="Rectangle 7"/>
            <p:cNvSpPr>
              <a:spLocks noChangeArrowheads="1"/>
            </p:cNvSpPr>
            <p:nvPr/>
          </p:nvSpPr>
          <p:spPr bwMode="auto">
            <a:xfrm>
              <a:off x="2544" y="816"/>
              <a:ext cx="470" cy="2674"/>
            </a:xfrm>
            <a:prstGeom prst="rect">
              <a:avLst/>
            </a:prstGeom>
            <a:gradFill rotWithShape="0">
              <a:gsLst>
                <a:gs pos="0">
                  <a:srgbClr val="00FF00"/>
                </a:gs>
                <a:gs pos="100000">
                  <a:srgbClr val="FF00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defRPr>
                  <a:solidFill>
                    <a:schemeClr val="tx1"/>
                  </a:solidFill>
                  <a:latin typeface="Tahoma" charset="0"/>
                  <a:ea typeface="MS PGothic" charset="-128"/>
                </a:defRPr>
              </a:lvl1pPr>
              <a:lvl2pPr marL="742950" indent="-285750">
                <a:defRPr>
                  <a:solidFill>
                    <a:schemeClr val="tx1"/>
                  </a:solidFill>
                  <a:latin typeface="Tahoma" charset="0"/>
                  <a:ea typeface="MS PGothic" charset="-128"/>
                </a:defRPr>
              </a:lvl2pPr>
              <a:lvl3pPr marL="1143000" indent="-228600">
                <a:defRPr>
                  <a:solidFill>
                    <a:schemeClr val="tx1"/>
                  </a:solidFill>
                  <a:latin typeface="Tahoma" charset="0"/>
                  <a:ea typeface="MS PGothic" charset="-128"/>
                </a:defRPr>
              </a:lvl3pPr>
              <a:lvl4pPr marL="1600200" indent="-228600">
                <a:defRPr>
                  <a:solidFill>
                    <a:schemeClr val="tx1"/>
                  </a:solidFill>
                  <a:latin typeface="Tahoma" charset="0"/>
                  <a:ea typeface="MS PGothic" charset="-128"/>
                </a:defRPr>
              </a:lvl4pPr>
              <a:lvl5pPr marL="2057400" indent="-228600">
                <a:defRPr>
                  <a:solidFill>
                    <a:schemeClr val="tx1"/>
                  </a:solidFill>
                  <a:latin typeface="Tahoma" charset="0"/>
                  <a:ea typeface="MS PGothic" charset="-128"/>
                </a:defRPr>
              </a:lvl5pPr>
              <a:lvl6pPr marL="2514600" indent="-228600" eaLnBrk="0" fontAlgn="base" hangingPunct="0">
                <a:spcBef>
                  <a:spcPct val="0"/>
                </a:spcBef>
                <a:spcAft>
                  <a:spcPct val="0"/>
                </a:spcAft>
                <a:defRPr>
                  <a:solidFill>
                    <a:schemeClr val="tx1"/>
                  </a:solidFill>
                  <a:latin typeface="Tahoma" charset="0"/>
                  <a:ea typeface="MS PGothic" charset="-128"/>
                </a:defRPr>
              </a:lvl6pPr>
              <a:lvl7pPr marL="2971800" indent="-228600" eaLnBrk="0" fontAlgn="base" hangingPunct="0">
                <a:spcBef>
                  <a:spcPct val="0"/>
                </a:spcBef>
                <a:spcAft>
                  <a:spcPct val="0"/>
                </a:spcAft>
                <a:defRPr>
                  <a:solidFill>
                    <a:schemeClr val="tx1"/>
                  </a:solidFill>
                  <a:latin typeface="Tahoma" charset="0"/>
                  <a:ea typeface="MS PGothic" charset="-128"/>
                </a:defRPr>
              </a:lvl7pPr>
              <a:lvl8pPr marL="3429000" indent="-228600" eaLnBrk="0" fontAlgn="base" hangingPunct="0">
                <a:spcBef>
                  <a:spcPct val="0"/>
                </a:spcBef>
                <a:spcAft>
                  <a:spcPct val="0"/>
                </a:spcAft>
                <a:defRPr>
                  <a:solidFill>
                    <a:schemeClr val="tx1"/>
                  </a:solidFill>
                  <a:latin typeface="Tahoma" charset="0"/>
                  <a:ea typeface="MS PGothic" charset="-128"/>
                </a:defRPr>
              </a:lvl8pPr>
              <a:lvl9pPr marL="3886200" indent="-228600" eaLnBrk="0" fontAlgn="base" hangingPunct="0">
                <a:spcBef>
                  <a:spcPct val="0"/>
                </a:spcBef>
                <a:spcAft>
                  <a:spcPct val="0"/>
                </a:spcAft>
                <a:defRPr>
                  <a:solidFill>
                    <a:schemeClr val="tx1"/>
                  </a:solidFill>
                  <a:latin typeface="Tahoma" charset="0"/>
                  <a:ea typeface="MS PGothic" charset="-128"/>
                </a:defRPr>
              </a:lvl9pPr>
            </a:lstStyle>
            <a:p>
              <a:pPr algn="ctr" defTabSz="914400" fontAlgn="base">
                <a:spcBef>
                  <a:spcPct val="0"/>
                </a:spcBef>
                <a:spcAft>
                  <a:spcPct val="0"/>
                </a:spcAft>
                <a:defRPr/>
              </a:pPr>
              <a:endParaRPr lang="en-US" altLang="en-US" dirty="0">
                <a:solidFill>
                  <a:srgbClr val="FFFF00"/>
                </a:solidFill>
                <a:latin typeface="Arial" charset="0"/>
              </a:endParaRPr>
            </a:p>
          </p:txBody>
        </p:sp>
        <p:sp>
          <p:nvSpPr>
            <p:cNvPr id="609288" name="Rectangle 8"/>
            <p:cNvSpPr>
              <a:spLocks noChangeArrowheads="1"/>
            </p:cNvSpPr>
            <p:nvPr/>
          </p:nvSpPr>
          <p:spPr bwMode="auto">
            <a:xfrm>
              <a:off x="3084" y="2188"/>
              <a:ext cx="2206"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14350" indent="-514350">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defTabSz="914400" fontAlgn="base">
                <a:lnSpc>
                  <a:spcPct val="130000"/>
                </a:lnSpc>
                <a:spcBef>
                  <a:spcPct val="20000"/>
                </a:spcBef>
                <a:spcAft>
                  <a:spcPct val="0"/>
                </a:spcAft>
                <a:buClr>
                  <a:srgbClr val="FFFF00"/>
                </a:buClr>
                <a:buSzPct val="60000"/>
                <a:defRPr/>
              </a:pPr>
              <a:r>
                <a:rPr lang="en-US" altLang="en-US" sz="2200" dirty="0">
                  <a:solidFill>
                    <a:srgbClr val="FFFF00"/>
                  </a:solidFill>
                  <a:effectLst>
                    <a:outerShdw blurRad="38100" dist="38100" dir="2700000" algn="tl">
                      <a:srgbClr val="C0C0C0"/>
                    </a:outerShdw>
                  </a:effectLst>
                  <a:latin typeface="Arial" panose="020B0604020202020204" pitchFamily="34" charset="0"/>
                  <a:cs typeface="Arial" panose="020B0604020202020204" pitchFamily="34" charset="0"/>
                </a:rPr>
                <a:t>Use cautiously </a:t>
              </a:r>
              <a:endParaRPr lang="en-US" altLang="en-US" sz="2000" dirty="0">
                <a:solidFill>
                  <a:srgbClr val="001F84"/>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48490" name="Rectangle 9"/>
            <p:cNvSpPr>
              <a:spLocks noChangeArrowheads="1"/>
            </p:cNvSpPr>
            <p:nvPr/>
          </p:nvSpPr>
          <p:spPr bwMode="auto">
            <a:xfrm>
              <a:off x="1008" y="2007"/>
              <a:ext cx="1722"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chemeClr val="tx2"/>
                </a:buClr>
                <a:buSzPct val="75000"/>
                <a:buFont typeface="Monotype Sorts"/>
                <a:buChar char="n"/>
                <a:defRPr sz="3200" b="1">
                  <a:solidFill>
                    <a:schemeClr val="tx1"/>
                  </a:solidFill>
                  <a:latin typeface="Arial" panose="020B0604020202020204" pitchFamily="34" charset="0"/>
                </a:defRPr>
              </a:lvl1pPr>
              <a:lvl2pPr marL="742950" indent="-285750">
                <a:spcBef>
                  <a:spcPct val="20000"/>
                </a:spcBef>
                <a:buClr>
                  <a:schemeClr val="folHlink"/>
                </a:buClr>
                <a:buSzPct val="75000"/>
                <a:buFont typeface="Monotype Sorts"/>
                <a:buChar char="u"/>
                <a:defRPr sz="2800" b="1">
                  <a:solidFill>
                    <a:schemeClr val="tx1"/>
                  </a:solidFill>
                  <a:latin typeface="Arial" panose="020B0604020202020204" pitchFamily="34" charset="0"/>
                </a:defRPr>
              </a:lvl2pPr>
              <a:lvl3pPr marL="1143000" indent="-228600">
                <a:spcBef>
                  <a:spcPct val="20000"/>
                </a:spcBef>
                <a:buClr>
                  <a:schemeClr val="tx2"/>
                </a:buClr>
                <a:buSzPct val="62000"/>
                <a:buFont typeface="Monotype Sorts"/>
                <a:buChar char="F"/>
                <a:defRPr sz="2400" b="1">
                  <a:solidFill>
                    <a:schemeClr val="tx1"/>
                  </a:solidFill>
                  <a:latin typeface="Arial" panose="020B0604020202020204" pitchFamily="34" charset="0"/>
                </a:defRPr>
              </a:lvl3pPr>
              <a:lvl4pPr marL="1600200" indent="-228600">
                <a:spcBef>
                  <a:spcPct val="20000"/>
                </a:spcBef>
                <a:buClr>
                  <a:schemeClr val="tx1"/>
                </a:buClr>
                <a:buSzPct val="100000"/>
                <a:buChar char="•"/>
                <a:defRPr sz="2000" b="1">
                  <a:solidFill>
                    <a:schemeClr val="tx1"/>
                  </a:solidFill>
                  <a:latin typeface="Arial" panose="020B0604020202020204" pitchFamily="34" charset="0"/>
                </a:defRPr>
              </a:lvl4pPr>
              <a:lvl5pPr marL="2057400" indent="-228600">
                <a:spcBef>
                  <a:spcPct val="20000"/>
                </a:spcBef>
                <a:buClr>
                  <a:schemeClr val="tx1"/>
                </a:buClr>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9pPr>
            </a:lstStyle>
            <a:p>
              <a:pPr algn="ctr" defTabSz="914400" eaLnBrk="0" fontAlgn="base" hangingPunct="0">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Statin + fibrate</a:t>
              </a:r>
            </a:p>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Atorvastatin</a:t>
              </a:r>
            </a:p>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Rosuvastatin</a:t>
              </a:r>
            </a:p>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Niacin</a:t>
              </a:r>
            </a:p>
          </p:txBody>
        </p:sp>
        <p:sp>
          <p:nvSpPr>
            <p:cNvPr id="148491" name="Rectangle 10"/>
            <p:cNvSpPr>
              <a:spLocks noChangeArrowheads="1"/>
            </p:cNvSpPr>
            <p:nvPr/>
          </p:nvSpPr>
          <p:spPr bwMode="auto">
            <a:xfrm>
              <a:off x="1009" y="3090"/>
              <a:ext cx="1723"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chemeClr val="tx2"/>
                </a:buClr>
                <a:buSzPct val="75000"/>
                <a:buFont typeface="Monotype Sorts"/>
                <a:buChar char="n"/>
                <a:defRPr sz="3200" b="1">
                  <a:solidFill>
                    <a:schemeClr val="tx1"/>
                  </a:solidFill>
                  <a:latin typeface="Arial" panose="020B0604020202020204" pitchFamily="34" charset="0"/>
                </a:defRPr>
              </a:lvl1pPr>
              <a:lvl2pPr marL="742950" indent="-285750">
                <a:spcBef>
                  <a:spcPct val="20000"/>
                </a:spcBef>
                <a:buClr>
                  <a:schemeClr val="folHlink"/>
                </a:buClr>
                <a:buSzPct val="75000"/>
                <a:buFont typeface="Monotype Sorts"/>
                <a:buChar char="u"/>
                <a:defRPr sz="2800" b="1">
                  <a:solidFill>
                    <a:schemeClr val="tx1"/>
                  </a:solidFill>
                  <a:latin typeface="Arial" panose="020B0604020202020204" pitchFamily="34" charset="0"/>
                </a:defRPr>
              </a:lvl2pPr>
              <a:lvl3pPr marL="1143000" indent="-228600">
                <a:spcBef>
                  <a:spcPct val="20000"/>
                </a:spcBef>
                <a:buClr>
                  <a:schemeClr val="tx2"/>
                </a:buClr>
                <a:buSzPct val="62000"/>
                <a:buFont typeface="Monotype Sorts"/>
                <a:buChar char="F"/>
                <a:defRPr sz="2400" b="1">
                  <a:solidFill>
                    <a:schemeClr val="tx1"/>
                  </a:solidFill>
                  <a:latin typeface="Arial" panose="020B0604020202020204" pitchFamily="34" charset="0"/>
                </a:defRPr>
              </a:lvl3pPr>
              <a:lvl4pPr marL="1600200" indent="-228600">
                <a:spcBef>
                  <a:spcPct val="20000"/>
                </a:spcBef>
                <a:buClr>
                  <a:schemeClr val="tx1"/>
                </a:buClr>
                <a:buSzPct val="100000"/>
                <a:buChar char="•"/>
                <a:defRPr sz="2000" b="1">
                  <a:solidFill>
                    <a:schemeClr val="tx1"/>
                  </a:solidFill>
                  <a:latin typeface="Arial" panose="020B0604020202020204" pitchFamily="34" charset="0"/>
                </a:defRPr>
              </a:lvl4pPr>
              <a:lvl5pPr marL="2057400" indent="-228600">
                <a:spcBef>
                  <a:spcPct val="20000"/>
                </a:spcBef>
                <a:buClr>
                  <a:schemeClr val="tx1"/>
                </a:buClr>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9pPr>
            </a:lstStyle>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Lovastatin</a:t>
              </a:r>
            </a:p>
            <a:p>
              <a:pPr algn="ctr" defTabSz="914400" eaLnBrk="0" fontAlgn="base" hangingPunct="0">
                <a:spcBef>
                  <a:spcPct val="0"/>
                </a:spcBef>
                <a:spcAft>
                  <a:spcPct val="0"/>
                </a:spcAft>
                <a:buClr>
                  <a:srgbClr val="FAFD00"/>
                </a:buClr>
                <a:buNone/>
                <a:defRPr/>
              </a:pPr>
              <a:r>
                <a:rPr lang="en-US" altLang="en-US" sz="2200" b="0" dirty="0">
                  <a:solidFill>
                    <a:prstClr val="black"/>
                  </a:solidFill>
                  <a:ea typeface="MS PGothic" panose="020B0600070205080204" pitchFamily="34" charset="-128"/>
                  <a:cs typeface="Arial" panose="020B0604020202020204" pitchFamily="34" charset="0"/>
                </a:rPr>
                <a:t>Simvastatin</a:t>
              </a:r>
            </a:p>
          </p:txBody>
        </p:sp>
        <p:sp>
          <p:nvSpPr>
            <p:cNvPr id="609291" name="Rectangle 11"/>
            <p:cNvSpPr>
              <a:spLocks noChangeArrowheads="1"/>
            </p:cNvSpPr>
            <p:nvPr/>
          </p:nvSpPr>
          <p:spPr bwMode="auto">
            <a:xfrm>
              <a:off x="3079" y="3120"/>
              <a:ext cx="2206"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14350" indent="-514350">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defTabSz="914400" fontAlgn="base">
                <a:spcBef>
                  <a:spcPct val="20000"/>
                </a:spcBef>
                <a:spcAft>
                  <a:spcPct val="0"/>
                </a:spcAft>
                <a:buClr>
                  <a:srgbClr val="FFFF00"/>
                </a:buClr>
                <a:buSzPct val="60000"/>
                <a:defRPr/>
              </a:pPr>
              <a:r>
                <a:rPr lang="en-US" altLang="en-US" sz="2200" dirty="0">
                  <a:solidFill>
                    <a:srgbClr val="CE0000"/>
                  </a:solidFill>
                  <a:effectLst>
                    <a:outerShdw blurRad="38100" dist="38100" dir="2700000" algn="tl">
                      <a:srgbClr val="C0C0C0"/>
                    </a:outerShdw>
                  </a:effectLst>
                  <a:latin typeface="Arial" panose="020B0604020202020204" pitchFamily="34" charset="0"/>
                  <a:cs typeface="Arial" panose="020B0604020202020204" pitchFamily="34" charset="0"/>
                </a:rPr>
                <a:t>Contraindicated</a:t>
              </a:r>
              <a:endParaRPr lang="en-US" altLang="en-US" sz="1400" dirty="0">
                <a:solidFill>
                  <a:srgbClr val="FF66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609292" name="Rectangle 12"/>
            <p:cNvSpPr>
              <a:spLocks noChangeArrowheads="1"/>
            </p:cNvSpPr>
            <p:nvPr/>
          </p:nvSpPr>
          <p:spPr bwMode="auto">
            <a:xfrm>
              <a:off x="3102" y="1030"/>
              <a:ext cx="2206"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514350" indent="-514350">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defTabSz="914400" fontAlgn="base">
                <a:spcBef>
                  <a:spcPct val="20000"/>
                </a:spcBef>
                <a:spcAft>
                  <a:spcPct val="0"/>
                </a:spcAft>
                <a:buClr>
                  <a:srgbClr val="FFFF00"/>
                </a:buClr>
                <a:buSzPct val="60000"/>
                <a:defRPr/>
              </a:pPr>
              <a:r>
                <a:rPr lang="en-US" altLang="en-US" sz="2200" dirty="0">
                  <a:solidFill>
                    <a:srgbClr val="00FF00"/>
                  </a:solidFill>
                  <a:effectLst>
                    <a:outerShdw blurRad="38100" dist="38100" dir="2700000" algn="tl">
                      <a:srgbClr val="C0C0C0"/>
                    </a:outerShdw>
                  </a:effectLst>
                  <a:latin typeface="Arial" panose="020B0604020202020204" pitchFamily="34" charset="0"/>
                  <a:cs typeface="Arial" panose="020B0604020202020204" pitchFamily="34" charset="0"/>
                </a:rPr>
                <a:t>Low interaction</a:t>
              </a:r>
            </a:p>
            <a:p>
              <a:pPr defTabSz="914400" fontAlgn="base">
                <a:lnSpc>
                  <a:spcPct val="70000"/>
                </a:lnSpc>
                <a:spcBef>
                  <a:spcPct val="20000"/>
                </a:spcBef>
                <a:spcAft>
                  <a:spcPct val="0"/>
                </a:spcAft>
                <a:buClr>
                  <a:srgbClr val="FFFF00"/>
                </a:buClr>
                <a:buSzPct val="60000"/>
                <a:defRPr/>
              </a:pPr>
              <a:r>
                <a:rPr lang="en-US" altLang="en-US" sz="2200" dirty="0">
                  <a:solidFill>
                    <a:srgbClr val="00FF00"/>
                  </a:solidFill>
                  <a:effectLst>
                    <a:outerShdw blurRad="38100" dist="38100" dir="2700000" algn="tl">
                      <a:srgbClr val="C0C0C0"/>
                    </a:outerShdw>
                  </a:effectLst>
                  <a:latin typeface="Arial" panose="020B0604020202020204" pitchFamily="34" charset="0"/>
                  <a:cs typeface="Arial" panose="020B0604020202020204" pitchFamily="34" charset="0"/>
                </a:rPr>
                <a:t>potential</a:t>
              </a:r>
              <a:endParaRPr lang="en-US" altLang="en-US" sz="2200" dirty="0">
                <a:solidFill>
                  <a:srgbClr val="CE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sp>
        <p:nvSpPr>
          <p:cNvPr id="148486" name="Text Box 13"/>
          <p:cNvSpPr txBox="1">
            <a:spLocks noChangeArrowheads="1"/>
          </p:cNvSpPr>
          <p:nvPr/>
        </p:nvSpPr>
        <p:spPr bwMode="auto">
          <a:xfrm>
            <a:off x="1524000" y="6350000"/>
            <a:ext cx="7708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n"/>
              <a:defRPr sz="3200" b="1">
                <a:solidFill>
                  <a:schemeClr val="tx1"/>
                </a:solidFill>
                <a:latin typeface="Arial" panose="020B0604020202020204" pitchFamily="34" charset="0"/>
              </a:defRPr>
            </a:lvl1pPr>
            <a:lvl2pPr marL="742950" indent="-285750">
              <a:spcBef>
                <a:spcPct val="20000"/>
              </a:spcBef>
              <a:buClr>
                <a:schemeClr val="folHlink"/>
              </a:buClr>
              <a:buSzPct val="75000"/>
              <a:buFont typeface="Monotype Sorts"/>
              <a:buChar char="u"/>
              <a:defRPr sz="2800" b="1">
                <a:solidFill>
                  <a:schemeClr val="tx1"/>
                </a:solidFill>
                <a:latin typeface="Arial" panose="020B0604020202020204" pitchFamily="34" charset="0"/>
              </a:defRPr>
            </a:lvl2pPr>
            <a:lvl3pPr marL="1143000" indent="-228600">
              <a:spcBef>
                <a:spcPct val="20000"/>
              </a:spcBef>
              <a:buClr>
                <a:schemeClr val="tx2"/>
              </a:buClr>
              <a:buSzPct val="62000"/>
              <a:buFont typeface="Monotype Sorts"/>
              <a:buChar char="F"/>
              <a:defRPr sz="2400" b="1">
                <a:solidFill>
                  <a:schemeClr val="tx1"/>
                </a:solidFill>
                <a:latin typeface="Arial" panose="020B0604020202020204" pitchFamily="34" charset="0"/>
              </a:defRPr>
            </a:lvl3pPr>
            <a:lvl4pPr marL="1600200" indent="-228600">
              <a:spcBef>
                <a:spcPct val="20000"/>
              </a:spcBef>
              <a:buClr>
                <a:schemeClr val="tx1"/>
              </a:buClr>
              <a:buSzPct val="100000"/>
              <a:buChar char="•"/>
              <a:defRPr sz="2000" b="1">
                <a:solidFill>
                  <a:schemeClr val="tx1"/>
                </a:solidFill>
                <a:latin typeface="Arial" panose="020B0604020202020204" pitchFamily="34" charset="0"/>
              </a:defRPr>
            </a:lvl4pPr>
            <a:lvl5pPr marL="2057400" indent="-228600">
              <a:spcBef>
                <a:spcPct val="20000"/>
              </a:spcBef>
              <a:buClr>
                <a:schemeClr val="tx1"/>
              </a:buClr>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Char char="–"/>
              <a:defRPr sz="2000" b="1">
                <a:solidFill>
                  <a:schemeClr val="tx1"/>
                </a:solidFill>
                <a:latin typeface="Arial" panose="020B0604020202020204" pitchFamily="34" charset="0"/>
              </a:defRPr>
            </a:lvl9pPr>
          </a:lstStyle>
          <a:p>
            <a:pPr defTabSz="914400" eaLnBrk="0" fontAlgn="base" hangingPunct="0">
              <a:spcBef>
                <a:spcPct val="0"/>
              </a:spcBef>
              <a:spcAft>
                <a:spcPct val="0"/>
              </a:spcAft>
              <a:buClrTx/>
              <a:buSzTx/>
              <a:buNone/>
              <a:defRPr/>
            </a:pPr>
            <a:r>
              <a:rPr lang="en-US" altLang="en-US" sz="900" b="0" dirty="0">
                <a:solidFill>
                  <a:prstClr val="black"/>
                </a:solidFill>
                <a:ea typeface="MS PGothic" panose="020B0600070205080204" pitchFamily="34" charset="-128"/>
                <a:cs typeface="Arial" panose="020B0604020202020204" pitchFamily="34" charset="0"/>
              </a:rPr>
              <a:t>Fichtenbaum et al.</a:t>
            </a:r>
            <a:r>
              <a:rPr lang="en-US" altLang="en-US" sz="900" b="0" i="1" dirty="0">
                <a:solidFill>
                  <a:prstClr val="black"/>
                </a:solidFill>
                <a:ea typeface="MS PGothic" panose="020B0600070205080204" pitchFamily="34" charset="-128"/>
                <a:cs typeface="Arial" panose="020B0604020202020204" pitchFamily="34" charset="0"/>
              </a:rPr>
              <a:t> </a:t>
            </a:r>
            <a:r>
              <a:rPr lang="en-US" altLang="en-US" sz="900" b="0" dirty="0">
                <a:solidFill>
                  <a:prstClr val="black"/>
                </a:solidFill>
                <a:ea typeface="MS PGothic" panose="020B0600070205080204" pitchFamily="34" charset="-128"/>
                <a:cs typeface="Arial" panose="020B0604020202020204" pitchFamily="34" charset="0"/>
              </a:rPr>
              <a:t>AIDS. 16:569-577, 2002. Hsu et al. AAC. 45:3445-3450, 2001. Gerber et al. 2nd IAS. Abstract #870, 2003. Carr et al. 40th ICAAC. Toronto. Abstract #1644, 2000. Telzir Package Insert, 2003. Gerber et al. 11th CROI. Abstract # 603, 2004. </a:t>
            </a:r>
            <a:r>
              <a:rPr lang="en-US" altLang="en-US" sz="900" b="0" dirty="0" err="1">
                <a:solidFill>
                  <a:prstClr val="black"/>
                </a:solidFill>
                <a:ea typeface="MS PGothic" panose="020B0600070205080204" pitchFamily="34" charset="-128"/>
                <a:cs typeface="Arial" panose="020B0604020202020204" pitchFamily="34" charset="0"/>
              </a:rPr>
              <a:t>Reyataz</a:t>
            </a:r>
            <a:r>
              <a:rPr lang="en-US" altLang="en-US" sz="900" b="0" dirty="0">
                <a:solidFill>
                  <a:prstClr val="black"/>
                </a:solidFill>
                <a:ea typeface="MS PGothic" panose="020B0600070205080204" pitchFamily="34" charset="-128"/>
                <a:cs typeface="Arial" panose="020B0604020202020204" pitchFamily="34" charset="0"/>
              </a:rPr>
              <a:t> Package Insert, 2005. Aptivus Product Label, 2005.</a:t>
            </a:r>
          </a:p>
        </p:txBody>
      </p:sp>
    </p:spTree>
    <p:custDataLst>
      <p:tags r:id="rId1"/>
    </p:custDataLst>
    <p:extLst>
      <p:ext uri="{BB962C8B-B14F-4D97-AF65-F5344CB8AC3E}">
        <p14:creationId xmlns:p14="http://schemas.microsoft.com/office/powerpoint/2010/main" val="89645249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endParaRPr lang="en-US" altLang="en-US"/>
          </a:p>
        </p:txBody>
      </p:sp>
      <p:sp>
        <p:nvSpPr>
          <p:cNvPr id="631811" name="Rectangle 3"/>
          <p:cNvSpPr>
            <a:spLocks noGrp="1" noChangeArrowheads="1"/>
          </p:cNvSpPr>
          <p:nvPr>
            <p:ph idx="1"/>
          </p:nvPr>
        </p:nvSpPr>
        <p:spPr/>
        <p:txBody>
          <a:bodyPr/>
          <a:lstStyle/>
          <a:p>
            <a:pPr>
              <a:buFont typeface="Monotype Sorts" pitchFamily="2" charset="2"/>
              <a:buChar char="n"/>
              <a:defRPr/>
            </a:pPr>
            <a:endParaRPr lang="en-US"/>
          </a:p>
        </p:txBody>
      </p:sp>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943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p:nvPr>
        </p:nvSpPr>
        <p:spPr>
          <a:xfrm>
            <a:off x="1868491" y="914400"/>
            <a:ext cx="8434387" cy="857250"/>
          </a:xfrm>
        </p:spPr>
        <p:txBody>
          <a:bodyPr/>
          <a:lstStyle/>
          <a:p>
            <a:pPr eaLnBrk="1" hangingPunct="1"/>
            <a:r>
              <a:rPr lang="en-US" sz="3800" b="1" dirty="0">
                <a:solidFill>
                  <a:schemeClr val="bg2"/>
                </a:solidFill>
                <a:latin typeface="Calibri"/>
                <a:cs typeface="Calibri"/>
              </a:rPr>
              <a:t>Drug Interactions: Exogenous Steroids</a:t>
            </a:r>
          </a:p>
        </p:txBody>
      </p:sp>
      <p:sp>
        <p:nvSpPr>
          <p:cNvPr id="438275" name="Rectangle 4"/>
          <p:cNvSpPr>
            <a:spLocks noGrp="1" noChangeArrowheads="1"/>
          </p:cNvSpPr>
          <p:nvPr>
            <p:ph type="body" idx="1"/>
          </p:nvPr>
        </p:nvSpPr>
        <p:spPr>
          <a:xfrm>
            <a:off x="2057400" y="1943100"/>
            <a:ext cx="8077200" cy="4057650"/>
          </a:xfrm>
        </p:spPr>
        <p:txBody>
          <a:bodyPr/>
          <a:lstStyle/>
          <a:p>
            <a:pPr eaLnBrk="1" hangingPunct="1">
              <a:spcBef>
                <a:spcPct val="25000"/>
              </a:spcBef>
            </a:pPr>
            <a:r>
              <a:rPr lang="en-US" sz="2400" dirty="0">
                <a:solidFill>
                  <a:schemeClr val="bg2"/>
                </a:solidFill>
                <a:latin typeface="Calibri"/>
                <a:cs typeface="Calibri"/>
              </a:rPr>
              <a:t>Injectable steroids: levels increased by PI, cobi</a:t>
            </a:r>
          </a:p>
          <a:p>
            <a:pPr lvl="1" eaLnBrk="1" hangingPunct="1">
              <a:spcBef>
                <a:spcPct val="25000"/>
              </a:spcBef>
            </a:pPr>
            <a:r>
              <a:rPr lang="en-US" sz="2400" dirty="0">
                <a:solidFill>
                  <a:schemeClr val="bg2"/>
                </a:solidFill>
                <a:latin typeface="Calibri"/>
                <a:cs typeface="Calibri"/>
              </a:rPr>
              <a:t>10% of patients on PIs who received steroid injection developed clinical evidence of steroid excess or adrenal insufficiency</a:t>
            </a:r>
            <a:r>
              <a:rPr lang="en-US" sz="2400" baseline="30000" dirty="0">
                <a:solidFill>
                  <a:schemeClr val="bg2"/>
                </a:solidFill>
                <a:latin typeface="Calibri"/>
                <a:cs typeface="Calibri"/>
              </a:rPr>
              <a:t>1</a:t>
            </a:r>
            <a:r>
              <a:rPr lang="en-US" sz="2400" dirty="0">
                <a:solidFill>
                  <a:schemeClr val="bg2"/>
                </a:solidFill>
                <a:latin typeface="Calibri"/>
                <a:cs typeface="Calibri"/>
              </a:rPr>
              <a:t> </a:t>
            </a:r>
            <a:endParaRPr lang="en-US" sz="2400" dirty="0">
              <a:solidFill>
                <a:srgbClr val="0033CC"/>
              </a:solidFill>
              <a:latin typeface="Calibri"/>
              <a:cs typeface="Calibri"/>
            </a:endParaRPr>
          </a:p>
          <a:p>
            <a:pPr eaLnBrk="1" hangingPunct="1">
              <a:spcBef>
                <a:spcPct val="25000"/>
              </a:spcBef>
            </a:pPr>
            <a:r>
              <a:rPr lang="en-US" sz="2400" dirty="0">
                <a:solidFill>
                  <a:schemeClr val="bg2"/>
                </a:solidFill>
                <a:latin typeface="Calibri"/>
                <a:cs typeface="Calibri"/>
              </a:rPr>
              <a:t>Inhaled fluticasone</a:t>
            </a:r>
            <a:r>
              <a:rPr lang="en-US" sz="2400" baseline="30000" dirty="0">
                <a:solidFill>
                  <a:schemeClr val="bg2"/>
                </a:solidFill>
                <a:latin typeface="Calibri"/>
                <a:cs typeface="Calibri"/>
              </a:rPr>
              <a:t>2</a:t>
            </a:r>
            <a:r>
              <a:rPr lang="en-US" sz="2400" dirty="0">
                <a:solidFill>
                  <a:schemeClr val="bg2"/>
                </a:solidFill>
                <a:latin typeface="Calibri"/>
                <a:cs typeface="Calibri"/>
              </a:rPr>
              <a:t> &amp; budesonide</a:t>
            </a:r>
            <a:r>
              <a:rPr lang="en-US" sz="2400" baseline="30000" dirty="0">
                <a:solidFill>
                  <a:schemeClr val="bg2"/>
                </a:solidFill>
                <a:latin typeface="Calibri"/>
                <a:cs typeface="Calibri"/>
              </a:rPr>
              <a:t>3</a:t>
            </a:r>
            <a:r>
              <a:rPr lang="en-US" sz="2400" dirty="0">
                <a:solidFill>
                  <a:schemeClr val="bg2"/>
                </a:solidFill>
                <a:latin typeface="Calibri"/>
                <a:cs typeface="Calibri"/>
              </a:rPr>
              <a:t>: systemic levels increased by PI, cobi </a:t>
            </a:r>
          </a:p>
          <a:p>
            <a:pPr lvl="1" eaLnBrk="1" hangingPunct="1">
              <a:spcBef>
                <a:spcPct val="25000"/>
              </a:spcBef>
            </a:pPr>
            <a:r>
              <a:rPr lang="en-US" sz="2400" dirty="0">
                <a:solidFill>
                  <a:schemeClr val="bg2"/>
                </a:solidFill>
                <a:latin typeface="Calibri"/>
                <a:cs typeface="Calibri"/>
              </a:rPr>
              <a:t>Beclomethasone is safer alternative</a:t>
            </a:r>
            <a:r>
              <a:rPr lang="en-US" sz="2400" baseline="30000" dirty="0">
                <a:solidFill>
                  <a:schemeClr val="bg2"/>
                </a:solidFill>
                <a:latin typeface="Calibri"/>
                <a:cs typeface="Calibri"/>
              </a:rPr>
              <a:t>4</a:t>
            </a:r>
            <a:endParaRPr lang="en-US" sz="2200" dirty="0">
              <a:solidFill>
                <a:srgbClr val="4040FF"/>
              </a:solidFill>
              <a:latin typeface="Arial" charset="0"/>
              <a:cs typeface="Arial" charset="0"/>
            </a:endParaRPr>
          </a:p>
          <a:p>
            <a:pPr eaLnBrk="1" hangingPunct="1"/>
            <a:endParaRPr lang="en-US" sz="2200" dirty="0">
              <a:solidFill>
                <a:srgbClr val="0033CC"/>
              </a:solidFill>
            </a:endParaRPr>
          </a:p>
        </p:txBody>
      </p:sp>
      <p:sp>
        <p:nvSpPr>
          <p:cNvPr id="438276" name="Rectangle 4"/>
          <p:cNvSpPr>
            <a:spLocks noChangeArrowheads="1"/>
          </p:cNvSpPr>
          <p:nvPr/>
        </p:nvSpPr>
        <p:spPr bwMode="auto">
          <a:xfrm>
            <a:off x="1644760" y="4854982"/>
            <a:ext cx="8763000" cy="1154150"/>
          </a:xfrm>
          <a:prstGeom prst="rect">
            <a:avLst/>
          </a:prstGeom>
          <a:noFill/>
          <a:ln w="9525">
            <a:noFill/>
            <a:miter lim="800000"/>
            <a:headEnd/>
            <a:tailEnd/>
          </a:ln>
        </p:spPr>
        <p:txBody>
          <a:bodyPr lIns="91429" tIns="45714" rIns="91429" bIns="45714">
            <a:spAutoFit/>
          </a:bodyPr>
          <a:lstStyle/>
          <a:p>
            <a:pPr algn="ctr" defTabSz="914400" fontAlgn="base">
              <a:lnSpc>
                <a:spcPct val="90000"/>
              </a:lnSpc>
              <a:spcBef>
                <a:spcPts val="600"/>
              </a:spcBef>
              <a:spcAft>
                <a:spcPct val="0"/>
              </a:spcAft>
            </a:pPr>
            <a:r>
              <a:rPr lang="en-US" sz="1200" baseline="30000" dirty="0">
                <a:solidFill>
                  <a:srgbClr val="0000FF">
                    <a:lumMod val="50000"/>
                  </a:srgbClr>
                </a:solidFill>
                <a:latin typeface="Calibri"/>
                <a:cs typeface="Calibri"/>
              </a:rPr>
              <a:t>1</a:t>
            </a:r>
            <a:r>
              <a:rPr lang="en-US" sz="1200" dirty="0">
                <a:solidFill>
                  <a:srgbClr val="0000FF">
                    <a:lumMod val="50000"/>
                  </a:srgbClr>
                </a:solidFill>
                <a:latin typeface="Calibri"/>
                <a:cs typeface="Calibri"/>
              </a:rPr>
              <a:t>Hyle E et al, JAIDS, 2013</a:t>
            </a:r>
          </a:p>
          <a:p>
            <a:pPr algn="ctr" defTabSz="914400" fontAlgn="base">
              <a:lnSpc>
                <a:spcPct val="90000"/>
              </a:lnSpc>
              <a:spcBef>
                <a:spcPts val="600"/>
              </a:spcBef>
              <a:spcAft>
                <a:spcPct val="0"/>
              </a:spcAft>
            </a:pPr>
            <a:r>
              <a:rPr lang="en-US" sz="1200" baseline="30000" dirty="0">
                <a:solidFill>
                  <a:srgbClr val="0000FF">
                    <a:lumMod val="50000"/>
                  </a:srgbClr>
                </a:solidFill>
                <a:latin typeface="Calibri"/>
                <a:cs typeface="Calibri"/>
              </a:rPr>
              <a:t>2</a:t>
            </a:r>
            <a:r>
              <a:rPr lang="en-US" sz="1200" dirty="0">
                <a:solidFill>
                  <a:srgbClr val="0000FF">
                    <a:lumMod val="50000"/>
                  </a:srgbClr>
                </a:solidFill>
                <a:latin typeface="Calibri"/>
                <a:cs typeface="Calibri"/>
              </a:rPr>
              <a:t>DHHS guidelines for use of antiretroviral agents in HIV-1-infected adults and adolescents. http://AIDSinfo.nih.gov </a:t>
            </a:r>
          </a:p>
          <a:p>
            <a:pPr algn="ctr" defTabSz="914400" fontAlgn="base">
              <a:lnSpc>
                <a:spcPct val="90000"/>
              </a:lnSpc>
              <a:spcBef>
                <a:spcPts val="600"/>
              </a:spcBef>
              <a:spcAft>
                <a:spcPct val="0"/>
              </a:spcAft>
            </a:pPr>
            <a:r>
              <a:rPr lang="en-US" sz="1200" baseline="30000" dirty="0">
                <a:solidFill>
                  <a:srgbClr val="0000FF">
                    <a:lumMod val="50000"/>
                  </a:srgbClr>
                </a:solidFill>
                <a:latin typeface="Calibri"/>
                <a:cs typeface="Calibri"/>
              </a:rPr>
              <a:t>3</a:t>
            </a:r>
            <a:r>
              <a:rPr lang="en-US" sz="1200" dirty="0">
                <a:solidFill>
                  <a:srgbClr val="0000FF">
                    <a:lumMod val="50000"/>
                  </a:srgbClr>
                </a:solidFill>
                <a:latin typeface="Calibri"/>
                <a:cs typeface="Calibri"/>
              </a:rPr>
              <a:t>http://www.fda.gov/ForConsumers/ByAudience/ForPatientAdvocates/HIVandAIDSActivities/ucm336367.htm</a:t>
            </a:r>
          </a:p>
          <a:p>
            <a:pPr algn="ctr" defTabSz="914400" fontAlgn="base">
              <a:lnSpc>
                <a:spcPct val="90000"/>
              </a:lnSpc>
              <a:spcBef>
                <a:spcPts val="600"/>
              </a:spcBef>
              <a:spcAft>
                <a:spcPct val="0"/>
              </a:spcAft>
            </a:pPr>
            <a:r>
              <a:rPr lang="en-US" sz="1200" baseline="30000" dirty="0">
                <a:solidFill>
                  <a:srgbClr val="0000FF">
                    <a:lumMod val="50000"/>
                  </a:srgbClr>
                </a:solidFill>
                <a:latin typeface="Calibri"/>
                <a:cs typeface="Calibri"/>
              </a:rPr>
              <a:t>4</a:t>
            </a:r>
            <a:r>
              <a:rPr lang="en-US" sz="1200" dirty="0">
                <a:solidFill>
                  <a:srgbClr val="0000FF">
                    <a:lumMod val="50000"/>
                  </a:srgbClr>
                </a:solidFill>
                <a:latin typeface="Calibri"/>
                <a:cs typeface="Calibri"/>
              </a:rPr>
              <a:t>Boyd S et al, JAIDS, 2013</a:t>
            </a:r>
          </a:p>
          <a:p>
            <a:pPr algn="ctr" defTabSz="914400" fontAlgn="base">
              <a:lnSpc>
                <a:spcPct val="90000"/>
              </a:lnSpc>
              <a:spcBef>
                <a:spcPct val="0"/>
              </a:spcBef>
              <a:spcAft>
                <a:spcPct val="0"/>
              </a:spcAft>
            </a:pPr>
            <a:r>
              <a:rPr lang="en-US" sz="1200" dirty="0">
                <a:solidFill>
                  <a:srgbClr val="000000"/>
                </a:solidFill>
                <a:latin typeface="Arial" charset="0"/>
                <a:cs typeface="Arial" charset="0"/>
              </a:rPr>
              <a:t> </a:t>
            </a:r>
          </a:p>
        </p:txBody>
      </p:sp>
      <p:cxnSp>
        <p:nvCxnSpPr>
          <p:cNvPr id="6" name="Straight Connector 5"/>
          <p:cNvCxnSpPr/>
          <p:nvPr/>
        </p:nvCxnSpPr>
        <p:spPr>
          <a:xfrm>
            <a:off x="1880304" y="1816215"/>
            <a:ext cx="8291917" cy="12593"/>
          </a:xfrm>
          <a:prstGeom prst="line">
            <a:avLst/>
          </a:prstGeom>
          <a:ln w="57150" cmpd="sng">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4582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gc43420db51_0_1752"/>
          <p:cNvSpPr txBox="1">
            <a:spLocks noGrp="1"/>
          </p:cNvSpPr>
          <p:nvPr>
            <p:ph type="title"/>
          </p:nvPr>
        </p:nvSpPr>
        <p:spPr>
          <a:xfrm>
            <a:off x="1399147" y="777083"/>
            <a:ext cx="9328432"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buClr>
                <a:srgbClr val="FAFD00"/>
              </a:buClr>
              <a:buSzPts val="4000"/>
            </a:pPr>
            <a:r>
              <a:rPr lang="en-US" b="1" dirty="0">
                <a:solidFill>
                  <a:schemeClr val="tx1"/>
                </a:solidFill>
              </a:rPr>
              <a:t>Wholesale Acquisition Costs</a:t>
            </a:r>
            <a:br>
              <a:rPr lang="en-US" b="1" dirty="0">
                <a:solidFill>
                  <a:schemeClr val="tx1"/>
                </a:solidFill>
              </a:rPr>
            </a:br>
            <a:r>
              <a:rPr lang="en-US" sz="2800" b="1" dirty="0">
                <a:solidFill>
                  <a:schemeClr val="tx1"/>
                </a:solidFill>
              </a:rPr>
              <a:t>2023</a:t>
            </a:r>
            <a:endParaRPr sz="4400" b="1" dirty="0">
              <a:solidFill>
                <a:schemeClr val="tx1"/>
              </a:solidFill>
            </a:endParaRPr>
          </a:p>
          <a:p>
            <a:pPr>
              <a:lnSpc>
                <a:spcPct val="100000"/>
              </a:lnSpc>
              <a:buSzPts val="4000"/>
            </a:pPr>
            <a:endParaRPr dirty="0"/>
          </a:p>
        </p:txBody>
      </p:sp>
      <p:sp>
        <p:nvSpPr>
          <p:cNvPr id="1183" name="Google Shape;1183;gc43420db51_0_1752"/>
          <p:cNvSpPr>
            <a:spLocks noGrp="1"/>
          </p:cNvSpPr>
          <p:nvPr>
            <p:ph type="sldNum" idx="12"/>
          </p:nvPr>
        </p:nvSpPr>
        <p:spPr>
          <a:xfrm>
            <a:off x="10055788" y="6305883"/>
            <a:ext cx="548700" cy="396300"/>
          </a:xfrm>
          <a:prstGeom prst="bracketPair">
            <a:avLst/>
          </a:prstGeom>
          <a:noFill/>
          <a:ln w="19050" cap="flat" cmpd="sng">
            <a:solidFill>
              <a:srgbClr val="FFFFFF"/>
            </a:solidFill>
            <a:prstDash val="solid"/>
            <a:round/>
            <a:headEnd type="none" w="sm" len="sm"/>
            <a:tailEnd type="none" w="sm" len="sm"/>
          </a:ln>
        </p:spPr>
        <p:txBody>
          <a:bodyPr spcFirstLastPara="1" vert="horz" wrap="square" lIns="0" tIns="0" rIns="0" bIns="0" rtlCol="0" anchor="ctr" anchorCtr="0">
            <a:noAutofit/>
          </a:bodyPr>
          <a:lstStyle/>
          <a:p>
            <a:pPr>
              <a:buSzPts val="1800"/>
            </a:pPr>
            <a:fld id="{00000000-1234-1234-1234-123412341234}" type="slidenum">
              <a:rPr lang="en-US"/>
              <a:pPr>
                <a:buSzPts val="1800"/>
              </a:pPr>
              <a:t>54</a:t>
            </a:fld>
            <a:endParaRPr/>
          </a:p>
        </p:txBody>
      </p:sp>
      <p:graphicFrame>
        <p:nvGraphicFramePr>
          <p:cNvPr id="1184" name="Google Shape;1184;gc43420db51_0_1752"/>
          <p:cNvGraphicFramePr/>
          <p:nvPr/>
        </p:nvGraphicFramePr>
        <p:xfrm>
          <a:off x="3000850" y="1904000"/>
          <a:ext cx="6408750" cy="3183400"/>
        </p:xfrm>
        <a:graphic>
          <a:graphicData uri="http://schemas.openxmlformats.org/drawingml/2006/table">
            <a:tbl>
              <a:tblPr>
                <a:noFill/>
              </a:tblPr>
              <a:tblGrid>
                <a:gridCol w="3204375">
                  <a:extLst>
                    <a:ext uri="{9D8B030D-6E8A-4147-A177-3AD203B41FA5}">
                      <a16:colId xmlns:a16="http://schemas.microsoft.com/office/drawing/2014/main" val="20000"/>
                    </a:ext>
                  </a:extLst>
                </a:gridCol>
                <a:gridCol w="3204375">
                  <a:extLst>
                    <a:ext uri="{9D8B030D-6E8A-4147-A177-3AD203B41FA5}">
                      <a16:colId xmlns:a16="http://schemas.microsoft.com/office/drawing/2014/main" val="20001"/>
                    </a:ext>
                  </a:extLst>
                </a:gridCol>
              </a:tblGrid>
              <a:tr h="455050">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Combo</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WAC (Monthly)</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5310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DTG/ABC/3TC</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BE6E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$3537</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BE6E1"/>
                    </a:solidFill>
                  </a:tcPr>
                </a:tc>
                <a:extLst>
                  <a:ext uri="{0D108BD9-81ED-4DB2-BD59-A6C34878D82A}">
                    <a16:rowId xmlns:a16="http://schemas.microsoft.com/office/drawing/2014/main" val="10001"/>
                  </a:ext>
                </a:extLst>
              </a:tr>
              <a:tr h="4550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DTG + TAF/FTC</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$4290</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extLst>
                  <a:ext uri="{0D108BD9-81ED-4DB2-BD59-A6C34878D82A}">
                    <a16:rowId xmlns:a16="http://schemas.microsoft.com/office/drawing/2014/main" val="10002"/>
                  </a:ext>
                </a:extLst>
              </a:tr>
              <a:tr h="4550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DTG + TDF/FTC (geq)</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$2156</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extLst>
                  <a:ext uri="{0D108BD9-81ED-4DB2-BD59-A6C34878D82A}">
                    <a16:rowId xmlns:a16="http://schemas.microsoft.com/office/drawing/2014/main" val="10003"/>
                  </a:ext>
                </a:extLst>
              </a:tr>
              <a:tr h="4550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DTG + TDF/3TC (</a:t>
                      </a:r>
                      <a:r>
                        <a:rPr lang="en-US" sz="1800" u="none" strike="noStrike" cap="none" dirty="0" err="1"/>
                        <a:t>Cimduo</a:t>
                      </a:r>
                      <a:r>
                        <a:rPr lang="en-US" sz="1800" u="none" strike="noStrike" cap="none" dirty="0"/>
                        <a:t>)</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$3260</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extLst>
                  <a:ext uri="{0D108BD9-81ED-4DB2-BD59-A6C34878D82A}">
                    <a16:rowId xmlns:a16="http://schemas.microsoft.com/office/drawing/2014/main" val="10004"/>
                  </a:ext>
                </a:extLst>
              </a:tr>
              <a:tr h="4550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BIC/TAF/FTC</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$3795</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extLst>
                  <a:ext uri="{0D108BD9-81ED-4DB2-BD59-A6C34878D82A}">
                    <a16:rowId xmlns:a16="http://schemas.microsoft.com/office/drawing/2014/main" val="10005"/>
                  </a:ext>
                </a:extLst>
              </a:tr>
              <a:tr h="4550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DTG/3TC</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$2810</a:t>
                      </a:r>
                      <a:endParaRPr sz="1400" u="none" strike="noStrike" cap="none"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E6E1"/>
                    </a:solidFill>
                  </a:tcPr>
                </a:tc>
                <a:extLst>
                  <a:ext uri="{0D108BD9-81ED-4DB2-BD59-A6C34878D82A}">
                    <a16:rowId xmlns:a16="http://schemas.microsoft.com/office/drawing/2014/main" val="10006"/>
                  </a:ext>
                </a:extLst>
              </a:tr>
            </a:tbl>
          </a:graphicData>
        </a:graphic>
      </p:graphicFrame>
      <p:sp>
        <p:nvSpPr>
          <p:cNvPr id="1185" name="Google Shape;1185;gc43420db51_0_1752"/>
          <p:cNvSpPr txBox="1"/>
          <p:nvPr/>
        </p:nvSpPr>
        <p:spPr>
          <a:xfrm>
            <a:off x="3547410" y="5826047"/>
            <a:ext cx="6249300" cy="692700"/>
          </a:xfrm>
          <a:prstGeom prst="rect">
            <a:avLst/>
          </a:prstGeom>
          <a:noFill/>
          <a:ln>
            <a:noFill/>
          </a:ln>
        </p:spPr>
        <p:txBody>
          <a:bodyPr spcFirstLastPara="1" wrap="square" lIns="91425" tIns="91425" rIns="91425" bIns="91425" anchor="t" anchorCtr="0">
            <a:spAutoFit/>
          </a:bodyPr>
          <a:lstStyle/>
          <a:p>
            <a:pPr>
              <a:buClr>
                <a:schemeClr val="lt1"/>
              </a:buClr>
              <a:buSzPts val="1600"/>
            </a:pPr>
            <a:r>
              <a:rPr lang="en-US" sz="1100" dirty="0">
                <a:solidFill>
                  <a:schemeClr val="lt1"/>
                </a:solidFill>
                <a:latin typeface="Arial"/>
                <a:ea typeface="Arial"/>
                <a:cs typeface="Arial"/>
                <a:sym typeface="Arial"/>
              </a:rPr>
              <a:t>Dena Behm Dillon, Pharm.D., AAHIVP</a:t>
            </a:r>
            <a:endParaRPr sz="1100" dirty="0">
              <a:solidFill>
                <a:srgbClr val="000000"/>
              </a:solidFill>
              <a:latin typeface="Arial"/>
              <a:ea typeface="Arial"/>
              <a:cs typeface="Arial"/>
              <a:sym typeface="Arial"/>
            </a:endParaRPr>
          </a:p>
          <a:p>
            <a:pPr>
              <a:buClr>
                <a:schemeClr val="lt1"/>
              </a:buClr>
              <a:buSzPts val="1400"/>
            </a:pPr>
            <a:r>
              <a:rPr lang="en-US" sz="1100" dirty="0">
                <a:solidFill>
                  <a:schemeClr val="lt1"/>
                </a:solidFill>
                <a:latin typeface="Arial"/>
                <a:ea typeface="Arial"/>
                <a:cs typeface="Arial"/>
                <a:sym typeface="Arial"/>
              </a:rPr>
              <a:t>https://clinicalinfo.hiv.gov/en/guidelines/adult-and-adolescent-arv. Accessed 1/10/24. </a:t>
            </a:r>
            <a:endParaRPr sz="1100" dirty="0">
              <a:solidFill>
                <a:srgbClr val="000000"/>
              </a:solidFill>
              <a:latin typeface="Arial"/>
              <a:ea typeface="Arial"/>
              <a:cs typeface="Arial"/>
              <a:sym typeface="Arial"/>
            </a:endParaRPr>
          </a:p>
          <a:p>
            <a:pPr>
              <a:buClr>
                <a:srgbClr val="000000"/>
              </a:buClr>
              <a:buSzPts val="1100"/>
            </a:pPr>
            <a:endParaRPr sz="1100" dirty="0">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5EE0-F66B-FE3D-4123-4C6814C21DAA}"/>
              </a:ext>
            </a:extLst>
          </p:cNvPr>
          <p:cNvSpPr>
            <a:spLocks noGrp="1"/>
          </p:cNvSpPr>
          <p:nvPr>
            <p:ph type="title"/>
          </p:nvPr>
        </p:nvSpPr>
        <p:spPr/>
        <p:txBody>
          <a:bodyPr/>
          <a:lstStyle/>
          <a:p>
            <a:r>
              <a:rPr lang="en-US" dirty="0" err="1">
                <a:solidFill>
                  <a:schemeClr val="tx1"/>
                </a:solidFill>
              </a:rPr>
              <a:t>PrEP</a:t>
            </a:r>
            <a:r>
              <a:rPr lang="en-US" dirty="0">
                <a:solidFill>
                  <a:schemeClr val="tx1"/>
                </a:solidFill>
              </a:rPr>
              <a:t> (Pre-Exposure Prophylaxis)</a:t>
            </a:r>
          </a:p>
        </p:txBody>
      </p:sp>
      <p:sp>
        <p:nvSpPr>
          <p:cNvPr id="5" name="Content Placeholder 4">
            <a:extLst>
              <a:ext uri="{FF2B5EF4-FFF2-40B4-BE49-F238E27FC236}">
                <a16:creationId xmlns:a16="http://schemas.microsoft.com/office/drawing/2014/main" id="{3C32B602-342B-D40B-41A8-7DAEB765D57E}"/>
              </a:ext>
            </a:extLst>
          </p:cNvPr>
          <p:cNvSpPr>
            <a:spLocks noGrp="1"/>
          </p:cNvSpPr>
          <p:nvPr>
            <p:ph sz="quarter" idx="13"/>
          </p:nvPr>
        </p:nvSpPr>
        <p:spPr/>
        <p:txBody>
          <a:bodyPr>
            <a:normAutofit/>
          </a:bodyPr>
          <a:lstStyle/>
          <a:p>
            <a:r>
              <a:rPr lang="en-US" dirty="0"/>
              <a:t>Truvada</a:t>
            </a:r>
            <a:r>
              <a:rPr lang="en-US" sz="2000" baseline="30000" dirty="0"/>
              <a:t> ®</a:t>
            </a:r>
            <a:r>
              <a:rPr lang="en-US" dirty="0"/>
              <a:t> (emtricitabine/tenofovir disoproxil fumarate) or generic</a:t>
            </a:r>
          </a:p>
          <a:p>
            <a:pPr lvl="1"/>
            <a:r>
              <a:rPr lang="en-US" dirty="0"/>
              <a:t>For all people at risk through sex or injection use</a:t>
            </a:r>
          </a:p>
          <a:p>
            <a:r>
              <a:rPr lang="en-US" dirty="0" err="1"/>
              <a:t>Descovy</a:t>
            </a:r>
            <a:r>
              <a:rPr lang="en-US" sz="2000" baseline="30000" dirty="0"/>
              <a:t> ®</a:t>
            </a:r>
            <a:r>
              <a:rPr lang="en-US" dirty="0"/>
              <a:t> (emtricitabine/tenofovir alafenamide)</a:t>
            </a:r>
          </a:p>
          <a:p>
            <a:pPr lvl="1"/>
            <a:r>
              <a:rPr lang="en-US" dirty="0"/>
              <a:t>For people at risk through sex or injection drug use, except for people assigned female at birth who could get HIV from vaginal sex.</a:t>
            </a:r>
          </a:p>
          <a:p>
            <a:r>
              <a:rPr lang="en-US" dirty="0" err="1"/>
              <a:t>Apretude</a:t>
            </a:r>
            <a:r>
              <a:rPr lang="en-US" sz="2000" baseline="30000" dirty="0"/>
              <a:t>®</a:t>
            </a:r>
            <a:r>
              <a:rPr lang="en-US" dirty="0"/>
              <a:t> (cabotegravir)</a:t>
            </a:r>
          </a:p>
          <a:p>
            <a:pPr lvl="1"/>
            <a:r>
              <a:rPr lang="en-US" dirty="0"/>
              <a:t>For all people at risk through sex</a:t>
            </a:r>
          </a:p>
        </p:txBody>
      </p:sp>
      <p:sp>
        <p:nvSpPr>
          <p:cNvPr id="6" name="TextBox 5">
            <a:extLst>
              <a:ext uri="{FF2B5EF4-FFF2-40B4-BE49-F238E27FC236}">
                <a16:creationId xmlns:a16="http://schemas.microsoft.com/office/drawing/2014/main" id="{8633E043-FECD-D9FA-A845-8EC70112767A}"/>
              </a:ext>
            </a:extLst>
          </p:cNvPr>
          <p:cNvSpPr txBox="1"/>
          <p:nvPr/>
        </p:nvSpPr>
        <p:spPr>
          <a:xfrm>
            <a:off x="2192357" y="5783855"/>
            <a:ext cx="3701667" cy="369332"/>
          </a:xfrm>
          <a:prstGeom prst="rect">
            <a:avLst/>
          </a:prstGeom>
          <a:noFill/>
        </p:spPr>
        <p:txBody>
          <a:bodyPr wrap="square" rtlCol="0">
            <a:spAutoFit/>
          </a:bodyPr>
          <a:lstStyle/>
          <a:p>
            <a:r>
              <a:rPr lang="en-US" dirty="0"/>
              <a:t>www.cdc.gov</a:t>
            </a:r>
          </a:p>
        </p:txBody>
      </p:sp>
    </p:spTree>
    <p:extLst>
      <p:ext uri="{BB962C8B-B14F-4D97-AF65-F5344CB8AC3E}">
        <p14:creationId xmlns:p14="http://schemas.microsoft.com/office/powerpoint/2010/main" val="841607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3A91-3F39-8E7E-EC77-600674FF9F0A}"/>
              </a:ext>
            </a:extLst>
          </p:cNvPr>
          <p:cNvSpPr>
            <a:spLocks noGrp="1"/>
          </p:cNvSpPr>
          <p:nvPr>
            <p:ph type="title"/>
          </p:nvPr>
        </p:nvSpPr>
        <p:spPr/>
        <p:txBody>
          <a:bodyPr/>
          <a:lstStyle/>
          <a:p>
            <a:r>
              <a:rPr lang="en-US" dirty="0">
                <a:solidFill>
                  <a:schemeClr val="tx1"/>
                </a:solidFill>
              </a:rPr>
              <a:t>PEP (Post-Exposure Prophylaxis)</a:t>
            </a:r>
          </a:p>
        </p:txBody>
      </p:sp>
      <p:sp>
        <p:nvSpPr>
          <p:cNvPr id="3" name="Content Placeholder 2">
            <a:extLst>
              <a:ext uri="{FF2B5EF4-FFF2-40B4-BE49-F238E27FC236}">
                <a16:creationId xmlns:a16="http://schemas.microsoft.com/office/drawing/2014/main" id="{096385A9-8AF2-8A52-A3EC-41AB7FA5CD17}"/>
              </a:ext>
            </a:extLst>
          </p:cNvPr>
          <p:cNvSpPr>
            <a:spLocks noGrp="1"/>
          </p:cNvSpPr>
          <p:nvPr>
            <p:ph sz="quarter" idx="13"/>
          </p:nvPr>
        </p:nvSpPr>
        <p:spPr>
          <a:xfrm>
            <a:off x="685800" y="1903868"/>
            <a:ext cx="10394707" cy="3536820"/>
          </a:xfrm>
        </p:spPr>
        <p:txBody>
          <a:bodyPr>
            <a:normAutofit fontScale="85000" lnSpcReduction="10000"/>
          </a:bodyPr>
          <a:lstStyle/>
          <a:p>
            <a:r>
              <a:rPr lang="en-US" dirty="0"/>
              <a:t>Tenofovir disoproxil fumarate/emtricitabine (Truvada) 300/200 mg + dolutegravir (</a:t>
            </a:r>
            <a:r>
              <a:rPr lang="en-US" dirty="0" err="1"/>
              <a:t>Tivicay</a:t>
            </a:r>
            <a:r>
              <a:rPr lang="en-US" dirty="0"/>
              <a:t>) 50 mg – 1 tablet of each PO daily x 28 days (2016 Guidelines) </a:t>
            </a:r>
          </a:p>
          <a:p>
            <a:pPr lvl="1"/>
            <a:r>
              <a:rPr lang="en-US" dirty="0"/>
              <a:t>Many providers prescribe tenofovir alafenamide/emtricitabine (</a:t>
            </a:r>
            <a:r>
              <a:rPr lang="en-US" dirty="0" err="1"/>
              <a:t>Descovy</a:t>
            </a:r>
            <a:r>
              <a:rPr lang="en-US" dirty="0"/>
              <a:t>) in place of TDF/FTC, and </a:t>
            </a:r>
            <a:r>
              <a:rPr lang="en-US" dirty="0" err="1"/>
              <a:t>bictegravir</a:t>
            </a:r>
            <a:r>
              <a:rPr lang="en-US" dirty="0"/>
              <a:t> in place of dolutegravir. </a:t>
            </a:r>
            <a:r>
              <a:rPr lang="en-US" dirty="0" err="1"/>
              <a:t>Bictegravir</a:t>
            </a:r>
            <a:r>
              <a:rPr lang="en-US" dirty="0"/>
              <a:t> is available as a coformulation with TAF/FTC (</a:t>
            </a:r>
            <a:r>
              <a:rPr lang="en-US" dirty="0" err="1"/>
              <a:t>bictegravir</a:t>
            </a:r>
            <a:r>
              <a:rPr lang="en-US" dirty="0"/>
              <a:t>/TAF/FTC, </a:t>
            </a:r>
            <a:r>
              <a:rPr lang="en-US" dirty="0" err="1"/>
              <a:t>Biktarvy</a:t>
            </a:r>
            <a:r>
              <a:rPr lang="en-US" dirty="0"/>
              <a:t>). </a:t>
            </a:r>
          </a:p>
          <a:p>
            <a:r>
              <a:rPr lang="en-US" dirty="0"/>
              <a:t>If client is in the first trimester of pregnancy OR may become pregnant within the next 28 days: TDF/ FTC (Truvada) 300/200 mg 1 tab PO daily + EITHER dolutegravir (</a:t>
            </a:r>
            <a:r>
              <a:rPr lang="en-US" dirty="0" err="1"/>
              <a:t>Tivicay</a:t>
            </a:r>
            <a:r>
              <a:rPr lang="en-US" dirty="0"/>
              <a:t>) 50 mg 1 PO daily OR </a:t>
            </a:r>
            <a:r>
              <a:rPr lang="en-US" dirty="0" err="1"/>
              <a:t>raltegravir</a:t>
            </a:r>
            <a:r>
              <a:rPr lang="en-US" dirty="0"/>
              <a:t> (</a:t>
            </a:r>
            <a:r>
              <a:rPr lang="en-US" dirty="0" err="1"/>
              <a:t>Isentress</a:t>
            </a:r>
            <a:r>
              <a:rPr lang="en-US" dirty="0"/>
              <a:t>) 400 mg 1 tab PO twice a day. </a:t>
            </a:r>
          </a:p>
          <a:p>
            <a:pPr lvl="1"/>
            <a:r>
              <a:rPr lang="en-US" dirty="0"/>
              <a:t>The use of dolutegravir at conception and in very early pregnancy has been associated with a small, but not statistically significant, increase in the risk of fetal neural tube defects. </a:t>
            </a:r>
          </a:p>
          <a:p>
            <a:r>
              <a:rPr lang="en-US" dirty="0"/>
              <a:t>Truvada should not be used for those with </a:t>
            </a:r>
            <a:r>
              <a:rPr lang="en-US" dirty="0" err="1"/>
              <a:t>CrCl</a:t>
            </a:r>
            <a:r>
              <a:rPr lang="en-US" dirty="0"/>
              <a:t> less than 60 mL/min; an alternative regimen must be used in those circumstances.</a:t>
            </a:r>
          </a:p>
        </p:txBody>
      </p:sp>
      <p:sp>
        <p:nvSpPr>
          <p:cNvPr id="4" name="TextBox 3">
            <a:extLst>
              <a:ext uri="{FF2B5EF4-FFF2-40B4-BE49-F238E27FC236}">
                <a16:creationId xmlns:a16="http://schemas.microsoft.com/office/drawing/2014/main" id="{2A19B495-78E2-3748-A51D-53B81B0BA46A}"/>
              </a:ext>
            </a:extLst>
          </p:cNvPr>
          <p:cNvSpPr txBox="1"/>
          <p:nvPr/>
        </p:nvSpPr>
        <p:spPr>
          <a:xfrm>
            <a:off x="2027101" y="5816907"/>
            <a:ext cx="8989764" cy="369332"/>
          </a:xfrm>
          <a:prstGeom prst="rect">
            <a:avLst/>
          </a:prstGeom>
          <a:noFill/>
        </p:spPr>
        <p:txBody>
          <a:bodyPr wrap="square" rtlCol="0">
            <a:spAutoFit/>
          </a:bodyPr>
          <a:lstStyle/>
          <a:p>
            <a:r>
              <a:rPr lang="en-US"/>
              <a:t>https://aidsetc.org/sites/default/files/resources_files/AETC-nPEP-guide-111721.pdf</a:t>
            </a:r>
            <a:endParaRPr lang="en-US" dirty="0"/>
          </a:p>
        </p:txBody>
      </p:sp>
    </p:spTree>
    <p:extLst>
      <p:ext uri="{BB962C8B-B14F-4D97-AF65-F5344CB8AC3E}">
        <p14:creationId xmlns:p14="http://schemas.microsoft.com/office/powerpoint/2010/main" val="728587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BC60D9-2D51-6CBD-59C0-266D3AF626DC}"/>
              </a:ext>
            </a:extLst>
          </p:cNvPr>
          <p:cNvPicPr>
            <a:picLocks noChangeAspect="1"/>
          </p:cNvPicPr>
          <p:nvPr/>
        </p:nvPicPr>
        <p:blipFill>
          <a:blip r:embed="rId2"/>
          <a:stretch>
            <a:fillRect/>
          </a:stretch>
        </p:blipFill>
        <p:spPr>
          <a:xfrm>
            <a:off x="1524000" y="1"/>
            <a:ext cx="5314950" cy="6181725"/>
          </a:xfrm>
          <a:prstGeom prst="rect">
            <a:avLst/>
          </a:prstGeom>
        </p:spPr>
      </p:pic>
      <p:pic>
        <p:nvPicPr>
          <p:cNvPr id="8" name="Picture 7">
            <a:extLst>
              <a:ext uri="{FF2B5EF4-FFF2-40B4-BE49-F238E27FC236}">
                <a16:creationId xmlns:a16="http://schemas.microsoft.com/office/drawing/2014/main" id="{DE8F4BF8-2346-8781-2191-DDAD85E0289F}"/>
              </a:ext>
            </a:extLst>
          </p:cNvPr>
          <p:cNvPicPr>
            <a:picLocks noChangeAspect="1"/>
          </p:cNvPicPr>
          <p:nvPr/>
        </p:nvPicPr>
        <p:blipFill>
          <a:blip r:embed="rId3"/>
          <a:stretch>
            <a:fillRect/>
          </a:stretch>
        </p:blipFill>
        <p:spPr>
          <a:xfrm>
            <a:off x="6828286" y="1457325"/>
            <a:ext cx="4488376" cy="4609520"/>
          </a:xfrm>
          <a:prstGeom prst="rect">
            <a:avLst/>
          </a:prstGeom>
        </p:spPr>
      </p:pic>
      <p:sp>
        <p:nvSpPr>
          <p:cNvPr id="9" name="TextBox 8">
            <a:extLst>
              <a:ext uri="{FF2B5EF4-FFF2-40B4-BE49-F238E27FC236}">
                <a16:creationId xmlns:a16="http://schemas.microsoft.com/office/drawing/2014/main" id="{2ED87BD4-2DC2-C3D1-12F2-7985A6484B6A}"/>
              </a:ext>
            </a:extLst>
          </p:cNvPr>
          <p:cNvSpPr txBox="1"/>
          <p:nvPr/>
        </p:nvSpPr>
        <p:spPr>
          <a:xfrm>
            <a:off x="5238750" y="6360624"/>
            <a:ext cx="3848100" cy="307777"/>
          </a:xfrm>
          <a:prstGeom prst="rect">
            <a:avLst/>
          </a:prstGeom>
          <a:noFill/>
        </p:spPr>
        <p:txBody>
          <a:bodyPr wrap="square" rtlCol="0">
            <a:spAutoFit/>
          </a:bodyPr>
          <a:lstStyle/>
          <a:p>
            <a:pPr defTabSz="914400">
              <a:buClr>
                <a:srgbClr val="000000"/>
              </a:buClr>
            </a:pPr>
            <a:r>
              <a:rPr lang="en-US" sz="1400" kern="0">
                <a:solidFill>
                  <a:srgbClr val="000000"/>
                </a:solidFill>
                <a:latin typeface="Arial"/>
                <a:cs typeface="Arial"/>
                <a:sym typeface="Arial"/>
                <a:hlinkClick r:id="rId4"/>
              </a:rPr>
              <a:t>POZ_2023_HIV_Drug_Chart.pdf</a:t>
            </a:r>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4204548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bce905fdf8_8_103"/>
          <p:cNvSpPr txBox="1">
            <a:spLocks noGrp="1"/>
          </p:cNvSpPr>
          <p:nvPr>
            <p:ph type="title"/>
          </p:nvPr>
        </p:nvSpPr>
        <p:spPr>
          <a:xfrm>
            <a:off x="4998651" y="2153210"/>
            <a:ext cx="1644161" cy="1168500"/>
          </a:xfrm>
          <a:prstGeom prst="rect">
            <a:avLst/>
          </a:prstGeom>
          <a:noFill/>
          <a:ln>
            <a:noFill/>
          </a:ln>
        </p:spPr>
        <p:txBody>
          <a:bodyPr spcFirstLastPara="1" wrap="square" lIns="91425" tIns="45700" rIns="91425" bIns="45700" anchor="t" anchorCtr="0">
            <a:noAutofit/>
          </a:bodyPr>
          <a:lstStyle/>
          <a:p>
            <a:r>
              <a:rPr lang="en-US" sz="4000" b="1" dirty="0"/>
              <a:t>Q &amp; A</a:t>
            </a:r>
            <a:endParaRPr sz="4000" b="1" dirty="0"/>
          </a:p>
        </p:txBody>
      </p:sp>
      <p:sp>
        <p:nvSpPr>
          <p:cNvPr id="872" name="Google Shape;872;gbce905fdf8_8_103"/>
          <p:cNvSpPr>
            <a:spLocks noGrp="1"/>
          </p:cNvSpPr>
          <p:nvPr>
            <p:ph type="sldNum" idx="12"/>
          </p:nvPr>
        </p:nvSpPr>
        <p:spPr>
          <a:xfrm>
            <a:off x="10055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t>58</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15796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bce905fdf8_8_103"/>
          <p:cNvSpPr txBox="1">
            <a:spLocks noGrp="1"/>
          </p:cNvSpPr>
          <p:nvPr>
            <p:ph type="title"/>
          </p:nvPr>
        </p:nvSpPr>
        <p:spPr>
          <a:xfrm>
            <a:off x="4437865" y="2192968"/>
            <a:ext cx="2765731" cy="1168500"/>
          </a:xfrm>
          <a:prstGeom prst="rect">
            <a:avLst/>
          </a:prstGeom>
          <a:noFill/>
          <a:ln>
            <a:noFill/>
          </a:ln>
        </p:spPr>
        <p:txBody>
          <a:bodyPr spcFirstLastPara="1" wrap="square" lIns="91425" tIns="45700" rIns="91425" bIns="45700" anchor="t" anchorCtr="0">
            <a:noAutofit/>
          </a:bodyPr>
          <a:lstStyle/>
          <a:p>
            <a:r>
              <a:rPr lang="en-US" sz="4000" b="1" dirty="0"/>
              <a:t>Evaluation</a:t>
            </a:r>
            <a:endParaRPr sz="4000" b="1" dirty="0"/>
          </a:p>
        </p:txBody>
      </p:sp>
      <p:sp>
        <p:nvSpPr>
          <p:cNvPr id="871" name="Google Shape;871;gbce905fdf8_8_103"/>
          <p:cNvSpPr txBox="1">
            <a:spLocks noGrp="1"/>
          </p:cNvSpPr>
          <p:nvPr>
            <p:ph type="body" idx="1"/>
          </p:nvPr>
        </p:nvSpPr>
        <p:spPr>
          <a:xfrm>
            <a:off x="2752930" y="3361468"/>
            <a:ext cx="6135600" cy="1821957"/>
          </a:xfrm>
          <a:prstGeom prst="rect">
            <a:avLst/>
          </a:prstGeom>
          <a:noFill/>
          <a:ln>
            <a:noFill/>
          </a:ln>
        </p:spPr>
        <p:txBody>
          <a:bodyPr spcFirstLastPara="1" wrap="square" lIns="91425" tIns="45700" rIns="91425" bIns="45700" anchor="b" anchorCtr="0">
            <a:normAutofit fontScale="85000" lnSpcReduction="10000"/>
          </a:bodyPr>
          <a:lstStyle/>
          <a:p>
            <a:pPr marL="0" indent="0" algn="ctr">
              <a:spcBef>
                <a:spcPts val="0"/>
              </a:spcBef>
            </a:pPr>
            <a:r>
              <a:rPr lang="en-US" sz="3000" b="1" dirty="0">
                <a:solidFill>
                  <a:schemeClr val="bg2"/>
                </a:solidFill>
              </a:rPr>
              <a:t>Please complete the evaluation for this program by clicking the link in the chat</a:t>
            </a:r>
          </a:p>
          <a:p>
            <a:pPr marL="0" indent="0" algn="ctr">
              <a:spcBef>
                <a:spcPts val="0"/>
              </a:spcBef>
            </a:pPr>
            <a:endParaRPr lang="en-US" sz="2400" b="1" dirty="0">
              <a:solidFill>
                <a:schemeClr val="bg2"/>
              </a:solidFill>
            </a:endParaRPr>
          </a:p>
          <a:p>
            <a:pPr marL="0" indent="0" algn="ctr">
              <a:spcBef>
                <a:spcPts val="0"/>
              </a:spcBef>
            </a:pPr>
            <a:r>
              <a:rPr lang="en-US" sz="2400" b="1" dirty="0">
                <a:solidFill>
                  <a:schemeClr val="bg2"/>
                </a:solidFill>
              </a:rPr>
              <a:t>We use your responses to plan future events!</a:t>
            </a:r>
            <a:endParaRPr sz="2400" b="1" dirty="0">
              <a:solidFill>
                <a:schemeClr val="bg2"/>
              </a:solidFill>
            </a:endParaRPr>
          </a:p>
        </p:txBody>
      </p:sp>
      <p:sp>
        <p:nvSpPr>
          <p:cNvPr id="872" name="Google Shape;872;gbce905fdf8_8_103"/>
          <p:cNvSpPr>
            <a:spLocks noGrp="1"/>
          </p:cNvSpPr>
          <p:nvPr>
            <p:ph type="sldNum" idx="12"/>
          </p:nvPr>
        </p:nvSpPr>
        <p:spPr>
          <a:xfrm>
            <a:off x="10055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1200" cap="none" spc="0" normalizeH="0" baseline="0" noProof="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t>59</a:t>
            </a:fld>
            <a:endParaRPr kumimoji="0" sz="18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87034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1"/>
          <p:cNvSpPr txBox="1">
            <a:spLocks noGrp="1"/>
          </p:cNvSpPr>
          <p:nvPr>
            <p:ph type="title"/>
          </p:nvPr>
        </p:nvSpPr>
        <p:spPr>
          <a:xfrm>
            <a:off x="1992312" y="1254126"/>
            <a:ext cx="7885112" cy="649287"/>
          </a:xfrm>
          <a:prstGeom prst="rect">
            <a:avLst/>
          </a:prstGeom>
          <a:noFill/>
          <a:ln>
            <a:noFill/>
          </a:ln>
        </p:spPr>
        <p:txBody>
          <a:bodyPr spcFirstLastPara="1" wrap="square" lIns="91425" tIns="45700" rIns="91425" bIns="45700" anchor="t" anchorCtr="0">
            <a:normAutofit fontScale="90000"/>
          </a:bodyPr>
          <a:lstStyle/>
          <a:p>
            <a:pPr>
              <a:buClr>
                <a:srgbClr val="D6201A"/>
              </a:buClr>
              <a:buSzPct val="111111"/>
            </a:pPr>
            <a:r>
              <a:rPr lang="en-US" sz="2200"/>
              <a:t>HIV Life Cycle </a:t>
            </a:r>
            <a:br>
              <a:rPr lang="en-US" sz="2200"/>
            </a:br>
            <a:r>
              <a:rPr lang="en-US" sz="2200"/>
              <a:t>and Targets </a:t>
            </a:r>
            <a:br>
              <a:rPr lang="en-US" sz="2200"/>
            </a:br>
            <a:r>
              <a:rPr lang="en-US" sz="2200"/>
              <a:t>for ARVs</a:t>
            </a:r>
            <a:endParaRPr/>
          </a:p>
        </p:txBody>
      </p:sp>
      <p:pic>
        <p:nvPicPr>
          <p:cNvPr id="634" name="Google Shape;634;p11" descr="HIV Life Cycle illustration, showing seven stages where treatments may intercept infection and replication&#10;1. Binding&#10;2. Fusion&#10;3. Reverse Transcriptase&#10;4. Integration&#10;5. Replication&#10;6. Assembly&#10;7. Budding"/>
          <p:cNvPicPr preferRelativeResize="0"/>
          <p:nvPr/>
        </p:nvPicPr>
        <p:blipFill rotWithShape="1">
          <a:blip r:embed="rId3">
            <a:alphaModFix/>
          </a:blip>
          <a:srcRect/>
          <a:stretch/>
        </p:blipFill>
        <p:spPr>
          <a:xfrm>
            <a:off x="3767769" y="1897061"/>
            <a:ext cx="5022219" cy="4459289"/>
          </a:xfrm>
          <a:prstGeom prst="rect">
            <a:avLst/>
          </a:prstGeom>
          <a:noFill/>
          <a:ln>
            <a:noFill/>
          </a:ln>
        </p:spPr>
      </p:pic>
      <p:sp>
        <p:nvSpPr>
          <p:cNvPr id="635" name="Google Shape;635;p11"/>
          <p:cNvSpPr txBox="1"/>
          <p:nvPr/>
        </p:nvSpPr>
        <p:spPr>
          <a:xfrm>
            <a:off x="4422776" y="5589588"/>
            <a:ext cx="2073275" cy="346075"/>
          </a:xfrm>
          <a:prstGeom prst="rect">
            <a:avLst/>
          </a:prstGeom>
          <a:noFill/>
          <a:ln>
            <a:noFill/>
          </a:ln>
        </p:spPr>
        <p:txBody>
          <a:bodyPr spcFirstLastPara="1" wrap="square" lIns="68575" tIns="34275" rIns="68575" bIns="34275" anchor="t" anchorCtr="0">
            <a:spAutoFit/>
          </a:bodyPr>
          <a:lstStyle/>
          <a:p>
            <a:pPr defTabSz="914400">
              <a:buClr>
                <a:srgbClr val="000000"/>
              </a:buClr>
              <a:buSzPts val="900"/>
            </a:pPr>
            <a:r>
              <a:rPr lang="en-US" sz="900" kern="0" dirty="0">
                <a:solidFill>
                  <a:srgbClr val="000000"/>
                </a:solidFill>
                <a:latin typeface="Arial"/>
                <a:ea typeface="Arial"/>
                <a:cs typeface="Arial"/>
                <a:sym typeface="Arial"/>
              </a:rPr>
              <a:t>Graphic: </a:t>
            </a:r>
            <a:r>
              <a:rPr lang="en-US" sz="900" kern="0" dirty="0">
                <a:solidFill>
                  <a:srgbClr val="000000"/>
                </a:solidFill>
                <a:latin typeface="Arial"/>
                <a:cs typeface="Arial"/>
                <a:sym typeface="Arial"/>
              </a:rPr>
              <a:t>clinicalinfo.hiv</a:t>
            </a:r>
            <a:r>
              <a:rPr lang="en-US" sz="900" kern="0" dirty="0">
                <a:solidFill>
                  <a:srgbClr val="000000"/>
                </a:solidFill>
                <a:latin typeface="Arial"/>
                <a:ea typeface="Arial"/>
                <a:cs typeface="Arial"/>
                <a:sym typeface="Arial"/>
              </a:rPr>
              <a:t>.gov</a:t>
            </a:r>
            <a:endParaRPr sz="1400" kern="0" dirty="0">
              <a:solidFill>
                <a:srgbClr val="000000"/>
              </a:solidFill>
              <a:latin typeface="Arial"/>
              <a:ea typeface="Arial"/>
              <a:cs typeface="Arial"/>
              <a:sym typeface="Arial"/>
            </a:endParaRPr>
          </a:p>
          <a:p>
            <a:pPr defTabSz="914400">
              <a:buClr>
                <a:srgbClr val="000000"/>
              </a:buClr>
              <a:buSzPts val="900"/>
            </a:pPr>
            <a:endParaRPr sz="900" kern="0" dirty="0">
              <a:solidFill>
                <a:srgbClr val="000000"/>
              </a:solidFill>
              <a:latin typeface="Arial"/>
              <a:ea typeface="Arial"/>
              <a:cs typeface="Arial"/>
              <a:sym typeface="Arial"/>
            </a:endParaRPr>
          </a:p>
        </p:txBody>
      </p:sp>
      <p:sp>
        <p:nvSpPr>
          <p:cNvPr id="636" name="Google Shape;636;p11"/>
          <p:cNvSpPr txBox="1"/>
          <p:nvPr/>
        </p:nvSpPr>
        <p:spPr>
          <a:xfrm>
            <a:off x="1992312" y="6356351"/>
            <a:ext cx="2057400" cy="365125"/>
          </a:xfrm>
          <a:prstGeom prst="rect">
            <a:avLst/>
          </a:prstGeom>
          <a:noFill/>
          <a:ln>
            <a:noFill/>
          </a:ln>
        </p:spPr>
        <p:txBody>
          <a:bodyPr spcFirstLastPara="1" wrap="square" lIns="91425" tIns="45700" rIns="91425" bIns="45700" anchor="ctr" anchorCtr="0">
            <a:noAutofit/>
          </a:bodyPr>
          <a:lstStyle/>
          <a:p>
            <a:pPr defTabSz="914400">
              <a:buClr>
                <a:srgbClr val="8C8C8C"/>
              </a:buClr>
              <a:buSzPts val="900"/>
            </a:pPr>
            <a:r>
              <a:rPr lang="en-US" sz="900" kern="0" dirty="0">
                <a:solidFill>
                  <a:srgbClr val="8C8C8C"/>
                </a:solidFill>
                <a:latin typeface="Arial"/>
                <a:ea typeface="Arial"/>
                <a:cs typeface="Arial"/>
                <a:sym typeface="Arial"/>
              </a:rPr>
              <a:t>April 2023 Susa Coffey</a:t>
            </a:r>
            <a:endParaRPr sz="1400" kern="0" dirty="0">
              <a:solidFill>
                <a:srgbClr val="000000"/>
              </a:solidFill>
              <a:latin typeface="Arial"/>
              <a:ea typeface="Arial"/>
              <a:cs typeface="Arial"/>
              <a:sym typeface="Arial"/>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F7EF-8BEC-4392-B575-06ADD4AE9162}"/>
              </a:ext>
            </a:extLst>
          </p:cNvPr>
          <p:cNvSpPr>
            <a:spLocks noGrp="1"/>
          </p:cNvSpPr>
          <p:nvPr>
            <p:ph type="title"/>
          </p:nvPr>
        </p:nvSpPr>
        <p:spPr/>
        <p:txBody>
          <a:bodyPr/>
          <a:lstStyle/>
          <a:p>
            <a:r>
              <a:rPr lang="en-US" dirty="0"/>
              <a:t>MATEC Resources</a:t>
            </a:r>
          </a:p>
        </p:txBody>
      </p:sp>
      <p:sp>
        <p:nvSpPr>
          <p:cNvPr id="3" name="Text Placeholder 2">
            <a:extLst>
              <a:ext uri="{FF2B5EF4-FFF2-40B4-BE49-F238E27FC236}">
                <a16:creationId xmlns:a16="http://schemas.microsoft.com/office/drawing/2014/main" id="{CAEAD8E2-7022-1A20-0991-24E0E0EAC710}"/>
              </a:ext>
            </a:extLst>
          </p:cNvPr>
          <p:cNvSpPr>
            <a:spLocks noGrp="1"/>
          </p:cNvSpPr>
          <p:nvPr>
            <p:ph type="body" idx="1"/>
          </p:nvPr>
        </p:nvSpPr>
        <p:spPr>
          <a:xfrm>
            <a:off x="1524001" y="1401878"/>
            <a:ext cx="4381051" cy="4367400"/>
          </a:xfrm>
        </p:spPr>
        <p:txBody>
          <a:bodyPr>
            <a:normAutofit fontScale="77500" lnSpcReduction="20000"/>
          </a:bodyPr>
          <a:lstStyle/>
          <a:p>
            <a:r>
              <a:rPr lang="en-US" dirty="0"/>
              <a:t>National Clinician Consultation Center </a:t>
            </a:r>
          </a:p>
          <a:p>
            <a:pPr marL="571500" lvl="1" indent="0">
              <a:buNone/>
            </a:pPr>
            <a:r>
              <a:rPr lang="en-US" dirty="0">
                <a:hlinkClick r:id="rId2"/>
              </a:rPr>
              <a:t>http://nccc.ucsf.edu/</a:t>
            </a:r>
            <a:endParaRPr lang="en-US" dirty="0"/>
          </a:p>
          <a:p>
            <a:pPr lvl="1"/>
            <a:r>
              <a:rPr lang="en-US" dirty="0"/>
              <a:t>HIV Management</a:t>
            </a:r>
          </a:p>
          <a:p>
            <a:pPr lvl="1"/>
            <a:r>
              <a:rPr lang="en-US" dirty="0"/>
              <a:t>Perinatal HIV</a:t>
            </a:r>
          </a:p>
          <a:p>
            <a:pPr lvl="1"/>
            <a:r>
              <a:rPr lang="en-US" dirty="0"/>
              <a:t>HIV PrEP</a:t>
            </a:r>
          </a:p>
          <a:p>
            <a:pPr lvl="1"/>
            <a:r>
              <a:rPr lang="en-US" dirty="0"/>
              <a:t>HIV PEP line</a:t>
            </a:r>
          </a:p>
          <a:p>
            <a:pPr lvl="1"/>
            <a:r>
              <a:rPr lang="en-US" dirty="0"/>
              <a:t>HCV Management</a:t>
            </a:r>
          </a:p>
          <a:p>
            <a:pPr lvl="1"/>
            <a:r>
              <a:rPr lang="en-US" dirty="0"/>
              <a:t>Substance Use Management</a:t>
            </a:r>
          </a:p>
          <a:p>
            <a:endParaRPr lang="en-US" dirty="0"/>
          </a:p>
          <a:p>
            <a:r>
              <a:rPr lang="en-US" dirty="0"/>
              <a:t>AETC National HIV Curriculum</a:t>
            </a:r>
          </a:p>
          <a:p>
            <a:pPr marL="571500" lvl="1" indent="0">
              <a:buNone/>
            </a:pPr>
            <a:r>
              <a:rPr lang="en-US" dirty="0">
                <a:hlinkClick r:id="rId3"/>
              </a:rPr>
              <a:t>https://aidsetc.org/nhc </a:t>
            </a:r>
            <a:endParaRPr lang="en-US" dirty="0"/>
          </a:p>
          <a:p>
            <a:endParaRPr lang="en-US" dirty="0"/>
          </a:p>
          <a:p>
            <a:r>
              <a:rPr lang="en-US" dirty="0"/>
              <a:t>AETC National HIV-HCV Curriculum </a:t>
            </a:r>
          </a:p>
          <a:p>
            <a:pPr marL="571500" lvl="1" indent="0">
              <a:buNone/>
            </a:pPr>
            <a:r>
              <a:rPr lang="en-US" sz="2100" dirty="0">
                <a:hlinkClick r:id="rId4"/>
              </a:rPr>
              <a:t>https://aidsetc.org/hivhcv</a:t>
            </a:r>
            <a:endParaRPr lang="en-US" sz="2100" dirty="0"/>
          </a:p>
          <a:p>
            <a:endParaRPr lang="en-US" dirty="0"/>
          </a:p>
          <a:p>
            <a:endParaRPr lang="en-US" dirty="0"/>
          </a:p>
        </p:txBody>
      </p:sp>
      <p:sp>
        <p:nvSpPr>
          <p:cNvPr id="5" name="TextBox 4">
            <a:extLst>
              <a:ext uri="{FF2B5EF4-FFF2-40B4-BE49-F238E27FC236}">
                <a16:creationId xmlns:a16="http://schemas.microsoft.com/office/drawing/2014/main" id="{F158536E-C6B4-A807-49AD-481CB0ADFCA4}"/>
              </a:ext>
            </a:extLst>
          </p:cNvPr>
          <p:cNvSpPr txBox="1"/>
          <p:nvPr/>
        </p:nvSpPr>
        <p:spPr>
          <a:xfrm>
            <a:off x="3810000" y="3277801"/>
            <a:ext cx="4572000" cy="369332"/>
          </a:xfrm>
          <a:prstGeom prst="rect">
            <a:avLst/>
          </a:prstGeom>
          <a:noFill/>
        </p:spPr>
        <p:txBody>
          <a:bodyPr wrap="square">
            <a:spAutoFit/>
          </a:bodyPr>
          <a:lstStyle/>
          <a:p>
            <a:r>
              <a:rPr lang="en-US" dirty="0"/>
              <a:t> </a:t>
            </a:r>
          </a:p>
        </p:txBody>
      </p:sp>
      <p:sp>
        <p:nvSpPr>
          <p:cNvPr id="7" name="TextBox 6">
            <a:extLst>
              <a:ext uri="{FF2B5EF4-FFF2-40B4-BE49-F238E27FC236}">
                <a16:creationId xmlns:a16="http://schemas.microsoft.com/office/drawing/2014/main" id="{0627C40C-EB54-AB17-16F6-98751B8ABA84}"/>
              </a:ext>
            </a:extLst>
          </p:cNvPr>
          <p:cNvSpPr txBox="1"/>
          <p:nvPr/>
        </p:nvSpPr>
        <p:spPr>
          <a:xfrm>
            <a:off x="3810000" y="3277801"/>
            <a:ext cx="4572000" cy="369332"/>
          </a:xfrm>
          <a:prstGeom prst="rect">
            <a:avLst/>
          </a:prstGeom>
          <a:noFill/>
        </p:spPr>
        <p:txBody>
          <a:bodyPr wrap="square">
            <a:spAutoFit/>
          </a:bodyPr>
          <a:lstStyle/>
          <a:p>
            <a:r>
              <a:rPr lang="en-US" dirty="0"/>
              <a:t> </a:t>
            </a:r>
          </a:p>
        </p:txBody>
      </p:sp>
      <p:sp>
        <p:nvSpPr>
          <p:cNvPr id="11" name="Google Shape;1472;gc43420db51_0_320">
            <a:extLst>
              <a:ext uri="{FF2B5EF4-FFF2-40B4-BE49-F238E27FC236}">
                <a16:creationId xmlns:a16="http://schemas.microsoft.com/office/drawing/2014/main" id="{550155DE-0EEB-E274-A6B3-1260EC500C25}"/>
              </a:ext>
            </a:extLst>
          </p:cNvPr>
          <p:cNvSpPr>
            <a:spLocks noGrp="1"/>
          </p:cNvSpPr>
          <p:nvPr>
            <p:ph type="sldNum" idx="12"/>
          </p:nvPr>
        </p:nvSpPr>
        <p:spPr>
          <a:xfrm>
            <a:off x="10055788" y="6305883"/>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fld id="{00000000-1234-1234-1234-123412341234}" type="slidenum">
              <a:rPr lang="en-US"/>
              <a:pPr/>
              <a:t>60</a:t>
            </a:fld>
            <a:endParaRPr/>
          </a:p>
        </p:txBody>
      </p:sp>
      <p:sp>
        <p:nvSpPr>
          <p:cNvPr id="12" name="Text Placeholder 2">
            <a:extLst>
              <a:ext uri="{FF2B5EF4-FFF2-40B4-BE49-F238E27FC236}">
                <a16:creationId xmlns:a16="http://schemas.microsoft.com/office/drawing/2014/main" id="{DE7935A0-AC0D-19EB-0F7D-9ABC28B2817A}"/>
              </a:ext>
            </a:extLst>
          </p:cNvPr>
          <p:cNvSpPr txBox="1">
            <a:spLocks/>
          </p:cNvSpPr>
          <p:nvPr/>
        </p:nvSpPr>
        <p:spPr>
          <a:xfrm>
            <a:off x="6191475" y="1401878"/>
            <a:ext cx="4381051" cy="4719223"/>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6"/>
              </a:buClr>
              <a:buSzPts val="1800"/>
              <a:buFont typeface="Noto San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accent6"/>
              </a:buClr>
              <a:buSzPts val="1800"/>
              <a:buFont typeface="Noto Sans"/>
              <a:buChar char="▪"/>
              <a:defRPr sz="22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accent6"/>
              </a:buClr>
              <a:buSzPts val="1800"/>
              <a:buFont typeface="Noto Sans"/>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accent6"/>
              </a:buClr>
              <a:buSzPts val="1800"/>
              <a:buFont typeface="Noto San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accent6"/>
              </a:buClr>
              <a:buSzPts val="1800"/>
              <a:buFont typeface="Noto Sans"/>
              <a:buChar char="▪"/>
              <a:defRPr sz="16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accent1"/>
              </a:buClr>
              <a:buSzPts val="1800"/>
              <a:buFont typeface="Arial"/>
              <a:buChar char="•"/>
              <a:defRPr sz="14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2"/>
              </a:buClr>
              <a:buSzPts val="1800"/>
              <a:buFont typeface="Arial"/>
              <a:buChar char="•"/>
              <a:defRPr sz="14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3"/>
              </a:buClr>
              <a:buSzPts val="1800"/>
              <a:buFont typeface="Arial"/>
              <a:buChar char="•"/>
              <a:defRPr sz="14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9pPr>
          </a:lstStyle>
          <a:p>
            <a:r>
              <a:rPr lang="en-US" sz="3500" dirty="0"/>
              <a:t>National PrEP Curriculum </a:t>
            </a:r>
            <a:r>
              <a:rPr lang="en-US" sz="3000" dirty="0">
                <a:hlinkClick r:id="rId5"/>
              </a:rPr>
              <a:t>https://www.hivprep.uw.edu</a:t>
            </a:r>
            <a:endParaRPr lang="en-US" sz="3000" dirty="0"/>
          </a:p>
          <a:p>
            <a:endParaRPr lang="en-US" sz="3000" dirty="0"/>
          </a:p>
          <a:p>
            <a:r>
              <a:rPr lang="en-US" sz="3500" dirty="0"/>
              <a:t>Hepatitis B Online </a:t>
            </a:r>
            <a:r>
              <a:rPr lang="en-US" sz="3000" dirty="0">
                <a:hlinkClick r:id="rId6"/>
              </a:rPr>
              <a:t>https://www.hepatitisb.uw.edu</a:t>
            </a:r>
            <a:endParaRPr lang="en-US" sz="3000" dirty="0"/>
          </a:p>
          <a:p>
            <a:endParaRPr lang="en-US" sz="3000" dirty="0"/>
          </a:p>
          <a:p>
            <a:r>
              <a:rPr lang="en-US" sz="3500" dirty="0"/>
              <a:t>Hepatitis C Online</a:t>
            </a:r>
          </a:p>
          <a:p>
            <a:pPr marL="114300" indent="0">
              <a:buNone/>
            </a:pPr>
            <a:r>
              <a:rPr lang="en-US" sz="3000" dirty="0"/>
              <a:t>      </a:t>
            </a:r>
            <a:r>
              <a:rPr lang="en-US" sz="3000" dirty="0">
                <a:hlinkClick r:id="rId7"/>
              </a:rPr>
              <a:t>https://www.hepatitisc.uw.edu</a:t>
            </a:r>
            <a:endParaRPr lang="en-US" sz="3000" dirty="0"/>
          </a:p>
          <a:p>
            <a:pPr marL="114300" indent="0">
              <a:buNone/>
            </a:pPr>
            <a:endParaRPr lang="en-US" sz="1500" dirty="0"/>
          </a:p>
          <a:p>
            <a:pPr marL="114300" indent="0">
              <a:buNone/>
            </a:pPr>
            <a:endParaRPr lang="en-US" sz="3000" dirty="0"/>
          </a:p>
          <a:p>
            <a:r>
              <a:rPr lang="en-US" sz="3500" dirty="0"/>
              <a:t>AETC National Coordinating Resource Center </a:t>
            </a:r>
          </a:p>
          <a:p>
            <a:pPr marL="114300" indent="0">
              <a:buNone/>
            </a:pPr>
            <a:r>
              <a:rPr lang="en-US" sz="3000" dirty="0"/>
              <a:t>      </a:t>
            </a:r>
            <a:r>
              <a:rPr lang="en-US" sz="3000" dirty="0">
                <a:hlinkClick r:id="rId8"/>
              </a:rPr>
              <a:t>https://aidsetc.org/</a:t>
            </a:r>
            <a:r>
              <a:rPr lang="en-US" sz="3000" dirty="0"/>
              <a:t> </a:t>
            </a:r>
          </a:p>
          <a:p>
            <a:endParaRPr lang="en-US" sz="3000" dirty="0"/>
          </a:p>
          <a:p>
            <a:endParaRPr lang="en-US" sz="3000" dirty="0"/>
          </a:p>
          <a:p>
            <a:r>
              <a:rPr lang="en-US" sz="3500" dirty="0"/>
              <a:t>Additional Trainings </a:t>
            </a:r>
            <a:r>
              <a:rPr lang="en-US" sz="3000" dirty="0">
                <a:hlinkClick r:id="rId9"/>
              </a:rPr>
              <a:t>https://matec.info</a:t>
            </a:r>
            <a:endParaRPr lang="en-US" sz="3000" dirty="0"/>
          </a:p>
          <a:p>
            <a:endParaRPr lang="en-US" dirty="0"/>
          </a:p>
        </p:txBody>
      </p:sp>
    </p:spTree>
    <p:extLst>
      <p:ext uri="{BB962C8B-B14F-4D97-AF65-F5344CB8AC3E}">
        <p14:creationId xmlns:p14="http://schemas.microsoft.com/office/powerpoint/2010/main" val="1782218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gc43420db51_0_2216"/>
          <p:cNvSpPr txBox="1">
            <a:spLocks noGrp="1"/>
          </p:cNvSpPr>
          <p:nvPr>
            <p:ph type="title"/>
          </p:nvPr>
        </p:nvSpPr>
        <p:spPr>
          <a:xfrm>
            <a:off x="1938149" y="96038"/>
            <a:ext cx="8315700" cy="1143000"/>
          </a:xfrm>
          <a:prstGeom prst="rect">
            <a:avLst/>
          </a:prstGeom>
          <a:noFill/>
          <a:ln>
            <a:noFill/>
          </a:ln>
        </p:spPr>
        <p:txBody>
          <a:bodyPr spcFirstLastPara="1" wrap="square" lIns="91425" tIns="45700" rIns="91425" bIns="45700" anchor="ctr" anchorCtr="0">
            <a:noAutofit/>
          </a:bodyPr>
          <a:lstStyle/>
          <a:p>
            <a:pPr>
              <a:buClr>
                <a:srgbClr val="FAFD00"/>
              </a:buClr>
              <a:buSzPts val="4400"/>
            </a:pPr>
            <a:r>
              <a:rPr lang="en-US" sz="2400" b="1">
                <a:solidFill>
                  <a:srgbClr val="FF0000"/>
                </a:solidFill>
              </a:rPr>
              <a:t>Additional Resources</a:t>
            </a:r>
            <a:endParaRPr sz="2400" b="1">
              <a:solidFill>
                <a:srgbClr val="FF0000"/>
              </a:solidFill>
            </a:endParaRPr>
          </a:p>
          <a:p>
            <a:pPr>
              <a:buSzPts val="4000"/>
            </a:pPr>
            <a:endParaRPr/>
          </a:p>
        </p:txBody>
      </p:sp>
      <p:sp>
        <p:nvSpPr>
          <p:cNvPr id="1452" name="Google Shape;1452;gc43420db51_0_2216"/>
          <p:cNvSpPr txBox="1">
            <a:spLocks noGrp="1"/>
          </p:cNvSpPr>
          <p:nvPr>
            <p:ph type="body" idx="2"/>
          </p:nvPr>
        </p:nvSpPr>
        <p:spPr>
          <a:xfrm>
            <a:off x="1875700" y="696525"/>
            <a:ext cx="8106600" cy="5393400"/>
          </a:xfrm>
          <a:prstGeom prst="rect">
            <a:avLst/>
          </a:prstGeom>
          <a:noFill/>
          <a:ln>
            <a:noFill/>
          </a:ln>
        </p:spPr>
        <p:txBody>
          <a:bodyPr spcFirstLastPara="1" wrap="square" lIns="91425" tIns="45700" rIns="91425" bIns="45700" anchor="t" anchorCtr="0">
            <a:normAutofit/>
          </a:bodyPr>
          <a:lstStyle/>
          <a:p>
            <a:pPr marL="342900" indent="-327025">
              <a:lnSpc>
                <a:spcPct val="115000"/>
              </a:lnSpc>
              <a:buClr>
                <a:srgbClr val="000000"/>
              </a:buClr>
              <a:buSzPct val="100000"/>
              <a:buFont typeface="Arial"/>
              <a:buChar char="•"/>
            </a:pPr>
            <a:r>
              <a:rPr lang="en-US" sz="2000" dirty="0">
                <a:solidFill>
                  <a:srgbClr val="000000"/>
                </a:solidFill>
              </a:rPr>
              <a:t>Toronto General Hospital Immunodeficiency Clinic</a:t>
            </a:r>
            <a:endParaRPr sz="2000" dirty="0">
              <a:solidFill>
                <a:srgbClr val="000000"/>
              </a:solidFill>
            </a:endParaRPr>
          </a:p>
          <a:p>
            <a:pPr marL="742950" lvl="1" indent="-307975">
              <a:lnSpc>
                <a:spcPct val="115000"/>
              </a:lnSpc>
              <a:spcBef>
                <a:spcPts val="400"/>
              </a:spcBef>
              <a:buClr>
                <a:srgbClr val="000000"/>
              </a:buClr>
              <a:buSzPct val="100000"/>
              <a:buFont typeface="Arial"/>
              <a:buChar char="•"/>
            </a:pPr>
            <a:r>
              <a:rPr lang="en-US" sz="2000" dirty="0">
                <a:solidFill>
                  <a:srgbClr val="000000"/>
                </a:solidFill>
              </a:rPr>
              <a:t>http://hivclinic.ca/drug-information/</a:t>
            </a:r>
            <a:endParaRPr sz="2000" dirty="0">
              <a:solidFill>
                <a:srgbClr val="000000"/>
              </a:solidFill>
            </a:endParaRPr>
          </a:p>
          <a:p>
            <a:pPr marL="742950" lvl="1" indent="-307975">
              <a:lnSpc>
                <a:spcPct val="115000"/>
              </a:lnSpc>
              <a:spcBef>
                <a:spcPts val="400"/>
              </a:spcBef>
              <a:buClr>
                <a:srgbClr val="000000"/>
              </a:buClr>
              <a:buSzPct val="100000"/>
              <a:buFont typeface="Arial"/>
              <a:buChar char="•"/>
            </a:pPr>
            <a:r>
              <a:rPr lang="en-US" sz="2000" dirty="0">
                <a:solidFill>
                  <a:srgbClr val="000000"/>
                </a:solidFill>
              </a:rPr>
              <a:t>Provides downloadable drug interaction tables, interactive web app, info on crushing, etc.</a:t>
            </a:r>
            <a:endParaRPr sz="2000" dirty="0">
              <a:solidFill>
                <a:srgbClr val="000000"/>
              </a:solidFill>
            </a:endParaRPr>
          </a:p>
          <a:p>
            <a:pPr marL="342900" indent="-327025">
              <a:lnSpc>
                <a:spcPct val="115000"/>
              </a:lnSpc>
              <a:buClr>
                <a:srgbClr val="000000"/>
              </a:buClr>
              <a:buSzPct val="100000"/>
              <a:buFont typeface="Arial"/>
              <a:buChar char="•"/>
            </a:pPr>
            <a:r>
              <a:rPr lang="en-US" sz="2000" dirty="0">
                <a:solidFill>
                  <a:srgbClr val="000000"/>
                </a:solidFill>
              </a:rPr>
              <a:t>University of Liverpool</a:t>
            </a:r>
            <a:endParaRPr sz="2000" dirty="0">
              <a:solidFill>
                <a:srgbClr val="000000"/>
              </a:solidFill>
            </a:endParaRPr>
          </a:p>
          <a:p>
            <a:pPr marL="742950" lvl="1" indent="-307975">
              <a:lnSpc>
                <a:spcPct val="115000"/>
              </a:lnSpc>
              <a:spcBef>
                <a:spcPts val="400"/>
              </a:spcBef>
              <a:buClr>
                <a:srgbClr val="000000"/>
              </a:buClr>
              <a:buSzPct val="100000"/>
              <a:buFont typeface="Arial"/>
              <a:buChar char="•"/>
            </a:pPr>
            <a:r>
              <a:rPr lang="en-US" sz="2000" dirty="0">
                <a:solidFill>
                  <a:srgbClr val="000000"/>
                </a:solidFill>
              </a:rPr>
              <a:t>www.hiv-druginteractions.org</a:t>
            </a:r>
            <a:endParaRPr sz="2000" dirty="0">
              <a:solidFill>
                <a:srgbClr val="000000"/>
              </a:solidFill>
            </a:endParaRPr>
          </a:p>
          <a:p>
            <a:pPr marL="742950" lvl="1" indent="-307975">
              <a:lnSpc>
                <a:spcPct val="115000"/>
              </a:lnSpc>
              <a:spcBef>
                <a:spcPts val="400"/>
              </a:spcBef>
              <a:buClr>
                <a:srgbClr val="000000"/>
              </a:buClr>
              <a:buSzPct val="100000"/>
              <a:buFont typeface="Arial"/>
              <a:buChar char="•"/>
            </a:pPr>
            <a:r>
              <a:rPr lang="en-US" sz="2000" dirty="0">
                <a:solidFill>
                  <a:srgbClr val="000000"/>
                </a:solidFill>
              </a:rPr>
              <a:t>Drug interaction charts</a:t>
            </a:r>
            <a:endParaRPr sz="2000" dirty="0">
              <a:solidFill>
                <a:srgbClr val="000000"/>
              </a:solidFill>
            </a:endParaRPr>
          </a:p>
          <a:p>
            <a:pPr marL="342900" indent="-342900">
              <a:lnSpc>
                <a:spcPct val="115000"/>
              </a:lnSpc>
              <a:spcBef>
                <a:spcPts val="480"/>
              </a:spcBef>
              <a:buClr>
                <a:srgbClr val="000000"/>
              </a:buClr>
              <a:buSzPct val="60000"/>
              <a:buFont typeface="Arial"/>
              <a:buChar char="●"/>
            </a:pPr>
            <a:r>
              <a:rPr lang="en-US" sz="2000" dirty="0">
                <a:solidFill>
                  <a:srgbClr val="000000"/>
                </a:solidFill>
              </a:rPr>
              <a:t>Clinician Consultation Center</a:t>
            </a:r>
            <a:endParaRPr sz="2000" dirty="0">
              <a:solidFill>
                <a:srgbClr val="000000"/>
              </a:solidFill>
            </a:endParaRPr>
          </a:p>
          <a:p>
            <a:pPr marL="742950" lvl="1" indent="-307975">
              <a:lnSpc>
                <a:spcPct val="115000"/>
              </a:lnSpc>
              <a:spcBef>
                <a:spcPts val="400"/>
              </a:spcBef>
              <a:buClr>
                <a:srgbClr val="000000"/>
              </a:buClr>
              <a:buSzPct val="100000"/>
              <a:buFont typeface="Arial"/>
              <a:buChar char="•"/>
            </a:pPr>
            <a:r>
              <a:rPr lang="en-US" sz="2000" dirty="0">
                <a:solidFill>
                  <a:srgbClr val="000000"/>
                </a:solidFill>
              </a:rPr>
              <a:t>Expert peer-to-peer advice on HIV/AIDS management</a:t>
            </a:r>
            <a:endParaRPr sz="2000" dirty="0">
              <a:solidFill>
                <a:srgbClr val="000000"/>
              </a:solidFill>
            </a:endParaRPr>
          </a:p>
          <a:p>
            <a:pPr marL="742950" lvl="1" indent="-307975">
              <a:lnSpc>
                <a:spcPct val="115000"/>
              </a:lnSpc>
              <a:spcBef>
                <a:spcPts val="400"/>
              </a:spcBef>
              <a:buClr>
                <a:srgbClr val="000000"/>
              </a:buClr>
              <a:buSzPct val="100000"/>
              <a:buFont typeface="Arial"/>
              <a:buChar char="•"/>
            </a:pPr>
            <a:r>
              <a:rPr lang="en-US" sz="2000" dirty="0">
                <a:solidFill>
                  <a:srgbClr val="000000"/>
                </a:solidFill>
              </a:rPr>
              <a:t>(800) 933-3413 M-F 8:00 AM – 7:00 PM CST</a:t>
            </a:r>
            <a:endParaRPr sz="2000" dirty="0">
              <a:solidFill>
                <a:srgbClr val="000000"/>
              </a:solidFill>
            </a:endParaRPr>
          </a:p>
          <a:p>
            <a:pPr marL="742950" lvl="1" indent="-307975">
              <a:lnSpc>
                <a:spcPct val="115000"/>
              </a:lnSpc>
              <a:spcBef>
                <a:spcPts val="400"/>
              </a:spcBef>
              <a:buClr>
                <a:srgbClr val="000000"/>
              </a:buClr>
              <a:buSzPct val="100000"/>
              <a:buFont typeface="Arial"/>
              <a:buChar char="•"/>
            </a:pPr>
            <a:r>
              <a:rPr lang="en-US" sz="2000" dirty="0">
                <a:solidFill>
                  <a:srgbClr val="000000"/>
                </a:solidFill>
              </a:rPr>
              <a:t>Online case submission anytime </a:t>
            </a:r>
            <a:r>
              <a:rPr lang="en-US" sz="2000" u="sng" dirty="0">
                <a:solidFill>
                  <a:srgbClr val="000000"/>
                </a:solidFill>
                <a:hlinkClick r:id="rId3">
                  <a:extLst>
                    <a:ext uri="{A12FA001-AC4F-418D-AE19-62706E023703}">
                      <ahyp:hlinkClr xmlns:ahyp="http://schemas.microsoft.com/office/drawing/2018/hyperlinkcolor" val="tx"/>
                    </a:ext>
                  </a:extLst>
                </a:hlinkClick>
              </a:rPr>
              <a:t>http://nccc.ucsf.edu/login-register/</a:t>
            </a:r>
            <a:r>
              <a:rPr lang="en-US" sz="2000" dirty="0">
                <a:solidFill>
                  <a:srgbClr val="000000"/>
                </a:solidFill>
              </a:rPr>
              <a:t> also has phone numbers for PEP, </a:t>
            </a:r>
            <a:r>
              <a:rPr lang="en-US" sz="2000" dirty="0" err="1">
                <a:solidFill>
                  <a:srgbClr val="000000"/>
                </a:solidFill>
              </a:rPr>
              <a:t>PrEP</a:t>
            </a:r>
            <a:r>
              <a:rPr lang="en-US" sz="2000" dirty="0">
                <a:solidFill>
                  <a:srgbClr val="000000"/>
                </a:solidFill>
              </a:rPr>
              <a:t>, and perinatal </a:t>
            </a:r>
            <a:endParaRPr dirty="0">
              <a:solidFill>
                <a:srgbClr val="000000"/>
              </a:solidFill>
            </a:endParaRPr>
          </a:p>
        </p:txBody>
      </p:sp>
      <p:sp>
        <p:nvSpPr>
          <p:cNvPr id="1453" name="Google Shape;1453;gc43420db51_0_2216"/>
          <p:cNvSpPr>
            <a:spLocks noGrp="1"/>
          </p:cNvSpPr>
          <p:nvPr>
            <p:ph type="sldNum" idx="12"/>
          </p:nvPr>
        </p:nvSpPr>
        <p:spPr>
          <a:xfrm>
            <a:off x="10055788" y="6305883"/>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defTabSz="914400"/>
            <a:fld id="{00000000-1234-1234-1234-123412341234}" type="slidenum">
              <a:rPr lang="en-US" kern="0"/>
              <a:pPr defTabSz="914400"/>
              <a:t>61</a:t>
            </a:fld>
            <a:endParaRPr ker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0"/>
          <p:cNvSpPr txBox="1">
            <a:spLocks noGrp="1"/>
          </p:cNvSpPr>
          <p:nvPr>
            <p:ph type="title"/>
          </p:nvPr>
        </p:nvSpPr>
        <p:spPr>
          <a:xfrm>
            <a:off x="1992312" y="205232"/>
            <a:ext cx="7885200" cy="647700"/>
          </a:xfrm>
          <a:prstGeom prst="rect">
            <a:avLst/>
          </a:prstGeom>
          <a:noFill/>
          <a:ln>
            <a:noFill/>
          </a:ln>
        </p:spPr>
        <p:txBody>
          <a:bodyPr spcFirstLastPara="1" vert="horz" wrap="square" lIns="91425" tIns="45700" rIns="91425" bIns="45700" rtlCol="0" anchor="t" anchorCtr="0">
            <a:normAutofit/>
          </a:bodyPr>
          <a:lstStyle/>
          <a:p>
            <a:pPr>
              <a:lnSpc>
                <a:spcPct val="100000"/>
              </a:lnSpc>
            </a:pPr>
            <a:r>
              <a:rPr lang="en-US" sz="2400" b="1" dirty="0">
                <a:solidFill>
                  <a:schemeClr val="tx1"/>
                </a:solidFill>
                <a:latin typeface="Arial"/>
                <a:ea typeface="Arial"/>
                <a:cs typeface="Arial"/>
                <a:sym typeface="Arial"/>
              </a:rPr>
              <a:t>Commonly-used ARV Medications</a:t>
            </a:r>
            <a:endParaRPr sz="2400" b="1" dirty="0">
              <a:solidFill>
                <a:schemeClr val="tx1"/>
              </a:solidFill>
            </a:endParaRPr>
          </a:p>
        </p:txBody>
      </p:sp>
      <p:sp>
        <p:nvSpPr>
          <p:cNvPr id="464" name="Google Shape;464;p10"/>
          <p:cNvSpPr txBox="1">
            <a:spLocks noGrp="1"/>
          </p:cNvSpPr>
          <p:nvPr>
            <p:ph type="body" idx="4"/>
          </p:nvPr>
        </p:nvSpPr>
        <p:spPr>
          <a:xfrm>
            <a:off x="866941" y="1341647"/>
            <a:ext cx="4295660" cy="2725800"/>
          </a:xfrm>
          <a:prstGeom prst="rect">
            <a:avLst/>
          </a:prstGeom>
          <a:noFill/>
          <a:ln>
            <a:noFill/>
          </a:ln>
        </p:spPr>
        <p:txBody>
          <a:bodyPr spcFirstLastPara="1" vert="horz" wrap="square" lIns="91425" tIns="45700" rIns="91425" bIns="45700" rtlCol="0" anchor="t" anchorCtr="0">
            <a:noAutofit/>
          </a:bodyPr>
          <a:lstStyle/>
          <a:p>
            <a:pPr marL="128587" indent="-85724">
              <a:lnSpc>
                <a:spcPct val="100000"/>
              </a:lnSpc>
              <a:spcBef>
                <a:spcPts val="500"/>
              </a:spcBef>
            </a:pPr>
            <a:r>
              <a:rPr lang="en-US" sz="1800" dirty="0">
                <a:solidFill>
                  <a:srgbClr val="D6201A"/>
                </a:solidFill>
              </a:rPr>
              <a:t>NRTI (Nucleoside Reverse Transcriptase Inhibitor)</a:t>
            </a:r>
            <a:endParaRPr sz="1800" dirty="0"/>
          </a:p>
          <a:p>
            <a:pPr marL="128587" indent="-85724">
              <a:lnSpc>
                <a:spcPct val="100000"/>
              </a:lnSpc>
              <a:spcBef>
                <a:spcPts val="500"/>
              </a:spcBef>
            </a:pPr>
            <a:endParaRPr lang="en-US" sz="1800" b="1" dirty="0"/>
          </a:p>
          <a:p>
            <a:pPr marL="128587" indent="-85724">
              <a:lnSpc>
                <a:spcPct val="100000"/>
              </a:lnSpc>
              <a:spcBef>
                <a:spcPts val="500"/>
              </a:spcBef>
            </a:pPr>
            <a:r>
              <a:rPr lang="en-US" sz="1800" b="1" dirty="0"/>
              <a:t>Abacavir (ABC)</a:t>
            </a:r>
            <a:endParaRPr sz="1800" dirty="0"/>
          </a:p>
          <a:p>
            <a:pPr marL="128587" indent="-85724">
              <a:lnSpc>
                <a:spcPct val="100000"/>
              </a:lnSpc>
              <a:spcBef>
                <a:spcPts val="500"/>
              </a:spcBef>
            </a:pPr>
            <a:r>
              <a:rPr lang="en-US" sz="1800" dirty="0" err="1">
                <a:solidFill>
                  <a:srgbClr val="0E1B34"/>
                </a:solidFill>
              </a:rPr>
              <a:t>Didanosine</a:t>
            </a:r>
            <a:r>
              <a:rPr lang="en-US" sz="1800" dirty="0">
                <a:solidFill>
                  <a:srgbClr val="0E1B34"/>
                </a:solidFill>
              </a:rPr>
              <a:t> (</a:t>
            </a:r>
            <a:r>
              <a:rPr lang="en-US" sz="1800" dirty="0" err="1">
                <a:solidFill>
                  <a:srgbClr val="0E1B34"/>
                </a:solidFill>
              </a:rPr>
              <a:t>ddI</a:t>
            </a:r>
            <a:r>
              <a:rPr lang="en-US" sz="1800" dirty="0">
                <a:solidFill>
                  <a:srgbClr val="0E1B34"/>
                </a:solidFill>
              </a:rPr>
              <a:t>)</a:t>
            </a:r>
            <a:endParaRPr sz="1800" dirty="0"/>
          </a:p>
          <a:p>
            <a:pPr marL="128587" indent="-85724">
              <a:lnSpc>
                <a:spcPct val="100000"/>
              </a:lnSpc>
              <a:spcBef>
                <a:spcPts val="500"/>
              </a:spcBef>
            </a:pPr>
            <a:r>
              <a:rPr lang="en-US" sz="1800" b="1" dirty="0" err="1"/>
              <a:t>Emtricitabine</a:t>
            </a:r>
            <a:r>
              <a:rPr lang="en-US" sz="1800" b="1" dirty="0"/>
              <a:t> (FTC)</a:t>
            </a:r>
            <a:endParaRPr sz="1800" dirty="0"/>
          </a:p>
          <a:p>
            <a:pPr marL="128587" indent="-85724">
              <a:lnSpc>
                <a:spcPct val="100000"/>
              </a:lnSpc>
              <a:spcBef>
                <a:spcPts val="500"/>
              </a:spcBef>
            </a:pPr>
            <a:r>
              <a:rPr lang="en-US" sz="1800" b="1" dirty="0"/>
              <a:t>Lamivudine (3TC)</a:t>
            </a:r>
            <a:endParaRPr sz="1800" dirty="0"/>
          </a:p>
          <a:p>
            <a:pPr marL="128587" indent="-85724">
              <a:lnSpc>
                <a:spcPct val="100000"/>
              </a:lnSpc>
              <a:spcBef>
                <a:spcPts val="500"/>
              </a:spcBef>
            </a:pPr>
            <a:r>
              <a:rPr lang="en-US" sz="1800" dirty="0" err="1">
                <a:solidFill>
                  <a:srgbClr val="0E1B34"/>
                </a:solidFill>
              </a:rPr>
              <a:t>Stavudine</a:t>
            </a:r>
            <a:r>
              <a:rPr lang="en-US" sz="1800" dirty="0">
                <a:solidFill>
                  <a:srgbClr val="0E1B34"/>
                </a:solidFill>
              </a:rPr>
              <a:t> (d4T)</a:t>
            </a:r>
            <a:endParaRPr sz="1800" dirty="0"/>
          </a:p>
          <a:p>
            <a:pPr marL="128587" indent="-85724">
              <a:lnSpc>
                <a:spcPct val="100000"/>
              </a:lnSpc>
              <a:spcBef>
                <a:spcPts val="500"/>
              </a:spcBef>
            </a:pPr>
            <a:r>
              <a:rPr lang="en-US" sz="1800" b="1" dirty="0" err="1"/>
              <a:t>Tenofovir</a:t>
            </a:r>
            <a:r>
              <a:rPr lang="en-US" sz="1800" b="1" dirty="0"/>
              <a:t> DF (TDF)</a:t>
            </a:r>
            <a:endParaRPr sz="1800" dirty="0"/>
          </a:p>
          <a:p>
            <a:pPr marL="128587" indent="-85724">
              <a:lnSpc>
                <a:spcPct val="100000"/>
              </a:lnSpc>
              <a:spcBef>
                <a:spcPts val="500"/>
              </a:spcBef>
            </a:pPr>
            <a:r>
              <a:rPr lang="en-US" sz="1800" b="1" dirty="0" err="1"/>
              <a:t>Tenofovir</a:t>
            </a:r>
            <a:r>
              <a:rPr lang="en-US" sz="1800" b="1" dirty="0"/>
              <a:t> </a:t>
            </a:r>
            <a:r>
              <a:rPr lang="en-US" sz="1800" b="1" dirty="0" err="1"/>
              <a:t>alafenamide</a:t>
            </a:r>
            <a:r>
              <a:rPr lang="en-US" sz="1800" b="1" dirty="0"/>
              <a:t> (TAF)</a:t>
            </a:r>
            <a:endParaRPr sz="1800" dirty="0"/>
          </a:p>
          <a:p>
            <a:pPr marL="128587" indent="-85724">
              <a:lnSpc>
                <a:spcPct val="100000"/>
              </a:lnSpc>
              <a:spcBef>
                <a:spcPts val="500"/>
              </a:spcBef>
            </a:pPr>
            <a:r>
              <a:rPr lang="en-US" sz="1800" dirty="0">
                <a:solidFill>
                  <a:srgbClr val="0E1B34"/>
                </a:solidFill>
              </a:rPr>
              <a:t>Zidovudine (AZT, ZDV)</a:t>
            </a:r>
            <a:endParaRPr sz="1800" dirty="0"/>
          </a:p>
        </p:txBody>
      </p:sp>
    </p:spTree>
    <p:extLst>
      <p:ext uri="{BB962C8B-B14F-4D97-AF65-F5344CB8AC3E}">
        <p14:creationId xmlns:p14="http://schemas.microsoft.com/office/powerpoint/2010/main" val="244923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2"/>
          <p:cNvSpPr txBox="1">
            <a:spLocks noGrp="1"/>
          </p:cNvSpPr>
          <p:nvPr>
            <p:ph type="title"/>
          </p:nvPr>
        </p:nvSpPr>
        <p:spPr>
          <a:xfrm>
            <a:off x="1992312" y="1242210"/>
            <a:ext cx="8484729" cy="487362"/>
          </a:xfrm>
          <a:prstGeom prst="rect">
            <a:avLst/>
          </a:prstGeom>
          <a:noFill/>
          <a:ln>
            <a:noFill/>
          </a:ln>
        </p:spPr>
        <p:txBody>
          <a:bodyPr spcFirstLastPara="1" wrap="square" lIns="91425" tIns="45700" rIns="91425" bIns="45700" anchor="t" anchorCtr="0">
            <a:normAutofit fontScale="90000"/>
          </a:bodyPr>
          <a:lstStyle/>
          <a:p>
            <a:pPr>
              <a:buClr>
                <a:srgbClr val="D6201A"/>
              </a:buClr>
              <a:buSzPts val="2400"/>
            </a:pPr>
            <a:r>
              <a:rPr lang="en-US" sz="2400" dirty="0"/>
              <a:t>ARV Components in Initial Therapy: NRTI (Nucleoside Reverse Transcriptase Inhibitor) Pairs</a:t>
            </a:r>
            <a:endParaRPr dirty="0"/>
          </a:p>
        </p:txBody>
      </p:sp>
      <p:sp>
        <p:nvSpPr>
          <p:cNvPr id="644" name="Google Shape;644;p12"/>
          <p:cNvSpPr txBox="1">
            <a:spLocks noGrp="1"/>
          </p:cNvSpPr>
          <p:nvPr>
            <p:ph type="body" idx="1"/>
          </p:nvPr>
        </p:nvSpPr>
        <p:spPr>
          <a:xfrm>
            <a:off x="1992312" y="2400300"/>
            <a:ext cx="2582862" cy="2239962"/>
          </a:xfrm>
          <a:prstGeom prst="rect">
            <a:avLst/>
          </a:prstGeom>
          <a:noFill/>
          <a:ln>
            <a:noFill/>
          </a:ln>
        </p:spPr>
        <p:txBody>
          <a:bodyPr spcFirstLastPara="1" wrap="square" lIns="91425" tIns="45700" rIns="91425" bIns="45700" anchor="t" anchorCtr="0">
            <a:noAutofit/>
          </a:bodyPr>
          <a:lstStyle/>
          <a:p>
            <a:pPr marL="0" indent="0">
              <a:buSzPts val="1600"/>
            </a:pPr>
            <a:r>
              <a:rPr lang="en-US" sz="2000" b="1" dirty="0"/>
              <a:t>ADVANTAGES</a:t>
            </a:r>
            <a:endParaRPr sz="2000" dirty="0"/>
          </a:p>
          <a:p>
            <a:pPr marL="0" indent="0">
              <a:spcBef>
                <a:spcPts val="900"/>
              </a:spcBef>
              <a:buClr>
                <a:srgbClr val="D6201A"/>
              </a:buClr>
              <a:buSzPts val="2000"/>
              <a:buFont typeface="Noto Sans"/>
              <a:buChar char="▪"/>
            </a:pPr>
            <a:r>
              <a:rPr lang="en-US" sz="2000" dirty="0"/>
              <a:t> Established backbone of combination therapy</a:t>
            </a:r>
            <a:endParaRPr sz="2000" dirty="0"/>
          </a:p>
          <a:p>
            <a:pPr marL="0" indent="0">
              <a:spcBef>
                <a:spcPts val="900"/>
              </a:spcBef>
              <a:buClr>
                <a:srgbClr val="D6201A"/>
              </a:buClr>
              <a:buSzPts val="2000"/>
              <a:buFont typeface="Noto Sans"/>
              <a:buChar char="▪"/>
            </a:pPr>
            <a:r>
              <a:rPr lang="en-US" sz="2000" dirty="0"/>
              <a:t> Minimal drug interactions</a:t>
            </a:r>
            <a:endParaRPr sz="2000" dirty="0"/>
          </a:p>
          <a:p>
            <a:pPr marL="0" indent="0">
              <a:spcBef>
                <a:spcPts val="900"/>
              </a:spcBef>
              <a:buSzPts val="1600"/>
            </a:pPr>
            <a:endParaRPr sz="1600" dirty="0"/>
          </a:p>
        </p:txBody>
      </p:sp>
      <p:sp>
        <p:nvSpPr>
          <p:cNvPr id="645" name="Google Shape;645;p12"/>
          <p:cNvSpPr txBox="1">
            <a:spLocks noGrp="1"/>
          </p:cNvSpPr>
          <p:nvPr>
            <p:ph type="body" idx="1"/>
          </p:nvPr>
        </p:nvSpPr>
        <p:spPr>
          <a:xfrm>
            <a:off x="4703762" y="2400300"/>
            <a:ext cx="2582862" cy="2239962"/>
          </a:xfrm>
          <a:prstGeom prst="rect">
            <a:avLst/>
          </a:prstGeom>
          <a:noFill/>
          <a:ln>
            <a:noFill/>
          </a:ln>
        </p:spPr>
        <p:txBody>
          <a:bodyPr spcFirstLastPara="1" wrap="square" lIns="91425" tIns="45700" rIns="91425" bIns="45700" anchor="t" anchorCtr="0">
            <a:noAutofit/>
          </a:bodyPr>
          <a:lstStyle/>
          <a:p>
            <a:pPr marL="0" indent="0">
              <a:buSzPts val="1600"/>
            </a:pPr>
            <a:r>
              <a:rPr lang="en-US" sz="2000" b="1" dirty="0"/>
              <a:t>DISADVANTAGES</a:t>
            </a:r>
            <a:endParaRPr sz="2000" dirty="0"/>
          </a:p>
          <a:p>
            <a:pPr marL="0" indent="0">
              <a:spcBef>
                <a:spcPts val="900"/>
              </a:spcBef>
              <a:buClr>
                <a:srgbClr val="D6201A"/>
              </a:buClr>
              <a:buSzPts val="2000"/>
              <a:buFont typeface="Noto Sans"/>
              <a:buChar char="▪"/>
            </a:pPr>
            <a:r>
              <a:rPr lang="en-US" sz="2000" dirty="0"/>
              <a:t> Lactic acidosis and hepatic steatosis reported with most NRTIs (rare)</a:t>
            </a:r>
            <a:endParaRPr sz="2000" dirty="0"/>
          </a:p>
          <a:p>
            <a:pPr marL="0" indent="0">
              <a:spcBef>
                <a:spcPts val="900"/>
              </a:spcBef>
              <a:buSzPts val="1600"/>
            </a:pPr>
            <a:endParaRPr sz="2000" dirty="0"/>
          </a:p>
        </p:txBody>
      </p:sp>
      <p:sp>
        <p:nvSpPr>
          <p:cNvPr id="646" name="Google Shape;646;p12"/>
          <p:cNvSpPr txBox="1"/>
          <p:nvPr/>
        </p:nvSpPr>
        <p:spPr>
          <a:xfrm>
            <a:off x="1992312" y="6356351"/>
            <a:ext cx="2057400" cy="365125"/>
          </a:xfrm>
          <a:prstGeom prst="rect">
            <a:avLst/>
          </a:prstGeom>
          <a:noFill/>
          <a:ln>
            <a:noFill/>
          </a:ln>
        </p:spPr>
        <p:txBody>
          <a:bodyPr spcFirstLastPara="1" wrap="square" lIns="91425" tIns="45700" rIns="91425" bIns="45700" anchor="ctr" anchorCtr="0">
            <a:noAutofit/>
          </a:bodyPr>
          <a:lstStyle/>
          <a:p>
            <a:pPr defTabSz="914400">
              <a:buClr>
                <a:srgbClr val="8C8C8C"/>
              </a:buClr>
              <a:buSzPts val="900"/>
            </a:pPr>
            <a:r>
              <a:rPr lang="en-US" sz="900" kern="0" dirty="0">
                <a:solidFill>
                  <a:srgbClr val="8C8C8C"/>
                </a:solidFill>
                <a:latin typeface="Arial"/>
                <a:ea typeface="Arial"/>
                <a:cs typeface="Arial"/>
                <a:sym typeface="Arial"/>
              </a:rPr>
              <a:t>April 2023 Susa Coffey</a:t>
            </a:r>
            <a:endParaRPr sz="1400" kern="0" dirty="0">
              <a:solidFill>
                <a:srgbClr val="000000"/>
              </a:solidFill>
              <a:latin typeface="Arial"/>
              <a:ea typeface="Arial"/>
              <a:cs typeface="Arial"/>
              <a:sym typeface="Arial"/>
            </a:endParaRPr>
          </a:p>
        </p:txBody>
      </p:sp>
      <p:pic>
        <p:nvPicPr>
          <p:cNvPr id="647" name="Google Shape;647;p12" descr="Illustration showing reverse transcriptase, which is the target of NNRTIs and NRTIs"/>
          <p:cNvPicPr preferRelativeResize="0"/>
          <p:nvPr/>
        </p:nvPicPr>
        <p:blipFill rotWithShape="1">
          <a:blip r:embed="rId3">
            <a:alphaModFix/>
          </a:blip>
          <a:srcRect/>
          <a:stretch/>
        </p:blipFill>
        <p:spPr>
          <a:xfrm>
            <a:off x="7718427" y="2176463"/>
            <a:ext cx="2582862" cy="3184524"/>
          </a:xfrm>
          <a:prstGeom prst="rect">
            <a:avLst/>
          </a:prstGeom>
          <a:noFill/>
          <a:ln>
            <a:noFill/>
          </a:ln>
        </p:spPr>
      </p:pic>
      <p:sp>
        <p:nvSpPr>
          <p:cNvPr id="648" name="Google Shape;648;p12"/>
          <p:cNvSpPr txBox="1"/>
          <p:nvPr/>
        </p:nvSpPr>
        <p:spPr>
          <a:xfrm>
            <a:off x="7785100" y="5360987"/>
            <a:ext cx="2074862" cy="347662"/>
          </a:xfrm>
          <a:prstGeom prst="rect">
            <a:avLst/>
          </a:prstGeom>
          <a:noFill/>
          <a:ln>
            <a:noFill/>
          </a:ln>
        </p:spPr>
        <p:txBody>
          <a:bodyPr spcFirstLastPara="1" wrap="square" lIns="68575" tIns="34275" rIns="68575" bIns="34275" anchor="t" anchorCtr="0">
            <a:spAutoFit/>
          </a:bodyPr>
          <a:lstStyle/>
          <a:p>
            <a:pPr defTabSz="914400">
              <a:buClr>
                <a:srgbClr val="000000"/>
              </a:buClr>
              <a:buSzPts val="900"/>
            </a:pPr>
            <a:r>
              <a:rPr lang="en-US" sz="900" kern="0" dirty="0">
                <a:solidFill>
                  <a:srgbClr val="000000"/>
                </a:solidFill>
                <a:latin typeface="Arial"/>
                <a:ea typeface="Arial"/>
                <a:cs typeface="Arial"/>
                <a:sym typeface="Arial"/>
              </a:rPr>
              <a:t>Graphic: </a:t>
            </a:r>
            <a:r>
              <a:rPr lang="en-US" sz="900" kern="0" dirty="0">
                <a:solidFill>
                  <a:srgbClr val="000000"/>
                </a:solidFill>
                <a:latin typeface="Arial"/>
                <a:cs typeface="Arial"/>
                <a:sym typeface="Arial"/>
              </a:rPr>
              <a:t>clinicalinfo.hiv</a:t>
            </a:r>
            <a:r>
              <a:rPr lang="en-US" sz="900" kern="0" dirty="0">
                <a:solidFill>
                  <a:srgbClr val="000000"/>
                </a:solidFill>
                <a:latin typeface="Arial"/>
                <a:ea typeface="Arial"/>
                <a:cs typeface="Arial"/>
                <a:sym typeface="Arial"/>
              </a:rPr>
              <a:t>.gov</a:t>
            </a:r>
            <a:endParaRPr sz="1400" kern="0" dirty="0">
              <a:solidFill>
                <a:srgbClr val="000000"/>
              </a:solidFill>
              <a:latin typeface="Arial"/>
              <a:ea typeface="Arial"/>
              <a:cs typeface="Arial"/>
              <a:sym typeface="Arial"/>
            </a:endParaRPr>
          </a:p>
          <a:p>
            <a:pPr defTabSz="914400">
              <a:buClr>
                <a:srgbClr val="000000"/>
              </a:buClr>
              <a:buSzPts val="900"/>
            </a:pPr>
            <a:endParaRPr sz="900" kern="0" dirty="0">
              <a:solidFill>
                <a:srgbClr val="000000"/>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3"/>
          <p:cNvSpPr txBox="1">
            <a:spLocks noGrp="1"/>
          </p:cNvSpPr>
          <p:nvPr>
            <p:ph type="title"/>
          </p:nvPr>
        </p:nvSpPr>
        <p:spPr>
          <a:xfrm>
            <a:off x="1992312" y="923087"/>
            <a:ext cx="7885200" cy="485700"/>
          </a:xfrm>
          <a:prstGeom prst="rect">
            <a:avLst/>
          </a:prstGeom>
          <a:noFill/>
          <a:ln>
            <a:noFill/>
          </a:ln>
        </p:spPr>
        <p:txBody>
          <a:bodyPr spcFirstLastPara="1" wrap="square" lIns="91425" tIns="45700" rIns="91425" bIns="45700" anchor="t" anchorCtr="0">
            <a:normAutofit/>
          </a:bodyPr>
          <a:lstStyle/>
          <a:p>
            <a:pPr>
              <a:buClr>
                <a:srgbClr val="D6201A"/>
              </a:buClr>
              <a:buSzPts val="2400"/>
            </a:pPr>
            <a:r>
              <a:rPr lang="en-US" sz="2400"/>
              <a:t>Initial Therapy: Dual-NRTI Pairs </a:t>
            </a:r>
            <a:r>
              <a:rPr lang="en-US" sz="1200"/>
              <a:t>(1)</a:t>
            </a:r>
            <a:endParaRPr/>
          </a:p>
        </p:txBody>
      </p:sp>
      <p:sp>
        <p:nvSpPr>
          <p:cNvPr id="656" name="Google Shape;656;p13"/>
          <p:cNvSpPr txBox="1">
            <a:spLocks noGrp="1"/>
          </p:cNvSpPr>
          <p:nvPr>
            <p:ph type="body" idx="1"/>
          </p:nvPr>
        </p:nvSpPr>
        <p:spPr>
          <a:xfrm>
            <a:off x="1992312" y="1576150"/>
            <a:ext cx="8127900" cy="2240100"/>
          </a:xfrm>
          <a:prstGeom prst="rect">
            <a:avLst/>
          </a:prstGeom>
          <a:noFill/>
          <a:ln>
            <a:noFill/>
          </a:ln>
        </p:spPr>
        <p:txBody>
          <a:bodyPr spcFirstLastPara="1" wrap="square" lIns="91425" tIns="45700" rIns="91425" bIns="45700" anchor="t" anchorCtr="0">
            <a:noAutofit/>
          </a:bodyPr>
          <a:lstStyle/>
          <a:p>
            <a:pPr marL="0" indent="0">
              <a:buNone/>
            </a:pPr>
            <a:r>
              <a:rPr lang="en-US" sz="2000" b="1" dirty="0"/>
              <a:t>ABC/3TC (aka </a:t>
            </a:r>
            <a:r>
              <a:rPr lang="en-US" sz="2000" b="1" dirty="0" err="1"/>
              <a:t>Epzicom</a:t>
            </a:r>
            <a:r>
              <a:rPr lang="en-US" sz="2000" b="1" baseline="30000" dirty="0"/>
              <a:t>®</a:t>
            </a:r>
            <a:r>
              <a:rPr lang="en-US" sz="2000" b="1" dirty="0"/>
              <a:t>)</a:t>
            </a:r>
            <a:endParaRPr sz="2000" dirty="0"/>
          </a:p>
          <a:p>
            <a:pPr marL="0" indent="0">
              <a:spcBef>
                <a:spcPts val="900"/>
              </a:spcBef>
              <a:buClr>
                <a:srgbClr val="D6201A"/>
              </a:buClr>
              <a:buSzPts val="2000"/>
            </a:pPr>
            <a:r>
              <a:rPr lang="en-US" sz="2000" dirty="0"/>
              <a:t> Once-daily dosing</a:t>
            </a:r>
            <a:endParaRPr sz="2000" dirty="0"/>
          </a:p>
          <a:p>
            <a:pPr marL="0" indent="0">
              <a:spcBef>
                <a:spcPts val="900"/>
              </a:spcBef>
              <a:buClr>
                <a:srgbClr val="D6201A"/>
              </a:buClr>
              <a:buSzPts val="2000"/>
            </a:pPr>
            <a:r>
              <a:rPr lang="en-US" sz="2000" dirty="0"/>
              <a:t> </a:t>
            </a:r>
            <a:r>
              <a:rPr lang="en-US" sz="2000" dirty="0" err="1"/>
              <a:t>Coformulated</a:t>
            </a:r>
            <a:r>
              <a:rPr lang="en-US" sz="2000" dirty="0"/>
              <a:t> with DTG in single-pill regimens (</a:t>
            </a:r>
            <a:r>
              <a:rPr lang="en-US" sz="2000" dirty="0" err="1"/>
              <a:t>Triumeq</a:t>
            </a:r>
            <a:r>
              <a:rPr lang="en-US" sz="2000" b="1" baseline="30000" dirty="0"/>
              <a:t>®</a:t>
            </a:r>
            <a:r>
              <a:rPr lang="en-US" sz="2000" dirty="0"/>
              <a:t>)</a:t>
            </a:r>
            <a:endParaRPr sz="2000" dirty="0"/>
          </a:p>
          <a:p>
            <a:pPr marL="0" indent="0">
              <a:spcBef>
                <a:spcPts val="900"/>
              </a:spcBef>
              <a:buClr>
                <a:srgbClr val="D6201A"/>
              </a:buClr>
              <a:buSzPts val="2000"/>
            </a:pPr>
            <a:r>
              <a:rPr lang="en-US" sz="2000" dirty="0"/>
              <a:t> Use only for patients who are negative for HLA-B*5701 </a:t>
            </a:r>
            <a:br>
              <a:rPr lang="en-US" sz="2000" dirty="0"/>
            </a:br>
            <a:r>
              <a:rPr lang="en-US" sz="2000" dirty="0"/>
              <a:t>(risk of hypersensitivity reaction if positive)</a:t>
            </a:r>
            <a:endParaRPr sz="2000" dirty="0"/>
          </a:p>
          <a:p>
            <a:pPr marL="0" indent="0">
              <a:spcBef>
                <a:spcPts val="900"/>
              </a:spcBef>
              <a:buClr>
                <a:srgbClr val="D6201A"/>
              </a:buClr>
              <a:buSzPts val="2000"/>
            </a:pPr>
            <a:r>
              <a:rPr lang="en-US" sz="2000" dirty="0"/>
              <a:t> Possible risk of cardiovascular events; caution in patients with CV risk factors</a:t>
            </a:r>
            <a:endParaRPr sz="2000" dirty="0"/>
          </a:p>
          <a:p>
            <a:pPr marL="0" indent="0">
              <a:spcBef>
                <a:spcPts val="900"/>
              </a:spcBef>
              <a:buClr>
                <a:srgbClr val="D6201A"/>
              </a:buClr>
              <a:buSzPts val="2000"/>
            </a:pPr>
            <a:r>
              <a:rPr lang="en-US" sz="2000" dirty="0"/>
              <a:t> Possible inferior efficacy if baseline HIV RNA &gt;100,000 copies/mL </a:t>
            </a:r>
            <a:br>
              <a:rPr lang="en-US" sz="2000" dirty="0"/>
            </a:br>
            <a:r>
              <a:rPr lang="en-US" sz="2000" dirty="0"/>
              <a:t>and used with EFV, ATV/r, or RAL</a:t>
            </a:r>
            <a:endParaRPr sz="2000" dirty="0"/>
          </a:p>
          <a:p>
            <a:pPr marL="0" indent="0">
              <a:spcBef>
                <a:spcPts val="900"/>
              </a:spcBef>
              <a:buClr>
                <a:srgbClr val="D6201A"/>
              </a:buClr>
              <a:buSzPts val="2000"/>
            </a:pPr>
            <a:r>
              <a:rPr lang="en-US" sz="2000" dirty="0"/>
              <a:t> Should not be used for treatment of HBV</a:t>
            </a:r>
            <a:endParaRPr sz="2000" dirty="0"/>
          </a:p>
        </p:txBody>
      </p:sp>
      <p:sp>
        <p:nvSpPr>
          <p:cNvPr id="657" name="Google Shape;657;p13"/>
          <p:cNvSpPr txBox="1"/>
          <p:nvPr/>
        </p:nvSpPr>
        <p:spPr>
          <a:xfrm>
            <a:off x="1992312" y="6356351"/>
            <a:ext cx="2057400" cy="365125"/>
          </a:xfrm>
          <a:prstGeom prst="rect">
            <a:avLst/>
          </a:prstGeom>
          <a:noFill/>
          <a:ln>
            <a:noFill/>
          </a:ln>
        </p:spPr>
        <p:txBody>
          <a:bodyPr spcFirstLastPara="1" wrap="square" lIns="91425" tIns="45700" rIns="91425" bIns="45700" anchor="ctr" anchorCtr="0">
            <a:noAutofit/>
          </a:bodyPr>
          <a:lstStyle/>
          <a:p>
            <a:pPr defTabSz="914400">
              <a:buClr>
                <a:srgbClr val="8C8C8C"/>
              </a:buClr>
              <a:buSzPts val="900"/>
            </a:pPr>
            <a:r>
              <a:rPr lang="en-US" sz="900" kern="0" dirty="0">
                <a:solidFill>
                  <a:srgbClr val="8C8C8C"/>
                </a:solidFill>
                <a:latin typeface="Arial"/>
                <a:cs typeface="Arial"/>
                <a:sym typeface="Arial"/>
              </a:rPr>
              <a:t>April 2023 Susa Coffey</a:t>
            </a:r>
            <a:endParaRPr sz="1400" kern="0" dirty="0">
              <a:solidFill>
                <a:srgbClr val="000000"/>
              </a:solidFill>
              <a:latin typeface="Arial"/>
              <a:ea typeface="Arial"/>
              <a:cs typeface="Arial"/>
              <a:sym typeface="Arial"/>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0.xml><?xml version="1.0" encoding="utf-8"?>
<a:theme xmlns:a="http://schemas.openxmlformats.org/drawingml/2006/main" name="5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A115520F-4E10-46AC-81FC-D36F79F9B595}" vid="{AAEFD5DC-9035-4813-8A0E-EC38CB819052}"/>
    </a:ext>
  </a:extLst>
</a:theme>
</file>

<file path=ppt/theme/theme11.xml><?xml version="1.0" encoding="utf-8"?>
<a:theme xmlns:a="http://schemas.openxmlformats.org/drawingml/2006/main" name="1_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CO HIV">
      <a:dk1>
        <a:srgbClr val="CDCDCF"/>
      </a:dk1>
      <a:lt1>
        <a:srgbClr val="FFFFFF"/>
      </a:lt1>
      <a:dk2>
        <a:srgbClr val="09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pattFill prst="pct5">
          <a:fgClr>
            <a:schemeClr val="bg1"/>
          </a:fgClr>
          <a:bgClr>
            <a:schemeClr val="accent2"/>
          </a:bgClr>
        </a:pattFill>
        <a:ln w="9525" cap="flat" cmpd="sng" algn="ctr">
          <a:solidFill>
            <a:schemeClr val="bg1"/>
          </a:solidFill>
          <a:prstDash val="solid"/>
          <a:round/>
          <a:headEnd type="none" w="med" len="med"/>
          <a:tailEnd type="none" w="med" len="med"/>
        </a:ln>
        <a:effectLst/>
      </a:spPr>
      <a:bodyPr/>
      <a:lstStyle>
        <a:defPPr>
          <a:buFont typeface="Arial" charset="0"/>
          <a:buChar char="•"/>
          <a:defRPr dirty="0">
            <a:latin typeface="Arial" charset="0"/>
            <a:ea typeface="+mn-ea"/>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lePrEP Slideset Master v01CJ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C8E821E-7B9B-4176-85F8-97F5C2F144C5}" vid="{C898584D-404C-4857-922E-482DE59A58A0}"/>
    </a:ext>
  </a:extLst>
</a:theme>
</file>

<file path=ppt/theme/theme4.xml><?xml version="1.0" encoding="utf-8"?>
<a:theme xmlns:a="http://schemas.openxmlformats.org/drawingml/2006/main" name="2_TelePrEP Slideset Master v01CJ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C8E821E-7B9B-4176-85F8-97F5C2F144C5}" vid="{C898584D-404C-4857-922E-482DE59A58A0}"/>
    </a:ext>
  </a:extLst>
</a:theme>
</file>

<file path=ppt/theme/theme5.xml><?xml version="1.0" encoding="utf-8"?>
<a:theme xmlns:a="http://schemas.openxmlformats.org/drawingml/2006/main" name="Simple CSP Powerpoint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p1">
  <a:themeElements>
    <a:clrScheme name="">
      <a:dk1>
        <a:srgbClr val="000000"/>
      </a:dk1>
      <a:lt1>
        <a:srgbClr val="FFFFFF"/>
      </a:lt1>
      <a:dk2>
        <a:srgbClr val="001F84"/>
      </a:dk2>
      <a:lt2>
        <a:srgbClr val="FAFD00"/>
      </a:lt2>
      <a:accent1>
        <a:srgbClr val="00B7A5"/>
      </a:accent1>
      <a:accent2>
        <a:srgbClr val="D49FFF"/>
      </a:accent2>
      <a:accent3>
        <a:srgbClr val="AAABC2"/>
      </a:accent3>
      <a:accent4>
        <a:srgbClr val="DADADA"/>
      </a:accent4>
      <a:accent5>
        <a:srgbClr val="AAD8CF"/>
      </a:accent5>
      <a:accent6>
        <a:srgbClr val="C090E7"/>
      </a:accent6>
      <a:hlink>
        <a:srgbClr val="7B00E4"/>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A66AF5B-53B3-4410-8AA3-84265579823B}" vid="{B9A0F164-6D2B-4452-A320-E3158FD8DDB9}"/>
    </a:ext>
  </a:extLst>
</a:theme>
</file>

<file path=ppt/theme/theme9.xml><?xml version="1.0" encoding="utf-8"?>
<a:theme xmlns:a="http://schemas.openxmlformats.org/drawingml/2006/main" name="1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TC104033927[[fn=Main Event]]</Template>
  <TotalTime>23997</TotalTime>
  <Words>6246</Words>
  <Application>Microsoft Office PowerPoint</Application>
  <PresentationFormat>Widescreen</PresentationFormat>
  <Paragraphs>797</Paragraphs>
  <Slides>61</Slides>
  <Notes>51</Notes>
  <HiddenSlides>0</HiddenSlides>
  <MMClips>0</MMClips>
  <ScaleCrop>false</ScaleCrop>
  <HeadingPairs>
    <vt:vector size="6" baseType="variant">
      <vt:variant>
        <vt:lpstr>Fonts Used</vt:lpstr>
      </vt:variant>
      <vt:variant>
        <vt:i4>19</vt:i4>
      </vt:variant>
      <vt:variant>
        <vt:lpstr>Theme</vt:lpstr>
      </vt:variant>
      <vt:variant>
        <vt:i4>13</vt:i4>
      </vt:variant>
      <vt:variant>
        <vt:lpstr>Slide Titles</vt:lpstr>
      </vt:variant>
      <vt:variant>
        <vt:i4>61</vt:i4>
      </vt:variant>
    </vt:vector>
  </HeadingPairs>
  <TitlesOfParts>
    <vt:vector size="93" baseType="lpstr">
      <vt:lpstr>Arial</vt:lpstr>
      <vt:lpstr>Calibri</vt:lpstr>
      <vt:lpstr>Calibri Light</vt:lpstr>
      <vt:lpstr>Franklin Gothic Book</vt:lpstr>
      <vt:lpstr>Franklin Gothic Medium</vt:lpstr>
      <vt:lpstr>Garamond</vt:lpstr>
      <vt:lpstr>Impact</vt:lpstr>
      <vt:lpstr>Libre Franklin</vt:lpstr>
      <vt:lpstr>Libre Franklin Thin</vt:lpstr>
      <vt:lpstr>Monotype Sorts</vt:lpstr>
      <vt:lpstr>Noto Sans</vt:lpstr>
      <vt:lpstr>Noto Sans Symbols</vt:lpstr>
      <vt:lpstr>NTR</vt:lpstr>
      <vt:lpstr>Questrial</vt:lpstr>
      <vt:lpstr>Source Sans Pro</vt:lpstr>
      <vt:lpstr>STIXGeneral-Regular</vt:lpstr>
      <vt:lpstr>System Font Regular</vt:lpstr>
      <vt:lpstr>Times New Roman</vt:lpstr>
      <vt:lpstr>Wingdings</vt:lpstr>
      <vt:lpstr>Main Event</vt:lpstr>
      <vt:lpstr>Custom Design</vt:lpstr>
      <vt:lpstr>1_TelePrEP Slideset Master v01CJS</vt:lpstr>
      <vt:lpstr>2_TelePrEP Slideset Master v01CJS</vt:lpstr>
      <vt:lpstr>Simple CSP Powerpoint Template 2015</vt:lpstr>
      <vt:lpstr>13_Default Design</vt:lpstr>
      <vt:lpstr>Temp1</vt:lpstr>
      <vt:lpstr>4_Content slide master</vt:lpstr>
      <vt:lpstr>1_Main Event</vt:lpstr>
      <vt:lpstr>5_Content slide master</vt:lpstr>
      <vt:lpstr>1_AETC-BLANK-MASTER</vt:lpstr>
      <vt:lpstr>3_Content slide master</vt:lpstr>
      <vt:lpstr>Content slide master</vt:lpstr>
      <vt:lpstr>Clinical Pearls: HIV for New Pharmacists</vt:lpstr>
      <vt:lpstr>MATEC Statement on Equity and Inclusion</vt:lpstr>
      <vt:lpstr>Disclaimer</vt:lpstr>
      <vt:lpstr>LEARNING OBJECTIVES</vt:lpstr>
      <vt:lpstr>Commonly-used ARV Medications</vt:lpstr>
      <vt:lpstr>HIV Life Cycle  and Targets  for ARVs</vt:lpstr>
      <vt:lpstr>Commonly-used ARV Medications</vt:lpstr>
      <vt:lpstr>ARV Components in Initial Therapy: NRTI (Nucleoside Reverse Transcriptase Inhibitor) Pairs</vt:lpstr>
      <vt:lpstr>Initial Therapy: Dual-NRTI Pairs (1)</vt:lpstr>
      <vt:lpstr>Initial Therapy: Dual-NRTI Pairs (2)</vt:lpstr>
      <vt:lpstr>Commonly-used ARV Medications</vt:lpstr>
      <vt:lpstr>ARV Components in Initial Therapy: INSTIs (Integrase Inhibitors)</vt:lpstr>
      <vt:lpstr>Commonly-used ARV Medications</vt:lpstr>
      <vt:lpstr>ARV Components in Initial Therapy: PIs (Protease Inhibitors) </vt:lpstr>
      <vt:lpstr>Commonly-used ARV Medications</vt:lpstr>
      <vt:lpstr>ARV Components in Initial Therapy: NNRTIs (Non-nucleoside Reverse Transcriptase Inhibitors)</vt:lpstr>
      <vt:lpstr>Combination Tablets</vt:lpstr>
      <vt:lpstr>Antiretroviral Therapy  for Treatment-Naïve Patients</vt:lpstr>
      <vt:lpstr>Recommended initial regimens for most people with HIV if no history of PrEP with long-acting cabotegravir</vt:lpstr>
      <vt:lpstr>RECOMMENDED INITIAL REGIMENS FOR MOST PEOPLE – DHHS GUIDELINES DECEMBER 2023</vt:lpstr>
      <vt:lpstr>Choosing Initial ART Regimen: ARVs to Avoid in Specific Clinical Scenarios</vt:lpstr>
      <vt:lpstr>Food instructions with antiretrovirals</vt:lpstr>
      <vt:lpstr>PowerPoint Presentation</vt:lpstr>
      <vt:lpstr>Patient counseling</vt:lpstr>
      <vt:lpstr>Which ARVs need to be renally dose-adjusted? </vt:lpstr>
      <vt:lpstr>Renal Adjustments</vt:lpstr>
      <vt:lpstr>How to manage dolutegravir/Bictegravir adverse effects? First, what Are the adverse effects? </vt:lpstr>
      <vt:lpstr>“Hidden” Interactions</vt:lpstr>
      <vt:lpstr>Case</vt:lpstr>
      <vt:lpstr>Case </vt:lpstr>
      <vt:lpstr>Medications patients often don’t mention they’re taking</vt:lpstr>
      <vt:lpstr>Medications patients often don’t mention they’re taking</vt:lpstr>
      <vt:lpstr>Case </vt:lpstr>
      <vt:lpstr>Integrase Inhibitors</vt:lpstr>
      <vt:lpstr>PowerPoint Presentation</vt:lpstr>
      <vt:lpstr>PowerPoint Presentation</vt:lpstr>
      <vt:lpstr>Case BF</vt:lpstr>
      <vt:lpstr>Rilpivirine</vt:lpstr>
      <vt:lpstr>PPIs and Atazanavir</vt:lpstr>
      <vt:lpstr>Atazanavir</vt:lpstr>
      <vt:lpstr>Patient Counseling on Drug Interactions</vt:lpstr>
      <vt:lpstr>Patient counseling</vt:lpstr>
      <vt:lpstr>Drug Interactions (primer on pharmacokinetics)</vt:lpstr>
      <vt:lpstr>PowerPoint Presentation</vt:lpstr>
      <vt:lpstr>PowerPoint Presentation</vt:lpstr>
      <vt:lpstr>Uridine diphosphate glucuronosyltransferase (UGT) 1A1</vt:lpstr>
      <vt:lpstr>Protease Inhibitor Class Interactions</vt:lpstr>
      <vt:lpstr>Make sure to think about drug interactions when stopping ARVs, too!</vt:lpstr>
      <vt:lpstr>Case AJ</vt:lpstr>
      <vt:lpstr>Case  AJ</vt:lpstr>
      <vt:lpstr>PowerPoint Presentation</vt:lpstr>
      <vt:lpstr>PowerPoint Presentation</vt:lpstr>
      <vt:lpstr>Drug Interactions: Exogenous Steroids</vt:lpstr>
      <vt:lpstr>Wholesale Acquisition Costs 2023 </vt:lpstr>
      <vt:lpstr>PrEP (Pre-Exposure Prophylaxis)</vt:lpstr>
      <vt:lpstr>PEP (Post-Exposure Prophylaxis)</vt:lpstr>
      <vt:lpstr>PowerPoint Presentation</vt:lpstr>
      <vt:lpstr>Q &amp; A</vt:lpstr>
      <vt:lpstr>Evaluation</vt:lpstr>
      <vt:lpstr>MATEC Resources</vt:lpstr>
      <vt:lpstr>Additional Resources </vt:lpstr>
    </vt:vector>
  </TitlesOfParts>
  <Company>Unknown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Pearls: HIV</dc:title>
  <dc:creator>Dena Dillon</dc:creator>
  <cp:lastModifiedBy>Gunn, Tanya (HRSA)</cp:lastModifiedBy>
  <cp:revision>224</cp:revision>
  <dcterms:created xsi:type="dcterms:W3CDTF">2014-06-08T17:00:28Z</dcterms:created>
  <dcterms:modified xsi:type="dcterms:W3CDTF">2024-05-30T21:02:39Z</dcterms:modified>
</cp:coreProperties>
</file>