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7" r:id="rId2"/>
    <p:sldMasterId id="2147483706" r:id="rId3"/>
    <p:sldMasterId id="2147483718" r:id="rId4"/>
    <p:sldMasterId id="2147483730" r:id="rId5"/>
    <p:sldMasterId id="2147483734" r:id="rId6"/>
    <p:sldMasterId id="2147483736" r:id="rId7"/>
    <p:sldMasterId id="2147483749" r:id="rId8"/>
    <p:sldMasterId id="2147483752" r:id="rId9"/>
  </p:sldMasterIdLst>
  <p:notesMasterIdLst>
    <p:notesMasterId r:id="rId84"/>
  </p:notesMasterIdLst>
  <p:sldIdLst>
    <p:sldId id="405" r:id="rId10"/>
    <p:sldId id="406" r:id="rId11"/>
    <p:sldId id="451" r:id="rId12"/>
    <p:sldId id="407" r:id="rId13"/>
    <p:sldId id="408" r:id="rId14"/>
    <p:sldId id="261" r:id="rId15"/>
    <p:sldId id="2591" r:id="rId16"/>
    <p:sldId id="1993219043" r:id="rId17"/>
    <p:sldId id="1993219005" r:id="rId18"/>
    <p:sldId id="1993219006" r:id="rId19"/>
    <p:sldId id="1993219007" r:id="rId20"/>
    <p:sldId id="420" r:id="rId21"/>
    <p:sldId id="1993219009" r:id="rId22"/>
    <p:sldId id="421" r:id="rId23"/>
    <p:sldId id="423" r:id="rId24"/>
    <p:sldId id="1993219061" r:id="rId25"/>
    <p:sldId id="1993219062" r:id="rId26"/>
    <p:sldId id="1993219068" r:id="rId27"/>
    <p:sldId id="1993219069" r:id="rId28"/>
    <p:sldId id="1993219120" r:id="rId29"/>
    <p:sldId id="1993219063" r:id="rId30"/>
    <p:sldId id="1993219064" r:id="rId31"/>
    <p:sldId id="1993219066" r:id="rId32"/>
    <p:sldId id="1993219070" r:id="rId33"/>
    <p:sldId id="1993219124" r:id="rId34"/>
    <p:sldId id="1993219072" r:id="rId35"/>
    <p:sldId id="1993219065" r:id="rId36"/>
    <p:sldId id="1993219067" r:id="rId37"/>
    <p:sldId id="1993219082" r:id="rId38"/>
    <p:sldId id="1993219074" r:id="rId39"/>
    <p:sldId id="1993219078" r:id="rId40"/>
    <p:sldId id="1993219076" r:id="rId41"/>
    <p:sldId id="1993219077" r:id="rId42"/>
    <p:sldId id="1993219079" r:id="rId43"/>
    <p:sldId id="1993219080" r:id="rId44"/>
    <p:sldId id="1993219081" r:id="rId45"/>
    <p:sldId id="1993219083" r:id="rId46"/>
    <p:sldId id="1993219116" r:id="rId47"/>
    <p:sldId id="1993219097" r:id="rId48"/>
    <p:sldId id="1993219125" r:id="rId49"/>
    <p:sldId id="1993219084" r:id="rId50"/>
    <p:sldId id="1993219085" r:id="rId51"/>
    <p:sldId id="1993219086" r:id="rId52"/>
    <p:sldId id="1993219127" r:id="rId53"/>
    <p:sldId id="1993219090" r:id="rId54"/>
    <p:sldId id="1993219089" r:id="rId55"/>
    <p:sldId id="1993219091" r:id="rId56"/>
    <p:sldId id="1993219092" r:id="rId57"/>
    <p:sldId id="1993219093" r:id="rId58"/>
    <p:sldId id="1993219095" r:id="rId59"/>
    <p:sldId id="1993219096" r:id="rId60"/>
    <p:sldId id="1993219099" r:id="rId61"/>
    <p:sldId id="1993219100" r:id="rId62"/>
    <p:sldId id="1993219101" r:id="rId63"/>
    <p:sldId id="1993219102" r:id="rId64"/>
    <p:sldId id="1993219103" r:id="rId65"/>
    <p:sldId id="1993219104" r:id="rId66"/>
    <p:sldId id="1993219106" r:id="rId67"/>
    <p:sldId id="1993219110" r:id="rId68"/>
    <p:sldId id="1993219108" r:id="rId69"/>
    <p:sldId id="1993219118" r:id="rId70"/>
    <p:sldId id="1993219126" r:id="rId71"/>
    <p:sldId id="1993219109" r:id="rId72"/>
    <p:sldId id="1993219111" r:id="rId73"/>
    <p:sldId id="1993219121" r:id="rId74"/>
    <p:sldId id="1993219112" r:id="rId75"/>
    <p:sldId id="1993219114" r:id="rId76"/>
    <p:sldId id="1993219128" r:id="rId77"/>
    <p:sldId id="1993219123" r:id="rId78"/>
    <p:sldId id="1993219057" r:id="rId79"/>
    <p:sldId id="2558" r:id="rId80"/>
    <p:sldId id="2587" r:id="rId81"/>
    <p:sldId id="416" r:id="rId82"/>
    <p:sldId id="259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980F8-BA8B-4A94-A0FC-63C89E553D6C}" v="199" dt="2024-04-28T23:30:30.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8" autoAdjust="0"/>
    <p:restoredTop sz="90129" autoAdjust="0"/>
  </p:normalViewPr>
  <p:slideViewPr>
    <p:cSldViewPr snapToGrid="0">
      <p:cViewPr varScale="1">
        <p:scale>
          <a:sx n="58" d="100"/>
          <a:sy n="58" d="100"/>
        </p:scale>
        <p:origin x="5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microsoft.com/office/2015/10/relationships/revisionInfo" Target="revisionInfo.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mer, Eric K" userId="f10cf070-fd94-4bdb-a3b4-fc94327a522b" providerId="ADAL" clId="{569980F8-BA8B-4A94-A0FC-63C89E553D6C}"/>
    <pc:docChg chg="undo custSel addSld delSld modSld sldOrd modMainMaster">
      <pc:chgData name="Farmer, Eric K" userId="f10cf070-fd94-4bdb-a3b4-fc94327a522b" providerId="ADAL" clId="{569980F8-BA8B-4A94-A0FC-63C89E553D6C}" dt="2024-04-28T23:38:28.946" v="23028" actId="20577"/>
      <pc:docMkLst>
        <pc:docMk/>
      </pc:docMkLst>
      <pc:sldChg chg="delSp mod">
        <pc:chgData name="Farmer, Eric K" userId="f10cf070-fd94-4bdb-a3b4-fc94327a522b" providerId="ADAL" clId="{569980F8-BA8B-4A94-A0FC-63C89E553D6C}" dt="2024-04-13T19:02:35.606" v="3238" actId="478"/>
        <pc:sldMkLst>
          <pc:docMk/>
          <pc:sldMk cId="3731972252" sldId="406"/>
        </pc:sldMkLst>
        <pc:spChg chg="del">
          <ac:chgData name="Farmer, Eric K" userId="f10cf070-fd94-4bdb-a3b4-fc94327a522b" providerId="ADAL" clId="{569980F8-BA8B-4A94-A0FC-63C89E553D6C}" dt="2024-04-13T19:02:35.606" v="3238" actId="478"/>
          <ac:spMkLst>
            <pc:docMk/>
            <pc:sldMk cId="3731972252" sldId="406"/>
            <ac:spMk id="7" creationId="{00000000-0000-0000-0000-000000000000}"/>
          </ac:spMkLst>
        </pc:spChg>
      </pc:sldChg>
      <pc:sldChg chg="delSp mod">
        <pc:chgData name="Farmer, Eric K" userId="f10cf070-fd94-4bdb-a3b4-fc94327a522b" providerId="ADAL" clId="{569980F8-BA8B-4A94-A0FC-63C89E553D6C}" dt="2024-04-13T19:02:40.660" v="3240" actId="478"/>
        <pc:sldMkLst>
          <pc:docMk/>
          <pc:sldMk cId="2726781884" sldId="407"/>
        </pc:sldMkLst>
        <pc:spChg chg="del">
          <ac:chgData name="Farmer, Eric K" userId="f10cf070-fd94-4bdb-a3b4-fc94327a522b" providerId="ADAL" clId="{569980F8-BA8B-4A94-A0FC-63C89E553D6C}" dt="2024-04-13T19:02:40.660" v="3240" actId="478"/>
          <ac:spMkLst>
            <pc:docMk/>
            <pc:sldMk cId="2726781884" sldId="407"/>
            <ac:spMk id="5" creationId="{00000000-0000-0000-0000-000000000000}"/>
          </ac:spMkLst>
        </pc:spChg>
      </pc:sldChg>
      <pc:sldChg chg="delSp modSp mod">
        <pc:chgData name="Farmer, Eric K" userId="f10cf070-fd94-4bdb-a3b4-fc94327a522b" providerId="ADAL" clId="{569980F8-BA8B-4A94-A0FC-63C89E553D6C}" dt="2024-04-13T19:02:43.360" v="3241" actId="478"/>
        <pc:sldMkLst>
          <pc:docMk/>
          <pc:sldMk cId="644920534" sldId="408"/>
        </pc:sldMkLst>
        <pc:spChg chg="del">
          <ac:chgData name="Farmer, Eric K" userId="f10cf070-fd94-4bdb-a3b4-fc94327a522b" providerId="ADAL" clId="{569980F8-BA8B-4A94-A0FC-63C89E553D6C}" dt="2024-04-13T19:02:43.360" v="3241" actId="478"/>
          <ac:spMkLst>
            <pc:docMk/>
            <pc:sldMk cId="644920534" sldId="408"/>
            <ac:spMk id="5" creationId="{00000000-0000-0000-0000-000000000000}"/>
          </ac:spMkLst>
        </pc:spChg>
        <pc:spChg chg="mod">
          <ac:chgData name="Farmer, Eric K" userId="f10cf070-fd94-4bdb-a3b4-fc94327a522b" providerId="ADAL" clId="{569980F8-BA8B-4A94-A0FC-63C89E553D6C}" dt="2024-04-13T18:11:27.143" v="24" actId="27636"/>
          <ac:spMkLst>
            <pc:docMk/>
            <pc:sldMk cId="644920534" sldId="408"/>
            <ac:spMk id="7" creationId="{00000000-0000-0000-0000-000000000000}"/>
          </ac:spMkLst>
        </pc:spChg>
      </pc:sldChg>
      <pc:sldChg chg="modSp mod">
        <pc:chgData name="Farmer, Eric K" userId="f10cf070-fd94-4bdb-a3b4-fc94327a522b" providerId="ADAL" clId="{569980F8-BA8B-4A94-A0FC-63C89E553D6C}" dt="2024-04-13T18:11:27.110" v="23" actId="27636"/>
        <pc:sldMkLst>
          <pc:docMk/>
          <pc:sldMk cId="2363947190" sldId="416"/>
        </pc:sldMkLst>
        <pc:spChg chg="mod">
          <ac:chgData name="Farmer, Eric K" userId="f10cf070-fd94-4bdb-a3b4-fc94327a522b" providerId="ADAL" clId="{569980F8-BA8B-4A94-A0FC-63C89E553D6C}" dt="2024-04-13T18:11:27.110" v="23" actId="27636"/>
          <ac:spMkLst>
            <pc:docMk/>
            <pc:sldMk cId="2363947190" sldId="416"/>
            <ac:spMk id="6" creationId="{00000000-0000-0000-0000-000000000000}"/>
          </ac:spMkLst>
        </pc:spChg>
      </pc:sldChg>
      <pc:sldChg chg="addSp modSp mod">
        <pc:chgData name="Farmer, Eric K" userId="f10cf070-fd94-4bdb-a3b4-fc94327a522b" providerId="ADAL" clId="{569980F8-BA8B-4A94-A0FC-63C89E553D6C}" dt="2024-04-13T18:27:08.068" v="990" actId="1076"/>
        <pc:sldMkLst>
          <pc:docMk/>
          <pc:sldMk cId="3809461455" sldId="420"/>
        </pc:sldMkLst>
        <pc:picChg chg="add mod">
          <ac:chgData name="Farmer, Eric K" userId="f10cf070-fd94-4bdb-a3b4-fc94327a522b" providerId="ADAL" clId="{569980F8-BA8B-4A94-A0FC-63C89E553D6C}" dt="2024-04-13T18:27:08.068" v="990" actId="1076"/>
          <ac:picMkLst>
            <pc:docMk/>
            <pc:sldMk cId="3809461455" sldId="420"/>
            <ac:picMk id="6" creationId="{DFC3A196-6972-2DCD-3C9E-D6F60F536496}"/>
          </ac:picMkLst>
        </pc:picChg>
      </pc:sldChg>
      <pc:sldChg chg="delSp modSp mod">
        <pc:chgData name="Farmer, Eric K" userId="f10cf070-fd94-4bdb-a3b4-fc94327a522b" providerId="ADAL" clId="{569980F8-BA8B-4A94-A0FC-63C89E553D6C}" dt="2024-04-13T19:00:48.837" v="3229" actId="478"/>
        <pc:sldMkLst>
          <pc:docMk/>
          <pc:sldMk cId="3116308371" sldId="421"/>
        </pc:sldMkLst>
        <pc:spChg chg="mod">
          <ac:chgData name="Farmer, Eric K" userId="f10cf070-fd94-4bdb-a3b4-fc94327a522b" providerId="ADAL" clId="{569980F8-BA8B-4A94-A0FC-63C89E553D6C}" dt="2024-04-13T18:24:35.135" v="982" actId="20577"/>
          <ac:spMkLst>
            <pc:docMk/>
            <pc:sldMk cId="3116308371" sldId="421"/>
            <ac:spMk id="3" creationId="{00000000-0000-0000-0000-000000000000}"/>
          </ac:spMkLst>
        </pc:spChg>
        <pc:spChg chg="del">
          <ac:chgData name="Farmer, Eric K" userId="f10cf070-fd94-4bdb-a3b4-fc94327a522b" providerId="ADAL" clId="{569980F8-BA8B-4A94-A0FC-63C89E553D6C}" dt="2024-04-13T19:00:48.837" v="3229" actId="478"/>
          <ac:spMkLst>
            <pc:docMk/>
            <pc:sldMk cId="3116308371" sldId="421"/>
            <ac:spMk id="5" creationId="{109D81B7-7566-4068-A596-793049B93FAC}"/>
          </ac:spMkLst>
        </pc:spChg>
      </pc:sldChg>
      <pc:sldChg chg="modSp mod">
        <pc:chgData name="Farmer, Eric K" userId="f10cf070-fd94-4bdb-a3b4-fc94327a522b" providerId="ADAL" clId="{569980F8-BA8B-4A94-A0FC-63C89E553D6C}" dt="2024-04-28T22:28:15.033" v="21151" actId="20577"/>
        <pc:sldMkLst>
          <pc:docMk/>
          <pc:sldMk cId="802190503" sldId="423"/>
        </pc:sldMkLst>
        <pc:spChg chg="mod">
          <ac:chgData name="Farmer, Eric K" userId="f10cf070-fd94-4bdb-a3b4-fc94327a522b" providerId="ADAL" clId="{569980F8-BA8B-4A94-A0FC-63C89E553D6C}" dt="2024-04-13T18:28:09.165" v="1042" actId="20577"/>
          <ac:spMkLst>
            <pc:docMk/>
            <pc:sldMk cId="802190503" sldId="423"/>
            <ac:spMk id="2" creationId="{BDD64A7A-F324-6981-6924-53E06E68B3D5}"/>
          </ac:spMkLst>
        </pc:spChg>
        <pc:spChg chg="mod">
          <ac:chgData name="Farmer, Eric K" userId="f10cf070-fd94-4bdb-a3b4-fc94327a522b" providerId="ADAL" clId="{569980F8-BA8B-4A94-A0FC-63C89E553D6C}" dt="2024-04-28T22:28:15.033" v="21151" actId="20577"/>
          <ac:spMkLst>
            <pc:docMk/>
            <pc:sldMk cId="802190503" sldId="423"/>
            <ac:spMk id="3" creationId="{2F021956-311F-143B-6198-AAAC9CAA62EA}"/>
          </ac:spMkLst>
        </pc:spChg>
      </pc:sldChg>
      <pc:sldChg chg="delSp mod">
        <pc:chgData name="Farmer, Eric K" userId="f10cf070-fd94-4bdb-a3b4-fc94327a522b" providerId="ADAL" clId="{569980F8-BA8B-4A94-A0FC-63C89E553D6C}" dt="2024-04-13T19:02:38.326" v="3239" actId="478"/>
        <pc:sldMkLst>
          <pc:docMk/>
          <pc:sldMk cId="3655812140" sldId="451"/>
        </pc:sldMkLst>
        <pc:spChg chg="del">
          <ac:chgData name="Farmer, Eric K" userId="f10cf070-fd94-4bdb-a3b4-fc94327a522b" providerId="ADAL" clId="{569980F8-BA8B-4A94-A0FC-63C89E553D6C}" dt="2024-04-13T19:02:38.326" v="3239" actId="478"/>
          <ac:spMkLst>
            <pc:docMk/>
            <pc:sldMk cId="3655812140" sldId="451"/>
            <ac:spMk id="6" creationId="{B091DEED-431E-40C5-B1AC-CC8E82C48D70}"/>
          </ac:spMkLst>
        </pc:spChg>
      </pc:sldChg>
      <pc:sldChg chg="delSp modSp mod">
        <pc:chgData name="Farmer, Eric K" userId="f10cf070-fd94-4bdb-a3b4-fc94327a522b" providerId="ADAL" clId="{569980F8-BA8B-4A94-A0FC-63C89E553D6C}" dt="2024-04-13T19:02:49.427" v="3242" actId="478"/>
        <pc:sldMkLst>
          <pc:docMk/>
          <pc:sldMk cId="1220738500" sldId="1993219005"/>
        </pc:sldMkLst>
        <pc:spChg chg="mod">
          <ac:chgData name="Farmer, Eric K" userId="f10cf070-fd94-4bdb-a3b4-fc94327a522b" providerId="ADAL" clId="{569980F8-BA8B-4A94-A0FC-63C89E553D6C}" dt="2024-04-13T18:11:27.026" v="22" actId="20577"/>
          <ac:spMkLst>
            <pc:docMk/>
            <pc:sldMk cId="1220738500" sldId="1993219005"/>
            <ac:spMk id="3" creationId="{00000000-0000-0000-0000-000000000000}"/>
          </ac:spMkLst>
        </pc:spChg>
        <pc:spChg chg="del">
          <ac:chgData name="Farmer, Eric K" userId="f10cf070-fd94-4bdb-a3b4-fc94327a522b" providerId="ADAL" clId="{569980F8-BA8B-4A94-A0FC-63C89E553D6C}" dt="2024-04-13T19:02:49.427" v="3242" actId="478"/>
          <ac:spMkLst>
            <pc:docMk/>
            <pc:sldMk cId="1220738500" sldId="1993219005"/>
            <ac:spMk id="5" creationId="{2F3BE25D-A793-491F-9B1E-795B75CF54FD}"/>
          </ac:spMkLst>
        </pc:spChg>
      </pc:sldChg>
      <pc:sldChg chg="delSp mod">
        <pc:chgData name="Farmer, Eric K" userId="f10cf070-fd94-4bdb-a3b4-fc94327a522b" providerId="ADAL" clId="{569980F8-BA8B-4A94-A0FC-63C89E553D6C}" dt="2024-04-13T19:02:51.860" v="3243" actId="478"/>
        <pc:sldMkLst>
          <pc:docMk/>
          <pc:sldMk cId="1100452466" sldId="1993219006"/>
        </pc:sldMkLst>
        <pc:spChg chg="del">
          <ac:chgData name="Farmer, Eric K" userId="f10cf070-fd94-4bdb-a3b4-fc94327a522b" providerId="ADAL" clId="{569980F8-BA8B-4A94-A0FC-63C89E553D6C}" dt="2024-04-13T19:02:51.860" v="3243" actId="478"/>
          <ac:spMkLst>
            <pc:docMk/>
            <pc:sldMk cId="1100452466" sldId="1993219006"/>
            <ac:spMk id="5" creationId="{D49D73D5-AF38-4B87-B1D1-179ACE0468C7}"/>
          </ac:spMkLst>
        </pc:spChg>
      </pc:sldChg>
      <pc:sldChg chg="delSp mod">
        <pc:chgData name="Farmer, Eric K" userId="f10cf070-fd94-4bdb-a3b4-fc94327a522b" providerId="ADAL" clId="{569980F8-BA8B-4A94-A0FC-63C89E553D6C}" dt="2024-04-13T19:02:54.143" v="3244" actId="478"/>
        <pc:sldMkLst>
          <pc:docMk/>
          <pc:sldMk cId="2042433456" sldId="1993219007"/>
        </pc:sldMkLst>
        <pc:spChg chg="del">
          <ac:chgData name="Farmer, Eric K" userId="f10cf070-fd94-4bdb-a3b4-fc94327a522b" providerId="ADAL" clId="{569980F8-BA8B-4A94-A0FC-63C89E553D6C}" dt="2024-04-13T19:02:54.143" v="3244" actId="478"/>
          <ac:spMkLst>
            <pc:docMk/>
            <pc:sldMk cId="2042433456" sldId="1993219007"/>
            <ac:spMk id="5" creationId="{BADB1FB8-7B84-4014-A638-29BACBDACADD}"/>
          </ac:spMkLst>
        </pc:spChg>
      </pc:sldChg>
      <pc:sldChg chg="delSp modSp mod">
        <pc:chgData name="Farmer, Eric K" userId="f10cf070-fd94-4bdb-a3b4-fc94327a522b" providerId="ADAL" clId="{569980F8-BA8B-4A94-A0FC-63C89E553D6C}" dt="2024-04-28T23:31:37.942" v="23010" actId="14100"/>
        <pc:sldMkLst>
          <pc:docMk/>
          <pc:sldMk cId="7116069" sldId="1993219009"/>
        </pc:sldMkLst>
        <pc:spChg chg="mod">
          <ac:chgData name="Farmer, Eric K" userId="f10cf070-fd94-4bdb-a3b4-fc94327a522b" providerId="ADAL" clId="{569980F8-BA8B-4A94-A0FC-63C89E553D6C}" dt="2024-04-28T23:31:34.410" v="23009" actId="1076"/>
          <ac:spMkLst>
            <pc:docMk/>
            <pc:sldMk cId="7116069" sldId="1993219009"/>
            <ac:spMk id="2" creationId="{00000000-0000-0000-0000-000000000000}"/>
          </ac:spMkLst>
        </pc:spChg>
        <pc:spChg chg="mod">
          <ac:chgData name="Farmer, Eric K" userId="f10cf070-fd94-4bdb-a3b4-fc94327a522b" providerId="ADAL" clId="{569980F8-BA8B-4A94-A0FC-63C89E553D6C}" dt="2024-04-28T23:31:37.942" v="23010" actId="14100"/>
          <ac:spMkLst>
            <pc:docMk/>
            <pc:sldMk cId="7116069" sldId="1993219009"/>
            <ac:spMk id="3" creationId="{00000000-0000-0000-0000-000000000000}"/>
          </ac:spMkLst>
        </pc:spChg>
        <pc:spChg chg="del">
          <ac:chgData name="Farmer, Eric K" userId="f10cf070-fd94-4bdb-a3b4-fc94327a522b" providerId="ADAL" clId="{569980F8-BA8B-4A94-A0FC-63C89E553D6C}" dt="2024-04-13T19:00:52.565" v="3230" actId="478"/>
          <ac:spMkLst>
            <pc:docMk/>
            <pc:sldMk cId="7116069" sldId="1993219009"/>
            <ac:spMk id="5" creationId="{576EAB67-C85E-41B8-B2A1-56185E13F66C}"/>
          </ac:spMkLst>
        </pc:spChg>
      </pc:sldChg>
      <pc:sldChg chg="addSp modSp mod">
        <pc:chgData name="Farmer, Eric K" userId="f10cf070-fd94-4bdb-a3b4-fc94327a522b" providerId="ADAL" clId="{569980F8-BA8B-4A94-A0FC-63C89E553D6C}" dt="2024-04-28T23:30:35.979" v="23008" actId="1076"/>
        <pc:sldMkLst>
          <pc:docMk/>
          <pc:sldMk cId="2017889366" sldId="1993219057"/>
        </pc:sldMkLst>
        <pc:picChg chg="add mod">
          <ac:chgData name="Farmer, Eric K" userId="f10cf070-fd94-4bdb-a3b4-fc94327a522b" providerId="ADAL" clId="{569980F8-BA8B-4A94-A0FC-63C89E553D6C}" dt="2024-04-28T23:30:35.979" v="23008" actId="1076"/>
          <ac:picMkLst>
            <pc:docMk/>
            <pc:sldMk cId="2017889366" sldId="1993219057"/>
            <ac:picMk id="3" creationId="{4AD9D30F-1F69-A204-A83D-BA010EF34861}"/>
          </ac:picMkLst>
        </pc:picChg>
      </pc:sldChg>
      <pc:sldChg chg="new del">
        <pc:chgData name="Farmer, Eric K" userId="f10cf070-fd94-4bdb-a3b4-fc94327a522b" providerId="ADAL" clId="{569980F8-BA8B-4A94-A0FC-63C89E553D6C}" dt="2024-04-13T18:27:35.215" v="994" actId="47"/>
        <pc:sldMkLst>
          <pc:docMk/>
          <pc:sldMk cId="1825313889" sldId="1993219058"/>
        </pc:sldMkLst>
      </pc:sldChg>
      <pc:sldChg chg="new del">
        <pc:chgData name="Farmer, Eric K" userId="f10cf070-fd94-4bdb-a3b4-fc94327a522b" providerId="ADAL" clId="{569980F8-BA8B-4A94-A0FC-63C89E553D6C}" dt="2024-04-13T18:27:38.548" v="995" actId="47"/>
        <pc:sldMkLst>
          <pc:docMk/>
          <pc:sldMk cId="771590481" sldId="1993219059"/>
        </pc:sldMkLst>
      </pc:sldChg>
      <pc:sldChg chg="delSp new del mod">
        <pc:chgData name="Farmer, Eric K" userId="f10cf070-fd94-4bdb-a3b4-fc94327a522b" providerId="ADAL" clId="{569980F8-BA8B-4A94-A0FC-63C89E553D6C}" dt="2024-04-27T22:02:49.702" v="21072" actId="47"/>
        <pc:sldMkLst>
          <pc:docMk/>
          <pc:sldMk cId="2533698599" sldId="1993219060"/>
        </pc:sldMkLst>
        <pc:spChg chg="del">
          <ac:chgData name="Farmer, Eric K" userId="f10cf070-fd94-4bdb-a3b4-fc94327a522b" providerId="ADAL" clId="{569980F8-BA8B-4A94-A0FC-63C89E553D6C}" dt="2024-04-13T19:00:36.993" v="3227" actId="478"/>
          <ac:spMkLst>
            <pc:docMk/>
            <pc:sldMk cId="2533698599" sldId="1993219060"/>
            <ac:spMk id="5" creationId="{2C626FB9-5BAA-F975-91D7-F1254D5818C4}"/>
          </ac:spMkLst>
        </pc:spChg>
      </pc:sldChg>
      <pc:sldChg chg="addSp modSp add mod">
        <pc:chgData name="Farmer, Eric K" userId="f10cf070-fd94-4bdb-a3b4-fc94327a522b" providerId="ADAL" clId="{569980F8-BA8B-4A94-A0FC-63C89E553D6C}" dt="2024-04-28T22:27:36.199" v="21140" actId="20577"/>
        <pc:sldMkLst>
          <pc:docMk/>
          <pc:sldMk cId="707634441" sldId="1993219061"/>
        </pc:sldMkLst>
        <pc:spChg chg="mod">
          <ac:chgData name="Farmer, Eric K" userId="f10cf070-fd94-4bdb-a3b4-fc94327a522b" providerId="ADAL" clId="{569980F8-BA8B-4A94-A0FC-63C89E553D6C}" dt="2024-04-28T22:27:36.199" v="21140" actId="20577"/>
          <ac:spMkLst>
            <pc:docMk/>
            <pc:sldMk cId="707634441" sldId="1993219061"/>
            <ac:spMk id="2" creationId="{51603F39-14AA-69B6-BE2E-F481A6626A76}"/>
          </ac:spMkLst>
        </pc:spChg>
        <pc:spChg chg="mod">
          <ac:chgData name="Farmer, Eric K" userId="f10cf070-fd94-4bdb-a3b4-fc94327a522b" providerId="ADAL" clId="{569980F8-BA8B-4A94-A0FC-63C89E553D6C}" dt="2024-04-13T18:42:46.613" v="2297" actId="947"/>
          <ac:spMkLst>
            <pc:docMk/>
            <pc:sldMk cId="707634441" sldId="1993219061"/>
            <ac:spMk id="3" creationId="{5B89067E-7E58-60CD-3661-A402DD7713FF}"/>
          </ac:spMkLst>
        </pc:spChg>
        <pc:picChg chg="add mod">
          <ac:chgData name="Farmer, Eric K" userId="f10cf070-fd94-4bdb-a3b4-fc94327a522b" providerId="ADAL" clId="{569980F8-BA8B-4A94-A0FC-63C89E553D6C}" dt="2024-04-28T22:27:12.036" v="21120" actId="962"/>
          <ac:picMkLst>
            <pc:docMk/>
            <pc:sldMk cId="707634441" sldId="1993219061"/>
            <ac:picMk id="5" creationId="{59646399-9839-EBA9-E22E-5DF56123F675}"/>
          </ac:picMkLst>
        </pc:picChg>
      </pc:sldChg>
      <pc:sldChg chg="addSp modSp add mod">
        <pc:chgData name="Farmer, Eric K" userId="f10cf070-fd94-4bdb-a3b4-fc94327a522b" providerId="ADAL" clId="{569980F8-BA8B-4A94-A0FC-63C89E553D6C}" dt="2024-04-13T19:06:48.406" v="3448" actId="14100"/>
        <pc:sldMkLst>
          <pc:docMk/>
          <pc:sldMk cId="267409768" sldId="1993219062"/>
        </pc:sldMkLst>
        <pc:spChg chg="mod">
          <ac:chgData name="Farmer, Eric K" userId="f10cf070-fd94-4bdb-a3b4-fc94327a522b" providerId="ADAL" clId="{569980F8-BA8B-4A94-A0FC-63C89E553D6C}" dt="2024-04-13T18:53:04.307" v="2653" actId="20577"/>
          <ac:spMkLst>
            <pc:docMk/>
            <pc:sldMk cId="267409768" sldId="1993219062"/>
            <ac:spMk id="2" creationId="{3C6092B0-B93D-FA69-F071-A1F6E09D01F3}"/>
          </ac:spMkLst>
        </pc:spChg>
        <pc:spChg chg="mod">
          <ac:chgData name="Farmer, Eric K" userId="f10cf070-fd94-4bdb-a3b4-fc94327a522b" providerId="ADAL" clId="{569980F8-BA8B-4A94-A0FC-63C89E553D6C}" dt="2024-04-13T18:49:58.156" v="2440" actId="20577"/>
          <ac:spMkLst>
            <pc:docMk/>
            <pc:sldMk cId="267409768" sldId="1993219062"/>
            <ac:spMk id="3" creationId="{B5256353-B525-B4C5-1EB3-904EEBA95B63}"/>
          </ac:spMkLst>
        </pc:spChg>
        <pc:spChg chg="add mod">
          <ac:chgData name="Farmer, Eric K" userId="f10cf070-fd94-4bdb-a3b4-fc94327a522b" providerId="ADAL" clId="{569980F8-BA8B-4A94-A0FC-63C89E553D6C}" dt="2024-04-13T18:52:10.250" v="2582" actId="1076"/>
          <ac:spMkLst>
            <pc:docMk/>
            <pc:sldMk cId="267409768" sldId="1993219062"/>
            <ac:spMk id="6" creationId="{C695A659-8200-EC27-0A7D-963483B07F83}"/>
          </ac:spMkLst>
        </pc:spChg>
        <pc:spChg chg="add mod">
          <ac:chgData name="Farmer, Eric K" userId="f10cf070-fd94-4bdb-a3b4-fc94327a522b" providerId="ADAL" clId="{569980F8-BA8B-4A94-A0FC-63C89E553D6C}" dt="2024-04-13T19:06:48.406" v="3448" actId="14100"/>
          <ac:spMkLst>
            <pc:docMk/>
            <pc:sldMk cId="267409768" sldId="1993219062"/>
            <ac:spMk id="7" creationId="{BA0B9842-BBF8-A097-C85C-BDFC0255A0D2}"/>
          </ac:spMkLst>
        </pc:spChg>
        <pc:picChg chg="add mod">
          <ac:chgData name="Farmer, Eric K" userId="f10cf070-fd94-4bdb-a3b4-fc94327a522b" providerId="ADAL" clId="{569980F8-BA8B-4A94-A0FC-63C89E553D6C}" dt="2024-04-13T18:50:36.187" v="2446" actId="1076"/>
          <ac:picMkLst>
            <pc:docMk/>
            <pc:sldMk cId="267409768" sldId="1993219062"/>
            <ac:picMk id="5" creationId="{E3C2811E-C6EE-2EA2-4D38-5EC62CED4F79}"/>
          </ac:picMkLst>
        </pc:picChg>
      </pc:sldChg>
      <pc:sldChg chg="addSp modSp add mod modNotesTx">
        <pc:chgData name="Farmer, Eric K" userId="f10cf070-fd94-4bdb-a3b4-fc94327a522b" providerId="ADAL" clId="{569980F8-BA8B-4A94-A0FC-63C89E553D6C}" dt="2024-04-28T22:29:28.848" v="21164" actId="14100"/>
        <pc:sldMkLst>
          <pc:docMk/>
          <pc:sldMk cId="1294961330" sldId="1993219063"/>
        </pc:sldMkLst>
        <pc:spChg chg="mod">
          <ac:chgData name="Farmer, Eric K" userId="f10cf070-fd94-4bdb-a3b4-fc94327a522b" providerId="ADAL" clId="{569980F8-BA8B-4A94-A0FC-63C89E553D6C}" dt="2024-04-13T19:04:00.127" v="3256" actId="20577"/>
          <ac:spMkLst>
            <pc:docMk/>
            <pc:sldMk cId="1294961330" sldId="1993219063"/>
            <ac:spMk id="2" creationId="{E2F483D0-9CA9-9FA2-83CA-D4AE7E63B15E}"/>
          </ac:spMkLst>
        </pc:spChg>
        <pc:spChg chg="mod">
          <ac:chgData name="Farmer, Eric K" userId="f10cf070-fd94-4bdb-a3b4-fc94327a522b" providerId="ADAL" clId="{569980F8-BA8B-4A94-A0FC-63C89E553D6C}" dt="2024-04-28T22:29:28.848" v="21164" actId="14100"/>
          <ac:spMkLst>
            <pc:docMk/>
            <pc:sldMk cId="1294961330" sldId="1993219063"/>
            <ac:spMk id="3" creationId="{7111FE87-3C8D-4B22-DAEA-4FB94C9D6A4C}"/>
          </ac:spMkLst>
        </pc:spChg>
        <pc:spChg chg="add mod">
          <ac:chgData name="Farmer, Eric K" userId="f10cf070-fd94-4bdb-a3b4-fc94327a522b" providerId="ADAL" clId="{569980F8-BA8B-4A94-A0FC-63C89E553D6C}" dt="2024-04-13T19:39:25.051" v="4670" actId="114"/>
          <ac:spMkLst>
            <pc:docMk/>
            <pc:sldMk cId="1294961330" sldId="1993219063"/>
            <ac:spMk id="5" creationId="{01CBF517-BA97-AA20-C5AF-719CC0623FCC}"/>
          </ac:spMkLst>
        </pc:spChg>
        <pc:graphicFrameChg chg="add mod modGraphic">
          <ac:chgData name="Farmer, Eric K" userId="f10cf070-fd94-4bdb-a3b4-fc94327a522b" providerId="ADAL" clId="{569980F8-BA8B-4A94-A0FC-63C89E553D6C}" dt="2024-04-13T19:35:52.967" v="4515" actId="14100"/>
          <ac:graphicFrameMkLst>
            <pc:docMk/>
            <pc:sldMk cId="1294961330" sldId="1993219063"/>
            <ac:graphicFrameMk id="4" creationId="{51ACCC38-DB80-F0FD-BA1D-7783422497CE}"/>
          </ac:graphicFrameMkLst>
        </pc:graphicFrameChg>
      </pc:sldChg>
      <pc:sldChg chg="addSp delSp modSp add mod modNotesTx">
        <pc:chgData name="Farmer, Eric K" userId="f10cf070-fd94-4bdb-a3b4-fc94327a522b" providerId="ADAL" clId="{569980F8-BA8B-4A94-A0FC-63C89E553D6C}" dt="2024-04-13T20:05:02.114" v="6024"/>
        <pc:sldMkLst>
          <pc:docMk/>
          <pc:sldMk cId="702045941" sldId="1993219064"/>
        </pc:sldMkLst>
        <pc:spChg chg="mod">
          <ac:chgData name="Farmer, Eric K" userId="f10cf070-fd94-4bdb-a3b4-fc94327a522b" providerId="ADAL" clId="{569980F8-BA8B-4A94-A0FC-63C89E553D6C}" dt="2024-04-13T19:39:37.935" v="4690" actId="20577"/>
          <ac:spMkLst>
            <pc:docMk/>
            <pc:sldMk cId="702045941" sldId="1993219064"/>
            <ac:spMk id="2" creationId="{CB23B53B-552C-309E-966A-D0D2FA2F76C0}"/>
          </ac:spMkLst>
        </pc:spChg>
        <pc:spChg chg="mod">
          <ac:chgData name="Farmer, Eric K" userId="f10cf070-fd94-4bdb-a3b4-fc94327a522b" providerId="ADAL" clId="{569980F8-BA8B-4A94-A0FC-63C89E553D6C}" dt="2024-04-13T19:40:30.033" v="4698" actId="20577"/>
          <ac:spMkLst>
            <pc:docMk/>
            <pc:sldMk cId="702045941" sldId="1993219064"/>
            <ac:spMk id="3" creationId="{78282E74-1B59-CCAE-5CEB-BEB5759E54F7}"/>
          </ac:spMkLst>
        </pc:spChg>
        <pc:spChg chg="add del mod">
          <ac:chgData name="Farmer, Eric K" userId="f10cf070-fd94-4bdb-a3b4-fc94327a522b" providerId="ADAL" clId="{569980F8-BA8B-4A94-A0FC-63C89E553D6C}" dt="2024-04-13T20:04:57.120" v="6023" actId="478"/>
          <ac:spMkLst>
            <pc:docMk/>
            <pc:sldMk cId="702045941" sldId="1993219064"/>
            <ac:spMk id="7" creationId="{026A612C-6143-15E5-844C-78A872B4F745}"/>
          </ac:spMkLst>
        </pc:spChg>
        <pc:spChg chg="add mod">
          <ac:chgData name="Farmer, Eric K" userId="f10cf070-fd94-4bdb-a3b4-fc94327a522b" providerId="ADAL" clId="{569980F8-BA8B-4A94-A0FC-63C89E553D6C}" dt="2024-04-13T20:05:02.114" v="6024"/>
          <ac:spMkLst>
            <pc:docMk/>
            <pc:sldMk cId="702045941" sldId="1993219064"/>
            <ac:spMk id="8" creationId="{716D726E-11AC-B167-BADB-E312CFC44505}"/>
          </ac:spMkLst>
        </pc:spChg>
        <pc:graphicFrameChg chg="add mod modGraphic">
          <ac:chgData name="Farmer, Eric K" userId="f10cf070-fd94-4bdb-a3b4-fc94327a522b" providerId="ADAL" clId="{569980F8-BA8B-4A94-A0FC-63C89E553D6C}" dt="2024-04-13T20:04:48.297" v="6022" actId="1076"/>
          <ac:graphicFrameMkLst>
            <pc:docMk/>
            <pc:sldMk cId="702045941" sldId="1993219064"/>
            <ac:graphicFrameMk id="6" creationId="{1DD131BA-CDBA-EBA4-53E1-37BCD709F8E7}"/>
          </ac:graphicFrameMkLst>
        </pc:graphicFrameChg>
        <pc:picChg chg="add del">
          <ac:chgData name="Farmer, Eric K" userId="f10cf070-fd94-4bdb-a3b4-fc94327a522b" providerId="ADAL" clId="{569980F8-BA8B-4A94-A0FC-63C89E553D6C}" dt="2024-04-13T19:40:17.068" v="4695" actId="22"/>
          <ac:picMkLst>
            <pc:docMk/>
            <pc:sldMk cId="702045941" sldId="1993219064"/>
            <ac:picMk id="5" creationId="{6D6772B1-8F6A-D82C-7C59-0D2279398D9A}"/>
          </ac:picMkLst>
        </pc:picChg>
      </pc:sldChg>
      <pc:sldChg chg="addSp modSp add mod modNotesTx">
        <pc:chgData name="Farmer, Eric K" userId="f10cf070-fd94-4bdb-a3b4-fc94327a522b" providerId="ADAL" clId="{569980F8-BA8B-4A94-A0FC-63C89E553D6C}" dt="2024-04-28T22:33:59.329" v="21203" actId="1076"/>
        <pc:sldMkLst>
          <pc:docMk/>
          <pc:sldMk cId="2440896417" sldId="1993219065"/>
        </pc:sldMkLst>
        <pc:spChg chg="mod">
          <ac:chgData name="Farmer, Eric K" userId="f10cf070-fd94-4bdb-a3b4-fc94327a522b" providerId="ADAL" clId="{569980F8-BA8B-4A94-A0FC-63C89E553D6C}" dt="2024-04-13T20:18:52.640" v="6633" actId="20577"/>
          <ac:spMkLst>
            <pc:docMk/>
            <pc:sldMk cId="2440896417" sldId="1993219065"/>
            <ac:spMk id="2" creationId="{D771EB03-FAF6-671D-F9BF-C5444ACC7494}"/>
          </ac:spMkLst>
        </pc:spChg>
        <pc:spChg chg="mod">
          <ac:chgData name="Farmer, Eric K" userId="f10cf070-fd94-4bdb-a3b4-fc94327a522b" providerId="ADAL" clId="{569980F8-BA8B-4A94-A0FC-63C89E553D6C}" dt="2024-04-13T20:28:28.458" v="7448" actId="5793"/>
          <ac:spMkLst>
            <pc:docMk/>
            <pc:sldMk cId="2440896417" sldId="1993219065"/>
            <ac:spMk id="3" creationId="{A4C8B675-39D0-724E-19B4-8858F2044C0F}"/>
          </ac:spMkLst>
        </pc:spChg>
        <pc:picChg chg="add mod">
          <ac:chgData name="Farmer, Eric K" userId="f10cf070-fd94-4bdb-a3b4-fc94327a522b" providerId="ADAL" clId="{569980F8-BA8B-4A94-A0FC-63C89E553D6C}" dt="2024-04-28T22:33:59.329" v="21203" actId="1076"/>
          <ac:picMkLst>
            <pc:docMk/>
            <pc:sldMk cId="2440896417" sldId="1993219065"/>
            <ac:picMk id="5" creationId="{C542C3AD-815A-703F-DDFD-75B87922E5D0}"/>
          </ac:picMkLst>
        </pc:picChg>
      </pc:sldChg>
      <pc:sldChg chg="addSp modSp add mod ord">
        <pc:chgData name="Farmer, Eric K" userId="f10cf070-fd94-4bdb-a3b4-fc94327a522b" providerId="ADAL" clId="{569980F8-BA8B-4A94-A0FC-63C89E553D6C}" dt="2024-04-28T22:30:05.407" v="21166" actId="1076"/>
        <pc:sldMkLst>
          <pc:docMk/>
          <pc:sldMk cId="3492291989" sldId="1993219066"/>
        </pc:sldMkLst>
        <pc:spChg chg="mod">
          <ac:chgData name="Farmer, Eric K" userId="f10cf070-fd94-4bdb-a3b4-fc94327a522b" providerId="ADAL" clId="{569980F8-BA8B-4A94-A0FC-63C89E553D6C}" dt="2024-04-13T20:17:43.840" v="6606"/>
          <ac:spMkLst>
            <pc:docMk/>
            <pc:sldMk cId="3492291989" sldId="1993219066"/>
            <ac:spMk id="2" creationId="{85B9897C-22AA-284E-8CD5-DFCE2B4881DB}"/>
          </ac:spMkLst>
        </pc:spChg>
        <pc:spChg chg="mod">
          <ac:chgData name="Farmer, Eric K" userId="f10cf070-fd94-4bdb-a3b4-fc94327a522b" providerId="ADAL" clId="{569980F8-BA8B-4A94-A0FC-63C89E553D6C}" dt="2024-04-13T20:17:30.461" v="6600" actId="20577"/>
          <ac:spMkLst>
            <pc:docMk/>
            <pc:sldMk cId="3492291989" sldId="1993219066"/>
            <ac:spMk id="3" creationId="{36FBE87A-3372-A6E9-66E0-7EFAA77F7465}"/>
          </ac:spMkLst>
        </pc:spChg>
        <pc:spChg chg="add mod">
          <ac:chgData name="Farmer, Eric K" userId="f10cf070-fd94-4bdb-a3b4-fc94327a522b" providerId="ADAL" clId="{569980F8-BA8B-4A94-A0FC-63C89E553D6C}" dt="2024-04-13T20:18:07.432" v="6612"/>
          <ac:spMkLst>
            <pc:docMk/>
            <pc:sldMk cId="3492291989" sldId="1993219066"/>
            <ac:spMk id="6" creationId="{5CDC628B-8E39-5A3D-820A-B662A429D31B}"/>
          </ac:spMkLst>
        </pc:spChg>
        <pc:picChg chg="add mod">
          <ac:chgData name="Farmer, Eric K" userId="f10cf070-fd94-4bdb-a3b4-fc94327a522b" providerId="ADAL" clId="{569980F8-BA8B-4A94-A0FC-63C89E553D6C}" dt="2024-04-28T22:30:05.407" v="21166" actId="1076"/>
          <ac:picMkLst>
            <pc:docMk/>
            <pc:sldMk cId="3492291989" sldId="1993219066"/>
            <ac:picMk id="5" creationId="{6C9C8842-AAAB-B480-9587-EE687D481CF7}"/>
          </ac:picMkLst>
        </pc:picChg>
      </pc:sldChg>
      <pc:sldChg chg="modSp add mod">
        <pc:chgData name="Farmer, Eric K" userId="f10cf070-fd94-4bdb-a3b4-fc94327a522b" providerId="ADAL" clId="{569980F8-BA8B-4A94-A0FC-63C89E553D6C}" dt="2024-04-21T21:06:42.018" v="8416" actId="20577"/>
        <pc:sldMkLst>
          <pc:docMk/>
          <pc:sldMk cId="372794274" sldId="1993219067"/>
        </pc:sldMkLst>
        <pc:spChg chg="mod">
          <ac:chgData name="Farmer, Eric K" userId="f10cf070-fd94-4bdb-a3b4-fc94327a522b" providerId="ADAL" clId="{569980F8-BA8B-4A94-A0FC-63C89E553D6C}" dt="2024-04-13T20:28:51.241" v="7460" actId="20577"/>
          <ac:spMkLst>
            <pc:docMk/>
            <pc:sldMk cId="372794274" sldId="1993219067"/>
            <ac:spMk id="2" creationId="{452E3B81-250A-608C-AD67-4DEB956D79C1}"/>
          </ac:spMkLst>
        </pc:spChg>
        <pc:spChg chg="mod">
          <ac:chgData name="Farmer, Eric K" userId="f10cf070-fd94-4bdb-a3b4-fc94327a522b" providerId="ADAL" clId="{569980F8-BA8B-4A94-A0FC-63C89E553D6C}" dt="2024-04-21T21:06:42.018" v="8416" actId="20577"/>
          <ac:spMkLst>
            <pc:docMk/>
            <pc:sldMk cId="372794274" sldId="1993219067"/>
            <ac:spMk id="3" creationId="{98B6874C-677A-81CD-DB52-F81F225AA71A}"/>
          </ac:spMkLst>
        </pc:spChg>
      </pc:sldChg>
      <pc:sldChg chg="addSp delSp modSp add mod">
        <pc:chgData name="Farmer, Eric K" userId="f10cf070-fd94-4bdb-a3b4-fc94327a522b" providerId="ADAL" clId="{569980F8-BA8B-4A94-A0FC-63C89E553D6C}" dt="2024-04-28T23:33:02.721" v="23012" actId="20577"/>
        <pc:sldMkLst>
          <pc:docMk/>
          <pc:sldMk cId="2535202160" sldId="1993219068"/>
        </pc:sldMkLst>
        <pc:spChg chg="mod">
          <ac:chgData name="Farmer, Eric K" userId="f10cf070-fd94-4bdb-a3b4-fc94327a522b" providerId="ADAL" clId="{569980F8-BA8B-4A94-A0FC-63C89E553D6C}" dt="2024-04-28T23:33:02.721" v="23012" actId="20577"/>
          <ac:spMkLst>
            <pc:docMk/>
            <pc:sldMk cId="2535202160" sldId="1993219068"/>
            <ac:spMk id="2" creationId="{A558DFE8-92F6-4C5E-343D-763A61D90FFA}"/>
          </ac:spMkLst>
        </pc:spChg>
        <pc:spChg chg="mod">
          <ac:chgData name="Farmer, Eric K" userId="f10cf070-fd94-4bdb-a3b4-fc94327a522b" providerId="ADAL" clId="{569980F8-BA8B-4A94-A0FC-63C89E553D6C}" dt="2024-04-28T23:10:43.999" v="21800" actId="20577"/>
          <ac:spMkLst>
            <pc:docMk/>
            <pc:sldMk cId="2535202160" sldId="1993219068"/>
            <ac:spMk id="3" creationId="{48A0DF3B-5A3C-4F18-B214-761C16A58ABA}"/>
          </ac:spMkLst>
        </pc:spChg>
        <pc:spChg chg="mod">
          <ac:chgData name="Farmer, Eric K" userId="f10cf070-fd94-4bdb-a3b4-fc94327a522b" providerId="ADAL" clId="{569980F8-BA8B-4A94-A0FC-63C89E553D6C}" dt="2024-04-13T18:58:35.578" v="3118" actId="20577"/>
          <ac:spMkLst>
            <pc:docMk/>
            <pc:sldMk cId="2535202160" sldId="1993219068"/>
            <ac:spMk id="4" creationId="{9C9F24C6-21A7-CE89-A1E8-D9590E98BD37}"/>
          </ac:spMkLst>
        </pc:spChg>
        <pc:spChg chg="del">
          <ac:chgData name="Farmer, Eric K" userId="f10cf070-fd94-4bdb-a3b4-fc94327a522b" providerId="ADAL" clId="{569980F8-BA8B-4A94-A0FC-63C89E553D6C}" dt="2024-04-13T19:00:41.209" v="3228" actId="478"/>
          <ac:spMkLst>
            <pc:docMk/>
            <pc:sldMk cId="2535202160" sldId="1993219068"/>
            <ac:spMk id="5" creationId="{030F25EB-3B56-2C47-DAA4-BFB4D0B96219}"/>
          </ac:spMkLst>
        </pc:spChg>
        <pc:spChg chg="add mod">
          <ac:chgData name="Farmer, Eric K" userId="f10cf070-fd94-4bdb-a3b4-fc94327a522b" providerId="ADAL" clId="{569980F8-BA8B-4A94-A0FC-63C89E553D6C}" dt="2024-04-13T19:00:23.881" v="3226"/>
          <ac:spMkLst>
            <pc:docMk/>
            <pc:sldMk cId="2535202160" sldId="1993219068"/>
            <ac:spMk id="6" creationId="{16138558-8E5B-DE30-9460-A4D2B17D5958}"/>
          </ac:spMkLst>
        </pc:spChg>
      </pc:sldChg>
      <pc:sldChg chg="modSp new del mod">
        <pc:chgData name="Farmer, Eric K" userId="f10cf070-fd94-4bdb-a3b4-fc94327a522b" providerId="ADAL" clId="{569980F8-BA8B-4A94-A0FC-63C89E553D6C}" dt="2024-04-13T19:36:03.617" v="4516" actId="47"/>
        <pc:sldMkLst>
          <pc:docMk/>
          <pc:sldMk cId="266804713" sldId="1993219069"/>
        </pc:sldMkLst>
        <pc:spChg chg="mod">
          <ac:chgData name="Farmer, Eric K" userId="f10cf070-fd94-4bdb-a3b4-fc94327a522b" providerId="ADAL" clId="{569980F8-BA8B-4A94-A0FC-63C89E553D6C}" dt="2024-04-13T19:08:12.721" v="3459" actId="20577"/>
          <ac:spMkLst>
            <pc:docMk/>
            <pc:sldMk cId="266804713" sldId="1993219069"/>
            <ac:spMk id="2" creationId="{5874053A-9B69-24E0-85F8-05DF605D7C07}"/>
          </ac:spMkLst>
        </pc:spChg>
      </pc:sldChg>
      <pc:sldChg chg="addSp modSp add mod ord modNotesTx">
        <pc:chgData name="Farmer, Eric K" userId="f10cf070-fd94-4bdb-a3b4-fc94327a522b" providerId="ADAL" clId="{569980F8-BA8B-4A94-A0FC-63C89E553D6C}" dt="2024-04-28T22:31:56.735" v="21199" actId="255"/>
        <pc:sldMkLst>
          <pc:docMk/>
          <pc:sldMk cId="1251303890" sldId="1993219069"/>
        </pc:sldMkLst>
        <pc:spChg chg="mod">
          <ac:chgData name="Farmer, Eric K" userId="f10cf070-fd94-4bdb-a3b4-fc94327a522b" providerId="ADAL" clId="{569980F8-BA8B-4A94-A0FC-63C89E553D6C}" dt="2024-04-13T20:07:56.572" v="6120" actId="20577"/>
          <ac:spMkLst>
            <pc:docMk/>
            <pc:sldMk cId="1251303890" sldId="1993219069"/>
            <ac:spMk id="2" creationId="{1D97D0ED-6AF4-9063-6AC1-25DDDC6CEA69}"/>
          </ac:spMkLst>
        </pc:spChg>
        <pc:spChg chg="mod">
          <ac:chgData name="Farmer, Eric K" userId="f10cf070-fd94-4bdb-a3b4-fc94327a522b" providerId="ADAL" clId="{569980F8-BA8B-4A94-A0FC-63C89E553D6C}" dt="2024-04-13T20:13:43.106" v="6502" actId="20577"/>
          <ac:spMkLst>
            <pc:docMk/>
            <pc:sldMk cId="1251303890" sldId="1993219069"/>
            <ac:spMk id="3" creationId="{2F1A275D-BE54-9660-868F-C2B18545F9CB}"/>
          </ac:spMkLst>
        </pc:spChg>
        <pc:spChg chg="mod">
          <ac:chgData name="Farmer, Eric K" userId="f10cf070-fd94-4bdb-a3b4-fc94327a522b" providerId="ADAL" clId="{569980F8-BA8B-4A94-A0FC-63C89E553D6C}" dt="2024-04-28T22:31:56.735" v="21199" actId="255"/>
          <ac:spMkLst>
            <pc:docMk/>
            <pc:sldMk cId="1251303890" sldId="1993219069"/>
            <ac:spMk id="4" creationId="{2279BE8B-D2FB-87D2-F719-9EAB94397335}"/>
          </ac:spMkLst>
        </pc:spChg>
        <pc:spChg chg="add mod">
          <ac:chgData name="Farmer, Eric K" userId="f10cf070-fd94-4bdb-a3b4-fc94327a522b" providerId="ADAL" clId="{569980F8-BA8B-4A94-A0FC-63C89E553D6C}" dt="2024-04-13T20:13:49.594" v="6503"/>
          <ac:spMkLst>
            <pc:docMk/>
            <pc:sldMk cId="1251303890" sldId="1993219069"/>
            <ac:spMk id="5" creationId="{7A1DAA36-39F8-1743-A6B6-22D25D068248}"/>
          </ac:spMkLst>
        </pc:spChg>
      </pc:sldChg>
      <pc:sldChg chg="modSp add mod">
        <pc:chgData name="Farmer, Eric K" userId="f10cf070-fd94-4bdb-a3b4-fc94327a522b" providerId="ADAL" clId="{569980F8-BA8B-4A94-A0FC-63C89E553D6C}" dt="2024-04-28T22:30:25.826" v="21177" actId="20577"/>
        <pc:sldMkLst>
          <pc:docMk/>
          <pc:sldMk cId="1104401361" sldId="1993219070"/>
        </pc:sldMkLst>
        <pc:spChg chg="mod">
          <ac:chgData name="Farmer, Eric K" userId="f10cf070-fd94-4bdb-a3b4-fc94327a522b" providerId="ADAL" clId="{569980F8-BA8B-4A94-A0FC-63C89E553D6C}" dt="2024-04-28T22:30:25.826" v="21177" actId="20577"/>
          <ac:spMkLst>
            <pc:docMk/>
            <pc:sldMk cId="1104401361" sldId="1993219070"/>
            <ac:spMk id="3" creationId="{AC58C066-BF3C-B1BB-D08E-64CC6A2D1CBE}"/>
          </ac:spMkLst>
        </pc:spChg>
      </pc:sldChg>
      <pc:sldChg chg="addSp modSp add del mod modNotesTx">
        <pc:chgData name="Farmer, Eric K" userId="f10cf070-fd94-4bdb-a3b4-fc94327a522b" providerId="ADAL" clId="{569980F8-BA8B-4A94-A0FC-63C89E553D6C}" dt="2024-04-28T22:30:52.211" v="21197" actId="47"/>
        <pc:sldMkLst>
          <pc:docMk/>
          <pc:sldMk cId="3861993314" sldId="1993219071"/>
        </pc:sldMkLst>
        <pc:spChg chg="mod">
          <ac:chgData name="Farmer, Eric K" userId="f10cf070-fd94-4bdb-a3b4-fc94327a522b" providerId="ADAL" clId="{569980F8-BA8B-4A94-A0FC-63C89E553D6C}" dt="2024-04-28T22:30:34.317" v="21193" actId="20577"/>
          <ac:spMkLst>
            <pc:docMk/>
            <pc:sldMk cId="3861993314" sldId="1993219071"/>
            <ac:spMk id="2" creationId="{C5F2D097-525D-577E-804C-C9F5E8776974}"/>
          </ac:spMkLst>
        </pc:spChg>
        <pc:picChg chg="add mod">
          <ac:chgData name="Farmer, Eric K" userId="f10cf070-fd94-4bdb-a3b4-fc94327a522b" providerId="ADAL" clId="{569980F8-BA8B-4A94-A0FC-63C89E553D6C}" dt="2024-04-28T22:30:45.459" v="21196" actId="962"/>
          <ac:picMkLst>
            <pc:docMk/>
            <pc:sldMk cId="3861993314" sldId="1993219071"/>
            <ac:picMk id="5" creationId="{22CBBF64-A980-2ED9-86FD-A9A82B3645D2}"/>
          </ac:picMkLst>
        </pc:picChg>
      </pc:sldChg>
      <pc:sldChg chg="modSp add mod">
        <pc:chgData name="Farmer, Eric K" userId="f10cf070-fd94-4bdb-a3b4-fc94327a522b" providerId="ADAL" clId="{569980F8-BA8B-4A94-A0FC-63C89E553D6C}" dt="2024-04-28T22:54:05.546" v="21409" actId="255"/>
        <pc:sldMkLst>
          <pc:docMk/>
          <pc:sldMk cId="881772877" sldId="1993219072"/>
        </pc:sldMkLst>
        <pc:spChg chg="mod">
          <ac:chgData name="Farmer, Eric K" userId="f10cf070-fd94-4bdb-a3b4-fc94327a522b" providerId="ADAL" clId="{569980F8-BA8B-4A94-A0FC-63C89E553D6C}" dt="2024-04-13T20:19:21.240" v="6700" actId="20577"/>
          <ac:spMkLst>
            <pc:docMk/>
            <pc:sldMk cId="881772877" sldId="1993219072"/>
            <ac:spMk id="2" creationId="{BADEECA5-881E-C143-3C24-CDC0EDAC7752}"/>
          </ac:spMkLst>
        </pc:spChg>
        <pc:spChg chg="mod">
          <ac:chgData name="Farmer, Eric K" userId="f10cf070-fd94-4bdb-a3b4-fc94327a522b" providerId="ADAL" clId="{569980F8-BA8B-4A94-A0FC-63C89E553D6C}" dt="2024-04-28T22:53:58.725" v="21408" actId="255"/>
          <ac:spMkLst>
            <pc:docMk/>
            <pc:sldMk cId="881772877" sldId="1993219072"/>
            <ac:spMk id="3" creationId="{4EB6F952-D680-9A30-D8EB-7F728DAEC252}"/>
          </ac:spMkLst>
        </pc:spChg>
        <pc:spChg chg="mod">
          <ac:chgData name="Farmer, Eric K" userId="f10cf070-fd94-4bdb-a3b4-fc94327a522b" providerId="ADAL" clId="{569980F8-BA8B-4A94-A0FC-63C89E553D6C}" dt="2024-04-28T22:54:05.546" v="21409" actId="255"/>
          <ac:spMkLst>
            <pc:docMk/>
            <pc:sldMk cId="881772877" sldId="1993219072"/>
            <ac:spMk id="4" creationId="{A58C5EAB-A408-4724-A131-3A4CE811B18B}"/>
          </ac:spMkLst>
        </pc:spChg>
      </pc:sldChg>
      <pc:sldChg chg="modSp new del mod">
        <pc:chgData name="Farmer, Eric K" userId="f10cf070-fd94-4bdb-a3b4-fc94327a522b" providerId="ADAL" clId="{569980F8-BA8B-4A94-A0FC-63C89E553D6C}" dt="2024-04-13T20:17:41.616" v="6605" actId="47"/>
        <pc:sldMkLst>
          <pc:docMk/>
          <pc:sldMk cId="2773593199" sldId="1993219072"/>
        </pc:sldMkLst>
        <pc:spChg chg="mod">
          <ac:chgData name="Farmer, Eric K" userId="f10cf070-fd94-4bdb-a3b4-fc94327a522b" providerId="ADAL" clId="{569980F8-BA8B-4A94-A0FC-63C89E553D6C}" dt="2024-04-13T20:16:38.856" v="6598" actId="20577"/>
          <ac:spMkLst>
            <pc:docMk/>
            <pc:sldMk cId="2773593199" sldId="1993219072"/>
            <ac:spMk id="2" creationId="{BE6838F4-0A77-0D8E-F13E-E0D789D8A5FE}"/>
          </ac:spMkLst>
        </pc:spChg>
      </pc:sldChg>
      <pc:sldChg chg="new del">
        <pc:chgData name="Farmer, Eric K" userId="f10cf070-fd94-4bdb-a3b4-fc94327a522b" providerId="ADAL" clId="{569980F8-BA8B-4A94-A0FC-63C89E553D6C}" dt="2024-04-21T20:47:21.391" v="7462" actId="47"/>
        <pc:sldMkLst>
          <pc:docMk/>
          <pc:sldMk cId="1553921368" sldId="1993219073"/>
        </pc:sldMkLst>
      </pc:sldChg>
      <pc:sldChg chg="modSp add del mod ord">
        <pc:chgData name="Farmer, Eric K" userId="f10cf070-fd94-4bdb-a3b4-fc94327a522b" providerId="ADAL" clId="{569980F8-BA8B-4A94-A0FC-63C89E553D6C}" dt="2024-04-21T20:51:28.955" v="7673" actId="47"/>
        <pc:sldMkLst>
          <pc:docMk/>
          <pc:sldMk cId="3476740503" sldId="1993219073"/>
        </pc:sldMkLst>
        <pc:spChg chg="mod">
          <ac:chgData name="Farmer, Eric K" userId="f10cf070-fd94-4bdb-a3b4-fc94327a522b" providerId="ADAL" clId="{569980F8-BA8B-4A94-A0FC-63C89E553D6C}" dt="2024-04-21T20:48:26.359" v="7553" actId="20577"/>
          <ac:spMkLst>
            <pc:docMk/>
            <pc:sldMk cId="3476740503" sldId="1993219073"/>
            <ac:spMk id="2" creationId="{B6E12877-2BAF-574D-ABEE-36EFC283DAC6}"/>
          </ac:spMkLst>
        </pc:spChg>
      </pc:sldChg>
      <pc:sldChg chg="addSp delSp modSp add mod">
        <pc:chgData name="Farmer, Eric K" userId="f10cf070-fd94-4bdb-a3b4-fc94327a522b" providerId="ADAL" clId="{569980F8-BA8B-4A94-A0FC-63C89E553D6C}" dt="2024-04-27T21:47:04.799" v="20055" actId="207"/>
        <pc:sldMkLst>
          <pc:docMk/>
          <pc:sldMk cId="13556571" sldId="1993219074"/>
        </pc:sldMkLst>
        <pc:spChg chg="mod">
          <ac:chgData name="Farmer, Eric K" userId="f10cf070-fd94-4bdb-a3b4-fc94327a522b" providerId="ADAL" clId="{569980F8-BA8B-4A94-A0FC-63C89E553D6C}" dt="2024-04-21T21:13:13.398" v="9121" actId="20577"/>
          <ac:spMkLst>
            <pc:docMk/>
            <pc:sldMk cId="13556571" sldId="1993219074"/>
            <ac:spMk id="2" creationId="{0E38E752-8BC3-C9B2-ACC8-0C4D835A5E2A}"/>
          </ac:spMkLst>
        </pc:spChg>
        <pc:spChg chg="mod">
          <ac:chgData name="Farmer, Eric K" userId="f10cf070-fd94-4bdb-a3b4-fc94327a522b" providerId="ADAL" clId="{569980F8-BA8B-4A94-A0FC-63C89E553D6C}" dt="2024-04-21T20:49:38.452" v="7656" actId="20577"/>
          <ac:spMkLst>
            <pc:docMk/>
            <pc:sldMk cId="13556571" sldId="1993219074"/>
            <ac:spMk id="3" creationId="{EA31EDBC-2598-206C-F96C-3D5AC5B6E662}"/>
          </ac:spMkLst>
        </pc:spChg>
        <pc:spChg chg="add mod">
          <ac:chgData name="Farmer, Eric K" userId="f10cf070-fd94-4bdb-a3b4-fc94327a522b" providerId="ADAL" clId="{569980F8-BA8B-4A94-A0FC-63C89E553D6C}" dt="2024-04-27T21:44:57.171" v="20047" actId="14100"/>
          <ac:spMkLst>
            <pc:docMk/>
            <pc:sldMk cId="13556571" sldId="1993219074"/>
            <ac:spMk id="5" creationId="{9BECAF3E-2684-D778-4A32-9DFD38DA452E}"/>
          </ac:spMkLst>
        </pc:spChg>
        <pc:spChg chg="add mod">
          <ac:chgData name="Farmer, Eric K" userId="f10cf070-fd94-4bdb-a3b4-fc94327a522b" providerId="ADAL" clId="{569980F8-BA8B-4A94-A0FC-63C89E553D6C}" dt="2024-04-27T21:47:04.799" v="20055" actId="207"/>
          <ac:spMkLst>
            <pc:docMk/>
            <pc:sldMk cId="13556571" sldId="1993219074"/>
            <ac:spMk id="6" creationId="{544D38A1-713D-C089-DE35-9641090A6A4D}"/>
          </ac:spMkLst>
        </pc:spChg>
        <pc:spChg chg="add mod">
          <ac:chgData name="Farmer, Eric K" userId="f10cf070-fd94-4bdb-a3b4-fc94327a522b" providerId="ADAL" clId="{569980F8-BA8B-4A94-A0FC-63C89E553D6C}" dt="2024-04-27T21:46:30.162" v="20052" actId="1076"/>
          <ac:spMkLst>
            <pc:docMk/>
            <pc:sldMk cId="13556571" sldId="1993219074"/>
            <ac:spMk id="7" creationId="{D2C724C9-4313-6E9E-E59E-0540C55CBBCF}"/>
          </ac:spMkLst>
        </pc:spChg>
        <pc:spChg chg="add mod">
          <ac:chgData name="Farmer, Eric K" userId="f10cf070-fd94-4bdb-a3b4-fc94327a522b" providerId="ADAL" clId="{569980F8-BA8B-4A94-A0FC-63C89E553D6C}" dt="2024-04-27T21:46:58.315" v="20054" actId="207"/>
          <ac:spMkLst>
            <pc:docMk/>
            <pc:sldMk cId="13556571" sldId="1993219074"/>
            <ac:spMk id="8" creationId="{3AB74AF0-C1E9-7907-92FF-07329BC9405A}"/>
          </ac:spMkLst>
        </pc:spChg>
        <pc:spChg chg="add mod">
          <ac:chgData name="Farmer, Eric K" userId="f10cf070-fd94-4bdb-a3b4-fc94327a522b" providerId="ADAL" clId="{569980F8-BA8B-4A94-A0FC-63C89E553D6C}" dt="2024-04-27T21:46:30.162" v="20052" actId="1076"/>
          <ac:spMkLst>
            <pc:docMk/>
            <pc:sldMk cId="13556571" sldId="1993219074"/>
            <ac:spMk id="14" creationId="{E8EC7A59-5598-DC38-A692-162B97759FA0}"/>
          </ac:spMkLst>
        </pc:spChg>
        <pc:spChg chg="add mod">
          <ac:chgData name="Farmer, Eric K" userId="f10cf070-fd94-4bdb-a3b4-fc94327a522b" providerId="ADAL" clId="{569980F8-BA8B-4A94-A0FC-63C89E553D6C}" dt="2024-04-27T21:46:30.162" v="20052" actId="1076"/>
          <ac:spMkLst>
            <pc:docMk/>
            <pc:sldMk cId="13556571" sldId="1993219074"/>
            <ac:spMk id="15" creationId="{B2E7727D-AC92-EFA8-3E06-18C4458AD2F1}"/>
          </ac:spMkLst>
        </pc:spChg>
        <pc:spChg chg="add mod">
          <ac:chgData name="Farmer, Eric K" userId="f10cf070-fd94-4bdb-a3b4-fc94327a522b" providerId="ADAL" clId="{569980F8-BA8B-4A94-A0FC-63C89E553D6C}" dt="2024-04-27T21:46:30.162" v="20052" actId="1076"/>
          <ac:spMkLst>
            <pc:docMk/>
            <pc:sldMk cId="13556571" sldId="1993219074"/>
            <ac:spMk id="16" creationId="{A3FCD310-3A8E-4C57-88F4-1167AA674A56}"/>
          </ac:spMkLst>
        </pc:spChg>
        <pc:spChg chg="add mod">
          <ac:chgData name="Farmer, Eric K" userId="f10cf070-fd94-4bdb-a3b4-fc94327a522b" providerId="ADAL" clId="{569980F8-BA8B-4A94-A0FC-63C89E553D6C}" dt="2024-04-27T21:46:30.162" v="20052" actId="1076"/>
          <ac:spMkLst>
            <pc:docMk/>
            <pc:sldMk cId="13556571" sldId="1993219074"/>
            <ac:spMk id="17" creationId="{31D3C63A-2C95-96CD-E181-6930F34F741F}"/>
          </ac:spMkLst>
        </pc:spChg>
        <pc:spChg chg="add mod">
          <ac:chgData name="Farmer, Eric K" userId="f10cf070-fd94-4bdb-a3b4-fc94327a522b" providerId="ADAL" clId="{569980F8-BA8B-4A94-A0FC-63C89E553D6C}" dt="2024-04-27T21:46:30.162" v="20052" actId="1076"/>
          <ac:spMkLst>
            <pc:docMk/>
            <pc:sldMk cId="13556571" sldId="1993219074"/>
            <ac:spMk id="18" creationId="{E0B52B7B-023B-97B6-871C-6F687E152796}"/>
          </ac:spMkLst>
        </pc:spChg>
        <pc:spChg chg="add mod">
          <ac:chgData name="Farmer, Eric K" userId="f10cf070-fd94-4bdb-a3b4-fc94327a522b" providerId="ADAL" clId="{569980F8-BA8B-4A94-A0FC-63C89E553D6C}" dt="2024-04-27T21:46:30.162" v="20052" actId="1076"/>
          <ac:spMkLst>
            <pc:docMk/>
            <pc:sldMk cId="13556571" sldId="1993219074"/>
            <ac:spMk id="19" creationId="{3184FE78-7108-E640-9680-FB820D9F7C34}"/>
          </ac:spMkLst>
        </pc:spChg>
        <pc:picChg chg="add del mod">
          <ac:chgData name="Farmer, Eric K" userId="f10cf070-fd94-4bdb-a3b4-fc94327a522b" providerId="ADAL" clId="{569980F8-BA8B-4A94-A0FC-63C89E553D6C}" dt="2024-04-27T21:43:44.105" v="20012" actId="478"/>
          <ac:picMkLst>
            <pc:docMk/>
            <pc:sldMk cId="13556571" sldId="1993219074"/>
            <ac:picMk id="4" creationId="{289935A1-BB01-EE2F-E7A6-CB880F9EC418}"/>
          </ac:picMkLst>
        </pc:picChg>
        <pc:cxnChg chg="add mod">
          <ac:chgData name="Farmer, Eric K" userId="f10cf070-fd94-4bdb-a3b4-fc94327a522b" providerId="ADAL" clId="{569980F8-BA8B-4A94-A0FC-63C89E553D6C}" dt="2024-04-27T21:46:30.162" v="20052" actId="1076"/>
          <ac:cxnSpMkLst>
            <pc:docMk/>
            <pc:sldMk cId="13556571" sldId="1993219074"/>
            <ac:cxnSpMk id="9" creationId="{FBBE74A5-F209-AF1A-A7A0-8EB8BFF45821}"/>
          </ac:cxnSpMkLst>
        </pc:cxnChg>
        <pc:cxnChg chg="add mod">
          <ac:chgData name="Farmer, Eric K" userId="f10cf070-fd94-4bdb-a3b4-fc94327a522b" providerId="ADAL" clId="{569980F8-BA8B-4A94-A0FC-63C89E553D6C}" dt="2024-04-27T21:46:30.162" v="20052" actId="1076"/>
          <ac:cxnSpMkLst>
            <pc:docMk/>
            <pc:sldMk cId="13556571" sldId="1993219074"/>
            <ac:cxnSpMk id="10" creationId="{BE5BC1D2-2A57-780C-CE17-FF7F1E376083}"/>
          </ac:cxnSpMkLst>
        </pc:cxnChg>
        <pc:cxnChg chg="add mod">
          <ac:chgData name="Farmer, Eric K" userId="f10cf070-fd94-4bdb-a3b4-fc94327a522b" providerId="ADAL" clId="{569980F8-BA8B-4A94-A0FC-63C89E553D6C}" dt="2024-04-27T21:46:30.162" v="20052" actId="1076"/>
          <ac:cxnSpMkLst>
            <pc:docMk/>
            <pc:sldMk cId="13556571" sldId="1993219074"/>
            <ac:cxnSpMk id="11" creationId="{A6AB72CB-A1E0-E4A9-7296-A0EE30AB77C0}"/>
          </ac:cxnSpMkLst>
        </pc:cxnChg>
        <pc:cxnChg chg="add mod">
          <ac:chgData name="Farmer, Eric K" userId="f10cf070-fd94-4bdb-a3b4-fc94327a522b" providerId="ADAL" clId="{569980F8-BA8B-4A94-A0FC-63C89E553D6C}" dt="2024-04-27T21:46:30.162" v="20052" actId="1076"/>
          <ac:cxnSpMkLst>
            <pc:docMk/>
            <pc:sldMk cId="13556571" sldId="1993219074"/>
            <ac:cxnSpMk id="12" creationId="{6E5AE47D-D616-21D1-D785-D7D84DFD8111}"/>
          </ac:cxnSpMkLst>
        </pc:cxnChg>
        <pc:cxnChg chg="add mod">
          <ac:chgData name="Farmer, Eric K" userId="f10cf070-fd94-4bdb-a3b4-fc94327a522b" providerId="ADAL" clId="{569980F8-BA8B-4A94-A0FC-63C89E553D6C}" dt="2024-04-27T21:46:30.162" v="20052" actId="1076"/>
          <ac:cxnSpMkLst>
            <pc:docMk/>
            <pc:sldMk cId="13556571" sldId="1993219074"/>
            <ac:cxnSpMk id="13" creationId="{74689F7E-769A-3DF1-607E-C68D0A432F4D}"/>
          </ac:cxnSpMkLst>
        </pc:cxnChg>
      </pc:sldChg>
      <pc:sldChg chg="modSp add del mod">
        <pc:chgData name="Farmer, Eric K" userId="f10cf070-fd94-4bdb-a3b4-fc94327a522b" providerId="ADAL" clId="{569980F8-BA8B-4A94-A0FC-63C89E553D6C}" dt="2024-04-21T20:51:30.759" v="7674" actId="47"/>
        <pc:sldMkLst>
          <pc:docMk/>
          <pc:sldMk cId="1801188204" sldId="1993219075"/>
        </pc:sldMkLst>
        <pc:spChg chg="mod">
          <ac:chgData name="Farmer, Eric K" userId="f10cf070-fd94-4bdb-a3b4-fc94327a522b" providerId="ADAL" clId="{569980F8-BA8B-4A94-A0FC-63C89E553D6C}" dt="2024-04-21T20:51:11.526" v="7672" actId="20577"/>
          <ac:spMkLst>
            <pc:docMk/>
            <pc:sldMk cId="1801188204" sldId="1993219075"/>
            <ac:spMk id="2" creationId="{CC197507-11FF-AD06-75C1-023B931320C2}"/>
          </ac:spMkLst>
        </pc:spChg>
      </pc:sldChg>
      <pc:sldChg chg="addSp modSp add mod ord">
        <pc:chgData name="Farmer, Eric K" userId="f10cf070-fd94-4bdb-a3b4-fc94327a522b" providerId="ADAL" clId="{569980F8-BA8B-4A94-A0FC-63C89E553D6C}" dt="2024-04-28T22:36:09.287" v="21231" actId="14100"/>
        <pc:sldMkLst>
          <pc:docMk/>
          <pc:sldMk cId="3107964362" sldId="1993219076"/>
        </pc:sldMkLst>
        <pc:spChg chg="mod">
          <ac:chgData name="Farmer, Eric K" userId="f10cf070-fd94-4bdb-a3b4-fc94327a522b" providerId="ADAL" clId="{569980F8-BA8B-4A94-A0FC-63C89E553D6C}" dt="2024-04-21T21:19:18.233" v="9216" actId="20577"/>
          <ac:spMkLst>
            <pc:docMk/>
            <pc:sldMk cId="3107964362" sldId="1993219076"/>
            <ac:spMk id="2" creationId="{8D899E4B-F455-BBF8-2108-D60965E185E6}"/>
          </ac:spMkLst>
        </pc:spChg>
        <pc:spChg chg="mod">
          <ac:chgData name="Farmer, Eric K" userId="f10cf070-fd94-4bdb-a3b4-fc94327a522b" providerId="ADAL" clId="{569980F8-BA8B-4A94-A0FC-63C89E553D6C}" dt="2024-04-21T21:18:32.183" v="9171" actId="20577"/>
          <ac:spMkLst>
            <pc:docMk/>
            <pc:sldMk cId="3107964362" sldId="1993219076"/>
            <ac:spMk id="3" creationId="{9D708D90-99D2-1228-D1A1-D521D1B9D748}"/>
          </ac:spMkLst>
        </pc:spChg>
        <pc:spChg chg="add mod">
          <ac:chgData name="Farmer, Eric K" userId="f10cf070-fd94-4bdb-a3b4-fc94327a522b" providerId="ADAL" clId="{569980F8-BA8B-4A94-A0FC-63C89E553D6C}" dt="2024-04-21T21:32:25.436" v="9867" actId="14100"/>
          <ac:spMkLst>
            <pc:docMk/>
            <pc:sldMk cId="3107964362" sldId="1993219076"/>
            <ac:spMk id="5" creationId="{6BF82BA2-18A8-8B53-41E1-CF7F367FB756}"/>
          </ac:spMkLst>
        </pc:spChg>
        <pc:graphicFrameChg chg="add mod modGraphic">
          <ac:chgData name="Farmer, Eric K" userId="f10cf070-fd94-4bdb-a3b4-fc94327a522b" providerId="ADAL" clId="{569980F8-BA8B-4A94-A0FC-63C89E553D6C}" dt="2024-04-28T22:36:09.287" v="21231" actId="14100"/>
          <ac:graphicFrameMkLst>
            <pc:docMk/>
            <pc:sldMk cId="3107964362" sldId="1993219076"/>
            <ac:graphicFrameMk id="4" creationId="{EEA88419-1DFA-497A-7E5C-0A214858568E}"/>
          </ac:graphicFrameMkLst>
        </pc:graphicFrameChg>
      </pc:sldChg>
      <pc:sldChg chg="addSp modSp add mod">
        <pc:chgData name="Farmer, Eric K" userId="f10cf070-fd94-4bdb-a3b4-fc94327a522b" providerId="ADAL" clId="{569980F8-BA8B-4A94-A0FC-63C89E553D6C}" dt="2024-04-21T21:35:16.316" v="9931"/>
        <pc:sldMkLst>
          <pc:docMk/>
          <pc:sldMk cId="4087642900" sldId="1993219077"/>
        </pc:sldMkLst>
        <pc:spChg chg="mod">
          <ac:chgData name="Farmer, Eric K" userId="f10cf070-fd94-4bdb-a3b4-fc94327a522b" providerId="ADAL" clId="{569980F8-BA8B-4A94-A0FC-63C89E553D6C}" dt="2024-04-21T21:34:47.603" v="9929" actId="20577"/>
          <ac:spMkLst>
            <pc:docMk/>
            <pc:sldMk cId="4087642900" sldId="1993219077"/>
            <ac:spMk id="2" creationId="{89F7C612-13CB-B788-CBCA-AEC4FD0C7572}"/>
          </ac:spMkLst>
        </pc:spChg>
        <pc:spChg chg="mod">
          <ac:chgData name="Farmer, Eric K" userId="f10cf070-fd94-4bdb-a3b4-fc94327a522b" providerId="ADAL" clId="{569980F8-BA8B-4A94-A0FC-63C89E553D6C}" dt="2024-04-21T21:34:16.503" v="9922" actId="20577"/>
          <ac:spMkLst>
            <pc:docMk/>
            <pc:sldMk cId="4087642900" sldId="1993219077"/>
            <ac:spMk id="3" creationId="{8CAB0C01-E93D-DCA4-F9E0-61EE9C6CCD8C}"/>
          </ac:spMkLst>
        </pc:spChg>
        <pc:spChg chg="add mod">
          <ac:chgData name="Farmer, Eric K" userId="f10cf070-fd94-4bdb-a3b4-fc94327a522b" providerId="ADAL" clId="{569980F8-BA8B-4A94-A0FC-63C89E553D6C}" dt="2024-04-21T21:35:16.316" v="9931"/>
          <ac:spMkLst>
            <pc:docMk/>
            <pc:sldMk cId="4087642900" sldId="1993219077"/>
            <ac:spMk id="5" creationId="{DF352599-9653-63F0-5CF6-F76956D347A6}"/>
          </ac:spMkLst>
        </pc:spChg>
        <pc:picChg chg="add mod">
          <ac:chgData name="Farmer, Eric K" userId="f10cf070-fd94-4bdb-a3b4-fc94327a522b" providerId="ADAL" clId="{569980F8-BA8B-4A94-A0FC-63C89E553D6C}" dt="2024-04-21T21:34:40.939" v="9927" actId="1076"/>
          <ac:picMkLst>
            <pc:docMk/>
            <pc:sldMk cId="4087642900" sldId="1993219077"/>
            <ac:picMk id="4" creationId="{1E41D498-80EA-4444-2B49-88B0589CEFD5}"/>
          </ac:picMkLst>
        </pc:picChg>
      </pc:sldChg>
      <pc:sldChg chg="addSp modSp add mod ord">
        <pc:chgData name="Farmer, Eric K" userId="f10cf070-fd94-4bdb-a3b4-fc94327a522b" providerId="ADAL" clId="{569980F8-BA8B-4A94-A0FC-63C89E553D6C}" dt="2024-04-21T21:32:54.553" v="9876" actId="1035"/>
        <pc:sldMkLst>
          <pc:docMk/>
          <pc:sldMk cId="3467061152" sldId="1993219078"/>
        </pc:sldMkLst>
        <pc:spChg chg="mod">
          <ac:chgData name="Farmer, Eric K" userId="f10cf070-fd94-4bdb-a3b4-fc94327a522b" providerId="ADAL" clId="{569980F8-BA8B-4A94-A0FC-63C89E553D6C}" dt="2024-04-21T20:50:39.709" v="7671" actId="20577"/>
          <ac:spMkLst>
            <pc:docMk/>
            <pc:sldMk cId="3467061152" sldId="1993219078"/>
            <ac:spMk id="2" creationId="{E77573D8-B87E-A45E-53F8-354836A688C6}"/>
          </ac:spMkLst>
        </pc:spChg>
        <pc:spChg chg="mod">
          <ac:chgData name="Farmer, Eric K" userId="f10cf070-fd94-4bdb-a3b4-fc94327a522b" providerId="ADAL" clId="{569980F8-BA8B-4A94-A0FC-63C89E553D6C}" dt="2024-04-21T21:15:10.273" v="9167" actId="20577"/>
          <ac:spMkLst>
            <pc:docMk/>
            <pc:sldMk cId="3467061152" sldId="1993219078"/>
            <ac:spMk id="3" creationId="{B25DA6E3-1370-4CC0-8FB2-A83655A97F29}"/>
          </ac:spMkLst>
        </pc:spChg>
        <pc:graphicFrameChg chg="add mod">
          <ac:chgData name="Farmer, Eric K" userId="f10cf070-fd94-4bdb-a3b4-fc94327a522b" providerId="ADAL" clId="{569980F8-BA8B-4A94-A0FC-63C89E553D6C}" dt="2024-04-21T21:32:54.553" v="9876" actId="1035"/>
          <ac:graphicFrameMkLst>
            <pc:docMk/>
            <pc:sldMk cId="3467061152" sldId="1993219078"/>
            <ac:graphicFrameMk id="4" creationId="{EA741934-7783-0175-B272-211E8D8D72F5}"/>
          </ac:graphicFrameMkLst>
        </pc:graphicFrameChg>
      </pc:sldChg>
      <pc:sldChg chg="addSp modSp add mod">
        <pc:chgData name="Farmer, Eric K" userId="f10cf070-fd94-4bdb-a3b4-fc94327a522b" providerId="ADAL" clId="{569980F8-BA8B-4A94-A0FC-63C89E553D6C}" dt="2024-04-28T22:36:39.843" v="21233" actId="1076"/>
        <pc:sldMkLst>
          <pc:docMk/>
          <pc:sldMk cId="617264452" sldId="1993219079"/>
        </pc:sldMkLst>
        <pc:spChg chg="mod">
          <ac:chgData name="Farmer, Eric K" userId="f10cf070-fd94-4bdb-a3b4-fc94327a522b" providerId="ADAL" clId="{569980F8-BA8B-4A94-A0FC-63C89E553D6C}" dt="2024-04-21T21:45:55.622" v="9969" actId="20577"/>
          <ac:spMkLst>
            <pc:docMk/>
            <pc:sldMk cId="617264452" sldId="1993219079"/>
            <ac:spMk id="2" creationId="{12C831A8-61F3-CB05-39C4-6FC9F3E1A0D8}"/>
          </ac:spMkLst>
        </pc:spChg>
        <pc:spChg chg="mod">
          <ac:chgData name="Farmer, Eric K" userId="f10cf070-fd94-4bdb-a3b4-fc94327a522b" providerId="ADAL" clId="{569980F8-BA8B-4A94-A0FC-63C89E553D6C}" dt="2024-04-21T21:48:03.089" v="9987" actId="20577"/>
          <ac:spMkLst>
            <pc:docMk/>
            <pc:sldMk cId="617264452" sldId="1993219079"/>
            <ac:spMk id="3" creationId="{16A5F634-5DB0-C5E1-21BF-C48737962E9C}"/>
          </ac:spMkLst>
        </pc:spChg>
        <pc:spChg chg="add mod">
          <ac:chgData name="Farmer, Eric K" userId="f10cf070-fd94-4bdb-a3b4-fc94327a522b" providerId="ADAL" clId="{569980F8-BA8B-4A94-A0FC-63C89E553D6C}" dt="2024-04-21T21:48:40.797" v="9994"/>
          <ac:spMkLst>
            <pc:docMk/>
            <pc:sldMk cId="617264452" sldId="1993219079"/>
            <ac:spMk id="6" creationId="{689B441D-0275-8842-F2BC-E8313F02C66D}"/>
          </ac:spMkLst>
        </pc:spChg>
        <pc:spChg chg="add mod">
          <ac:chgData name="Farmer, Eric K" userId="f10cf070-fd94-4bdb-a3b4-fc94327a522b" providerId="ADAL" clId="{569980F8-BA8B-4A94-A0FC-63C89E553D6C}" dt="2024-04-28T22:36:39.843" v="21233" actId="1076"/>
          <ac:spMkLst>
            <pc:docMk/>
            <pc:sldMk cId="617264452" sldId="1993219079"/>
            <ac:spMk id="7" creationId="{A017F370-02A2-C22F-EFF6-88E80734F3CE}"/>
          </ac:spMkLst>
        </pc:spChg>
        <pc:picChg chg="add mod">
          <ac:chgData name="Farmer, Eric K" userId="f10cf070-fd94-4bdb-a3b4-fc94327a522b" providerId="ADAL" clId="{569980F8-BA8B-4A94-A0FC-63C89E553D6C}" dt="2024-04-28T22:36:34.206" v="21232" actId="14100"/>
          <ac:picMkLst>
            <pc:docMk/>
            <pc:sldMk cId="617264452" sldId="1993219079"/>
            <ac:picMk id="5" creationId="{82739464-2EA2-D901-A744-CF1D7585CB39}"/>
          </ac:picMkLst>
        </pc:picChg>
      </pc:sldChg>
      <pc:sldChg chg="addSp delSp modSp add mod">
        <pc:chgData name="Farmer, Eric K" userId="f10cf070-fd94-4bdb-a3b4-fc94327a522b" providerId="ADAL" clId="{569980F8-BA8B-4A94-A0FC-63C89E553D6C}" dt="2024-04-28T22:36:52.686" v="21234" actId="1076"/>
        <pc:sldMkLst>
          <pc:docMk/>
          <pc:sldMk cId="3785307497" sldId="1993219080"/>
        </pc:sldMkLst>
        <pc:spChg chg="mod">
          <ac:chgData name="Farmer, Eric K" userId="f10cf070-fd94-4bdb-a3b4-fc94327a522b" providerId="ADAL" clId="{569980F8-BA8B-4A94-A0FC-63C89E553D6C}" dt="2024-04-21T21:49:59.493" v="10037" actId="20577"/>
          <ac:spMkLst>
            <pc:docMk/>
            <pc:sldMk cId="3785307497" sldId="1993219080"/>
            <ac:spMk id="2" creationId="{01375880-211B-64E8-6531-296E2824ED9F}"/>
          </ac:spMkLst>
        </pc:spChg>
        <pc:spChg chg="mod">
          <ac:chgData name="Farmer, Eric K" userId="f10cf070-fd94-4bdb-a3b4-fc94327a522b" providerId="ADAL" clId="{569980F8-BA8B-4A94-A0FC-63C89E553D6C}" dt="2024-04-21T21:58:59.608" v="10561" actId="114"/>
          <ac:spMkLst>
            <pc:docMk/>
            <pc:sldMk cId="3785307497" sldId="1993219080"/>
            <ac:spMk id="3" creationId="{601BC212-C93A-CC6D-1799-A4536400F184}"/>
          </ac:spMkLst>
        </pc:spChg>
        <pc:spChg chg="add mod">
          <ac:chgData name="Farmer, Eric K" userId="f10cf070-fd94-4bdb-a3b4-fc94327a522b" providerId="ADAL" clId="{569980F8-BA8B-4A94-A0FC-63C89E553D6C}" dt="2024-04-21T21:57:19.698" v="10535"/>
          <ac:spMkLst>
            <pc:docMk/>
            <pc:sldMk cId="3785307497" sldId="1993219080"/>
            <ac:spMk id="6" creationId="{BF3E0215-03C6-AACF-159C-732F16097B15}"/>
          </ac:spMkLst>
        </pc:spChg>
        <pc:graphicFrameChg chg="add del mod">
          <ac:chgData name="Farmer, Eric K" userId="f10cf070-fd94-4bdb-a3b4-fc94327a522b" providerId="ADAL" clId="{569980F8-BA8B-4A94-A0FC-63C89E553D6C}" dt="2024-04-21T21:50:53.490" v="10043" actId="3680"/>
          <ac:graphicFrameMkLst>
            <pc:docMk/>
            <pc:sldMk cId="3785307497" sldId="1993219080"/>
            <ac:graphicFrameMk id="4" creationId="{74794FF5-251D-6DA9-022D-069CAC15FFDA}"/>
          </ac:graphicFrameMkLst>
        </pc:graphicFrameChg>
        <pc:graphicFrameChg chg="add mod modGraphic">
          <ac:chgData name="Farmer, Eric K" userId="f10cf070-fd94-4bdb-a3b4-fc94327a522b" providerId="ADAL" clId="{569980F8-BA8B-4A94-A0FC-63C89E553D6C}" dt="2024-04-28T22:36:52.686" v="21234" actId="1076"/>
          <ac:graphicFrameMkLst>
            <pc:docMk/>
            <pc:sldMk cId="3785307497" sldId="1993219080"/>
            <ac:graphicFrameMk id="5" creationId="{87789D0B-21AD-A1C7-AE24-CA4A8ACF3276}"/>
          </ac:graphicFrameMkLst>
        </pc:graphicFrameChg>
      </pc:sldChg>
      <pc:sldChg chg="addSp modSp add mod modNotesTx">
        <pc:chgData name="Farmer, Eric K" userId="f10cf070-fd94-4bdb-a3b4-fc94327a522b" providerId="ADAL" clId="{569980F8-BA8B-4A94-A0FC-63C89E553D6C}" dt="2024-04-28T23:35:31.682" v="23022" actId="20577"/>
        <pc:sldMkLst>
          <pc:docMk/>
          <pc:sldMk cId="3159498723" sldId="1993219081"/>
        </pc:sldMkLst>
        <pc:spChg chg="mod">
          <ac:chgData name="Farmer, Eric K" userId="f10cf070-fd94-4bdb-a3b4-fc94327a522b" providerId="ADAL" clId="{569980F8-BA8B-4A94-A0FC-63C89E553D6C}" dt="2024-04-28T23:35:31.682" v="23022" actId="20577"/>
          <ac:spMkLst>
            <pc:docMk/>
            <pc:sldMk cId="3159498723" sldId="1993219081"/>
            <ac:spMk id="2" creationId="{95135693-7B68-68A4-B692-335B1159E840}"/>
          </ac:spMkLst>
        </pc:spChg>
        <pc:spChg chg="mod">
          <ac:chgData name="Farmer, Eric K" userId="f10cf070-fd94-4bdb-a3b4-fc94327a522b" providerId="ADAL" clId="{569980F8-BA8B-4A94-A0FC-63C89E553D6C}" dt="2024-04-21T22:03:22.893" v="10844" actId="20577"/>
          <ac:spMkLst>
            <pc:docMk/>
            <pc:sldMk cId="3159498723" sldId="1993219081"/>
            <ac:spMk id="3" creationId="{8EF9ABC6-6D40-4D93-374F-31E0FFE42F69}"/>
          </ac:spMkLst>
        </pc:spChg>
        <pc:spChg chg="add mod">
          <ac:chgData name="Farmer, Eric K" userId="f10cf070-fd94-4bdb-a3b4-fc94327a522b" providerId="ADAL" clId="{569980F8-BA8B-4A94-A0FC-63C89E553D6C}" dt="2024-04-28T22:40:33.070" v="21261" actId="14100"/>
          <ac:spMkLst>
            <pc:docMk/>
            <pc:sldMk cId="3159498723" sldId="1993219081"/>
            <ac:spMk id="5" creationId="{73A1F5EC-F76C-6D8D-1558-2F23BF74ACF9}"/>
          </ac:spMkLst>
        </pc:spChg>
        <pc:spChg chg="add mod">
          <ac:chgData name="Farmer, Eric K" userId="f10cf070-fd94-4bdb-a3b4-fc94327a522b" providerId="ADAL" clId="{569980F8-BA8B-4A94-A0FC-63C89E553D6C}" dt="2024-04-21T22:12:07.828" v="11290" actId="114"/>
          <ac:spMkLst>
            <pc:docMk/>
            <pc:sldMk cId="3159498723" sldId="1993219081"/>
            <ac:spMk id="6" creationId="{48F10C96-C0FE-B2C7-3DDF-96B1487BC794}"/>
          </ac:spMkLst>
        </pc:spChg>
        <pc:graphicFrameChg chg="add mod modGraphic">
          <ac:chgData name="Farmer, Eric K" userId="f10cf070-fd94-4bdb-a3b4-fc94327a522b" providerId="ADAL" clId="{569980F8-BA8B-4A94-A0FC-63C89E553D6C}" dt="2024-04-28T22:40:20.368" v="21258" actId="1076"/>
          <ac:graphicFrameMkLst>
            <pc:docMk/>
            <pc:sldMk cId="3159498723" sldId="1993219081"/>
            <ac:graphicFrameMk id="4" creationId="{912CF9E0-238B-DC13-B29D-7F76B9C7A851}"/>
          </ac:graphicFrameMkLst>
        </pc:graphicFrameChg>
      </pc:sldChg>
      <pc:sldChg chg="addSp modSp add mod ord modNotesTx">
        <pc:chgData name="Farmer, Eric K" userId="f10cf070-fd94-4bdb-a3b4-fc94327a522b" providerId="ADAL" clId="{569980F8-BA8B-4A94-A0FC-63C89E553D6C}" dt="2024-04-28T22:34:46.053" v="21220"/>
        <pc:sldMkLst>
          <pc:docMk/>
          <pc:sldMk cId="3929531440" sldId="1993219082"/>
        </pc:sldMkLst>
        <pc:spChg chg="mod">
          <ac:chgData name="Farmer, Eric K" userId="f10cf070-fd94-4bdb-a3b4-fc94327a522b" providerId="ADAL" clId="{569980F8-BA8B-4A94-A0FC-63C89E553D6C}" dt="2024-04-28T22:34:34.389" v="21219" actId="20577"/>
          <ac:spMkLst>
            <pc:docMk/>
            <pc:sldMk cId="3929531440" sldId="1993219082"/>
            <ac:spMk id="2" creationId="{197792F2-926E-3DB7-EC8F-B062E35AFCE7}"/>
          </ac:spMkLst>
        </pc:spChg>
        <pc:spChg chg="mod">
          <ac:chgData name="Farmer, Eric K" userId="f10cf070-fd94-4bdb-a3b4-fc94327a522b" providerId="ADAL" clId="{569980F8-BA8B-4A94-A0FC-63C89E553D6C}" dt="2024-04-21T22:31:17.398" v="12364" actId="20577"/>
          <ac:spMkLst>
            <pc:docMk/>
            <pc:sldMk cId="3929531440" sldId="1993219082"/>
            <ac:spMk id="3" creationId="{3D05FDFE-5780-2B8E-4255-2056D0007073}"/>
          </ac:spMkLst>
        </pc:spChg>
        <pc:picChg chg="add mod">
          <ac:chgData name="Farmer, Eric K" userId="f10cf070-fd94-4bdb-a3b4-fc94327a522b" providerId="ADAL" clId="{569980F8-BA8B-4A94-A0FC-63C89E553D6C}" dt="2024-04-28T22:34:46.053" v="21220"/>
          <ac:picMkLst>
            <pc:docMk/>
            <pc:sldMk cId="3929531440" sldId="1993219082"/>
            <ac:picMk id="4" creationId="{061C330F-B1AF-0FA5-46EA-624C9E87F81A}"/>
          </ac:picMkLst>
        </pc:picChg>
      </pc:sldChg>
      <pc:sldChg chg="addSp delSp modSp add mod">
        <pc:chgData name="Farmer, Eric K" userId="f10cf070-fd94-4bdb-a3b4-fc94327a522b" providerId="ADAL" clId="{569980F8-BA8B-4A94-A0FC-63C89E553D6C}" dt="2024-04-28T23:35:20.625" v="23017" actId="20577"/>
        <pc:sldMkLst>
          <pc:docMk/>
          <pc:sldMk cId="1598999242" sldId="1993219083"/>
        </pc:sldMkLst>
        <pc:spChg chg="mod">
          <ac:chgData name="Farmer, Eric K" userId="f10cf070-fd94-4bdb-a3b4-fc94327a522b" providerId="ADAL" clId="{569980F8-BA8B-4A94-A0FC-63C89E553D6C}" dt="2024-04-28T23:35:20.625" v="23017" actId="20577"/>
          <ac:spMkLst>
            <pc:docMk/>
            <pc:sldMk cId="1598999242" sldId="1993219083"/>
            <ac:spMk id="2" creationId="{455673CB-5722-9FB4-2085-79662D81C45A}"/>
          </ac:spMkLst>
        </pc:spChg>
        <pc:spChg chg="mod">
          <ac:chgData name="Farmer, Eric K" userId="f10cf070-fd94-4bdb-a3b4-fc94327a522b" providerId="ADAL" clId="{569980F8-BA8B-4A94-A0FC-63C89E553D6C}" dt="2024-04-21T22:14:19.595" v="11385"/>
          <ac:spMkLst>
            <pc:docMk/>
            <pc:sldMk cId="1598999242" sldId="1993219083"/>
            <ac:spMk id="3" creationId="{FDB90237-1030-6E85-5377-DAEF51DF97E3}"/>
          </ac:spMkLst>
        </pc:spChg>
        <pc:spChg chg="add mod">
          <ac:chgData name="Farmer, Eric K" userId="f10cf070-fd94-4bdb-a3b4-fc94327a522b" providerId="ADAL" clId="{569980F8-BA8B-4A94-A0FC-63C89E553D6C}" dt="2024-04-21T22:19:00.913" v="11598"/>
          <ac:spMkLst>
            <pc:docMk/>
            <pc:sldMk cId="1598999242" sldId="1993219083"/>
            <ac:spMk id="6" creationId="{09E20A7C-8090-B659-7EA5-10EF605F11C9}"/>
          </ac:spMkLst>
        </pc:spChg>
        <pc:spChg chg="add mod">
          <ac:chgData name="Farmer, Eric K" userId="f10cf070-fd94-4bdb-a3b4-fc94327a522b" providerId="ADAL" clId="{569980F8-BA8B-4A94-A0FC-63C89E553D6C}" dt="2024-04-28T22:38:44.408" v="21243" actId="14100"/>
          <ac:spMkLst>
            <pc:docMk/>
            <pc:sldMk cId="1598999242" sldId="1993219083"/>
            <ac:spMk id="7" creationId="{48CD826D-DCE7-3AD7-3404-A0D005782E5D}"/>
          </ac:spMkLst>
        </pc:spChg>
        <pc:graphicFrameChg chg="add del">
          <ac:chgData name="Farmer, Eric K" userId="f10cf070-fd94-4bdb-a3b4-fc94327a522b" providerId="ADAL" clId="{569980F8-BA8B-4A94-A0FC-63C89E553D6C}" dt="2024-04-21T22:14:34.728" v="11387" actId="3680"/>
          <ac:graphicFrameMkLst>
            <pc:docMk/>
            <pc:sldMk cId="1598999242" sldId="1993219083"/>
            <ac:graphicFrameMk id="4" creationId="{CC9E3E95-56FD-37D5-3C92-8B13CB72ECCE}"/>
          </ac:graphicFrameMkLst>
        </pc:graphicFrameChg>
        <pc:graphicFrameChg chg="add mod modGraphic">
          <ac:chgData name="Farmer, Eric K" userId="f10cf070-fd94-4bdb-a3b4-fc94327a522b" providerId="ADAL" clId="{569980F8-BA8B-4A94-A0FC-63C89E553D6C}" dt="2024-04-28T22:40:08.680" v="21255" actId="1076"/>
          <ac:graphicFrameMkLst>
            <pc:docMk/>
            <pc:sldMk cId="1598999242" sldId="1993219083"/>
            <ac:graphicFrameMk id="5" creationId="{666258B5-CA82-EC43-A165-F683866AD993}"/>
          </ac:graphicFrameMkLst>
        </pc:graphicFrameChg>
      </pc:sldChg>
      <pc:sldChg chg="modSp add mod">
        <pc:chgData name="Farmer, Eric K" userId="f10cf070-fd94-4bdb-a3b4-fc94327a522b" providerId="ADAL" clId="{569980F8-BA8B-4A94-A0FC-63C89E553D6C}" dt="2024-04-21T22:29:33.198" v="12266" actId="20577"/>
        <pc:sldMkLst>
          <pc:docMk/>
          <pc:sldMk cId="1231780128" sldId="1993219084"/>
        </pc:sldMkLst>
        <pc:spChg chg="mod">
          <ac:chgData name="Farmer, Eric K" userId="f10cf070-fd94-4bdb-a3b4-fc94327a522b" providerId="ADAL" clId="{569980F8-BA8B-4A94-A0FC-63C89E553D6C}" dt="2024-04-21T22:22:29.130" v="11613" actId="20577"/>
          <ac:spMkLst>
            <pc:docMk/>
            <pc:sldMk cId="1231780128" sldId="1993219084"/>
            <ac:spMk id="2" creationId="{0325682D-0109-0F38-2164-50AEE1D0E61D}"/>
          </ac:spMkLst>
        </pc:spChg>
        <pc:spChg chg="mod">
          <ac:chgData name="Farmer, Eric K" userId="f10cf070-fd94-4bdb-a3b4-fc94327a522b" providerId="ADAL" clId="{569980F8-BA8B-4A94-A0FC-63C89E553D6C}" dt="2024-04-21T22:29:33.198" v="12266" actId="20577"/>
          <ac:spMkLst>
            <pc:docMk/>
            <pc:sldMk cId="1231780128" sldId="1993219084"/>
            <ac:spMk id="3" creationId="{EA3ADBBA-A2E8-8B27-BC65-38BFEE63306C}"/>
          </ac:spMkLst>
        </pc:spChg>
      </pc:sldChg>
      <pc:sldChg chg="addSp delSp modSp add mod modNotesTx">
        <pc:chgData name="Farmer, Eric K" userId="f10cf070-fd94-4bdb-a3b4-fc94327a522b" providerId="ADAL" clId="{569980F8-BA8B-4A94-A0FC-63C89E553D6C}" dt="2024-04-28T22:47:34.722" v="21343" actId="1076"/>
        <pc:sldMkLst>
          <pc:docMk/>
          <pc:sldMk cId="3099275869" sldId="1993219085"/>
        </pc:sldMkLst>
        <pc:spChg chg="mod">
          <ac:chgData name="Farmer, Eric K" userId="f10cf070-fd94-4bdb-a3b4-fc94327a522b" providerId="ADAL" clId="{569980F8-BA8B-4A94-A0FC-63C89E553D6C}" dt="2024-04-28T22:41:34.985" v="21277" actId="20577"/>
          <ac:spMkLst>
            <pc:docMk/>
            <pc:sldMk cId="3099275869" sldId="1993219085"/>
            <ac:spMk id="2" creationId="{970D0E29-7563-FCF5-1B5F-0FCF5939ED4B}"/>
          </ac:spMkLst>
        </pc:spChg>
        <pc:spChg chg="mod">
          <ac:chgData name="Farmer, Eric K" userId="f10cf070-fd94-4bdb-a3b4-fc94327a522b" providerId="ADAL" clId="{569980F8-BA8B-4A94-A0FC-63C89E553D6C}" dt="2024-04-21T22:31:03.094" v="12354" actId="20577"/>
          <ac:spMkLst>
            <pc:docMk/>
            <pc:sldMk cId="3099275869" sldId="1993219085"/>
            <ac:spMk id="3" creationId="{FE3AB9FB-FA46-1F6C-A4E5-9A6166426D64}"/>
          </ac:spMkLst>
        </pc:spChg>
        <pc:picChg chg="add del mod">
          <ac:chgData name="Farmer, Eric K" userId="f10cf070-fd94-4bdb-a3b4-fc94327a522b" providerId="ADAL" clId="{569980F8-BA8B-4A94-A0FC-63C89E553D6C}" dt="2024-04-28T22:47:14.616" v="21338" actId="478"/>
          <ac:picMkLst>
            <pc:docMk/>
            <pc:sldMk cId="3099275869" sldId="1993219085"/>
            <ac:picMk id="5" creationId="{C13840DD-4D3F-8D1C-D809-35F67296BFA4}"/>
          </ac:picMkLst>
        </pc:picChg>
        <pc:picChg chg="add mod">
          <ac:chgData name="Farmer, Eric K" userId="f10cf070-fd94-4bdb-a3b4-fc94327a522b" providerId="ADAL" clId="{569980F8-BA8B-4A94-A0FC-63C89E553D6C}" dt="2024-04-28T22:47:34.722" v="21343" actId="1076"/>
          <ac:picMkLst>
            <pc:docMk/>
            <pc:sldMk cId="3099275869" sldId="1993219085"/>
            <ac:picMk id="7" creationId="{A8D56B94-025B-5994-2D4C-DE9C7C7D3218}"/>
          </ac:picMkLst>
        </pc:picChg>
      </pc:sldChg>
      <pc:sldChg chg="modSp add mod">
        <pc:chgData name="Farmer, Eric K" userId="f10cf070-fd94-4bdb-a3b4-fc94327a522b" providerId="ADAL" clId="{569980F8-BA8B-4A94-A0FC-63C89E553D6C}" dt="2024-04-28T22:52:24.567" v="21400" actId="1035"/>
        <pc:sldMkLst>
          <pc:docMk/>
          <pc:sldMk cId="1208366703" sldId="1993219086"/>
        </pc:sldMkLst>
        <pc:spChg chg="mod">
          <ac:chgData name="Farmer, Eric K" userId="f10cf070-fd94-4bdb-a3b4-fc94327a522b" providerId="ADAL" clId="{569980F8-BA8B-4A94-A0FC-63C89E553D6C}" dt="2024-04-21T22:31:47.264" v="12428" actId="20577"/>
          <ac:spMkLst>
            <pc:docMk/>
            <pc:sldMk cId="1208366703" sldId="1993219086"/>
            <ac:spMk id="2" creationId="{F4C8E055-DAC2-3B45-470B-8D9622470637}"/>
          </ac:spMkLst>
        </pc:spChg>
        <pc:spChg chg="mod">
          <ac:chgData name="Farmer, Eric K" userId="f10cf070-fd94-4bdb-a3b4-fc94327a522b" providerId="ADAL" clId="{569980F8-BA8B-4A94-A0FC-63C89E553D6C}" dt="2024-04-28T22:52:24.567" v="21400" actId="1035"/>
          <ac:spMkLst>
            <pc:docMk/>
            <pc:sldMk cId="1208366703" sldId="1993219086"/>
            <ac:spMk id="3" creationId="{D17B80C7-746F-F6B8-95CE-82F81EA596F8}"/>
          </ac:spMkLst>
        </pc:spChg>
      </pc:sldChg>
      <pc:sldChg chg="addSp modSp add del mod modNotesTx">
        <pc:chgData name="Farmer, Eric K" userId="f10cf070-fd94-4bdb-a3b4-fc94327a522b" providerId="ADAL" clId="{569980F8-BA8B-4A94-A0FC-63C89E553D6C}" dt="2024-04-28T22:46:57.943" v="21337" actId="47"/>
        <pc:sldMkLst>
          <pc:docMk/>
          <pc:sldMk cId="4174209305" sldId="1993219087"/>
        </pc:sldMkLst>
        <pc:spChg chg="mod">
          <ac:chgData name="Farmer, Eric K" userId="f10cf070-fd94-4bdb-a3b4-fc94327a522b" providerId="ADAL" clId="{569980F8-BA8B-4A94-A0FC-63C89E553D6C}" dt="2024-04-28T22:43:39.010" v="21311" actId="20577"/>
          <ac:spMkLst>
            <pc:docMk/>
            <pc:sldMk cId="4174209305" sldId="1993219087"/>
            <ac:spMk id="2" creationId="{9E9C0211-B5D0-7699-78C1-239371811AB5}"/>
          </ac:spMkLst>
        </pc:spChg>
        <pc:spChg chg="mod">
          <ac:chgData name="Farmer, Eric K" userId="f10cf070-fd94-4bdb-a3b4-fc94327a522b" providerId="ADAL" clId="{569980F8-BA8B-4A94-A0FC-63C89E553D6C}" dt="2024-04-28T22:44:00.173" v="21317" actId="20577"/>
          <ac:spMkLst>
            <pc:docMk/>
            <pc:sldMk cId="4174209305" sldId="1993219087"/>
            <ac:spMk id="3" creationId="{563282B8-D7B9-C1A6-DE59-50566347038B}"/>
          </ac:spMkLst>
        </pc:spChg>
        <pc:picChg chg="add mod">
          <ac:chgData name="Farmer, Eric K" userId="f10cf070-fd94-4bdb-a3b4-fc94327a522b" providerId="ADAL" clId="{569980F8-BA8B-4A94-A0FC-63C89E553D6C}" dt="2024-04-28T22:43:57.486" v="21316" actId="1076"/>
          <ac:picMkLst>
            <pc:docMk/>
            <pc:sldMk cId="4174209305" sldId="1993219087"/>
            <ac:picMk id="5" creationId="{BA0B429C-504E-D757-B24D-B740FDB7D224}"/>
          </ac:picMkLst>
        </pc:picChg>
      </pc:sldChg>
      <pc:sldChg chg="addSp modSp add del mod">
        <pc:chgData name="Farmer, Eric K" userId="f10cf070-fd94-4bdb-a3b4-fc94327a522b" providerId="ADAL" clId="{569980F8-BA8B-4A94-A0FC-63C89E553D6C}" dt="2024-04-21T23:03:15.370" v="14087" actId="2696"/>
        <pc:sldMkLst>
          <pc:docMk/>
          <pc:sldMk cId="1002298500" sldId="1993219088"/>
        </pc:sldMkLst>
        <pc:spChg chg="mod">
          <ac:chgData name="Farmer, Eric K" userId="f10cf070-fd94-4bdb-a3b4-fc94327a522b" providerId="ADAL" clId="{569980F8-BA8B-4A94-A0FC-63C89E553D6C}" dt="2024-04-21T23:02:41.770" v="14086" actId="20577"/>
          <ac:spMkLst>
            <pc:docMk/>
            <pc:sldMk cId="1002298500" sldId="1993219088"/>
            <ac:spMk id="2" creationId="{928708C0-4AEE-5861-68C2-189931C54F02}"/>
          </ac:spMkLst>
        </pc:spChg>
        <pc:spChg chg="mod">
          <ac:chgData name="Farmer, Eric K" userId="f10cf070-fd94-4bdb-a3b4-fc94327a522b" providerId="ADAL" clId="{569980F8-BA8B-4A94-A0FC-63C89E553D6C}" dt="2024-04-21T22:53:12.469" v="13572" actId="20577"/>
          <ac:spMkLst>
            <pc:docMk/>
            <pc:sldMk cId="1002298500" sldId="1993219088"/>
            <ac:spMk id="3" creationId="{7231DBF1-D63E-B15B-9FB5-6CAB7CF48B74}"/>
          </ac:spMkLst>
        </pc:spChg>
        <pc:graphicFrameChg chg="add mod modGraphic">
          <ac:chgData name="Farmer, Eric K" userId="f10cf070-fd94-4bdb-a3b4-fc94327a522b" providerId="ADAL" clId="{569980F8-BA8B-4A94-A0FC-63C89E553D6C}" dt="2024-04-21T23:00:43.496" v="14081" actId="20577"/>
          <ac:graphicFrameMkLst>
            <pc:docMk/>
            <pc:sldMk cId="1002298500" sldId="1993219088"/>
            <ac:graphicFrameMk id="4" creationId="{F5FEB841-53E0-FE73-1D07-1C75A3C9847C}"/>
          </ac:graphicFrameMkLst>
        </pc:graphicFrameChg>
      </pc:sldChg>
      <pc:sldChg chg="addSp delSp modSp add mod">
        <pc:chgData name="Farmer, Eric K" userId="f10cf070-fd94-4bdb-a3b4-fc94327a522b" providerId="ADAL" clId="{569980F8-BA8B-4A94-A0FC-63C89E553D6C}" dt="2024-04-21T23:05:04.332" v="14170" actId="1076"/>
        <pc:sldMkLst>
          <pc:docMk/>
          <pc:sldMk cId="992033457" sldId="1993219089"/>
        </pc:sldMkLst>
        <pc:spChg chg="mod">
          <ac:chgData name="Farmer, Eric K" userId="f10cf070-fd94-4bdb-a3b4-fc94327a522b" providerId="ADAL" clId="{569980F8-BA8B-4A94-A0FC-63C89E553D6C}" dt="2024-04-21T23:03:28.721" v="14139" actId="20577"/>
          <ac:spMkLst>
            <pc:docMk/>
            <pc:sldMk cId="992033457" sldId="1993219089"/>
            <ac:spMk id="2" creationId="{7408CD40-C11E-46E7-A878-D7DC6D38D377}"/>
          </ac:spMkLst>
        </pc:spChg>
        <pc:spChg chg="mod">
          <ac:chgData name="Farmer, Eric K" userId="f10cf070-fd94-4bdb-a3b4-fc94327a522b" providerId="ADAL" clId="{569980F8-BA8B-4A94-A0FC-63C89E553D6C}" dt="2024-04-21T23:03:31.187" v="14141" actId="20577"/>
          <ac:spMkLst>
            <pc:docMk/>
            <pc:sldMk cId="992033457" sldId="1993219089"/>
            <ac:spMk id="3" creationId="{8E149E5F-7C58-6914-88ED-BC5579C5AA91}"/>
          </ac:spMkLst>
        </pc:spChg>
        <pc:spChg chg="add del mod">
          <ac:chgData name="Farmer, Eric K" userId="f10cf070-fd94-4bdb-a3b4-fc94327a522b" providerId="ADAL" clId="{569980F8-BA8B-4A94-A0FC-63C89E553D6C}" dt="2024-04-21T23:04:00.798" v="14145" actId="478"/>
          <ac:spMkLst>
            <pc:docMk/>
            <pc:sldMk cId="992033457" sldId="1993219089"/>
            <ac:spMk id="5" creationId="{FD4B1090-4ABD-D009-D1DB-D7A332EBB3A4}"/>
          </ac:spMkLst>
        </pc:spChg>
        <pc:spChg chg="add mod">
          <ac:chgData name="Farmer, Eric K" userId="f10cf070-fd94-4bdb-a3b4-fc94327a522b" providerId="ADAL" clId="{569980F8-BA8B-4A94-A0FC-63C89E553D6C}" dt="2024-04-21T23:04:24.429" v="14156"/>
          <ac:spMkLst>
            <pc:docMk/>
            <pc:sldMk cId="992033457" sldId="1993219089"/>
            <ac:spMk id="6" creationId="{FDE75EED-583C-75E8-361D-473CEF137193}"/>
          </ac:spMkLst>
        </pc:spChg>
        <pc:picChg chg="add mod modCrop">
          <ac:chgData name="Farmer, Eric K" userId="f10cf070-fd94-4bdb-a3b4-fc94327a522b" providerId="ADAL" clId="{569980F8-BA8B-4A94-A0FC-63C89E553D6C}" dt="2024-04-21T23:05:04.332" v="14170" actId="1076"/>
          <ac:picMkLst>
            <pc:docMk/>
            <pc:sldMk cId="992033457" sldId="1993219089"/>
            <ac:picMk id="4" creationId="{CEF2D05A-CB9E-7B0B-3DCD-E0469D46468E}"/>
          </ac:picMkLst>
        </pc:picChg>
      </pc:sldChg>
      <pc:sldChg chg="addSp modSp add mod ord">
        <pc:chgData name="Farmer, Eric K" userId="f10cf070-fd94-4bdb-a3b4-fc94327a522b" providerId="ADAL" clId="{569980F8-BA8B-4A94-A0FC-63C89E553D6C}" dt="2024-04-21T23:06:13.286" v="14232" actId="1036"/>
        <pc:sldMkLst>
          <pc:docMk/>
          <pc:sldMk cId="3992217924" sldId="1993219090"/>
        </pc:sldMkLst>
        <pc:spChg chg="mod">
          <ac:chgData name="Farmer, Eric K" userId="f10cf070-fd94-4bdb-a3b4-fc94327a522b" providerId="ADAL" clId="{569980F8-BA8B-4A94-A0FC-63C89E553D6C}" dt="2024-04-21T23:05:45.737" v="14221" actId="20577"/>
          <ac:spMkLst>
            <pc:docMk/>
            <pc:sldMk cId="3992217924" sldId="1993219090"/>
            <ac:spMk id="2" creationId="{3AF824A8-1C5D-79B2-19EC-2E06CFDBE987}"/>
          </ac:spMkLst>
        </pc:spChg>
        <pc:spChg chg="mod">
          <ac:chgData name="Farmer, Eric K" userId="f10cf070-fd94-4bdb-a3b4-fc94327a522b" providerId="ADAL" clId="{569980F8-BA8B-4A94-A0FC-63C89E553D6C}" dt="2024-04-21T23:05:53.921" v="14223" actId="20577"/>
          <ac:spMkLst>
            <pc:docMk/>
            <pc:sldMk cId="3992217924" sldId="1993219090"/>
            <ac:spMk id="3" creationId="{388B0DDB-BE8B-A400-4B86-C7535A29E14F}"/>
          </ac:spMkLst>
        </pc:spChg>
        <pc:graphicFrameChg chg="add mod">
          <ac:chgData name="Farmer, Eric K" userId="f10cf070-fd94-4bdb-a3b4-fc94327a522b" providerId="ADAL" clId="{569980F8-BA8B-4A94-A0FC-63C89E553D6C}" dt="2024-04-21T23:06:13.286" v="14232" actId="1036"/>
          <ac:graphicFrameMkLst>
            <pc:docMk/>
            <pc:sldMk cId="3992217924" sldId="1993219090"/>
            <ac:graphicFrameMk id="4" creationId="{E4DF0173-F6B7-69BC-7945-9AAF1798144C}"/>
          </ac:graphicFrameMkLst>
        </pc:graphicFrameChg>
      </pc:sldChg>
      <pc:sldChg chg="addSp modSp add mod modNotesTx">
        <pc:chgData name="Farmer, Eric K" userId="f10cf070-fd94-4bdb-a3b4-fc94327a522b" providerId="ADAL" clId="{569980F8-BA8B-4A94-A0FC-63C89E553D6C}" dt="2024-04-21T23:12:11.805" v="14418"/>
        <pc:sldMkLst>
          <pc:docMk/>
          <pc:sldMk cId="4199112642" sldId="1993219091"/>
        </pc:sldMkLst>
        <pc:spChg chg="mod">
          <ac:chgData name="Farmer, Eric K" userId="f10cf070-fd94-4bdb-a3b4-fc94327a522b" providerId="ADAL" clId="{569980F8-BA8B-4A94-A0FC-63C89E553D6C}" dt="2024-04-21T23:09:23.188" v="14292" actId="20577"/>
          <ac:spMkLst>
            <pc:docMk/>
            <pc:sldMk cId="4199112642" sldId="1993219091"/>
            <ac:spMk id="2" creationId="{A12B1162-03ED-3D3B-ADBA-4A03B2267032}"/>
          </ac:spMkLst>
        </pc:spChg>
        <pc:spChg chg="mod">
          <ac:chgData name="Farmer, Eric K" userId="f10cf070-fd94-4bdb-a3b4-fc94327a522b" providerId="ADAL" clId="{569980F8-BA8B-4A94-A0FC-63C89E553D6C}" dt="2024-04-21T23:09:33.588" v="14294" actId="20577"/>
          <ac:spMkLst>
            <pc:docMk/>
            <pc:sldMk cId="4199112642" sldId="1993219091"/>
            <ac:spMk id="3" creationId="{3B207FB3-1518-634C-034D-7229A72A50C4}"/>
          </ac:spMkLst>
        </pc:spChg>
        <pc:spChg chg="add mod">
          <ac:chgData name="Farmer, Eric K" userId="f10cf070-fd94-4bdb-a3b4-fc94327a522b" providerId="ADAL" clId="{569980F8-BA8B-4A94-A0FC-63C89E553D6C}" dt="2024-04-21T23:11:17.805" v="14417" actId="114"/>
          <ac:spMkLst>
            <pc:docMk/>
            <pc:sldMk cId="4199112642" sldId="1993219091"/>
            <ac:spMk id="13" creationId="{87D4CDED-BD14-21E6-E8B4-35AAC2D59F66}"/>
          </ac:spMkLst>
        </pc:spChg>
        <pc:graphicFrameChg chg="add mod">
          <ac:chgData name="Farmer, Eric K" userId="f10cf070-fd94-4bdb-a3b4-fc94327a522b" providerId="ADAL" clId="{569980F8-BA8B-4A94-A0FC-63C89E553D6C}" dt="2024-04-21T23:09:49.105" v="14301" actId="14100"/>
          <ac:graphicFrameMkLst>
            <pc:docMk/>
            <pc:sldMk cId="4199112642" sldId="1993219091"/>
            <ac:graphicFrameMk id="6" creationId="{DD79AB6B-90E1-5D31-CB0F-4034CBB8CE8A}"/>
          </ac:graphicFrameMkLst>
        </pc:graphicFrameChg>
        <pc:graphicFrameChg chg="add mod">
          <ac:chgData name="Farmer, Eric K" userId="f10cf070-fd94-4bdb-a3b4-fc94327a522b" providerId="ADAL" clId="{569980F8-BA8B-4A94-A0FC-63C89E553D6C}" dt="2024-04-21T23:09:54.957" v="14302"/>
          <ac:graphicFrameMkLst>
            <pc:docMk/>
            <pc:sldMk cId="4199112642" sldId="1993219091"/>
            <ac:graphicFrameMk id="9" creationId="{05A51389-C9A2-A3D7-424F-1F88F52B5EC1}"/>
          </ac:graphicFrameMkLst>
        </pc:graphicFrameChg>
        <pc:graphicFrameChg chg="add mod">
          <ac:chgData name="Farmer, Eric K" userId="f10cf070-fd94-4bdb-a3b4-fc94327a522b" providerId="ADAL" clId="{569980F8-BA8B-4A94-A0FC-63C89E553D6C}" dt="2024-04-21T23:10:36.756" v="14310" actId="1076"/>
          <ac:graphicFrameMkLst>
            <pc:docMk/>
            <pc:sldMk cId="4199112642" sldId="1993219091"/>
            <ac:graphicFrameMk id="12" creationId="{64B3C8BA-DAF8-5BB6-5F9E-41CEE45C0A13}"/>
          </ac:graphicFrameMkLst>
        </pc:graphicFrameChg>
        <pc:picChg chg="add mod">
          <ac:chgData name="Farmer, Eric K" userId="f10cf070-fd94-4bdb-a3b4-fc94327a522b" providerId="ADAL" clId="{569980F8-BA8B-4A94-A0FC-63C89E553D6C}" dt="2024-04-21T23:09:49.105" v="14301" actId="14100"/>
          <ac:picMkLst>
            <pc:docMk/>
            <pc:sldMk cId="4199112642" sldId="1993219091"/>
            <ac:picMk id="4" creationId="{4B56E84A-61E6-CC02-3D40-AA0E7EEA5D4E}"/>
          </ac:picMkLst>
        </pc:picChg>
        <pc:picChg chg="add mod">
          <ac:chgData name="Farmer, Eric K" userId="f10cf070-fd94-4bdb-a3b4-fc94327a522b" providerId="ADAL" clId="{569980F8-BA8B-4A94-A0FC-63C89E553D6C}" dt="2024-04-21T23:09:49.105" v="14301" actId="14100"/>
          <ac:picMkLst>
            <pc:docMk/>
            <pc:sldMk cId="4199112642" sldId="1993219091"/>
            <ac:picMk id="5" creationId="{779ED063-0246-2309-31AD-793BD41416D6}"/>
          </ac:picMkLst>
        </pc:picChg>
        <pc:picChg chg="add mod">
          <ac:chgData name="Farmer, Eric K" userId="f10cf070-fd94-4bdb-a3b4-fc94327a522b" providerId="ADAL" clId="{569980F8-BA8B-4A94-A0FC-63C89E553D6C}" dt="2024-04-21T23:09:54.957" v="14302"/>
          <ac:picMkLst>
            <pc:docMk/>
            <pc:sldMk cId="4199112642" sldId="1993219091"/>
            <ac:picMk id="7" creationId="{62879014-F609-D815-C099-E2253FB6A1F6}"/>
          </ac:picMkLst>
        </pc:picChg>
        <pc:picChg chg="add mod">
          <ac:chgData name="Farmer, Eric K" userId="f10cf070-fd94-4bdb-a3b4-fc94327a522b" providerId="ADAL" clId="{569980F8-BA8B-4A94-A0FC-63C89E553D6C}" dt="2024-04-21T23:09:54.957" v="14302"/>
          <ac:picMkLst>
            <pc:docMk/>
            <pc:sldMk cId="4199112642" sldId="1993219091"/>
            <ac:picMk id="8" creationId="{9C2C29F5-4734-301C-081D-E55A26121DC9}"/>
          </ac:picMkLst>
        </pc:picChg>
        <pc:picChg chg="add mod">
          <ac:chgData name="Farmer, Eric K" userId="f10cf070-fd94-4bdb-a3b4-fc94327a522b" providerId="ADAL" clId="{569980F8-BA8B-4A94-A0FC-63C89E553D6C}" dt="2024-04-21T23:10:07.579" v="14304" actId="1076"/>
          <ac:picMkLst>
            <pc:docMk/>
            <pc:sldMk cId="4199112642" sldId="1993219091"/>
            <ac:picMk id="10" creationId="{00FBBAC6-A7DF-9A6C-FD6A-5FC2BEFD6E19}"/>
          </ac:picMkLst>
        </pc:picChg>
        <pc:picChg chg="add mod">
          <ac:chgData name="Farmer, Eric K" userId="f10cf070-fd94-4bdb-a3b4-fc94327a522b" providerId="ADAL" clId="{569980F8-BA8B-4A94-A0FC-63C89E553D6C}" dt="2024-04-21T23:10:28.588" v="14307" actId="1076"/>
          <ac:picMkLst>
            <pc:docMk/>
            <pc:sldMk cId="4199112642" sldId="1993219091"/>
            <ac:picMk id="11" creationId="{5A32007C-1457-B455-E78F-AC7C036E3732}"/>
          </ac:picMkLst>
        </pc:picChg>
      </pc:sldChg>
      <pc:sldChg chg="addSp modSp add mod modNotesTx">
        <pc:chgData name="Farmer, Eric K" userId="f10cf070-fd94-4bdb-a3b4-fc94327a522b" providerId="ADAL" clId="{569980F8-BA8B-4A94-A0FC-63C89E553D6C}" dt="2024-04-21T23:14:39.855" v="14545"/>
        <pc:sldMkLst>
          <pc:docMk/>
          <pc:sldMk cId="516347867" sldId="1993219092"/>
        </pc:sldMkLst>
        <pc:spChg chg="mod">
          <ac:chgData name="Farmer, Eric K" userId="f10cf070-fd94-4bdb-a3b4-fc94327a522b" providerId="ADAL" clId="{569980F8-BA8B-4A94-A0FC-63C89E553D6C}" dt="2024-04-21T23:13:02.456" v="14494" actId="20577"/>
          <ac:spMkLst>
            <pc:docMk/>
            <pc:sldMk cId="516347867" sldId="1993219092"/>
            <ac:spMk id="2" creationId="{8ECC355C-ED57-41A5-F136-EC3B1651A5DA}"/>
          </ac:spMkLst>
        </pc:spChg>
        <pc:spChg chg="mod">
          <ac:chgData name="Farmer, Eric K" userId="f10cf070-fd94-4bdb-a3b4-fc94327a522b" providerId="ADAL" clId="{569980F8-BA8B-4A94-A0FC-63C89E553D6C}" dt="2024-04-21T23:13:13.793" v="14496" actId="20577"/>
          <ac:spMkLst>
            <pc:docMk/>
            <pc:sldMk cId="516347867" sldId="1993219092"/>
            <ac:spMk id="3" creationId="{7246E784-D57E-43D3-20CE-456ACF407927}"/>
          </ac:spMkLst>
        </pc:spChg>
        <pc:spChg chg="add mod">
          <ac:chgData name="Farmer, Eric K" userId="f10cf070-fd94-4bdb-a3b4-fc94327a522b" providerId="ADAL" clId="{569980F8-BA8B-4A94-A0FC-63C89E553D6C}" dt="2024-04-21T23:14:29.172" v="14544" actId="20577"/>
          <ac:spMkLst>
            <pc:docMk/>
            <pc:sldMk cId="516347867" sldId="1993219092"/>
            <ac:spMk id="8" creationId="{C128705E-7230-480B-E82A-228153541211}"/>
          </ac:spMkLst>
        </pc:spChg>
        <pc:picChg chg="add mod">
          <ac:chgData name="Farmer, Eric K" userId="f10cf070-fd94-4bdb-a3b4-fc94327a522b" providerId="ADAL" clId="{569980F8-BA8B-4A94-A0FC-63C89E553D6C}" dt="2024-04-21T23:13:44.680" v="14501" actId="14100"/>
          <ac:picMkLst>
            <pc:docMk/>
            <pc:sldMk cId="516347867" sldId="1993219092"/>
            <ac:picMk id="4" creationId="{DF9B1F8A-7E45-BBDE-84E5-188868A445DC}"/>
          </ac:picMkLst>
        </pc:picChg>
        <pc:picChg chg="add mod">
          <ac:chgData name="Farmer, Eric K" userId="f10cf070-fd94-4bdb-a3b4-fc94327a522b" providerId="ADAL" clId="{569980F8-BA8B-4A94-A0FC-63C89E553D6C}" dt="2024-04-21T23:13:49.823" v="14502" actId="1076"/>
          <ac:picMkLst>
            <pc:docMk/>
            <pc:sldMk cId="516347867" sldId="1993219092"/>
            <ac:picMk id="5" creationId="{6049EDD8-446A-F24D-8C18-151688059DA9}"/>
          </ac:picMkLst>
        </pc:picChg>
        <pc:picChg chg="add mod">
          <ac:chgData name="Farmer, Eric K" userId="f10cf070-fd94-4bdb-a3b4-fc94327a522b" providerId="ADAL" clId="{569980F8-BA8B-4A94-A0FC-63C89E553D6C}" dt="2024-04-21T23:13:52.499" v="14503" actId="1076"/>
          <ac:picMkLst>
            <pc:docMk/>
            <pc:sldMk cId="516347867" sldId="1993219092"/>
            <ac:picMk id="6" creationId="{E882B98B-7D54-BAFB-5D05-5535F88F71B1}"/>
          </ac:picMkLst>
        </pc:picChg>
        <pc:picChg chg="add mod">
          <ac:chgData name="Farmer, Eric K" userId="f10cf070-fd94-4bdb-a3b4-fc94327a522b" providerId="ADAL" clId="{569980F8-BA8B-4A94-A0FC-63C89E553D6C}" dt="2024-04-21T23:14:00.856" v="14504" actId="1076"/>
          <ac:picMkLst>
            <pc:docMk/>
            <pc:sldMk cId="516347867" sldId="1993219092"/>
            <ac:picMk id="7" creationId="{3D89464B-9A76-F261-DD73-BC2C90D20649}"/>
          </ac:picMkLst>
        </pc:picChg>
      </pc:sldChg>
      <pc:sldChg chg="addSp modSp add mod modNotesTx">
        <pc:chgData name="Farmer, Eric K" userId="f10cf070-fd94-4bdb-a3b4-fc94327a522b" providerId="ADAL" clId="{569980F8-BA8B-4A94-A0FC-63C89E553D6C}" dt="2024-04-21T23:16:10.389" v="14607"/>
        <pc:sldMkLst>
          <pc:docMk/>
          <pc:sldMk cId="906677739" sldId="1993219093"/>
        </pc:sldMkLst>
        <pc:spChg chg="mod">
          <ac:chgData name="Farmer, Eric K" userId="f10cf070-fd94-4bdb-a3b4-fc94327a522b" providerId="ADAL" clId="{569980F8-BA8B-4A94-A0FC-63C89E553D6C}" dt="2024-04-21T23:15:11.492" v="14598" actId="20577"/>
          <ac:spMkLst>
            <pc:docMk/>
            <pc:sldMk cId="906677739" sldId="1993219093"/>
            <ac:spMk id="2" creationId="{8D895633-6141-0302-CC1D-06B3BE1E90C8}"/>
          </ac:spMkLst>
        </pc:spChg>
        <pc:spChg chg="mod">
          <ac:chgData name="Farmer, Eric K" userId="f10cf070-fd94-4bdb-a3b4-fc94327a522b" providerId="ADAL" clId="{569980F8-BA8B-4A94-A0FC-63C89E553D6C}" dt="2024-04-21T23:15:17.022" v="14600" actId="20577"/>
          <ac:spMkLst>
            <pc:docMk/>
            <pc:sldMk cId="906677739" sldId="1993219093"/>
            <ac:spMk id="3" creationId="{76DC5351-5220-05BD-7FF0-3E92C06951D4}"/>
          </ac:spMkLst>
        </pc:spChg>
        <pc:spChg chg="add mod">
          <ac:chgData name="Farmer, Eric K" userId="f10cf070-fd94-4bdb-a3b4-fc94327a522b" providerId="ADAL" clId="{569980F8-BA8B-4A94-A0FC-63C89E553D6C}" dt="2024-04-21T23:15:46.706" v="14604" actId="1076"/>
          <ac:spMkLst>
            <pc:docMk/>
            <pc:sldMk cId="906677739" sldId="1993219093"/>
            <ac:spMk id="5" creationId="{31AAF27D-FD25-79F2-646C-F4A72F5C1987}"/>
          </ac:spMkLst>
        </pc:spChg>
        <pc:spChg chg="add mod">
          <ac:chgData name="Farmer, Eric K" userId="f10cf070-fd94-4bdb-a3b4-fc94327a522b" providerId="ADAL" clId="{569980F8-BA8B-4A94-A0FC-63C89E553D6C}" dt="2024-04-21T23:15:46.706" v="14604" actId="1076"/>
          <ac:spMkLst>
            <pc:docMk/>
            <pc:sldMk cId="906677739" sldId="1993219093"/>
            <ac:spMk id="6" creationId="{206BDF1E-1244-CFAC-4FB3-415611313D1F}"/>
          </ac:spMkLst>
        </pc:spChg>
        <pc:spChg chg="add mod">
          <ac:chgData name="Farmer, Eric K" userId="f10cf070-fd94-4bdb-a3b4-fc94327a522b" providerId="ADAL" clId="{569980F8-BA8B-4A94-A0FC-63C89E553D6C}" dt="2024-04-21T23:15:46.706" v="14604" actId="1076"/>
          <ac:spMkLst>
            <pc:docMk/>
            <pc:sldMk cId="906677739" sldId="1993219093"/>
            <ac:spMk id="7" creationId="{269DF6FF-DA84-21E0-547E-FC0A16DC4934}"/>
          </ac:spMkLst>
        </pc:spChg>
        <pc:spChg chg="add mod">
          <ac:chgData name="Farmer, Eric K" userId="f10cf070-fd94-4bdb-a3b4-fc94327a522b" providerId="ADAL" clId="{569980F8-BA8B-4A94-A0FC-63C89E553D6C}" dt="2024-04-21T23:15:46.706" v="14604" actId="1076"/>
          <ac:spMkLst>
            <pc:docMk/>
            <pc:sldMk cId="906677739" sldId="1993219093"/>
            <ac:spMk id="8" creationId="{9D28F6E7-8C20-9C31-A3BE-646A5FEF69D5}"/>
          </ac:spMkLst>
        </pc:spChg>
        <pc:spChg chg="add mod">
          <ac:chgData name="Farmer, Eric K" userId="f10cf070-fd94-4bdb-a3b4-fc94327a522b" providerId="ADAL" clId="{569980F8-BA8B-4A94-A0FC-63C89E553D6C}" dt="2024-04-21T23:15:46.706" v="14604" actId="1076"/>
          <ac:spMkLst>
            <pc:docMk/>
            <pc:sldMk cId="906677739" sldId="1993219093"/>
            <ac:spMk id="9" creationId="{3BC3E3B5-1FE9-769C-E428-716D85A226A1}"/>
          </ac:spMkLst>
        </pc:spChg>
        <pc:spChg chg="add mod">
          <ac:chgData name="Farmer, Eric K" userId="f10cf070-fd94-4bdb-a3b4-fc94327a522b" providerId="ADAL" clId="{569980F8-BA8B-4A94-A0FC-63C89E553D6C}" dt="2024-04-21T23:15:46.706" v="14604" actId="1076"/>
          <ac:spMkLst>
            <pc:docMk/>
            <pc:sldMk cId="906677739" sldId="1993219093"/>
            <ac:spMk id="10" creationId="{00B5C30C-E6A7-E5EB-059D-432B7C483A0B}"/>
          </ac:spMkLst>
        </pc:spChg>
        <pc:spChg chg="add mod">
          <ac:chgData name="Farmer, Eric K" userId="f10cf070-fd94-4bdb-a3b4-fc94327a522b" providerId="ADAL" clId="{569980F8-BA8B-4A94-A0FC-63C89E553D6C}" dt="2024-04-21T23:15:46.706" v="14604" actId="1076"/>
          <ac:spMkLst>
            <pc:docMk/>
            <pc:sldMk cId="906677739" sldId="1993219093"/>
            <ac:spMk id="11" creationId="{806D1F72-F6A2-D60C-A938-D8D0C662DC8F}"/>
          </ac:spMkLst>
        </pc:spChg>
        <pc:spChg chg="add mod">
          <ac:chgData name="Farmer, Eric K" userId="f10cf070-fd94-4bdb-a3b4-fc94327a522b" providerId="ADAL" clId="{569980F8-BA8B-4A94-A0FC-63C89E553D6C}" dt="2024-04-21T23:15:46.706" v="14604" actId="1076"/>
          <ac:spMkLst>
            <pc:docMk/>
            <pc:sldMk cId="906677739" sldId="1993219093"/>
            <ac:spMk id="12" creationId="{43D5D108-AA5E-6C98-2C7A-578EDE52BFF1}"/>
          </ac:spMkLst>
        </pc:spChg>
        <pc:spChg chg="add mod">
          <ac:chgData name="Farmer, Eric K" userId="f10cf070-fd94-4bdb-a3b4-fc94327a522b" providerId="ADAL" clId="{569980F8-BA8B-4A94-A0FC-63C89E553D6C}" dt="2024-04-21T23:15:46.706" v="14604" actId="1076"/>
          <ac:spMkLst>
            <pc:docMk/>
            <pc:sldMk cId="906677739" sldId="1993219093"/>
            <ac:spMk id="13" creationId="{8280C083-A05D-4CAD-6617-BF589B1DFEAE}"/>
          </ac:spMkLst>
        </pc:spChg>
        <pc:spChg chg="add mod">
          <ac:chgData name="Farmer, Eric K" userId="f10cf070-fd94-4bdb-a3b4-fc94327a522b" providerId="ADAL" clId="{569980F8-BA8B-4A94-A0FC-63C89E553D6C}" dt="2024-04-21T23:15:46.706" v="14604" actId="1076"/>
          <ac:spMkLst>
            <pc:docMk/>
            <pc:sldMk cId="906677739" sldId="1993219093"/>
            <ac:spMk id="14" creationId="{B8DB0060-3CDE-D4E7-FF86-A07CDAE13F3C}"/>
          </ac:spMkLst>
        </pc:spChg>
        <pc:spChg chg="add mod">
          <ac:chgData name="Farmer, Eric K" userId="f10cf070-fd94-4bdb-a3b4-fc94327a522b" providerId="ADAL" clId="{569980F8-BA8B-4A94-A0FC-63C89E553D6C}" dt="2024-04-21T23:15:46.706" v="14604" actId="1076"/>
          <ac:spMkLst>
            <pc:docMk/>
            <pc:sldMk cId="906677739" sldId="1993219093"/>
            <ac:spMk id="15" creationId="{8D2D26D9-CCA3-7D8F-8A5B-668909E630E1}"/>
          </ac:spMkLst>
        </pc:spChg>
        <pc:spChg chg="add mod">
          <ac:chgData name="Farmer, Eric K" userId="f10cf070-fd94-4bdb-a3b4-fc94327a522b" providerId="ADAL" clId="{569980F8-BA8B-4A94-A0FC-63C89E553D6C}" dt="2024-04-21T23:15:46.706" v="14604" actId="1076"/>
          <ac:spMkLst>
            <pc:docMk/>
            <pc:sldMk cId="906677739" sldId="1993219093"/>
            <ac:spMk id="16" creationId="{0D22DB0B-512A-CFA2-58D6-1F96EFB29854}"/>
          </ac:spMkLst>
        </pc:spChg>
        <pc:spChg chg="add mod">
          <ac:chgData name="Farmer, Eric K" userId="f10cf070-fd94-4bdb-a3b4-fc94327a522b" providerId="ADAL" clId="{569980F8-BA8B-4A94-A0FC-63C89E553D6C}" dt="2024-04-21T23:16:00.191" v="14606"/>
          <ac:spMkLst>
            <pc:docMk/>
            <pc:sldMk cId="906677739" sldId="1993219093"/>
            <ac:spMk id="17" creationId="{06AB8AC7-81A1-EFD5-B566-9B4022715A92}"/>
          </ac:spMkLst>
        </pc:spChg>
        <pc:picChg chg="add mod">
          <ac:chgData name="Farmer, Eric K" userId="f10cf070-fd94-4bdb-a3b4-fc94327a522b" providerId="ADAL" clId="{569980F8-BA8B-4A94-A0FC-63C89E553D6C}" dt="2024-04-21T23:15:51.585" v="14605" actId="1076"/>
          <ac:picMkLst>
            <pc:docMk/>
            <pc:sldMk cId="906677739" sldId="1993219093"/>
            <ac:picMk id="4" creationId="{A9212EC1-4AD4-7CDA-52E0-C294E89F13CC}"/>
          </ac:picMkLst>
        </pc:picChg>
      </pc:sldChg>
      <pc:sldChg chg="addSp modSp add del mod modNotesTx">
        <pc:chgData name="Farmer, Eric K" userId="f10cf070-fd94-4bdb-a3b4-fc94327a522b" providerId="ADAL" clId="{569980F8-BA8B-4A94-A0FC-63C89E553D6C}" dt="2024-04-21T23:20:23.791" v="14671" actId="2696"/>
        <pc:sldMkLst>
          <pc:docMk/>
          <pc:sldMk cId="324749519" sldId="1993219094"/>
        </pc:sldMkLst>
        <pc:spChg chg="mod">
          <ac:chgData name="Farmer, Eric K" userId="f10cf070-fd94-4bdb-a3b4-fc94327a522b" providerId="ADAL" clId="{569980F8-BA8B-4A94-A0FC-63C89E553D6C}" dt="2024-04-21T23:19:34.790" v="14666" actId="20577"/>
          <ac:spMkLst>
            <pc:docMk/>
            <pc:sldMk cId="324749519" sldId="1993219094"/>
            <ac:spMk id="2" creationId="{8F7F82DB-9461-5819-6274-46FCB68D6400}"/>
          </ac:spMkLst>
        </pc:spChg>
        <pc:spChg chg="mod">
          <ac:chgData name="Farmer, Eric K" userId="f10cf070-fd94-4bdb-a3b4-fc94327a522b" providerId="ADAL" clId="{569980F8-BA8B-4A94-A0FC-63C89E553D6C}" dt="2024-04-21T23:16:44.489" v="14609" actId="20577"/>
          <ac:spMkLst>
            <pc:docMk/>
            <pc:sldMk cId="324749519" sldId="1993219094"/>
            <ac:spMk id="3" creationId="{3E96344F-29E7-3DEB-745A-1250619FCFEF}"/>
          </ac:spMkLst>
        </pc:spChg>
        <pc:spChg chg="add mod">
          <ac:chgData name="Farmer, Eric K" userId="f10cf070-fd94-4bdb-a3b4-fc94327a522b" providerId="ADAL" clId="{569980F8-BA8B-4A94-A0FC-63C89E553D6C}" dt="2024-04-21T23:19:58.764" v="14670"/>
          <ac:spMkLst>
            <pc:docMk/>
            <pc:sldMk cId="324749519" sldId="1993219094"/>
            <ac:spMk id="5" creationId="{8704384B-320A-9921-D1E4-19EC4EDE2761}"/>
          </ac:spMkLst>
        </pc:spChg>
        <pc:picChg chg="add mod modCrop">
          <ac:chgData name="Farmer, Eric K" userId="f10cf070-fd94-4bdb-a3b4-fc94327a522b" providerId="ADAL" clId="{569980F8-BA8B-4A94-A0FC-63C89E553D6C}" dt="2024-04-21T23:19:42.133" v="14668" actId="1076"/>
          <ac:picMkLst>
            <pc:docMk/>
            <pc:sldMk cId="324749519" sldId="1993219094"/>
            <ac:picMk id="4" creationId="{77F9995D-306A-A6C3-CA26-FF72C483A7B7}"/>
          </ac:picMkLst>
        </pc:picChg>
      </pc:sldChg>
      <pc:sldChg chg="addSp modSp add mod modNotesTx">
        <pc:chgData name="Farmer, Eric K" userId="f10cf070-fd94-4bdb-a3b4-fc94327a522b" providerId="ADAL" clId="{569980F8-BA8B-4A94-A0FC-63C89E553D6C}" dt="2024-04-21T23:21:54.941" v="14745"/>
        <pc:sldMkLst>
          <pc:docMk/>
          <pc:sldMk cId="3064180564" sldId="1993219095"/>
        </pc:sldMkLst>
        <pc:spChg chg="mod">
          <ac:chgData name="Farmer, Eric K" userId="f10cf070-fd94-4bdb-a3b4-fc94327a522b" providerId="ADAL" clId="{569980F8-BA8B-4A94-A0FC-63C89E553D6C}" dt="2024-04-21T23:21:00.191" v="14733" actId="20577"/>
          <ac:spMkLst>
            <pc:docMk/>
            <pc:sldMk cId="3064180564" sldId="1993219095"/>
            <ac:spMk id="2" creationId="{6241EB2D-2786-B549-3ADF-A66BF1D98A89}"/>
          </ac:spMkLst>
        </pc:spChg>
        <pc:spChg chg="mod">
          <ac:chgData name="Farmer, Eric K" userId="f10cf070-fd94-4bdb-a3b4-fc94327a522b" providerId="ADAL" clId="{569980F8-BA8B-4A94-A0FC-63C89E553D6C}" dt="2024-04-21T23:21:02.718" v="14735" actId="20577"/>
          <ac:spMkLst>
            <pc:docMk/>
            <pc:sldMk cId="3064180564" sldId="1993219095"/>
            <ac:spMk id="3" creationId="{5AB5F581-A848-424B-A735-16707D212BAE}"/>
          </ac:spMkLst>
        </pc:spChg>
        <pc:spChg chg="add mod">
          <ac:chgData name="Farmer, Eric K" userId="f10cf070-fd94-4bdb-a3b4-fc94327a522b" providerId="ADAL" clId="{569980F8-BA8B-4A94-A0FC-63C89E553D6C}" dt="2024-04-21T23:21:17.158" v="14740"/>
          <ac:spMkLst>
            <pc:docMk/>
            <pc:sldMk cId="3064180564" sldId="1993219095"/>
            <ac:spMk id="7" creationId="{190E9A1A-D80F-1A77-53D1-4B5ED0FA3780}"/>
          </ac:spMkLst>
        </pc:spChg>
        <pc:spChg chg="add mod">
          <ac:chgData name="Farmer, Eric K" userId="f10cf070-fd94-4bdb-a3b4-fc94327a522b" providerId="ADAL" clId="{569980F8-BA8B-4A94-A0FC-63C89E553D6C}" dt="2024-04-21T23:21:45.748" v="14744"/>
          <ac:spMkLst>
            <pc:docMk/>
            <pc:sldMk cId="3064180564" sldId="1993219095"/>
            <ac:spMk id="8" creationId="{BD4FD14D-922C-B41A-8AF6-225617F900C2}"/>
          </ac:spMkLst>
        </pc:spChg>
        <pc:picChg chg="add mod">
          <ac:chgData name="Farmer, Eric K" userId="f10cf070-fd94-4bdb-a3b4-fc94327a522b" providerId="ADAL" clId="{569980F8-BA8B-4A94-A0FC-63C89E553D6C}" dt="2024-04-21T23:21:38.973" v="14743" actId="1076"/>
          <ac:picMkLst>
            <pc:docMk/>
            <pc:sldMk cId="3064180564" sldId="1993219095"/>
            <ac:picMk id="4" creationId="{68EB52DE-3419-1747-1147-B2A24B0F8A58}"/>
          </ac:picMkLst>
        </pc:picChg>
        <pc:picChg chg="add mod">
          <ac:chgData name="Farmer, Eric K" userId="f10cf070-fd94-4bdb-a3b4-fc94327a522b" providerId="ADAL" clId="{569980F8-BA8B-4A94-A0FC-63C89E553D6C}" dt="2024-04-21T23:21:27.371" v="14742" actId="1076"/>
          <ac:picMkLst>
            <pc:docMk/>
            <pc:sldMk cId="3064180564" sldId="1993219095"/>
            <ac:picMk id="5" creationId="{433DD34F-5BB2-C959-CAF0-3AB1BA55580F}"/>
          </ac:picMkLst>
        </pc:picChg>
        <pc:picChg chg="add mod">
          <ac:chgData name="Farmer, Eric K" userId="f10cf070-fd94-4bdb-a3b4-fc94327a522b" providerId="ADAL" clId="{569980F8-BA8B-4A94-A0FC-63C89E553D6C}" dt="2024-04-21T23:21:12.903" v="14739"/>
          <ac:picMkLst>
            <pc:docMk/>
            <pc:sldMk cId="3064180564" sldId="1993219095"/>
            <ac:picMk id="6" creationId="{288AE8A5-0011-51AF-4CC9-DB5AB86AB436}"/>
          </ac:picMkLst>
        </pc:picChg>
      </pc:sldChg>
      <pc:sldChg chg="addSp modSp add mod modNotesTx">
        <pc:chgData name="Farmer, Eric K" userId="f10cf070-fd94-4bdb-a3b4-fc94327a522b" providerId="ADAL" clId="{569980F8-BA8B-4A94-A0FC-63C89E553D6C}" dt="2024-04-21T23:23:21.575" v="14866"/>
        <pc:sldMkLst>
          <pc:docMk/>
          <pc:sldMk cId="3649332713" sldId="1993219096"/>
        </pc:sldMkLst>
        <pc:spChg chg="mod">
          <ac:chgData name="Farmer, Eric K" userId="f10cf070-fd94-4bdb-a3b4-fc94327a522b" providerId="ADAL" clId="{569980F8-BA8B-4A94-A0FC-63C89E553D6C}" dt="2024-04-21T23:22:28.902" v="14817" actId="20577"/>
          <ac:spMkLst>
            <pc:docMk/>
            <pc:sldMk cId="3649332713" sldId="1993219096"/>
            <ac:spMk id="2" creationId="{15C3E484-C817-9FE9-9387-279B024518E6}"/>
          </ac:spMkLst>
        </pc:spChg>
        <pc:spChg chg="mod">
          <ac:chgData name="Farmer, Eric K" userId="f10cf070-fd94-4bdb-a3b4-fc94327a522b" providerId="ADAL" clId="{569980F8-BA8B-4A94-A0FC-63C89E553D6C}" dt="2024-04-21T23:22:33.169" v="14819" actId="20577"/>
          <ac:spMkLst>
            <pc:docMk/>
            <pc:sldMk cId="3649332713" sldId="1993219096"/>
            <ac:spMk id="3" creationId="{730B9105-8060-3F00-D4C6-F5BBC2A6A228}"/>
          </ac:spMkLst>
        </pc:spChg>
        <pc:spChg chg="add mod">
          <ac:chgData name="Farmer, Eric K" userId="f10cf070-fd94-4bdb-a3b4-fc94327a522b" providerId="ADAL" clId="{569980F8-BA8B-4A94-A0FC-63C89E553D6C}" dt="2024-04-21T23:23:12.492" v="14865" actId="20577"/>
          <ac:spMkLst>
            <pc:docMk/>
            <pc:sldMk cId="3649332713" sldId="1993219096"/>
            <ac:spMk id="7" creationId="{900A0DEA-6A08-2865-DC6B-F31C56C40341}"/>
          </ac:spMkLst>
        </pc:spChg>
        <pc:picChg chg="add mod">
          <ac:chgData name="Farmer, Eric K" userId="f10cf070-fd94-4bdb-a3b4-fc94327a522b" providerId="ADAL" clId="{569980F8-BA8B-4A94-A0FC-63C89E553D6C}" dt="2024-04-21T23:22:33.658" v="14820"/>
          <ac:picMkLst>
            <pc:docMk/>
            <pc:sldMk cId="3649332713" sldId="1993219096"/>
            <ac:picMk id="4" creationId="{8EA42853-FD3B-FA3F-9985-12788EFF4FA6}"/>
          </ac:picMkLst>
        </pc:picChg>
        <pc:picChg chg="add mod">
          <ac:chgData name="Farmer, Eric K" userId="f10cf070-fd94-4bdb-a3b4-fc94327a522b" providerId="ADAL" clId="{569980F8-BA8B-4A94-A0FC-63C89E553D6C}" dt="2024-04-21T23:22:38.625" v="14821"/>
          <ac:picMkLst>
            <pc:docMk/>
            <pc:sldMk cId="3649332713" sldId="1993219096"/>
            <ac:picMk id="5" creationId="{E493FC37-0A53-22F1-BFD6-0B5D488E35FC}"/>
          </ac:picMkLst>
        </pc:picChg>
        <pc:picChg chg="add mod">
          <ac:chgData name="Farmer, Eric K" userId="f10cf070-fd94-4bdb-a3b4-fc94327a522b" providerId="ADAL" clId="{569980F8-BA8B-4A94-A0FC-63C89E553D6C}" dt="2024-04-21T23:22:42.469" v="14822"/>
          <ac:picMkLst>
            <pc:docMk/>
            <pc:sldMk cId="3649332713" sldId="1993219096"/>
            <ac:picMk id="6" creationId="{B816C14F-9BEF-BB22-0109-CF3D9DCE1FCC}"/>
          </ac:picMkLst>
        </pc:picChg>
      </pc:sldChg>
      <pc:sldChg chg="new del">
        <pc:chgData name="Farmer, Eric K" userId="f10cf070-fd94-4bdb-a3b4-fc94327a522b" providerId="ADAL" clId="{569980F8-BA8B-4A94-A0FC-63C89E553D6C}" dt="2024-04-21T21:49:50.123" v="9996" actId="47"/>
        <pc:sldMkLst>
          <pc:docMk/>
          <pc:sldMk cId="610531702" sldId="1993219097"/>
        </pc:sldMkLst>
      </pc:sldChg>
      <pc:sldChg chg="new del">
        <pc:chgData name="Farmer, Eric K" userId="f10cf070-fd94-4bdb-a3b4-fc94327a522b" providerId="ADAL" clId="{569980F8-BA8B-4A94-A0FC-63C89E553D6C}" dt="2024-04-21T21:05:04.179" v="8394" actId="47"/>
        <pc:sldMkLst>
          <pc:docMk/>
          <pc:sldMk cId="3510522270" sldId="1993219097"/>
        </pc:sldMkLst>
      </pc:sldChg>
      <pc:sldChg chg="modSp del mod modNotesTx">
        <pc:chgData name="Farmer, Eric K" userId="f10cf070-fd94-4bdb-a3b4-fc94327a522b" providerId="ADAL" clId="{569980F8-BA8B-4A94-A0FC-63C89E553D6C}" dt="2024-04-28T22:35:20.294" v="21221" actId="47"/>
        <pc:sldMkLst>
          <pc:docMk/>
          <pc:sldMk cId="406584111" sldId="1993219098"/>
        </pc:sldMkLst>
        <pc:spChg chg="mod">
          <ac:chgData name="Farmer, Eric K" userId="f10cf070-fd94-4bdb-a3b4-fc94327a522b" providerId="ADAL" clId="{569980F8-BA8B-4A94-A0FC-63C89E553D6C}" dt="2024-04-21T22:31:11.298" v="12360" actId="20577"/>
          <ac:spMkLst>
            <pc:docMk/>
            <pc:sldMk cId="406584111" sldId="1993219098"/>
            <ac:spMk id="3" creationId="{0BC59159-BE4D-D315-C715-8BC1AB3FD694}"/>
          </ac:spMkLst>
        </pc:spChg>
      </pc:sldChg>
      <pc:sldChg chg="addSp modSp add mod modNotesTx">
        <pc:chgData name="Farmer, Eric K" userId="f10cf070-fd94-4bdb-a3b4-fc94327a522b" providerId="ADAL" clId="{569980F8-BA8B-4A94-A0FC-63C89E553D6C}" dt="2024-04-21T23:24:24.774" v="14933"/>
        <pc:sldMkLst>
          <pc:docMk/>
          <pc:sldMk cId="1261205265" sldId="1993219099"/>
        </pc:sldMkLst>
        <pc:spChg chg="mod">
          <ac:chgData name="Farmer, Eric K" userId="f10cf070-fd94-4bdb-a3b4-fc94327a522b" providerId="ADAL" clId="{569980F8-BA8B-4A94-A0FC-63C89E553D6C}" dt="2024-04-21T23:23:44.526" v="14921" actId="20577"/>
          <ac:spMkLst>
            <pc:docMk/>
            <pc:sldMk cId="1261205265" sldId="1993219099"/>
            <ac:spMk id="2" creationId="{E511C966-3721-B94E-4BA8-CA7CDA4C2B9A}"/>
          </ac:spMkLst>
        </pc:spChg>
        <pc:spChg chg="mod">
          <ac:chgData name="Farmer, Eric K" userId="f10cf070-fd94-4bdb-a3b4-fc94327a522b" providerId="ADAL" clId="{569980F8-BA8B-4A94-A0FC-63C89E553D6C}" dt="2024-04-21T23:23:49.808" v="14923" actId="20577"/>
          <ac:spMkLst>
            <pc:docMk/>
            <pc:sldMk cId="1261205265" sldId="1993219099"/>
            <ac:spMk id="3" creationId="{9C082DFE-79BF-CA77-4856-0DCBB6944D76}"/>
          </ac:spMkLst>
        </pc:spChg>
        <pc:spChg chg="add mod">
          <ac:chgData name="Farmer, Eric K" userId="f10cf070-fd94-4bdb-a3b4-fc94327a522b" providerId="ADAL" clId="{569980F8-BA8B-4A94-A0FC-63C89E553D6C}" dt="2024-04-21T23:24:24.774" v="14933"/>
          <ac:spMkLst>
            <pc:docMk/>
            <pc:sldMk cId="1261205265" sldId="1993219099"/>
            <ac:spMk id="7" creationId="{8452F59B-5440-1542-B588-63047A392C2F}"/>
          </ac:spMkLst>
        </pc:spChg>
        <pc:picChg chg="add mod">
          <ac:chgData name="Farmer, Eric K" userId="f10cf070-fd94-4bdb-a3b4-fc94327a522b" providerId="ADAL" clId="{569980F8-BA8B-4A94-A0FC-63C89E553D6C}" dt="2024-04-21T23:24:05.543" v="14929" actId="1076"/>
          <ac:picMkLst>
            <pc:docMk/>
            <pc:sldMk cId="1261205265" sldId="1993219099"/>
            <ac:picMk id="4" creationId="{8AA019FE-3488-8375-A8C9-87442AD57DD2}"/>
          </ac:picMkLst>
        </pc:picChg>
        <pc:picChg chg="add mod">
          <ac:chgData name="Farmer, Eric K" userId="f10cf070-fd94-4bdb-a3b4-fc94327a522b" providerId="ADAL" clId="{569980F8-BA8B-4A94-A0FC-63C89E553D6C}" dt="2024-04-21T23:24:08.677" v="14930" actId="1076"/>
          <ac:picMkLst>
            <pc:docMk/>
            <pc:sldMk cId="1261205265" sldId="1993219099"/>
            <ac:picMk id="5" creationId="{D3A11D4F-12DC-9438-4C94-7DAB67007FF3}"/>
          </ac:picMkLst>
        </pc:picChg>
        <pc:picChg chg="add mod">
          <ac:chgData name="Farmer, Eric K" userId="f10cf070-fd94-4bdb-a3b4-fc94327a522b" providerId="ADAL" clId="{569980F8-BA8B-4A94-A0FC-63C89E553D6C}" dt="2024-04-21T23:24:12.693" v="14931" actId="1076"/>
          <ac:picMkLst>
            <pc:docMk/>
            <pc:sldMk cId="1261205265" sldId="1993219099"/>
            <ac:picMk id="6" creationId="{156220EA-4159-C8B0-D745-1709D7EE8731}"/>
          </ac:picMkLst>
        </pc:picChg>
      </pc:sldChg>
      <pc:sldChg chg="new del">
        <pc:chgData name="Farmer, Eric K" userId="f10cf070-fd94-4bdb-a3b4-fc94327a522b" providerId="ADAL" clId="{569980F8-BA8B-4A94-A0FC-63C89E553D6C}" dt="2024-04-21T23:05:35.398" v="14174" actId="2696"/>
        <pc:sldMkLst>
          <pc:docMk/>
          <pc:sldMk cId="1821222619" sldId="1993219099"/>
        </pc:sldMkLst>
      </pc:sldChg>
      <pc:sldChg chg="addSp delSp modSp add mod modNotesTx">
        <pc:chgData name="Farmer, Eric K" userId="f10cf070-fd94-4bdb-a3b4-fc94327a522b" providerId="ADAL" clId="{569980F8-BA8B-4A94-A0FC-63C89E553D6C}" dt="2024-04-28T23:20:57.336" v="22449" actId="1036"/>
        <pc:sldMkLst>
          <pc:docMk/>
          <pc:sldMk cId="252516741" sldId="1993219100"/>
        </pc:sldMkLst>
        <pc:spChg chg="mod">
          <ac:chgData name="Farmer, Eric K" userId="f10cf070-fd94-4bdb-a3b4-fc94327a522b" providerId="ADAL" clId="{569980F8-BA8B-4A94-A0FC-63C89E553D6C}" dt="2024-04-21T23:24:41.293" v="14985" actId="20577"/>
          <ac:spMkLst>
            <pc:docMk/>
            <pc:sldMk cId="252516741" sldId="1993219100"/>
            <ac:spMk id="2" creationId="{BAA34AD0-E9E1-665C-078B-C3DB0D2E7A40}"/>
          </ac:spMkLst>
        </pc:spChg>
        <pc:spChg chg="mod">
          <ac:chgData name="Farmer, Eric K" userId="f10cf070-fd94-4bdb-a3b4-fc94327a522b" providerId="ADAL" clId="{569980F8-BA8B-4A94-A0FC-63C89E553D6C}" dt="2024-04-21T23:24:47.010" v="14987" actId="20577"/>
          <ac:spMkLst>
            <pc:docMk/>
            <pc:sldMk cId="252516741" sldId="1993219100"/>
            <ac:spMk id="3" creationId="{13FCDFBE-1ED6-34C9-FAF3-F4D597A9BC15}"/>
          </ac:spMkLst>
        </pc:spChg>
        <pc:spChg chg="add del">
          <ac:chgData name="Farmer, Eric K" userId="f10cf070-fd94-4bdb-a3b4-fc94327a522b" providerId="ADAL" clId="{569980F8-BA8B-4A94-A0FC-63C89E553D6C}" dt="2024-04-21T23:25:11.577" v="14990" actId="22"/>
          <ac:spMkLst>
            <pc:docMk/>
            <pc:sldMk cId="252516741" sldId="1993219100"/>
            <ac:spMk id="6" creationId="{8139EF84-EE24-7A3B-337E-7F42087BC734}"/>
          </ac:spMkLst>
        </pc:spChg>
        <pc:spChg chg="add mod">
          <ac:chgData name="Farmer, Eric K" userId="f10cf070-fd94-4bdb-a3b4-fc94327a522b" providerId="ADAL" clId="{569980F8-BA8B-4A94-A0FC-63C89E553D6C}" dt="2024-04-21T23:25:25.994" v="15021" actId="20577"/>
          <ac:spMkLst>
            <pc:docMk/>
            <pc:sldMk cId="252516741" sldId="1993219100"/>
            <ac:spMk id="7" creationId="{DA99804E-E2E0-187A-325F-469477985EE8}"/>
          </ac:spMkLst>
        </pc:spChg>
        <pc:picChg chg="add mod">
          <ac:chgData name="Farmer, Eric K" userId="f10cf070-fd94-4bdb-a3b4-fc94327a522b" providerId="ADAL" clId="{569980F8-BA8B-4A94-A0FC-63C89E553D6C}" dt="2024-04-28T23:20:57.336" v="22449" actId="1036"/>
          <ac:picMkLst>
            <pc:docMk/>
            <pc:sldMk cId="252516741" sldId="1993219100"/>
            <ac:picMk id="4" creationId="{B64C40B9-872E-9F29-C007-CAAECC21D517}"/>
          </ac:picMkLst>
        </pc:picChg>
      </pc:sldChg>
      <pc:sldChg chg="addSp modSp add mod modNotesTx">
        <pc:chgData name="Farmer, Eric K" userId="f10cf070-fd94-4bdb-a3b4-fc94327a522b" providerId="ADAL" clId="{569980F8-BA8B-4A94-A0FC-63C89E553D6C}" dt="2024-04-21T23:29:15.413" v="15109"/>
        <pc:sldMkLst>
          <pc:docMk/>
          <pc:sldMk cId="2917778585" sldId="1993219101"/>
        </pc:sldMkLst>
        <pc:spChg chg="mod">
          <ac:chgData name="Farmer, Eric K" userId="f10cf070-fd94-4bdb-a3b4-fc94327a522b" providerId="ADAL" clId="{569980F8-BA8B-4A94-A0FC-63C89E553D6C}" dt="2024-04-21T23:26:03.494" v="15080" actId="20577"/>
          <ac:spMkLst>
            <pc:docMk/>
            <pc:sldMk cId="2917778585" sldId="1993219101"/>
            <ac:spMk id="2" creationId="{3D556981-44C2-4C33-C408-69D5FD515361}"/>
          </ac:spMkLst>
        </pc:spChg>
        <pc:spChg chg="mod">
          <ac:chgData name="Farmer, Eric K" userId="f10cf070-fd94-4bdb-a3b4-fc94327a522b" providerId="ADAL" clId="{569980F8-BA8B-4A94-A0FC-63C89E553D6C}" dt="2024-04-21T23:26:44.995" v="15082" actId="20577"/>
          <ac:spMkLst>
            <pc:docMk/>
            <pc:sldMk cId="2917778585" sldId="1993219101"/>
            <ac:spMk id="3" creationId="{8E68BE2E-8515-F916-352E-0BD1F17717B4}"/>
          </ac:spMkLst>
        </pc:spChg>
        <pc:spChg chg="add mod">
          <ac:chgData name="Farmer, Eric K" userId="f10cf070-fd94-4bdb-a3b4-fc94327a522b" providerId="ADAL" clId="{569980F8-BA8B-4A94-A0FC-63C89E553D6C}" dt="2024-04-21T23:27:37.695" v="15094" actId="1076"/>
          <ac:spMkLst>
            <pc:docMk/>
            <pc:sldMk cId="2917778585" sldId="1993219101"/>
            <ac:spMk id="5" creationId="{D7E08832-1BB5-DDB3-1436-4462622298D1}"/>
          </ac:spMkLst>
        </pc:spChg>
        <pc:spChg chg="add mod">
          <ac:chgData name="Farmer, Eric K" userId="f10cf070-fd94-4bdb-a3b4-fc94327a522b" providerId="ADAL" clId="{569980F8-BA8B-4A94-A0FC-63C89E553D6C}" dt="2024-04-21T23:28:42.317" v="15107" actId="14100"/>
          <ac:spMkLst>
            <pc:docMk/>
            <pc:sldMk cId="2917778585" sldId="1993219101"/>
            <ac:spMk id="7" creationId="{A897E83E-3B72-3B98-A9B4-26E6994B32A1}"/>
          </ac:spMkLst>
        </pc:spChg>
        <pc:spChg chg="add mod">
          <ac:chgData name="Farmer, Eric K" userId="f10cf070-fd94-4bdb-a3b4-fc94327a522b" providerId="ADAL" clId="{569980F8-BA8B-4A94-A0FC-63C89E553D6C}" dt="2024-04-21T23:29:15.413" v="15109"/>
          <ac:spMkLst>
            <pc:docMk/>
            <pc:sldMk cId="2917778585" sldId="1993219101"/>
            <ac:spMk id="8" creationId="{41A9F033-016A-CD93-217B-85D2C0BE7D05}"/>
          </ac:spMkLst>
        </pc:spChg>
        <pc:graphicFrameChg chg="add mod modGraphic">
          <ac:chgData name="Farmer, Eric K" userId="f10cf070-fd94-4bdb-a3b4-fc94327a522b" providerId="ADAL" clId="{569980F8-BA8B-4A94-A0FC-63C89E553D6C}" dt="2024-04-21T23:28:16.155" v="15103" actId="1076"/>
          <ac:graphicFrameMkLst>
            <pc:docMk/>
            <pc:sldMk cId="2917778585" sldId="1993219101"/>
            <ac:graphicFrameMk id="4" creationId="{85202444-0F50-ED6A-D808-325C0AE12BE5}"/>
          </ac:graphicFrameMkLst>
        </pc:graphicFrameChg>
        <pc:graphicFrameChg chg="add mod modGraphic">
          <ac:chgData name="Farmer, Eric K" userId="f10cf070-fd94-4bdb-a3b4-fc94327a522b" providerId="ADAL" clId="{569980F8-BA8B-4A94-A0FC-63C89E553D6C}" dt="2024-04-21T23:28:36.163" v="15106" actId="1076"/>
          <ac:graphicFrameMkLst>
            <pc:docMk/>
            <pc:sldMk cId="2917778585" sldId="1993219101"/>
            <ac:graphicFrameMk id="6" creationId="{C41FBDAE-C488-E51B-1B3A-9833DBD0EC87}"/>
          </ac:graphicFrameMkLst>
        </pc:graphicFrameChg>
      </pc:sldChg>
      <pc:sldChg chg="addSp modSp add mod modNotesTx">
        <pc:chgData name="Farmer, Eric K" userId="f10cf070-fd94-4bdb-a3b4-fc94327a522b" providerId="ADAL" clId="{569980F8-BA8B-4A94-A0FC-63C89E553D6C}" dt="2024-04-28T22:50:06.523" v="21379" actId="1038"/>
        <pc:sldMkLst>
          <pc:docMk/>
          <pc:sldMk cId="1699308887" sldId="1993219102"/>
        </pc:sldMkLst>
        <pc:spChg chg="mod">
          <ac:chgData name="Farmer, Eric K" userId="f10cf070-fd94-4bdb-a3b4-fc94327a522b" providerId="ADAL" clId="{569980F8-BA8B-4A94-A0FC-63C89E553D6C}" dt="2024-04-21T23:30:20.397" v="15148" actId="20577"/>
          <ac:spMkLst>
            <pc:docMk/>
            <pc:sldMk cId="1699308887" sldId="1993219102"/>
            <ac:spMk id="2" creationId="{F609655D-F29E-8C2E-AF3C-1F14FDF424E0}"/>
          </ac:spMkLst>
        </pc:spChg>
        <pc:spChg chg="mod">
          <ac:chgData name="Farmer, Eric K" userId="f10cf070-fd94-4bdb-a3b4-fc94327a522b" providerId="ADAL" clId="{569980F8-BA8B-4A94-A0FC-63C89E553D6C}" dt="2024-04-21T23:30:30.414" v="15150" actId="20577"/>
          <ac:spMkLst>
            <pc:docMk/>
            <pc:sldMk cId="1699308887" sldId="1993219102"/>
            <ac:spMk id="3" creationId="{E7E4C403-3F84-5F39-2F56-60144141429B}"/>
          </ac:spMkLst>
        </pc:spChg>
        <pc:spChg chg="add mod">
          <ac:chgData name="Farmer, Eric K" userId="f10cf070-fd94-4bdb-a3b4-fc94327a522b" providerId="ADAL" clId="{569980F8-BA8B-4A94-A0FC-63C89E553D6C}" dt="2024-04-21T23:34:23.767" v="15437" actId="20577"/>
          <ac:spMkLst>
            <pc:docMk/>
            <pc:sldMk cId="1699308887" sldId="1993219102"/>
            <ac:spMk id="5" creationId="{8BC4F257-EB24-D4E3-4C60-3144B696FCD8}"/>
          </ac:spMkLst>
        </pc:spChg>
        <pc:graphicFrameChg chg="add mod modGraphic">
          <ac:chgData name="Farmer, Eric K" userId="f10cf070-fd94-4bdb-a3b4-fc94327a522b" providerId="ADAL" clId="{569980F8-BA8B-4A94-A0FC-63C89E553D6C}" dt="2024-04-28T22:50:06.523" v="21379" actId="1038"/>
          <ac:graphicFrameMkLst>
            <pc:docMk/>
            <pc:sldMk cId="1699308887" sldId="1993219102"/>
            <ac:graphicFrameMk id="4" creationId="{33AC4808-B023-1127-616B-F2D1D85AFE6A}"/>
          </ac:graphicFrameMkLst>
        </pc:graphicFrameChg>
      </pc:sldChg>
      <pc:sldChg chg="addSp modSp add mod modNotesTx">
        <pc:chgData name="Farmer, Eric K" userId="f10cf070-fd94-4bdb-a3b4-fc94327a522b" providerId="ADAL" clId="{569980F8-BA8B-4A94-A0FC-63C89E553D6C}" dt="2024-04-28T22:51:26.024" v="21390" actId="1076"/>
        <pc:sldMkLst>
          <pc:docMk/>
          <pc:sldMk cId="802008" sldId="1993219103"/>
        </pc:sldMkLst>
        <pc:spChg chg="mod">
          <ac:chgData name="Farmer, Eric K" userId="f10cf070-fd94-4bdb-a3b4-fc94327a522b" providerId="ADAL" clId="{569980F8-BA8B-4A94-A0FC-63C89E553D6C}" dt="2024-04-21T23:36:09.033" v="15515" actId="20577"/>
          <ac:spMkLst>
            <pc:docMk/>
            <pc:sldMk cId="802008" sldId="1993219103"/>
            <ac:spMk id="2" creationId="{BB7F4409-32E4-355A-7A7A-1DCA40496D70}"/>
          </ac:spMkLst>
        </pc:spChg>
        <pc:spChg chg="mod">
          <ac:chgData name="Farmer, Eric K" userId="f10cf070-fd94-4bdb-a3b4-fc94327a522b" providerId="ADAL" clId="{569980F8-BA8B-4A94-A0FC-63C89E553D6C}" dt="2024-04-21T23:36:33.034" v="15517" actId="20577"/>
          <ac:spMkLst>
            <pc:docMk/>
            <pc:sldMk cId="802008" sldId="1993219103"/>
            <ac:spMk id="3" creationId="{789E2DCC-C0BD-97BB-7FC2-3D9EB9A1AF04}"/>
          </ac:spMkLst>
        </pc:spChg>
        <pc:spChg chg="add mod">
          <ac:chgData name="Farmer, Eric K" userId="f10cf070-fd94-4bdb-a3b4-fc94327a522b" providerId="ADAL" clId="{569980F8-BA8B-4A94-A0FC-63C89E553D6C}" dt="2024-04-28T22:51:10.559" v="21387" actId="1076"/>
          <ac:spMkLst>
            <pc:docMk/>
            <pc:sldMk cId="802008" sldId="1993219103"/>
            <ac:spMk id="5" creationId="{5955ECD5-FEB1-583E-95D0-56CF1407551E}"/>
          </ac:spMkLst>
        </pc:spChg>
        <pc:spChg chg="add mod">
          <ac:chgData name="Farmer, Eric K" userId="f10cf070-fd94-4bdb-a3b4-fc94327a522b" providerId="ADAL" clId="{569980F8-BA8B-4A94-A0FC-63C89E553D6C}" dt="2024-04-28T22:51:17.379" v="21388" actId="1076"/>
          <ac:spMkLst>
            <pc:docMk/>
            <pc:sldMk cId="802008" sldId="1993219103"/>
            <ac:spMk id="6" creationId="{DF3FD113-2B12-7762-F640-EB8EED1FB0EF}"/>
          </ac:spMkLst>
        </pc:spChg>
        <pc:spChg chg="add mod">
          <ac:chgData name="Farmer, Eric K" userId="f10cf070-fd94-4bdb-a3b4-fc94327a522b" providerId="ADAL" clId="{569980F8-BA8B-4A94-A0FC-63C89E553D6C}" dt="2024-04-28T22:51:23.356" v="21389" actId="1076"/>
          <ac:spMkLst>
            <pc:docMk/>
            <pc:sldMk cId="802008" sldId="1993219103"/>
            <ac:spMk id="7" creationId="{2951A182-42B8-9FB7-A4CE-FF1391D9A78A}"/>
          </ac:spMkLst>
        </pc:spChg>
        <pc:spChg chg="add mod">
          <ac:chgData name="Farmer, Eric K" userId="f10cf070-fd94-4bdb-a3b4-fc94327a522b" providerId="ADAL" clId="{569980F8-BA8B-4A94-A0FC-63C89E553D6C}" dt="2024-04-28T22:51:26.024" v="21390" actId="1076"/>
          <ac:spMkLst>
            <pc:docMk/>
            <pc:sldMk cId="802008" sldId="1993219103"/>
            <ac:spMk id="8" creationId="{34B67529-2CA2-5DED-6DB9-CC92FBC3CA67}"/>
          </ac:spMkLst>
        </pc:spChg>
        <pc:spChg chg="add mod">
          <ac:chgData name="Farmer, Eric K" userId="f10cf070-fd94-4bdb-a3b4-fc94327a522b" providerId="ADAL" clId="{569980F8-BA8B-4A94-A0FC-63C89E553D6C}" dt="2024-04-21T23:37:30.001" v="15570" actId="20577"/>
          <ac:spMkLst>
            <pc:docMk/>
            <pc:sldMk cId="802008" sldId="1993219103"/>
            <ac:spMk id="9" creationId="{3395AD12-CFCA-7544-9D13-40E4C214486F}"/>
          </ac:spMkLst>
        </pc:spChg>
        <pc:picChg chg="add mod">
          <ac:chgData name="Farmer, Eric K" userId="f10cf070-fd94-4bdb-a3b4-fc94327a522b" providerId="ADAL" clId="{569980F8-BA8B-4A94-A0FC-63C89E553D6C}" dt="2024-04-28T22:51:00.276" v="21384" actId="14100"/>
          <ac:picMkLst>
            <pc:docMk/>
            <pc:sldMk cId="802008" sldId="1993219103"/>
            <ac:picMk id="4" creationId="{60DEE933-0DCE-1E9A-5D82-A070107D1FCC}"/>
          </ac:picMkLst>
        </pc:picChg>
      </pc:sldChg>
      <pc:sldChg chg="addSp modSp add mod modNotesTx">
        <pc:chgData name="Farmer, Eric K" userId="f10cf070-fd94-4bdb-a3b4-fc94327a522b" providerId="ADAL" clId="{569980F8-BA8B-4A94-A0FC-63C89E553D6C}" dt="2024-04-21T23:42:17.077" v="15620"/>
        <pc:sldMkLst>
          <pc:docMk/>
          <pc:sldMk cId="2861714385" sldId="1993219104"/>
        </pc:sldMkLst>
        <pc:spChg chg="mod">
          <ac:chgData name="Farmer, Eric K" userId="f10cf070-fd94-4bdb-a3b4-fc94327a522b" providerId="ADAL" clId="{569980F8-BA8B-4A94-A0FC-63C89E553D6C}" dt="2024-04-21T23:41:01.205" v="15614" actId="20577"/>
          <ac:spMkLst>
            <pc:docMk/>
            <pc:sldMk cId="2861714385" sldId="1993219104"/>
            <ac:spMk id="2" creationId="{6316E3D8-CF4D-08D1-E540-CD1964CEAF2B}"/>
          </ac:spMkLst>
        </pc:spChg>
        <pc:spChg chg="mod">
          <ac:chgData name="Farmer, Eric K" userId="f10cf070-fd94-4bdb-a3b4-fc94327a522b" providerId="ADAL" clId="{569980F8-BA8B-4A94-A0FC-63C89E553D6C}" dt="2024-04-21T23:41:20.671" v="15616" actId="20577"/>
          <ac:spMkLst>
            <pc:docMk/>
            <pc:sldMk cId="2861714385" sldId="1993219104"/>
            <ac:spMk id="3" creationId="{98875575-CDEC-D942-5CDA-F0CA86C2F791}"/>
          </ac:spMkLst>
        </pc:spChg>
        <pc:spChg chg="add mod">
          <ac:chgData name="Farmer, Eric K" userId="f10cf070-fd94-4bdb-a3b4-fc94327a522b" providerId="ADAL" clId="{569980F8-BA8B-4A94-A0FC-63C89E553D6C}" dt="2024-04-21T23:41:21.020" v="15617"/>
          <ac:spMkLst>
            <pc:docMk/>
            <pc:sldMk cId="2861714385" sldId="1993219104"/>
            <ac:spMk id="5" creationId="{EEAECE05-5E3F-4C76-02D3-998CDAF7D112}"/>
          </ac:spMkLst>
        </pc:spChg>
        <pc:spChg chg="add mod">
          <ac:chgData name="Farmer, Eric K" userId="f10cf070-fd94-4bdb-a3b4-fc94327a522b" providerId="ADAL" clId="{569980F8-BA8B-4A94-A0FC-63C89E553D6C}" dt="2024-04-21T23:41:27.437" v="15618"/>
          <ac:spMkLst>
            <pc:docMk/>
            <pc:sldMk cId="2861714385" sldId="1993219104"/>
            <ac:spMk id="7" creationId="{D78F2D88-EB2C-3CE9-9DB0-0CA6D1EEE426}"/>
          </ac:spMkLst>
        </pc:spChg>
        <pc:spChg chg="add mod">
          <ac:chgData name="Farmer, Eric K" userId="f10cf070-fd94-4bdb-a3b4-fc94327a522b" providerId="ADAL" clId="{569980F8-BA8B-4A94-A0FC-63C89E553D6C}" dt="2024-04-21T23:42:17.077" v="15620"/>
          <ac:spMkLst>
            <pc:docMk/>
            <pc:sldMk cId="2861714385" sldId="1993219104"/>
            <ac:spMk id="8" creationId="{EE2E4C24-E0A6-8CA4-07E3-E465AAEA391F}"/>
          </ac:spMkLst>
        </pc:spChg>
        <pc:picChg chg="add mod">
          <ac:chgData name="Farmer, Eric K" userId="f10cf070-fd94-4bdb-a3b4-fc94327a522b" providerId="ADAL" clId="{569980F8-BA8B-4A94-A0FC-63C89E553D6C}" dt="2024-04-21T23:41:21.020" v="15617"/>
          <ac:picMkLst>
            <pc:docMk/>
            <pc:sldMk cId="2861714385" sldId="1993219104"/>
            <ac:picMk id="4" creationId="{9BD56453-F653-F311-C7D5-B951CA8AB834}"/>
          </ac:picMkLst>
        </pc:picChg>
        <pc:picChg chg="add mod">
          <ac:chgData name="Farmer, Eric K" userId="f10cf070-fd94-4bdb-a3b4-fc94327a522b" providerId="ADAL" clId="{569980F8-BA8B-4A94-A0FC-63C89E553D6C}" dt="2024-04-21T23:41:27.437" v="15618"/>
          <ac:picMkLst>
            <pc:docMk/>
            <pc:sldMk cId="2861714385" sldId="1993219104"/>
            <ac:picMk id="6" creationId="{4A18A9FA-E0A5-417C-0F01-E81B2B690A0D}"/>
          </ac:picMkLst>
        </pc:picChg>
      </pc:sldChg>
      <pc:sldChg chg="modSp add del mod">
        <pc:chgData name="Farmer, Eric K" userId="f10cf070-fd94-4bdb-a3b4-fc94327a522b" providerId="ADAL" clId="{569980F8-BA8B-4A94-A0FC-63C89E553D6C}" dt="2024-04-21T23:44:17.072" v="15672" actId="2696"/>
        <pc:sldMkLst>
          <pc:docMk/>
          <pc:sldMk cId="2805249218" sldId="1993219105"/>
        </pc:sldMkLst>
        <pc:spChg chg="mod">
          <ac:chgData name="Farmer, Eric K" userId="f10cf070-fd94-4bdb-a3b4-fc94327a522b" providerId="ADAL" clId="{569980F8-BA8B-4A94-A0FC-63C89E553D6C}" dt="2024-04-21T23:42:36.038" v="15671" actId="20577"/>
          <ac:spMkLst>
            <pc:docMk/>
            <pc:sldMk cId="2805249218" sldId="1993219105"/>
            <ac:spMk id="2" creationId="{1F0C0287-A38F-E8F8-AC0F-AD23B797013A}"/>
          </ac:spMkLst>
        </pc:spChg>
      </pc:sldChg>
      <pc:sldChg chg="addSp modSp add mod modNotesTx">
        <pc:chgData name="Farmer, Eric K" userId="f10cf070-fd94-4bdb-a3b4-fc94327a522b" providerId="ADAL" clId="{569980F8-BA8B-4A94-A0FC-63C89E553D6C}" dt="2024-04-21T23:47:17.874" v="15942" actId="20577"/>
        <pc:sldMkLst>
          <pc:docMk/>
          <pc:sldMk cId="3321593508" sldId="1993219106"/>
        </pc:sldMkLst>
        <pc:spChg chg="mod">
          <ac:chgData name="Farmer, Eric K" userId="f10cf070-fd94-4bdb-a3b4-fc94327a522b" providerId="ADAL" clId="{569980F8-BA8B-4A94-A0FC-63C89E553D6C}" dt="2024-04-21T23:45:52.723" v="15770" actId="20577"/>
          <ac:spMkLst>
            <pc:docMk/>
            <pc:sldMk cId="3321593508" sldId="1993219106"/>
            <ac:spMk id="2" creationId="{21345532-2166-2BE5-45F1-043CC8AF156D}"/>
          </ac:spMkLst>
        </pc:spChg>
        <pc:spChg chg="mod">
          <ac:chgData name="Farmer, Eric K" userId="f10cf070-fd94-4bdb-a3b4-fc94327a522b" providerId="ADAL" clId="{569980F8-BA8B-4A94-A0FC-63C89E553D6C}" dt="2024-04-21T23:46:00.743" v="15772" actId="20577"/>
          <ac:spMkLst>
            <pc:docMk/>
            <pc:sldMk cId="3321593508" sldId="1993219106"/>
            <ac:spMk id="3" creationId="{29E1F80A-4AA9-6222-8C9A-3BD9D40411AF}"/>
          </ac:spMkLst>
        </pc:spChg>
        <pc:spChg chg="add mod">
          <ac:chgData name="Farmer, Eric K" userId="f10cf070-fd94-4bdb-a3b4-fc94327a522b" providerId="ADAL" clId="{569980F8-BA8B-4A94-A0FC-63C89E553D6C}" dt="2024-04-21T23:47:17.874" v="15942" actId="20577"/>
          <ac:spMkLst>
            <pc:docMk/>
            <pc:sldMk cId="3321593508" sldId="1993219106"/>
            <ac:spMk id="6" creationId="{E61A5DF9-D4D9-9163-EE1A-4C39FCA2621E}"/>
          </ac:spMkLst>
        </pc:spChg>
        <pc:picChg chg="add mod">
          <ac:chgData name="Farmer, Eric K" userId="f10cf070-fd94-4bdb-a3b4-fc94327a522b" providerId="ADAL" clId="{569980F8-BA8B-4A94-A0FC-63C89E553D6C}" dt="2024-04-21T23:46:03.673" v="15774" actId="1076"/>
          <ac:picMkLst>
            <pc:docMk/>
            <pc:sldMk cId="3321593508" sldId="1993219106"/>
            <ac:picMk id="4" creationId="{F0DB2C21-366B-2EF5-7CC6-C5822C20A98B}"/>
          </ac:picMkLst>
        </pc:picChg>
        <pc:picChg chg="add mod">
          <ac:chgData name="Farmer, Eric K" userId="f10cf070-fd94-4bdb-a3b4-fc94327a522b" providerId="ADAL" clId="{569980F8-BA8B-4A94-A0FC-63C89E553D6C}" dt="2024-04-21T23:46:03.673" v="15774" actId="1076"/>
          <ac:picMkLst>
            <pc:docMk/>
            <pc:sldMk cId="3321593508" sldId="1993219106"/>
            <ac:picMk id="5" creationId="{93F7155D-0504-D0A1-39AE-248B901D55A9}"/>
          </ac:picMkLst>
        </pc:picChg>
      </pc:sldChg>
      <pc:sldChg chg="addSp modSp add del mod">
        <pc:chgData name="Farmer, Eric K" userId="f10cf070-fd94-4bdb-a3b4-fc94327a522b" providerId="ADAL" clId="{569980F8-BA8B-4A94-A0FC-63C89E553D6C}" dt="2024-04-21T23:52:35.777" v="16046" actId="2696"/>
        <pc:sldMkLst>
          <pc:docMk/>
          <pc:sldMk cId="1233458574" sldId="1993219107"/>
        </pc:sldMkLst>
        <pc:spChg chg="mod">
          <ac:chgData name="Farmer, Eric K" userId="f10cf070-fd94-4bdb-a3b4-fc94327a522b" providerId="ADAL" clId="{569980F8-BA8B-4A94-A0FC-63C89E553D6C}" dt="2024-04-21T23:48:30.615" v="15999" actId="20577"/>
          <ac:spMkLst>
            <pc:docMk/>
            <pc:sldMk cId="1233458574" sldId="1993219107"/>
            <ac:spMk id="2" creationId="{E59006D6-8A8F-0EBF-5378-D14EBB8BCBFC}"/>
          </ac:spMkLst>
        </pc:spChg>
        <pc:spChg chg="mod">
          <ac:chgData name="Farmer, Eric K" userId="f10cf070-fd94-4bdb-a3b4-fc94327a522b" providerId="ADAL" clId="{569980F8-BA8B-4A94-A0FC-63C89E553D6C}" dt="2024-04-21T23:48:36.742" v="16001" actId="20577"/>
          <ac:spMkLst>
            <pc:docMk/>
            <pc:sldMk cId="1233458574" sldId="1993219107"/>
            <ac:spMk id="3" creationId="{223EEA4F-F545-A261-5BBA-640599599B79}"/>
          </ac:spMkLst>
        </pc:spChg>
        <pc:spChg chg="add mod">
          <ac:chgData name="Farmer, Eric K" userId="f10cf070-fd94-4bdb-a3b4-fc94327a522b" providerId="ADAL" clId="{569980F8-BA8B-4A94-A0FC-63C89E553D6C}" dt="2024-04-21T23:49:57.859" v="16033" actId="1036"/>
          <ac:spMkLst>
            <pc:docMk/>
            <pc:sldMk cId="1233458574" sldId="1993219107"/>
            <ac:spMk id="5" creationId="{51FAE6DC-464F-D527-4F31-FE1A111DACFA}"/>
          </ac:spMkLst>
        </pc:spChg>
        <pc:spChg chg="add mod">
          <ac:chgData name="Farmer, Eric K" userId="f10cf070-fd94-4bdb-a3b4-fc94327a522b" providerId="ADAL" clId="{569980F8-BA8B-4A94-A0FC-63C89E553D6C}" dt="2024-04-21T23:49:57.859" v="16033" actId="1036"/>
          <ac:spMkLst>
            <pc:docMk/>
            <pc:sldMk cId="1233458574" sldId="1993219107"/>
            <ac:spMk id="7" creationId="{6E9251AB-3125-824D-D828-CB36203AAC09}"/>
          </ac:spMkLst>
        </pc:spChg>
        <pc:picChg chg="add mod">
          <ac:chgData name="Farmer, Eric K" userId="f10cf070-fd94-4bdb-a3b4-fc94327a522b" providerId="ADAL" clId="{569980F8-BA8B-4A94-A0FC-63C89E553D6C}" dt="2024-04-21T23:49:57.859" v="16033" actId="1036"/>
          <ac:picMkLst>
            <pc:docMk/>
            <pc:sldMk cId="1233458574" sldId="1993219107"/>
            <ac:picMk id="4" creationId="{ED6C9123-E98D-4F83-0916-D2ED93B1873D}"/>
          </ac:picMkLst>
        </pc:picChg>
        <pc:picChg chg="add mod">
          <ac:chgData name="Farmer, Eric K" userId="f10cf070-fd94-4bdb-a3b4-fc94327a522b" providerId="ADAL" clId="{569980F8-BA8B-4A94-A0FC-63C89E553D6C}" dt="2024-04-21T23:49:57.859" v="16033" actId="1036"/>
          <ac:picMkLst>
            <pc:docMk/>
            <pc:sldMk cId="1233458574" sldId="1993219107"/>
            <ac:picMk id="6" creationId="{CA16865B-34F0-7087-3A9C-B4A8CF51E93C}"/>
          </ac:picMkLst>
        </pc:picChg>
      </pc:sldChg>
      <pc:sldChg chg="addSp modSp add mod modNotesTx">
        <pc:chgData name="Farmer, Eric K" userId="f10cf070-fd94-4bdb-a3b4-fc94327a522b" providerId="ADAL" clId="{569980F8-BA8B-4A94-A0FC-63C89E553D6C}" dt="2024-04-21T23:55:02.355" v="16278"/>
        <pc:sldMkLst>
          <pc:docMk/>
          <pc:sldMk cId="1873631796" sldId="1993219108"/>
        </pc:sldMkLst>
        <pc:spChg chg="mod">
          <ac:chgData name="Farmer, Eric K" userId="f10cf070-fd94-4bdb-a3b4-fc94327a522b" providerId="ADAL" clId="{569980F8-BA8B-4A94-A0FC-63C89E553D6C}" dt="2024-04-21T23:53:41.728" v="16134" actId="20577"/>
          <ac:spMkLst>
            <pc:docMk/>
            <pc:sldMk cId="1873631796" sldId="1993219108"/>
            <ac:spMk id="2" creationId="{D90429C1-4391-150E-7395-6404953EAC97}"/>
          </ac:spMkLst>
        </pc:spChg>
        <pc:spChg chg="mod">
          <ac:chgData name="Farmer, Eric K" userId="f10cf070-fd94-4bdb-a3b4-fc94327a522b" providerId="ADAL" clId="{569980F8-BA8B-4A94-A0FC-63C89E553D6C}" dt="2024-04-21T23:53:50.711" v="16136" actId="20577"/>
          <ac:spMkLst>
            <pc:docMk/>
            <pc:sldMk cId="1873631796" sldId="1993219108"/>
            <ac:spMk id="3" creationId="{D89A658F-2886-047C-8463-5271641D3DC1}"/>
          </ac:spMkLst>
        </pc:spChg>
        <pc:spChg chg="add mod">
          <ac:chgData name="Farmer, Eric K" userId="f10cf070-fd94-4bdb-a3b4-fc94327a522b" providerId="ADAL" clId="{569980F8-BA8B-4A94-A0FC-63C89E553D6C}" dt="2024-04-21T23:54:54.029" v="16277" actId="20577"/>
          <ac:spMkLst>
            <pc:docMk/>
            <pc:sldMk cId="1873631796" sldId="1993219108"/>
            <ac:spMk id="6" creationId="{942F63FB-2C4A-3FD4-27CB-0CEF6EABB2CF}"/>
          </ac:spMkLst>
        </pc:spChg>
        <pc:picChg chg="add mod">
          <ac:chgData name="Farmer, Eric K" userId="f10cf070-fd94-4bdb-a3b4-fc94327a522b" providerId="ADAL" clId="{569980F8-BA8B-4A94-A0FC-63C89E553D6C}" dt="2024-04-21T23:53:51.178" v="16137"/>
          <ac:picMkLst>
            <pc:docMk/>
            <pc:sldMk cId="1873631796" sldId="1993219108"/>
            <ac:picMk id="4" creationId="{F89B2BDE-8E27-30CD-A9A4-3C2A540B5BE1}"/>
          </ac:picMkLst>
        </pc:picChg>
        <pc:picChg chg="add mod">
          <ac:chgData name="Farmer, Eric K" userId="f10cf070-fd94-4bdb-a3b4-fc94327a522b" providerId="ADAL" clId="{569980F8-BA8B-4A94-A0FC-63C89E553D6C}" dt="2024-04-21T23:53:51.178" v="16137"/>
          <ac:picMkLst>
            <pc:docMk/>
            <pc:sldMk cId="1873631796" sldId="1993219108"/>
            <ac:picMk id="5" creationId="{926F7E1A-A169-5008-8629-C080D50E42A6}"/>
          </ac:picMkLst>
        </pc:picChg>
      </pc:sldChg>
      <pc:sldChg chg="addSp modSp add mod modNotesTx">
        <pc:chgData name="Farmer, Eric K" userId="f10cf070-fd94-4bdb-a3b4-fc94327a522b" providerId="ADAL" clId="{569980F8-BA8B-4A94-A0FC-63C89E553D6C}" dt="2024-04-28T22:46:32.902" v="21336" actId="1076"/>
        <pc:sldMkLst>
          <pc:docMk/>
          <pc:sldMk cId="2666307945" sldId="1993219109"/>
        </pc:sldMkLst>
        <pc:spChg chg="mod">
          <ac:chgData name="Farmer, Eric K" userId="f10cf070-fd94-4bdb-a3b4-fc94327a522b" providerId="ADAL" clId="{569980F8-BA8B-4A94-A0FC-63C89E553D6C}" dt="2024-04-21T23:56:02.396" v="16337" actId="20577"/>
          <ac:spMkLst>
            <pc:docMk/>
            <pc:sldMk cId="2666307945" sldId="1993219109"/>
            <ac:spMk id="2" creationId="{E1DEF6CC-247C-AE27-66FB-4A6928E1B6CF}"/>
          </ac:spMkLst>
        </pc:spChg>
        <pc:spChg chg="mod">
          <ac:chgData name="Farmer, Eric K" userId="f10cf070-fd94-4bdb-a3b4-fc94327a522b" providerId="ADAL" clId="{569980F8-BA8B-4A94-A0FC-63C89E553D6C}" dt="2024-04-28T22:45:33.178" v="21326" actId="20577"/>
          <ac:spMkLst>
            <pc:docMk/>
            <pc:sldMk cId="2666307945" sldId="1993219109"/>
            <ac:spMk id="3" creationId="{DE62235D-8AC8-0148-EAA8-EACDFDF114BC}"/>
          </ac:spMkLst>
        </pc:spChg>
        <pc:picChg chg="add mod">
          <ac:chgData name="Farmer, Eric K" userId="f10cf070-fd94-4bdb-a3b4-fc94327a522b" providerId="ADAL" clId="{569980F8-BA8B-4A94-A0FC-63C89E553D6C}" dt="2024-04-28T22:46:32.902" v="21336" actId="1076"/>
          <ac:picMkLst>
            <pc:docMk/>
            <pc:sldMk cId="2666307945" sldId="1993219109"/>
            <ac:picMk id="5" creationId="{7D20158B-7DC5-E869-62BD-2F6B10D21187}"/>
          </ac:picMkLst>
        </pc:picChg>
      </pc:sldChg>
      <pc:sldChg chg="addSp modSp add mod modNotesTx">
        <pc:chgData name="Farmer, Eric K" userId="f10cf070-fd94-4bdb-a3b4-fc94327a522b" providerId="ADAL" clId="{569980F8-BA8B-4A94-A0FC-63C89E553D6C}" dt="2024-04-21T23:53:14.194" v="16089" actId="20577"/>
        <pc:sldMkLst>
          <pc:docMk/>
          <pc:sldMk cId="1933980087" sldId="1993219110"/>
        </pc:sldMkLst>
        <pc:spChg chg="add mod">
          <ac:chgData name="Farmer, Eric K" userId="f10cf070-fd94-4bdb-a3b4-fc94327a522b" providerId="ADAL" clId="{569980F8-BA8B-4A94-A0FC-63C89E553D6C}" dt="2024-04-21T23:51:22.276" v="16036" actId="207"/>
          <ac:spMkLst>
            <pc:docMk/>
            <pc:sldMk cId="1933980087" sldId="1993219110"/>
            <ac:spMk id="8" creationId="{6DDA2169-32C3-037D-9357-C73DED4B556E}"/>
          </ac:spMkLst>
        </pc:spChg>
        <pc:spChg chg="add mod">
          <ac:chgData name="Farmer, Eric K" userId="f10cf070-fd94-4bdb-a3b4-fc94327a522b" providerId="ADAL" clId="{569980F8-BA8B-4A94-A0FC-63C89E553D6C}" dt="2024-04-21T23:51:34.740" v="16038" actId="1076"/>
          <ac:spMkLst>
            <pc:docMk/>
            <pc:sldMk cId="1933980087" sldId="1993219110"/>
            <ac:spMk id="9" creationId="{22B682C3-7337-681F-A50C-C0E5E371391C}"/>
          </ac:spMkLst>
        </pc:spChg>
        <pc:spChg chg="add mod">
          <ac:chgData name="Farmer, Eric K" userId="f10cf070-fd94-4bdb-a3b4-fc94327a522b" providerId="ADAL" clId="{569980F8-BA8B-4A94-A0FC-63C89E553D6C}" dt="2024-04-21T23:51:54.577" v="16044" actId="1035"/>
          <ac:spMkLst>
            <pc:docMk/>
            <pc:sldMk cId="1933980087" sldId="1993219110"/>
            <ac:spMk id="10" creationId="{99D96D47-047D-2503-27DE-FB5536C07D83}"/>
          </ac:spMkLst>
        </pc:spChg>
        <pc:spChg chg="add mod">
          <ac:chgData name="Farmer, Eric K" userId="f10cf070-fd94-4bdb-a3b4-fc94327a522b" providerId="ADAL" clId="{569980F8-BA8B-4A94-A0FC-63C89E553D6C}" dt="2024-04-21T23:51:52.375" v="16042" actId="1076"/>
          <ac:spMkLst>
            <pc:docMk/>
            <pc:sldMk cId="1933980087" sldId="1993219110"/>
            <ac:spMk id="11" creationId="{AB2F9CD2-8702-236B-7F3A-C11039220674}"/>
          </ac:spMkLst>
        </pc:spChg>
        <pc:spChg chg="add mod">
          <ac:chgData name="Farmer, Eric K" userId="f10cf070-fd94-4bdb-a3b4-fc94327a522b" providerId="ADAL" clId="{569980F8-BA8B-4A94-A0FC-63C89E553D6C}" dt="2024-04-21T23:53:14.194" v="16089" actId="20577"/>
          <ac:spMkLst>
            <pc:docMk/>
            <pc:sldMk cId="1933980087" sldId="1993219110"/>
            <ac:spMk id="12" creationId="{916604E2-ADAF-79A8-2FA4-7921A72407A5}"/>
          </ac:spMkLst>
        </pc:spChg>
      </pc:sldChg>
      <pc:sldChg chg="modSp add mod">
        <pc:chgData name="Farmer, Eric K" userId="f10cf070-fd94-4bdb-a3b4-fc94327a522b" providerId="ADAL" clId="{569980F8-BA8B-4A94-A0FC-63C89E553D6C}" dt="2024-04-28T22:55:36.607" v="21417" actId="20577"/>
        <pc:sldMkLst>
          <pc:docMk/>
          <pc:sldMk cId="601986739" sldId="1993219111"/>
        </pc:sldMkLst>
        <pc:spChg chg="mod">
          <ac:chgData name="Farmer, Eric K" userId="f10cf070-fd94-4bdb-a3b4-fc94327a522b" providerId="ADAL" clId="{569980F8-BA8B-4A94-A0FC-63C89E553D6C}" dt="2024-04-27T20:55:09.140" v="17587" actId="20577"/>
          <ac:spMkLst>
            <pc:docMk/>
            <pc:sldMk cId="601986739" sldId="1993219111"/>
            <ac:spMk id="2" creationId="{D782850A-66A0-FA9E-4C9F-205D6F86E3F7}"/>
          </ac:spMkLst>
        </pc:spChg>
        <pc:spChg chg="mod">
          <ac:chgData name="Farmer, Eric K" userId="f10cf070-fd94-4bdb-a3b4-fc94327a522b" providerId="ADAL" clId="{569980F8-BA8B-4A94-A0FC-63C89E553D6C}" dt="2024-04-28T22:55:36.607" v="21417" actId="20577"/>
          <ac:spMkLst>
            <pc:docMk/>
            <pc:sldMk cId="601986739" sldId="1993219111"/>
            <ac:spMk id="3" creationId="{738BCA30-F2E0-4003-C2BC-95F9E312289D}"/>
          </ac:spMkLst>
        </pc:spChg>
      </pc:sldChg>
      <pc:sldChg chg="addSp modSp add mod modNotesTx">
        <pc:chgData name="Farmer, Eric K" userId="f10cf070-fd94-4bdb-a3b4-fc94327a522b" providerId="ADAL" clId="{569980F8-BA8B-4A94-A0FC-63C89E553D6C}" dt="2024-04-28T22:57:15.525" v="21435" actId="1076"/>
        <pc:sldMkLst>
          <pc:docMk/>
          <pc:sldMk cId="1928365692" sldId="1993219112"/>
        </pc:sldMkLst>
        <pc:spChg chg="mod">
          <ac:chgData name="Farmer, Eric K" userId="f10cf070-fd94-4bdb-a3b4-fc94327a522b" providerId="ADAL" clId="{569980F8-BA8B-4A94-A0FC-63C89E553D6C}" dt="2024-04-27T21:30:48.845" v="18836" actId="20577"/>
          <ac:spMkLst>
            <pc:docMk/>
            <pc:sldMk cId="1928365692" sldId="1993219112"/>
            <ac:spMk id="2" creationId="{3751AEBC-8F4C-8C60-3F32-EFE5F640DB06}"/>
          </ac:spMkLst>
        </pc:spChg>
        <pc:spChg chg="mod">
          <ac:chgData name="Farmer, Eric K" userId="f10cf070-fd94-4bdb-a3b4-fc94327a522b" providerId="ADAL" clId="{569980F8-BA8B-4A94-A0FC-63C89E553D6C}" dt="2024-04-28T22:56:04.199" v="21421" actId="20577"/>
          <ac:spMkLst>
            <pc:docMk/>
            <pc:sldMk cId="1928365692" sldId="1993219112"/>
            <ac:spMk id="3" creationId="{A33E2EBA-FADA-7EB2-2E57-B64BF7A61C18}"/>
          </ac:spMkLst>
        </pc:spChg>
        <pc:picChg chg="add mod">
          <ac:chgData name="Farmer, Eric K" userId="f10cf070-fd94-4bdb-a3b4-fc94327a522b" providerId="ADAL" clId="{569980F8-BA8B-4A94-A0FC-63C89E553D6C}" dt="2024-04-28T22:57:15.525" v="21435" actId="1076"/>
          <ac:picMkLst>
            <pc:docMk/>
            <pc:sldMk cId="1928365692" sldId="1993219112"/>
            <ac:picMk id="5" creationId="{82CE89F6-015E-4B49-B037-F0614F240129}"/>
          </ac:picMkLst>
        </pc:picChg>
      </pc:sldChg>
      <pc:sldChg chg="modSp add mod">
        <pc:chgData name="Farmer, Eric K" userId="f10cf070-fd94-4bdb-a3b4-fc94327a522b" providerId="ADAL" clId="{569980F8-BA8B-4A94-A0FC-63C89E553D6C}" dt="2024-04-28T22:56:46.577" v="21431" actId="20577"/>
        <pc:sldMkLst>
          <pc:docMk/>
          <pc:sldMk cId="2523524495" sldId="1993219113"/>
        </pc:sldMkLst>
        <pc:spChg chg="mod">
          <ac:chgData name="Farmer, Eric K" userId="f10cf070-fd94-4bdb-a3b4-fc94327a522b" providerId="ADAL" clId="{569980F8-BA8B-4A94-A0FC-63C89E553D6C}" dt="2024-04-28T22:56:46.577" v="21431" actId="20577"/>
          <ac:spMkLst>
            <pc:docMk/>
            <pc:sldMk cId="2523524495" sldId="1993219113"/>
            <ac:spMk id="2" creationId="{899EE75D-8392-00B0-56EC-E37C4CECCECD}"/>
          </ac:spMkLst>
        </pc:spChg>
        <pc:spChg chg="mod">
          <ac:chgData name="Farmer, Eric K" userId="f10cf070-fd94-4bdb-a3b4-fc94327a522b" providerId="ADAL" clId="{569980F8-BA8B-4A94-A0FC-63C89E553D6C}" dt="2024-04-27T21:40:20.941" v="19858" actId="313"/>
          <ac:spMkLst>
            <pc:docMk/>
            <pc:sldMk cId="2523524495" sldId="1993219113"/>
            <ac:spMk id="3" creationId="{A5E10CEB-0CC4-4042-48B7-E5C581B5EC12}"/>
          </ac:spMkLst>
        </pc:spChg>
      </pc:sldChg>
      <pc:sldChg chg="addSp modSp add mod ord">
        <pc:chgData name="Farmer, Eric K" userId="f10cf070-fd94-4bdb-a3b4-fc94327a522b" providerId="ADAL" clId="{569980F8-BA8B-4A94-A0FC-63C89E553D6C}" dt="2024-04-27T21:54:38.778" v="20363" actId="20577"/>
        <pc:sldMkLst>
          <pc:docMk/>
          <pc:sldMk cId="2585945371" sldId="1993219114"/>
        </pc:sldMkLst>
        <pc:spChg chg="mod">
          <ac:chgData name="Farmer, Eric K" userId="f10cf070-fd94-4bdb-a3b4-fc94327a522b" providerId="ADAL" clId="{569980F8-BA8B-4A94-A0FC-63C89E553D6C}" dt="2024-04-27T21:49:36.644" v="20094" actId="20577"/>
          <ac:spMkLst>
            <pc:docMk/>
            <pc:sldMk cId="2585945371" sldId="1993219114"/>
            <ac:spMk id="2" creationId="{396062F9-9018-74AD-9C34-CB9EF80C6E3E}"/>
          </ac:spMkLst>
        </pc:spChg>
        <pc:spChg chg="mod">
          <ac:chgData name="Farmer, Eric K" userId="f10cf070-fd94-4bdb-a3b4-fc94327a522b" providerId="ADAL" clId="{569980F8-BA8B-4A94-A0FC-63C89E553D6C}" dt="2024-04-27T21:48:37.148" v="20059" actId="20577"/>
          <ac:spMkLst>
            <pc:docMk/>
            <pc:sldMk cId="2585945371" sldId="1993219114"/>
            <ac:spMk id="3" creationId="{572FD6A2-2550-1AD2-1C54-52CE9FC186FD}"/>
          </ac:spMkLst>
        </pc:spChg>
        <pc:spChg chg="add mod">
          <ac:chgData name="Farmer, Eric K" userId="f10cf070-fd94-4bdb-a3b4-fc94327a522b" providerId="ADAL" clId="{569980F8-BA8B-4A94-A0FC-63C89E553D6C}" dt="2024-04-27T21:49:11.349" v="20063" actId="255"/>
          <ac:spMkLst>
            <pc:docMk/>
            <pc:sldMk cId="2585945371" sldId="1993219114"/>
            <ac:spMk id="6" creationId="{92259F10-3846-2F0D-B953-797728BAE2B7}"/>
          </ac:spMkLst>
        </pc:spChg>
        <pc:spChg chg="add mod">
          <ac:chgData name="Farmer, Eric K" userId="f10cf070-fd94-4bdb-a3b4-fc94327a522b" providerId="ADAL" clId="{569980F8-BA8B-4A94-A0FC-63C89E553D6C}" dt="2024-04-27T21:54:38.778" v="20363" actId="20577"/>
          <ac:spMkLst>
            <pc:docMk/>
            <pc:sldMk cId="2585945371" sldId="1993219114"/>
            <ac:spMk id="7" creationId="{39D21AF5-9A8B-DC24-0010-DBD466C579D7}"/>
          </ac:spMkLst>
        </pc:spChg>
        <pc:graphicFrameChg chg="add mod">
          <ac:chgData name="Farmer, Eric K" userId="f10cf070-fd94-4bdb-a3b4-fc94327a522b" providerId="ADAL" clId="{569980F8-BA8B-4A94-A0FC-63C89E553D6C}" dt="2024-04-27T21:49:00.964" v="20062" actId="1076"/>
          <ac:graphicFrameMkLst>
            <pc:docMk/>
            <pc:sldMk cId="2585945371" sldId="1993219114"/>
            <ac:graphicFrameMk id="4" creationId="{71E70DD0-98BA-0C2F-C7CC-F0567B3D922C}"/>
          </ac:graphicFrameMkLst>
        </pc:graphicFrameChg>
        <pc:graphicFrameChg chg="add mod">
          <ac:chgData name="Farmer, Eric K" userId="f10cf070-fd94-4bdb-a3b4-fc94327a522b" providerId="ADAL" clId="{569980F8-BA8B-4A94-A0FC-63C89E553D6C}" dt="2024-04-27T21:49:00.964" v="20062" actId="1076"/>
          <ac:graphicFrameMkLst>
            <pc:docMk/>
            <pc:sldMk cId="2585945371" sldId="1993219114"/>
            <ac:graphicFrameMk id="5" creationId="{5A5C0C4B-C5EB-4BC5-D274-38F0EB7E5C77}"/>
          </ac:graphicFrameMkLst>
        </pc:graphicFrameChg>
      </pc:sldChg>
      <pc:sldChg chg="modSp add del mod">
        <pc:chgData name="Farmer, Eric K" userId="f10cf070-fd94-4bdb-a3b4-fc94327a522b" providerId="ADAL" clId="{569980F8-BA8B-4A94-A0FC-63C89E553D6C}" dt="2024-04-28T22:57:29.637" v="21436" actId="2696"/>
        <pc:sldMkLst>
          <pc:docMk/>
          <pc:sldMk cId="2771525215" sldId="1993219115"/>
        </pc:sldMkLst>
        <pc:spChg chg="mod">
          <ac:chgData name="Farmer, Eric K" userId="f10cf070-fd94-4bdb-a3b4-fc94327a522b" providerId="ADAL" clId="{569980F8-BA8B-4A94-A0FC-63C89E553D6C}" dt="2024-04-27T22:02:40.652" v="21070" actId="20577"/>
          <ac:spMkLst>
            <pc:docMk/>
            <pc:sldMk cId="2771525215" sldId="1993219115"/>
            <ac:spMk id="3" creationId="{8FDC5B29-5860-22BF-9E9E-93DC7F3D1FF9}"/>
          </ac:spMkLst>
        </pc:spChg>
      </pc:sldChg>
      <pc:sldChg chg="addSp modSp add mod ord">
        <pc:chgData name="Farmer, Eric K" userId="f10cf070-fd94-4bdb-a3b4-fc94327a522b" providerId="ADAL" clId="{569980F8-BA8B-4A94-A0FC-63C89E553D6C}" dt="2024-04-27T22:02:14.702" v="21002"/>
        <pc:sldMkLst>
          <pc:docMk/>
          <pc:sldMk cId="4216398977" sldId="1993219116"/>
        </pc:sldMkLst>
        <pc:spChg chg="mod">
          <ac:chgData name="Farmer, Eric K" userId="f10cf070-fd94-4bdb-a3b4-fc94327a522b" providerId="ADAL" clId="{569980F8-BA8B-4A94-A0FC-63C89E553D6C}" dt="2024-04-27T22:00:01.519" v="20520" actId="20577"/>
          <ac:spMkLst>
            <pc:docMk/>
            <pc:sldMk cId="4216398977" sldId="1993219116"/>
            <ac:spMk id="2" creationId="{C0998709-2069-9381-E3C7-7C0E6BEEE85B}"/>
          </ac:spMkLst>
        </pc:spChg>
        <pc:spChg chg="mod">
          <ac:chgData name="Farmer, Eric K" userId="f10cf070-fd94-4bdb-a3b4-fc94327a522b" providerId="ADAL" clId="{569980F8-BA8B-4A94-A0FC-63C89E553D6C}" dt="2024-04-27T22:01:52.536" v="21001" actId="20577"/>
          <ac:spMkLst>
            <pc:docMk/>
            <pc:sldMk cId="4216398977" sldId="1993219116"/>
            <ac:spMk id="3" creationId="{E11805AE-8605-675E-C233-68F6FA768820}"/>
          </ac:spMkLst>
        </pc:spChg>
        <pc:spChg chg="add mod">
          <ac:chgData name="Farmer, Eric K" userId="f10cf070-fd94-4bdb-a3b4-fc94327a522b" providerId="ADAL" clId="{569980F8-BA8B-4A94-A0FC-63C89E553D6C}" dt="2024-04-27T22:02:14.702" v="21002"/>
          <ac:spMkLst>
            <pc:docMk/>
            <pc:sldMk cId="4216398977" sldId="1993219116"/>
            <ac:spMk id="4" creationId="{C9A24DCD-D499-581F-5E57-036BB0C060E9}"/>
          </ac:spMkLst>
        </pc:spChg>
      </pc:sldChg>
      <pc:sldChg chg="add del">
        <pc:chgData name="Farmer, Eric K" userId="f10cf070-fd94-4bdb-a3b4-fc94327a522b" providerId="ADAL" clId="{569980F8-BA8B-4A94-A0FC-63C89E553D6C}" dt="2024-04-27T22:02:45.169" v="21071" actId="47"/>
        <pc:sldMkLst>
          <pc:docMk/>
          <pc:sldMk cId="2511775933" sldId="1993219117"/>
        </pc:sldMkLst>
      </pc:sldChg>
      <pc:sldChg chg="modSp add mod">
        <pc:chgData name="Farmer, Eric K" userId="f10cf070-fd94-4bdb-a3b4-fc94327a522b" providerId="ADAL" clId="{569980F8-BA8B-4A94-A0FC-63C89E553D6C}" dt="2024-04-28T22:52:14.437" v="21395" actId="1035"/>
        <pc:sldMkLst>
          <pc:docMk/>
          <pc:sldMk cId="1585586695" sldId="1993219118"/>
        </pc:sldMkLst>
        <pc:spChg chg="mod">
          <ac:chgData name="Farmer, Eric K" userId="f10cf070-fd94-4bdb-a3b4-fc94327a522b" providerId="ADAL" clId="{569980F8-BA8B-4A94-A0FC-63C89E553D6C}" dt="2024-04-28T22:52:14.437" v="21395" actId="1035"/>
          <ac:spMkLst>
            <pc:docMk/>
            <pc:sldMk cId="1585586695" sldId="1993219118"/>
            <ac:spMk id="3" creationId="{A7AA6A63-59E9-E7AD-5FE4-D50810935F3E}"/>
          </ac:spMkLst>
        </pc:spChg>
      </pc:sldChg>
      <pc:sldChg chg="add del modNotesTx">
        <pc:chgData name="Farmer, Eric K" userId="f10cf070-fd94-4bdb-a3b4-fc94327a522b" providerId="ADAL" clId="{569980F8-BA8B-4A94-A0FC-63C89E553D6C}" dt="2024-04-28T22:45:13.993" v="21322" actId="47"/>
        <pc:sldMkLst>
          <pc:docMk/>
          <pc:sldMk cId="1697773329" sldId="1993219119"/>
        </pc:sldMkLst>
      </pc:sldChg>
      <pc:sldChg chg="modSp mod">
        <pc:chgData name="Farmer, Eric K" userId="f10cf070-fd94-4bdb-a3b4-fc94327a522b" providerId="ADAL" clId="{569980F8-BA8B-4A94-A0FC-63C89E553D6C}" dt="2024-04-28T22:28:49.262" v="21163" actId="20577"/>
        <pc:sldMkLst>
          <pc:docMk/>
          <pc:sldMk cId="1709139549" sldId="1993219120"/>
        </pc:sldMkLst>
        <pc:spChg chg="mod">
          <ac:chgData name="Farmer, Eric K" userId="f10cf070-fd94-4bdb-a3b4-fc94327a522b" providerId="ADAL" clId="{569980F8-BA8B-4A94-A0FC-63C89E553D6C}" dt="2024-04-28T22:28:49.262" v="21163" actId="20577"/>
          <ac:spMkLst>
            <pc:docMk/>
            <pc:sldMk cId="1709139549" sldId="1993219120"/>
            <ac:spMk id="2" creationId="{D782850A-66A0-FA9E-4C9F-205D6F86E3F7}"/>
          </ac:spMkLst>
        </pc:spChg>
        <pc:spChg chg="mod">
          <ac:chgData name="Farmer, Eric K" userId="f10cf070-fd94-4bdb-a3b4-fc94327a522b" providerId="ADAL" clId="{569980F8-BA8B-4A94-A0FC-63C89E553D6C}" dt="2024-04-27T20:53:52.506" v="17551" actId="313"/>
          <ac:spMkLst>
            <pc:docMk/>
            <pc:sldMk cId="1709139549" sldId="1993219120"/>
            <ac:spMk id="3" creationId="{738BCA30-F2E0-4003-C2BC-95F9E312289D}"/>
          </ac:spMkLst>
        </pc:spChg>
      </pc:sldChg>
      <pc:sldChg chg="new del">
        <pc:chgData name="Farmer, Eric K" userId="f10cf070-fd94-4bdb-a3b4-fc94327a522b" providerId="ADAL" clId="{569980F8-BA8B-4A94-A0FC-63C89E553D6C}" dt="2024-04-21T23:55:51.162" v="16290" actId="680"/>
        <pc:sldMkLst>
          <pc:docMk/>
          <pc:sldMk cId="2297113046" sldId="1993219120"/>
        </pc:sldMkLst>
      </pc:sldChg>
      <pc:sldChg chg="new del">
        <pc:chgData name="Farmer, Eric K" userId="f10cf070-fd94-4bdb-a3b4-fc94327a522b" providerId="ADAL" clId="{569980F8-BA8B-4A94-A0FC-63C89E553D6C}" dt="2024-04-27T20:53:07.773" v="17431" actId="680"/>
        <pc:sldMkLst>
          <pc:docMk/>
          <pc:sldMk cId="2321463989" sldId="1993219120"/>
        </pc:sldMkLst>
      </pc:sldChg>
      <pc:sldChg chg="delSp modSp new mod">
        <pc:chgData name="Farmer, Eric K" userId="f10cf070-fd94-4bdb-a3b4-fc94327a522b" providerId="ADAL" clId="{569980F8-BA8B-4A94-A0FC-63C89E553D6C}" dt="2024-04-28T23:38:28.946" v="23028" actId="20577"/>
        <pc:sldMkLst>
          <pc:docMk/>
          <pc:sldMk cId="1106226750" sldId="1993219121"/>
        </pc:sldMkLst>
        <pc:spChg chg="mod">
          <ac:chgData name="Farmer, Eric K" userId="f10cf070-fd94-4bdb-a3b4-fc94327a522b" providerId="ADAL" clId="{569980F8-BA8B-4A94-A0FC-63C89E553D6C}" dt="2024-04-27T21:22:09.510" v="18243"/>
          <ac:spMkLst>
            <pc:docMk/>
            <pc:sldMk cId="1106226750" sldId="1993219121"/>
            <ac:spMk id="2" creationId="{1B080A56-4076-7775-1EB2-DA19E27539F2}"/>
          </ac:spMkLst>
        </pc:spChg>
        <pc:spChg chg="mod">
          <ac:chgData name="Farmer, Eric K" userId="f10cf070-fd94-4bdb-a3b4-fc94327a522b" providerId="ADAL" clId="{569980F8-BA8B-4A94-A0FC-63C89E553D6C}" dt="2024-04-28T22:53:37.219" v="21406" actId="255"/>
          <ac:spMkLst>
            <pc:docMk/>
            <pc:sldMk cId="1106226750" sldId="1993219121"/>
            <ac:spMk id="3" creationId="{F2F53585-8F18-2683-AB5C-6855F6E55289}"/>
          </ac:spMkLst>
        </pc:spChg>
        <pc:spChg chg="mod">
          <ac:chgData name="Farmer, Eric K" userId="f10cf070-fd94-4bdb-a3b4-fc94327a522b" providerId="ADAL" clId="{569980F8-BA8B-4A94-A0FC-63C89E553D6C}" dt="2024-04-28T23:38:28.946" v="23028" actId="20577"/>
          <ac:spMkLst>
            <pc:docMk/>
            <pc:sldMk cId="1106226750" sldId="1993219121"/>
            <ac:spMk id="4" creationId="{035D2F63-0DC2-AFF3-ACA6-87D2D78FFF62}"/>
          </ac:spMkLst>
        </pc:spChg>
        <pc:spChg chg="del">
          <ac:chgData name="Farmer, Eric K" userId="f10cf070-fd94-4bdb-a3b4-fc94327a522b" providerId="ADAL" clId="{569980F8-BA8B-4A94-A0FC-63C89E553D6C}" dt="2024-04-27T21:49:18.890" v="20064" actId="478"/>
          <ac:spMkLst>
            <pc:docMk/>
            <pc:sldMk cId="1106226750" sldId="1993219121"/>
            <ac:spMk id="5" creationId="{69D0880C-E47D-3C2F-BB74-F12030EB30B1}"/>
          </ac:spMkLst>
        </pc:spChg>
      </pc:sldChg>
      <pc:sldChg chg="modSp add del mod">
        <pc:chgData name="Farmer, Eric K" userId="f10cf070-fd94-4bdb-a3b4-fc94327a522b" providerId="ADAL" clId="{569980F8-BA8B-4A94-A0FC-63C89E553D6C}" dt="2024-04-28T23:29:23.090" v="23003" actId="47"/>
        <pc:sldMkLst>
          <pc:docMk/>
          <pc:sldMk cId="2327556864" sldId="1993219122"/>
        </pc:sldMkLst>
        <pc:spChg chg="mod">
          <ac:chgData name="Farmer, Eric K" userId="f10cf070-fd94-4bdb-a3b4-fc94327a522b" providerId="ADAL" clId="{569980F8-BA8B-4A94-A0FC-63C89E553D6C}" dt="2024-04-28T23:12:06.343" v="21936" actId="14100"/>
          <ac:spMkLst>
            <pc:docMk/>
            <pc:sldMk cId="2327556864" sldId="1993219122"/>
            <ac:spMk id="3" creationId="{00000000-0000-0000-0000-000000000000}"/>
          </ac:spMkLst>
        </pc:spChg>
      </pc:sldChg>
      <pc:sldChg chg="modSp add mod">
        <pc:chgData name="Farmer, Eric K" userId="f10cf070-fd94-4bdb-a3b4-fc94327a522b" providerId="ADAL" clId="{569980F8-BA8B-4A94-A0FC-63C89E553D6C}" dt="2024-04-28T23:28:56.089" v="23002" actId="20577"/>
        <pc:sldMkLst>
          <pc:docMk/>
          <pc:sldMk cId="2644343130" sldId="1993219123"/>
        </pc:sldMkLst>
        <pc:spChg chg="mod">
          <ac:chgData name="Farmer, Eric K" userId="f10cf070-fd94-4bdb-a3b4-fc94327a522b" providerId="ADAL" clId="{569980F8-BA8B-4A94-A0FC-63C89E553D6C}" dt="2024-04-27T22:04:21.936" v="21095" actId="20577"/>
          <ac:spMkLst>
            <pc:docMk/>
            <pc:sldMk cId="2644343130" sldId="1993219123"/>
            <ac:spMk id="2" creationId="{00000000-0000-0000-0000-000000000000}"/>
          </ac:spMkLst>
        </pc:spChg>
        <pc:spChg chg="mod">
          <ac:chgData name="Farmer, Eric K" userId="f10cf070-fd94-4bdb-a3b4-fc94327a522b" providerId="ADAL" clId="{569980F8-BA8B-4A94-A0FC-63C89E553D6C}" dt="2024-04-28T23:28:56.089" v="23002" actId="20577"/>
          <ac:spMkLst>
            <pc:docMk/>
            <pc:sldMk cId="2644343130" sldId="1993219123"/>
            <ac:spMk id="3" creationId="{00000000-0000-0000-0000-000000000000}"/>
          </ac:spMkLst>
        </pc:spChg>
      </pc:sldChg>
      <pc:sldChg chg="addSp delSp modSp mod">
        <pc:chgData name="Farmer, Eric K" userId="f10cf070-fd94-4bdb-a3b4-fc94327a522b" providerId="ADAL" clId="{569980F8-BA8B-4A94-A0FC-63C89E553D6C}" dt="2024-04-28T22:46:23.904" v="21335" actId="1076"/>
        <pc:sldMkLst>
          <pc:docMk/>
          <pc:sldMk cId="3685308682" sldId="1993219126"/>
        </pc:sldMkLst>
        <pc:picChg chg="del">
          <ac:chgData name="Farmer, Eric K" userId="f10cf070-fd94-4bdb-a3b4-fc94327a522b" providerId="ADAL" clId="{569980F8-BA8B-4A94-A0FC-63C89E553D6C}" dt="2024-04-28T22:46:03.605" v="21331" actId="478"/>
          <ac:picMkLst>
            <pc:docMk/>
            <pc:sldMk cId="3685308682" sldId="1993219126"/>
            <ac:picMk id="5" creationId="{BA0B429C-504E-D757-B24D-B740FDB7D224}"/>
          </ac:picMkLst>
        </pc:picChg>
        <pc:picChg chg="add mod">
          <ac:chgData name="Farmer, Eric K" userId="f10cf070-fd94-4bdb-a3b4-fc94327a522b" providerId="ADAL" clId="{569980F8-BA8B-4A94-A0FC-63C89E553D6C}" dt="2024-04-28T22:46:23.904" v="21335" actId="1076"/>
          <ac:picMkLst>
            <pc:docMk/>
            <pc:sldMk cId="3685308682" sldId="1993219126"/>
            <ac:picMk id="6" creationId="{8EEAB873-733F-22A9-2DCB-F45BC17D00F7}"/>
          </ac:picMkLst>
        </pc:picChg>
      </pc:sldChg>
      <pc:sldChg chg="addSp modSp mod">
        <pc:chgData name="Farmer, Eric K" userId="f10cf070-fd94-4bdb-a3b4-fc94327a522b" providerId="ADAL" clId="{569980F8-BA8B-4A94-A0FC-63C89E553D6C}" dt="2024-04-28T23:09:07.738" v="21785" actId="20577"/>
        <pc:sldMkLst>
          <pc:docMk/>
          <pc:sldMk cId="773810479" sldId="1993219128"/>
        </pc:sldMkLst>
        <pc:spChg chg="mod">
          <ac:chgData name="Farmer, Eric K" userId="f10cf070-fd94-4bdb-a3b4-fc94327a522b" providerId="ADAL" clId="{569980F8-BA8B-4A94-A0FC-63C89E553D6C}" dt="2024-04-28T23:09:07.738" v="21785" actId="20577"/>
          <ac:spMkLst>
            <pc:docMk/>
            <pc:sldMk cId="773810479" sldId="1993219128"/>
            <ac:spMk id="2" creationId="{899EE75D-8392-00B0-56EC-E37C4CECCECD}"/>
          </ac:spMkLst>
        </pc:spChg>
        <pc:spChg chg="mod">
          <ac:chgData name="Farmer, Eric K" userId="f10cf070-fd94-4bdb-a3b4-fc94327a522b" providerId="ADAL" clId="{569980F8-BA8B-4A94-A0FC-63C89E553D6C}" dt="2024-04-28T23:04:11.584" v="21586" actId="20577"/>
          <ac:spMkLst>
            <pc:docMk/>
            <pc:sldMk cId="773810479" sldId="1993219128"/>
            <ac:spMk id="3" creationId="{A5E10CEB-0CC4-4042-48B7-E5C581B5EC12}"/>
          </ac:spMkLst>
        </pc:spChg>
        <pc:spChg chg="add mod">
          <ac:chgData name="Farmer, Eric K" userId="f10cf070-fd94-4bdb-a3b4-fc94327a522b" providerId="ADAL" clId="{569980F8-BA8B-4A94-A0FC-63C89E553D6C}" dt="2024-04-28T23:08:59.382" v="21775" actId="20577"/>
          <ac:spMkLst>
            <pc:docMk/>
            <pc:sldMk cId="773810479" sldId="1993219128"/>
            <ac:spMk id="12" creationId="{90239FC9-B272-D232-2103-C066D121917A}"/>
          </ac:spMkLst>
        </pc:spChg>
        <pc:picChg chg="add mod">
          <ac:chgData name="Farmer, Eric K" userId="f10cf070-fd94-4bdb-a3b4-fc94327a522b" providerId="ADAL" clId="{569980F8-BA8B-4A94-A0FC-63C89E553D6C}" dt="2024-04-28T23:05:38.703" v="21591" actId="1076"/>
          <ac:picMkLst>
            <pc:docMk/>
            <pc:sldMk cId="773810479" sldId="1993219128"/>
            <ac:picMk id="5" creationId="{E3F7FC7C-DD11-DAA0-F37A-0270CE30C703}"/>
          </ac:picMkLst>
        </pc:picChg>
        <pc:picChg chg="add mod">
          <ac:chgData name="Farmer, Eric K" userId="f10cf070-fd94-4bdb-a3b4-fc94327a522b" providerId="ADAL" clId="{569980F8-BA8B-4A94-A0FC-63C89E553D6C}" dt="2024-04-28T23:05:41.069" v="21592" actId="1076"/>
          <ac:picMkLst>
            <pc:docMk/>
            <pc:sldMk cId="773810479" sldId="1993219128"/>
            <ac:picMk id="7" creationId="{CA920155-FF03-B081-26A2-BD774874D413}"/>
          </ac:picMkLst>
        </pc:picChg>
        <pc:picChg chg="add mod">
          <ac:chgData name="Farmer, Eric K" userId="f10cf070-fd94-4bdb-a3b4-fc94327a522b" providerId="ADAL" clId="{569980F8-BA8B-4A94-A0FC-63C89E553D6C}" dt="2024-04-28T23:06:25.108" v="21595" actId="14100"/>
          <ac:picMkLst>
            <pc:docMk/>
            <pc:sldMk cId="773810479" sldId="1993219128"/>
            <ac:picMk id="9" creationId="{BF50BEDB-7EED-5092-F37E-0934954DED77}"/>
          </ac:picMkLst>
        </pc:picChg>
        <pc:picChg chg="add mod">
          <ac:chgData name="Farmer, Eric K" userId="f10cf070-fd94-4bdb-a3b4-fc94327a522b" providerId="ADAL" clId="{569980F8-BA8B-4A94-A0FC-63C89E553D6C}" dt="2024-04-28T23:07:57.031" v="21599" actId="14100"/>
          <ac:picMkLst>
            <pc:docMk/>
            <pc:sldMk cId="773810479" sldId="1993219128"/>
            <ac:picMk id="11" creationId="{C5E864E4-A4AD-8A30-7E93-82CE924FED39}"/>
          </ac:picMkLst>
        </pc:picChg>
      </pc:sldChg>
      <pc:sldMasterChg chg="modSldLayout">
        <pc:chgData name="Farmer, Eric K" userId="f10cf070-fd94-4bdb-a3b4-fc94327a522b" providerId="ADAL" clId="{569980F8-BA8B-4A94-A0FC-63C89E553D6C}" dt="2024-04-13T19:02:22.185" v="3237" actId="478"/>
        <pc:sldMasterMkLst>
          <pc:docMk/>
          <pc:sldMasterMk cId="2918845483" sldId="2147483687"/>
        </pc:sldMasterMkLst>
        <pc:sldLayoutChg chg="delSp mod">
          <pc:chgData name="Farmer, Eric K" userId="f10cf070-fd94-4bdb-a3b4-fc94327a522b" providerId="ADAL" clId="{569980F8-BA8B-4A94-A0FC-63C89E553D6C}" dt="2024-04-13T19:01:33.170" v="3231" actId="478"/>
          <pc:sldLayoutMkLst>
            <pc:docMk/>
            <pc:sldMasterMk cId="2918845483" sldId="2147483687"/>
            <pc:sldLayoutMk cId="1992459374" sldId="2147483688"/>
          </pc:sldLayoutMkLst>
          <pc:spChg chg="del">
            <ac:chgData name="Farmer, Eric K" userId="f10cf070-fd94-4bdb-a3b4-fc94327a522b" providerId="ADAL" clId="{569980F8-BA8B-4A94-A0FC-63C89E553D6C}" dt="2024-04-13T19:01:33.170" v="3231" actId="478"/>
            <ac:spMkLst>
              <pc:docMk/>
              <pc:sldMasterMk cId="2918845483" sldId="2147483687"/>
              <pc:sldLayoutMk cId="1992459374" sldId="2147483688"/>
              <ac:spMk id="12" creationId="{0BF51A89-F001-FB42-93CF-822574F6627D}"/>
            </ac:spMkLst>
          </pc:spChg>
        </pc:sldLayoutChg>
        <pc:sldLayoutChg chg="delSp mod">
          <pc:chgData name="Farmer, Eric K" userId="f10cf070-fd94-4bdb-a3b4-fc94327a522b" providerId="ADAL" clId="{569980F8-BA8B-4A94-A0FC-63C89E553D6C}" dt="2024-04-13T19:02:04.693" v="3232" actId="478"/>
          <pc:sldLayoutMkLst>
            <pc:docMk/>
            <pc:sldMasterMk cId="2918845483" sldId="2147483687"/>
            <pc:sldLayoutMk cId="1790222551" sldId="2147483689"/>
          </pc:sldLayoutMkLst>
          <pc:spChg chg="del">
            <ac:chgData name="Farmer, Eric K" userId="f10cf070-fd94-4bdb-a3b4-fc94327a522b" providerId="ADAL" clId="{569980F8-BA8B-4A94-A0FC-63C89E553D6C}" dt="2024-04-13T19:02:04.693" v="3232" actId="478"/>
            <ac:spMkLst>
              <pc:docMk/>
              <pc:sldMasterMk cId="2918845483" sldId="2147483687"/>
              <pc:sldLayoutMk cId="1790222551" sldId="2147483689"/>
              <ac:spMk id="12" creationId="{0BF51A89-F001-FB42-93CF-822574F6627D}"/>
            </ac:spMkLst>
          </pc:spChg>
        </pc:sldLayoutChg>
        <pc:sldLayoutChg chg="delSp mod">
          <pc:chgData name="Farmer, Eric K" userId="f10cf070-fd94-4bdb-a3b4-fc94327a522b" providerId="ADAL" clId="{569980F8-BA8B-4A94-A0FC-63C89E553D6C}" dt="2024-04-13T19:02:22.185" v="3237" actId="478"/>
          <pc:sldLayoutMkLst>
            <pc:docMk/>
            <pc:sldMasterMk cId="2918845483" sldId="2147483687"/>
            <pc:sldLayoutMk cId="1769755338" sldId="2147483690"/>
          </pc:sldLayoutMkLst>
          <pc:spChg chg="del">
            <ac:chgData name="Farmer, Eric K" userId="f10cf070-fd94-4bdb-a3b4-fc94327a522b" providerId="ADAL" clId="{569980F8-BA8B-4A94-A0FC-63C89E553D6C}" dt="2024-04-13T19:02:22.185" v="3237" actId="478"/>
            <ac:spMkLst>
              <pc:docMk/>
              <pc:sldMasterMk cId="2918845483" sldId="2147483687"/>
              <pc:sldLayoutMk cId="1769755338" sldId="2147483690"/>
              <ac:spMk id="12" creationId="{0BF51A89-F001-FB42-93CF-822574F6627D}"/>
            </ac:spMkLst>
          </pc:spChg>
        </pc:sldLayoutChg>
        <pc:sldLayoutChg chg="delSp mod">
          <pc:chgData name="Farmer, Eric K" userId="f10cf070-fd94-4bdb-a3b4-fc94327a522b" providerId="ADAL" clId="{569980F8-BA8B-4A94-A0FC-63C89E553D6C}" dt="2024-04-13T19:02:20.076" v="3236" actId="478"/>
          <pc:sldLayoutMkLst>
            <pc:docMk/>
            <pc:sldMasterMk cId="2918845483" sldId="2147483687"/>
            <pc:sldLayoutMk cId="1492019838" sldId="2147483691"/>
          </pc:sldLayoutMkLst>
          <pc:spChg chg="del">
            <ac:chgData name="Farmer, Eric K" userId="f10cf070-fd94-4bdb-a3b4-fc94327a522b" providerId="ADAL" clId="{569980F8-BA8B-4A94-A0FC-63C89E553D6C}" dt="2024-04-13T19:02:20.076" v="3236" actId="478"/>
            <ac:spMkLst>
              <pc:docMk/>
              <pc:sldMasterMk cId="2918845483" sldId="2147483687"/>
              <pc:sldLayoutMk cId="1492019838" sldId="2147483691"/>
              <ac:spMk id="12" creationId="{0BF51A89-F001-FB42-93CF-822574F6627D}"/>
            </ac:spMkLst>
          </pc:spChg>
        </pc:sldLayoutChg>
        <pc:sldLayoutChg chg="delSp mod">
          <pc:chgData name="Farmer, Eric K" userId="f10cf070-fd94-4bdb-a3b4-fc94327a522b" providerId="ADAL" clId="{569980F8-BA8B-4A94-A0FC-63C89E553D6C}" dt="2024-04-13T19:02:09.009" v="3233" actId="478"/>
          <pc:sldLayoutMkLst>
            <pc:docMk/>
            <pc:sldMasterMk cId="2918845483" sldId="2147483687"/>
            <pc:sldLayoutMk cId="810806695" sldId="2147483692"/>
          </pc:sldLayoutMkLst>
          <pc:spChg chg="del">
            <ac:chgData name="Farmer, Eric K" userId="f10cf070-fd94-4bdb-a3b4-fc94327a522b" providerId="ADAL" clId="{569980F8-BA8B-4A94-A0FC-63C89E553D6C}" dt="2024-04-13T19:02:09.009" v="3233" actId="478"/>
            <ac:spMkLst>
              <pc:docMk/>
              <pc:sldMasterMk cId="2918845483" sldId="2147483687"/>
              <pc:sldLayoutMk cId="810806695" sldId="2147483692"/>
              <ac:spMk id="12" creationId="{0BF51A89-F001-FB42-93CF-822574F6627D}"/>
            </ac:spMkLst>
          </pc:spChg>
        </pc:sldLayoutChg>
        <pc:sldLayoutChg chg="delSp mod">
          <pc:chgData name="Farmer, Eric K" userId="f10cf070-fd94-4bdb-a3b4-fc94327a522b" providerId="ADAL" clId="{569980F8-BA8B-4A94-A0FC-63C89E553D6C}" dt="2024-04-13T19:02:16.842" v="3235" actId="478"/>
          <pc:sldLayoutMkLst>
            <pc:docMk/>
            <pc:sldMasterMk cId="2918845483" sldId="2147483687"/>
            <pc:sldLayoutMk cId="1918196643" sldId="2147483693"/>
          </pc:sldLayoutMkLst>
          <pc:spChg chg="del">
            <ac:chgData name="Farmer, Eric K" userId="f10cf070-fd94-4bdb-a3b4-fc94327a522b" providerId="ADAL" clId="{569980F8-BA8B-4A94-A0FC-63C89E553D6C}" dt="2024-04-13T19:02:16.842" v="3235" actId="478"/>
            <ac:spMkLst>
              <pc:docMk/>
              <pc:sldMasterMk cId="2918845483" sldId="2147483687"/>
              <pc:sldLayoutMk cId="1918196643" sldId="2147483693"/>
              <ac:spMk id="11" creationId="{7E01E1C4-2C84-CE47-85DB-593C82C0EB68}"/>
            </ac:spMkLst>
          </pc:spChg>
        </pc:sldLayoutChg>
        <pc:sldLayoutChg chg="delSp mod">
          <pc:chgData name="Farmer, Eric K" userId="f10cf070-fd94-4bdb-a3b4-fc94327a522b" providerId="ADAL" clId="{569980F8-BA8B-4A94-A0FC-63C89E553D6C}" dt="2024-04-13T19:02:14.360" v="3234" actId="478"/>
          <pc:sldLayoutMkLst>
            <pc:docMk/>
            <pc:sldMasterMk cId="2918845483" sldId="2147483687"/>
            <pc:sldLayoutMk cId="3785180362" sldId="2147483694"/>
          </pc:sldLayoutMkLst>
          <pc:spChg chg="del">
            <ac:chgData name="Farmer, Eric K" userId="f10cf070-fd94-4bdb-a3b4-fc94327a522b" providerId="ADAL" clId="{569980F8-BA8B-4A94-A0FC-63C89E553D6C}" dt="2024-04-13T19:02:14.360" v="3234" actId="478"/>
            <ac:spMkLst>
              <pc:docMk/>
              <pc:sldMasterMk cId="2918845483" sldId="2147483687"/>
              <pc:sldLayoutMk cId="3785180362" sldId="2147483694"/>
              <ac:spMk id="12" creationId="{0BF51A89-F001-FB42-93CF-822574F6627D}"/>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7441681163159284E-2"/>
          <c:y val="0.1247135938417103"/>
          <c:w val="0.915864519147359"/>
          <c:h val="0.71426283134061297"/>
        </c:manualLayout>
      </c:layout>
      <c:barChart>
        <c:barDir val="bar"/>
        <c:grouping val="clustered"/>
        <c:varyColors val="0"/>
        <c:ser>
          <c:idx val="0"/>
          <c:order val="0"/>
          <c:tx>
            <c:strRef>
              <c:f>Sheet1!$B$1</c:f>
              <c:strCache>
                <c:ptCount val="1"/>
                <c:pt idx="0">
                  <c:v>FTC/TDF</c:v>
                </c:pt>
              </c:strCache>
            </c:strRef>
          </c:tx>
          <c:spPr>
            <a:solidFill>
              <a:srgbClr val="FF0000"/>
            </a:solidFill>
            <a:ln>
              <a:noFill/>
            </a:ln>
            <a:effectLst/>
          </c:spPr>
          <c:invertIfNegative val="0"/>
          <c:dPt>
            <c:idx val="1"/>
            <c:invertIfNegative val="0"/>
            <c:bubble3D val="0"/>
            <c:spPr>
              <a:solidFill>
                <a:srgbClr val="339933"/>
              </a:solidFill>
              <a:ln>
                <a:noFill/>
              </a:ln>
              <a:effectLst/>
            </c:spPr>
            <c:extLst>
              <c:ext xmlns:c16="http://schemas.microsoft.com/office/drawing/2014/chart" uri="{C3380CC4-5D6E-409C-BE32-E72D297353CC}">
                <c16:uniqueId val="{00000001-9D84-4150-92AF-28A1DBF4A600}"/>
              </c:ext>
            </c:extLst>
          </c:dPt>
          <c:dPt>
            <c:idx val="4"/>
            <c:invertIfNegative val="0"/>
            <c:bubble3D val="0"/>
            <c:spPr>
              <a:solidFill>
                <a:srgbClr val="339933"/>
              </a:solidFill>
              <a:ln>
                <a:noFill/>
              </a:ln>
              <a:effectLst/>
            </c:spPr>
            <c:extLst>
              <c:ext xmlns:c16="http://schemas.microsoft.com/office/drawing/2014/chart" uri="{C3380CC4-5D6E-409C-BE32-E72D297353CC}">
                <c16:uniqueId val="{00000003-9D84-4150-92AF-28A1DBF4A600}"/>
              </c:ext>
            </c:extLst>
          </c:dPt>
          <c:dPt>
            <c:idx val="5"/>
            <c:invertIfNegative val="0"/>
            <c:bubble3D val="0"/>
            <c:spPr>
              <a:solidFill>
                <a:srgbClr val="339933"/>
              </a:solidFill>
              <a:ln>
                <a:noFill/>
              </a:ln>
              <a:effectLst/>
            </c:spPr>
            <c:extLst>
              <c:ext xmlns:c16="http://schemas.microsoft.com/office/drawing/2014/chart" uri="{C3380CC4-5D6E-409C-BE32-E72D297353CC}">
                <c16:uniqueId val="{00000005-9D84-4150-92AF-28A1DBF4A600}"/>
              </c:ext>
            </c:extLst>
          </c:dPt>
          <c:dPt>
            <c:idx val="6"/>
            <c:invertIfNegative val="0"/>
            <c:bubble3D val="0"/>
            <c:spPr>
              <a:solidFill>
                <a:srgbClr val="339933"/>
              </a:solidFill>
              <a:ln>
                <a:noFill/>
              </a:ln>
              <a:effectLst/>
            </c:spPr>
            <c:extLst>
              <c:ext xmlns:c16="http://schemas.microsoft.com/office/drawing/2014/chart" uri="{C3380CC4-5D6E-409C-BE32-E72D297353CC}">
                <c16:uniqueId val="{00000007-9D84-4150-92AF-28A1DBF4A600}"/>
              </c:ext>
            </c:extLst>
          </c:dPt>
          <c:dLbls>
            <c:dLbl>
              <c:idx val="0"/>
              <c:layout>
                <c:manualLayout>
                  <c:x val="1.88848143609422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84-4150-92AF-28A1DBF4A600}"/>
                </c:ext>
              </c:extLst>
            </c:dLbl>
            <c:dLbl>
              <c:idx val="1"/>
              <c:layout>
                <c:manualLayout>
                  <c:x val="-0.1227500851759941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84-4150-92AF-28A1DBF4A600}"/>
                </c:ext>
              </c:extLst>
            </c:dLbl>
            <c:dLbl>
              <c:idx val="2"/>
              <c:layout>
                <c:manualLayout>
                  <c:x val="-6.1375042587996982E-2"/>
                  <c:y val="-1.0701565525540403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84-4150-92AF-28A1DBF4A600}"/>
                </c:ext>
              </c:extLst>
            </c:dLbl>
            <c:dLbl>
              <c:idx val="3"/>
              <c:layout>
                <c:manualLayout>
                  <c:x val="-7.5538513954457931E-2"/>
                  <c:y val="8.7559274871314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84-4150-92AF-28A1DBF4A6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Weight, kg</c:v>
                </c:pt>
                <c:pt idx="1">
                  <c:v>LDL</c:v>
                </c:pt>
                <c:pt idx="2">
                  <c:v>HIP BMD</c:v>
                </c:pt>
                <c:pt idx="3">
                  <c:v>eGFR</c:v>
                </c:pt>
                <c:pt idx="4">
                  <c:v>PWID</c:v>
                </c:pt>
                <c:pt idx="5">
                  <c:v>Heterosexual</c:v>
                </c:pt>
                <c:pt idx="6">
                  <c:v>MSM &amp; TGW</c:v>
                </c:pt>
              </c:strCache>
            </c:strRef>
          </c:cat>
          <c:val>
            <c:numRef>
              <c:f>Sheet1!$B$2:$B$8</c:f>
              <c:numCache>
                <c:formatCode>General</c:formatCode>
                <c:ptCount val="7"/>
                <c:pt idx="0">
                  <c:v>0.5</c:v>
                </c:pt>
                <c:pt idx="1">
                  <c:v>-3.2</c:v>
                </c:pt>
                <c:pt idx="2">
                  <c:v>-1</c:v>
                </c:pt>
                <c:pt idx="3">
                  <c:v>-0.4</c:v>
                </c:pt>
                <c:pt idx="4">
                  <c:v>84</c:v>
                </c:pt>
                <c:pt idx="5">
                  <c:v>99</c:v>
                </c:pt>
                <c:pt idx="6">
                  <c:v>99</c:v>
                </c:pt>
              </c:numCache>
            </c:numRef>
          </c:val>
          <c:extLst>
            <c:ext xmlns:c16="http://schemas.microsoft.com/office/drawing/2014/chart" uri="{C3380CC4-5D6E-409C-BE32-E72D297353CC}">
              <c16:uniqueId val="{0000000B-9D84-4150-92AF-28A1DBF4A600}"/>
            </c:ext>
          </c:extLst>
        </c:ser>
        <c:dLbls>
          <c:showLegendKey val="0"/>
          <c:showVal val="0"/>
          <c:showCatName val="0"/>
          <c:showSerName val="0"/>
          <c:showPercent val="0"/>
          <c:showBubbleSize val="0"/>
        </c:dLbls>
        <c:gapWidth val="182"/>
        <c:axId val="1853716831"/>
        <c:axId val="1853725983"/>
      </c:barChart>
      <c:catAx>
        <c:axId val="1853716831"/>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53725983"/>
        <c:crosses val="autoZero"/>
        <c:auto val="1"/>
        <c:lblAlgn val="ctr"/>
        <c:lblOffset val="100"/>
        <c:noMultiLvlLbl val="0"/>
      </c:catAx>
      <c:valAx>
        <c:axId val="1853725983"/>
        <c:scaling>
          <c:orientation val="maxMin"/>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3716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FTC/TAF</c:v>
                </c:pt>
              </c:strCache>
            </c:strRef>
          </c:tx>
          <c:spPr>
            <a:solidFill>
              <a:srgbClr val="339933"/>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4C5-46F4-ABBC-374B9E20E3FB}"/>
              </c:ext>
            </c:extLst>
          </c:dPt>
          <c:dLbls>
            <c:dLbl>
              <c:idx val="1"/>
              <c:layout>
                <c:manualLayout>
                  <c:x val="-9.44231248924264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C5-46F4-ABBC-374B9E20E3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Weight, kg</c:v>
                </c:pt>
                <c:pt idx="1">
                  <c:v>LDL</c:v>
                </c:pt>
                <c:pt idx="2">
                  <c:v>HIP BMD</c:v>
                </c:pt>
                <c:pt idx="3">
                  <c:v>eGFR</c:v>
                </c:pt>
                <c:pt idx="4">
                  <c:v>PWID</c:v>
                </c:pt>
                <c:pt idx="5">
                  <c:v>Heterosexual</c:v>
                </c:pt>
                <c:pt idx="6">
                  <c:v>MSM &amp; TGW</c:v>
                </c:pt>
              </c:strCache>
            </c:strRef>
          </c:cat>
          <c:val>
            <c:numRef>
              <c:f>Sheet1!$B$2:$B$8</c:f>
              <c:numCache>
                <c:formatCode>General</c:formatCode>
                <c:ptCount val="7"/>
                <c:pt idx="0">
                  <c:v>1.7</c:v>
                </c:pt>
                <c:pt idx="1">
                  <c:v>-0.9</c:v>
                </c:pt>
                <c:pt idx="2">
                  <c:v>0.6</c:v>
                </c:pt>
                <c:pt idx="3">
                  <c:v>3.7</c:v>
                </c:pt>
                <c:pt idx="6">
                  <c:v>99</c:v>
                </c:pt>
              </c:numCache>
            </c:numRef>
          </c:val>
          <c:extLst>
            <c:ext xmlns:c16="http://schemas.microsoft.com/office/drawing/2014/chart" uri="{C3380CC4-5D6E-409C-BE32-E72D297353CC}">
              <c16:uniqueId val="{00000003-D4C5-46F4-ABBC-374B9E20E3FB}"/>
            </c:ext>
          </c:extLst>
        </c:ser>
        <c:dLbls>
          <c:showLegendKey val="0"/>
          <c:showVal val="0"/>
          <c:showCatName val="0"/>
          <c:showSerName val="0"/>
          <c:showPercent val="0"/>
          <c:showBubbleSize val="0"/>
        </c:dLbls>
        <c:gapWidth val="182"/>
        <c:axId val="1856024575"/>
        <c:axId val="1856005023"/>
      </c:barChart>
      <c:catAx>
        <c:axId val="1856024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56005023"/>
        <c:crosses val="autoZero"/>
        <c:auto val="1"/>
        <c:lblAlgn val="ctr"/>
        <c:lblOffset val="100"/>
        <c:noMultiLvlLbl val="0"/>
      </c:catAx>
      <c:valAx>
        <c:axId val="185600502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6024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97D2A-B71A-42AB-A516-9E092D07B5A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467775F-C76E-4E1C-880E-D5231DED77C6}">
      <dgm:prSet phldrT="[Text]"/>
      <dgm:spPr/>
      <dgm:t>
        <a:bodyPr/>
        <a:lstStyle/>
        <a:p>
          <a:r>
            <a:rPr lang="en-US" dirty="0">
              <a:latin typeface="Arial" panose="020B0604020202020204" pitchFamily="34" charset="0"/>
              <a:cs typeface="Arial" panose="020B0604020202020204" pitchFamily="34" charset="0"/>
            </a:rPr>
            <a:t>PEP</a:t>
          </a:r>
        </a:p>
      </dgm:t>
    </dgm:pt>
    <dgm:pt modelId="{44D6E1D2-416B-4164-A237-3B1DD505E1ED}" type="parTrans" cxnId="{82BF65A0-A9CC-429C-9E48-A622A5E3A1D6}">
      <dgm:prSet/>
      <dgm:spPr/>
      <dgm:t>
        <a:bodyPr/>
        <a:lstStyle/>
        <a:p>
          <a:endParaRPr lang="en-US"/>
        </a:p>
      </dgm:t>
    </dgm:pt>
    <dgm:pt modelId="{FE8151E2-B691-4AE3-A1A9-072B18712988}" type="sibTrans" cxnId="{82BF65A0-A9CC-429C-9E48-A622A5E3A1D6}">
      <dgm:prSet/>
      <dgm:spPr/>
      <dgm:t>
        <a:bodyPr/>
        <a:lstStyle/>
        <a:p>
          <a:endParaRPr lang="en-US"/>
        </a:p>
      </dgm:t>
    </dgm:pt>
    <dgm:pt modelId="{01EE05D6-B3C8-49FF-BF16-BC1DF38C2481}">
      <dgm:prSet phldrT="[Text]"/>
      <dgm:spPr/>
      <dgm:t>
        <a:bodyPr/>
        <a:lstStyle/>
        <a:p>
          <a:r>
            <a:rPr lang="en-US" dirty="0">
              <a:latin typeface="Arial" panose="020B0604020202020204" pitchFamily="34" charset="0"/>
              <a:cs typeface="Arial" panose="020B0604020202020204" pitchFamily="34" charset="0"/>
            </a:rPr>
            <a:t>Occupational PEP</a:t>
          </a:r>
        </a:p>
      </dgm:t>
    </dgm:pt>
    <dgm:pt modelId="{1F22B8B8-AFEA-4B3D-AFC4-3020BFCD4BDB}" type="parTrans" cxnId="{D1DA3524-6966-4312-93CB-80EB1472F281}">
      <dgm:prSet/>
      <dgm:spPr/>
      <dgm:t>
        <a:bodyPr/>
        <a:lstStyle/>
        <a:p>
          <a:endParaRPr lang="en-US"/>
        </a:p>
      </dgm:t>
    </dgm:pt>
    <dgm:pt modelId="{21D0F24A-0273-4ABD-B903-777779960559}" type="sibTrans" cxnId="{D1DA3524-6966-4312-93CB-80EB1472F281}">
      <dgm:prSet/>
      <dgm:spPr/>
      <dgm:t>
        <a:bodyPr/>
        <a:lstStyle/>
        <a:p>
          <a:endParaRPr lang="en-US"/>
        </a:p>
      </dgm:t>
    </dgm:pt>
    <dgm:pt modelId="{B8AE7B78-4A30-421E-AE60-0BD1AC0887BC}">
      <dgm:prSet phldrT="[Text]"/>
      <dgm:spPr/>
      <dgm:t>
        <a:bodyPr/>
        <a:lstStyle/>
        <a:p>
          <a:r>
            <a:rPr lang="en-US" dirty="0">
              <a:latin typeface="Arial" panose="020B0604020202020204" pitchFamily="34" charset="0"/>
              <a:cs typeface="Arial" panose="020B0604020202020204" pitchFamily="34" charset="0"/>
            </a:rPr>
            <a:t>Non-occupational</a:t>
          </a:r>
          <a:r>
            <a:rPr lang="en-US" dirty="0"/>
            <a:t> PEP (</a:t>
          </a:r>
          <a:r>
            <a:rPr lang="en-US" dirty="0" err="1"/>
            <a:t>nPEP</a:t>
          </a:r>
          <a:r>
            <a:rPr lang="en-US" dirty="0"/>
            <a:t>)</a:t>
          </a:r>
        </a:p>
      </dgm:t>
    </dgm:pt>
    <dgm:pt modelId="{938DD4B6-864F-4273-AE08-7C87D5DDFB20}" type="parTrans" cxnId="{FD539A76-563B-4C3C-A2B7-A4F65B1CDC61}">
      <dgm:prSet/>
      <dgm:spPr/>
      <dgm:t>
        <a:bodyPr/>
        <a:lstStyle/>
        <a:p>
          <a:endParaRPr lang="en-US"/>
        </a:p>
      </dgm:t>
    </dgm:pt>
    <dgm:pt modelId="{D0B476B6-F79D-48A5-8A03-623DA34D7961}" type="sibTrans" cxnId="{FD539A76-563B-4C3C-A2B7-A4F65B1CDC61}">
      <dgm:prSet/>
      <dgm:spPr/>
      <dgm:t>
        <a:bodyPr/>
        <a:lstStyle/>
        <a:p>
          <a:endParaRPr lang="en-US"/>
        </a:p>
      </dgm:t>
    </dgm:pt>
    <dgm:pt modelId="{09B48089-293E-40E2-BCFD-86A4FE589C87}">
      <dgm:prSet phldrT="[Text]"/>
      <dgm:spPr/>
      <dgm:t>
        <a:bodyPr/>
        <a:lstStyle/>
        <a:p>
          <a:r>
            <a:rPr lang="en-US" dirty="0">
              <a:latin typeface="Arial" panose="020B0604020202020204" pitchFamily="34" charset="0"/>
              <a:cs typeface="Arial" panose="020B0604020202020204" pitchFamily="34" charset="0"/>
            </a:rPr>
            <a:t>Sexual assault</a:t>
          </a:r>
        </a:p>
      </dgm:t>
    </dgm:pt>
    <dgm:pt modelId="{75E8ACE7-9622-4F0D-8ABF-F1249F604257}" type="parTrans" cxnId="{08D7970F-3E29-449D-9C66-DA5FCE0F69E7}">
      <dgm:prSet/>
      <dgm:spPr/>
      <dgm:t>
        <a:bodyPr/>
        <a:lstStyle/>
        <a:p>
          <a:endParaRPr lang="en-US"/>
        </a:p>
      </dgm:t>
    </dgm:pt>
    <dgm:pt modelId="{317F0077-CD5C-43BC-BA13-02ACDD489271}" type="sibTrans" cxnId="{08D7970F-3E29-449D-9C66-DA5FCE0F69E7}">
      <dgm:prSet/>
      <dgm:spPr/>
      <dgm:t>
        <a:bodyPr/>
        <a:lstStyle/>
        <a:p>
          <a:endParaRPr lang="en-US"/>
        </a:p>
      </dgm:t>
    </dgm:pt>
    <dgm:pt modelId="{D68AF1DD-1F06-4373-B09C-EFAD0ADEA397}">
      <dgm:prSet phldrT="[Text]"/>
      <dgm:spPr/>
      <dgm:t>
        <a:bodyPr/>
        <a:lstStyle/>
        <a:p>
          <a:r>
            <a:rPr lang="en-US" dirty="0">
              <a:latin typeface="Arial" panose="020B0604020202020204" pitchFamily="34" charset="0"/>
              <a:cs typeface="Arial" panose="020B0604020202020204" pitchFamily="34" charset="0"/>
            </a:rPr>
            <a:t>Consensual sex</a:t>
          </a:r>
        </a:p>
      </dgm:t>
    </dgm:pt>
    <dgm:pt modelId="{7BCDC2A9-475B-4C1C-87BD-9325FFC35091}" type="parTrans" cxnId="{A91E109C-1B6C-4E33-A5EA-A5E46F091DA4}">
      <dgm:prSet/>
      <dgm:spPr/>
      <dgm:t>
        <a:bodyPr/>
        <a:lstStyle/>
        <a:p>
          <a:endParaRPr lang="en-US"/>
        </a:p>
      </dgm:t>
    </dgm:pt>
    <dgm:pt modelId="{DBF748FF-C55B-4CEA-AA3D-124518DC02E5}" type="sibTrans" cxnId="{A91E109C-1B6C-4E33-A5EA-A5E46F091DA4}">
      <dgm:prSet/>
      <dgm:spPr/>
      <dgm:t>
        <a:bodyPr/>
        <a:lstStyle/>
        <a:p>
          <a:endParaRPr lang="en-US"/>
        </a:p>
      </dgm:t>
    </dgm:pt>
    <dgm:pt modelId="{DF71BDC3-A30F-478B-8A34-E7079132FF1B}">
      <dgm:prSet phldrT="[Text]"/>
      <dgm:spPr/>
      <dgm:t>
        <a:bodyPr/>
        <a:lstStyle/>
        <a:p>
          <a:r>
            <a:rPr lang="en-US" dirty="0">
              <a:latin typeface="Arial" panose="020B0604020202020204" pitchFamily="34" charset="0"/>
              <a:cs typeface="Arial" panose="020B0604020202020204" pitchFamily="34" charset="0"/>
            </a:rPr>
            <a:t>IVDA</a:t>
          </a:r>
        </a:p>
      </dgm:t>
    </dgm:pt>
    <dgm:pt modelId="{CEFEAB04-5293-4B90-A0DC-F99591587960}" type="parTrans" cxnId="{35FA2CC2-8308-4288-9C85-852556AAF965}">
      <dgm:prSet/>
      <dgm:spPr/>
      <dgm:t>
        <a:bodyPr/>
        <a:lstStyle/>
        <a:p>
          <a:endParaRPr lang="en-US"/>
        </a:p>
      </dgm:t>
    </dgm:pt>
    <dgm:pt modelId="{1CEBF8AC-ACC9-4FA2-85B3-BFBF49ECD894}" type="sibTrans" cxnId="{35FA2CC2-8308-4288-9C85-852556AAF965}">
      <dgm:prSet/>
      <dgm:spPr/>
      <dgm:t>
        <a:bodyPr/>
        <a:lstStyle/>
        <a:p>
          <a:endParaRPr lang="en-US"/>
        </a:p>
      </dgm:t>
    </dgm:pt>
    <dgm:pt modelId="{B9EC6944-E470-4D46-9CC0-5F5E1483DB9C}">
      <dgm:prSet phldrT="[Text]"/>
      <dgm:spPr/>
      <dgm:t>
        <a:bodyPr/>
        <a:lstStyle/>
        <a:p>
          <a:r>
            <a:rPr lang="en-US" dirty="0">
              <a:latin typeface="Arial" panose="020B0604020202020204" pitchFamily="34" charset="0"/>
              <a:cs typeface="Arial" panose="020B0604020202020204" pitchFamily="34" charset="0"/>
            </a:rPr>
            <a:t>Perinatal exposure</a:t>
          </a:r>
        </a:p>
      </dgm:t>
    </dgm:pt>
    <dgm:pt modelId="{D994CA70-FA75-42B5-959D-17340E665DA2}" type="parTrans" cxnId="{DC7920BC-CE11-4598-A264-FB0864EDBE0A}">
      <dgm:prSet/>
      <dgm:spPr/>
      <dgm:t>
        <a:bodyPr/>
        <a:lstStyle/>
        <a:p>
          <a:endParaRPr lang="en-US"/>
        </a:p>
      </dgm:t>
    </dgm:pt>
    <dgm:pt modelId="{002915E3-2BFB-49F3-8664-09F2C932D061}" type="sibTrans" cxnId="{DC7920BC-CE11-4598-A264-FB0864EDBE0A}">
      <dgm:prSet/>
      <dgm:spPr/>
      <dgm:t>
        <a:bodyPr/>
        <a:lstStyle/>
        <a:p>
          <a:endParaRPr lang="en-US"/>
        </a:p>
      </dgm:t>
    </dgm:pt>
    <dgm:pt modelId="{365E54B2-670D-48CD-9DF6-7C193C34FE57}">
      <dgm:prSet phldrT="[Text]"/>
      <dgm:spPr/>
      <dgm:t>
        <a:bodyPr/>
        <a:lstStyle/>
        <a:p>
          <a:r>
            <a:rPr lang="en-US" dirty="0">
              <a:latin typeface="Arial" panose="020B0604020202020204" pitchFamily="34" charset="0"/>
              <a:cs typeface="Arial" panose="020B0604020202020204" pitchFamily="34" charset="0"/>
            </a:rPr>
            <a:t>Needle</a:t>
          </a:r>
          <a:r>
            <a:rPr lang="en-US" dirty="0"/>
            <a:t> stick</a:t>
          </a:r>
        </a:p>
      </dgm:t>
    </dgm:pt>
    <dgm:pt modelId="{5609BAD0-0D9A-43D0-82F0-57EC8AE89B9D}" type="parTrans" cxnId="{B3B80DC7-DE7D-41ED-8BFE-24457F826766}">
      <dgm:prSet/>
      <dgm:spPr/>
      <dgm:t>
        <a:bodyPr/>
        <a:lstStyle/>
        <a:p>
          <a:endParaRPr lang="en-US"/>
        </a:p>
      </dgm:t>
    </dgm:pt>
    <dgm:pt modelId="{8881E70D-22C4-4A77-843D-5BBFE024260C}" type="sibTrans" cxnId="{B3B80DC7-DE7D-41ED-8BFE-24457F826766}">
      <dgm:prSet/>
      <dgm:spPr/>
      <dgm:t>
        <a:bodyPr/>
        <a:lstStyle/>
        <a:p>
          <a:endParaRPr lang="en-US"/>
        </a:p>
      </dgm:t>
    </dgm:pt>
    <dgm:pt modelId="{B5F8DD7B-E92F-41B3-9D3C-D6D8563AC17C}" type="pres">
      <dgm:prSet presAssocID="{AF097D2A-B71A-42AB-A516-9E092D07B5A9}" presName="diagram" presStyleCnt="0">
        <dgm:presLayoutVars>
          <dgm:chPref val="1"/>
          <dgm:dir/>
          <dgm:animOne val="branch"/>
          <dgm:animLvl val="lvl"/>
          <dgm:resizeHandles val="exact"/>
        </dgm:presLayoutVars>
      </dgm:prSet>
      <dgm:spPr/>
    </dgm:pt>
    <dgm:pt modelId="{B57854D2-8652-49F1-927A-034A233B0EDF}" type="pres">
      <dgm:prSet presAssocID="{A467775F-C76E-4E1C-880E-D5231DED77C6}" presName="root1" presStyleCnt="0"/>
      <dgm:spPr/>
    </dgm:pt>
    <dgm:pt modelId="{6DB852AE-C436-494E-82E2-FDA7572644F0}" type="pres">
      <dgm:prSet presAssocID="{A467775F-C76E-4E1C-880E-D5231DED77C6}" presName="LevelOneTextNode" presStyleLbl="node0" presStyleIdx="0" presStyleCnt="1">
        <dgm:presLayoutVars>
          <dgm:chPref val="3"/>
        </dgm:presLayoutVars>
      </dgm:prSet>
      <dgm:spPr/>
    </dgm:pt>
    <dgm:pt modelId="{044EB655-B03B-4033-BFA9-D09FA34027BC}" type="pres">
      <dgm:prSet presAssocID="{A467775F-C76E-4E1C-880E-D5231DED77C6}" presName="level2hierChild" presStyleCnt="0"/>
      <dgm:spPr/>
    </dgm:pt>
    <dgm:pt modelId="{A4FBEFDA-2DA0-4596-B808-DEBB16D164B1}" type="pres">
      <dgm:prSet presAssocID="{1F22B8B8-AFEA-4B3D-AFC4-3020BFCD4BDB}" presName="conn2-1" presStyleLbl="parChTrans1D2" presStyleIdx="0" presStyleCnt="2"/>
      <dgm:spPr/>
    </dgm:pt>
    <dgm:pt modelId="{106CEB10-F9E0-4977-B2A9-C2E8BA410CF5}" type="pres">
      <dgm:prSet presAssocID="{1F22B8B8-AFEA-4B3D-AFC4-3020BFCD4BDB}" presName="connTx" presStyleLbl="parChTrans1D2" presStyleIdx="0" presStyleCnt="2"/>
      <dgm:spPr/>
    </dgm:pt>
    <dgm:pt modelId="{5261D118-11AA-42CC-8166-7C13C99BE16F}" type="pres">
      <dgm:prSet presAssocID="{01EE05D6-B3C8-49FF-BF16-BC1DF38C2481}" presName="root2" presStyleCnt="0"/>
      <dgm:spPr/>
    </dgm:pt>
    <dgm:pt modelId="{3BE828A6-98CC-4080-92FA-2189CC2CCB6C}" type="pres">
      <dgm:prSet presAssocID="{01EE05D6-B3C8-49FF-BF16-BC1DF38C2481}" presName="LevelTwoTextNode" presStyleLbl="node2" presStyleIdx="0" presStyleCnt="2">
        <dgm:presLayoutVars>
          <dgm:chPref val="3"/>
        </dgm:presLayoutVars>
      </dgm:prSet>
      <dgm:spPr/>
    </dgm:pt>
    <dgm:pt modelId="{4C6E2371-1568-4121-AA67-AAD24DA98376}" type="pres">
      <dgm:prSet presAssocID="{01EE05D6-B3C8-49FF-BF16-BC1DF38C2481}" presName="level3hierChild" presStyleCnt="0"/>
      <dgm:spPr/>
    </dgm:pt>
    <dgm:pt modelId="{4E16E92C-7597-47F2-8805-A9CC2B8AE137}" type="pres">
      <dgm:prSet presAssocID="{938DD4B6-864F-4273-AE08-7C87D5DDFB20}" presName="conn2-1" presStyleLbl="parChTrans1D2" presStyleIdx="1" presStyleCnt="2"/>
      <dgm:spPr/>
    </dgm:pt>
    <dgm:pt modelId="{395A0C79-6479-4703-8539-065FAE13DA4B}" type="pres">
      <dgm:prSet presAssocID="{938DD4B6-864F-4273-AE08-7C87D5DDFB20}" presName="connTx" presStyleLbl="parChTrans1D2" presStyleIdx="1" presStyleCnt="2"/>
      <dgm:spPr/>
    </dgm:pt>
    <dgm:pt modelId="{E9A0568F-9DB6-46CD-BFEE-4496A7CEC3C2}" type="pres">
      <dgm:prSet presAssocID="{B8AE7B78-4A30-421E-AE60-0BD1AC0887BC}" presName="root2" presStyleCnt="0"/>
      <dgm:spPr/>
    </dgm:pt>
    <dgm:pt modelId="{42E0D057-C5FB-4D5D-8C30-C5D706248976}" type="pres">
      <dgm:prSet presAssocID="{B8AE7B78-4A30-421E-AE60-0BD1AC0887BC}" presName="LevelTwoTextNode" presStyleLbl="node2" presStyleIdx="1" presStyleCnt="2">
        <dgm:presLayoutVars>
          <dgm:chPref val="3"/>
        </dgm:presLayoutVars>
      </dgm:prSet>
      <dgm:spPr/>
    </dgm:pt>
    <dgm:pt modelId="{027A9776-D80B-4739-A501-E060CDB8F120}" type="pres">
      <dgm:prSet presAssocID="{B8AE7B78-4A30-421E-AE60-0BD1AC0887BC}" presName="level3hierChild" presStyleCnt="0"/>
      <dgm:spPr/>
    </dgm:pt>
    <dgm:pt modelId="{80A48313-59F4-40F1-BB72-726BA1A911E7}" type="pres">
      <dgm:prSet presAssocID="{75E8ACE7-9622-4F0D-8ABF-F1249F604257}" presName="conn2-1" presStyleLbl="parChTrans1D3" presStyleIdx="0" presStyleCnt="5"/>
      <dgm:spPr/>
    </dgm:pt>
    <dgm:pt modelId="{7D96DE2E-FC18-44BB-A537-C0704BF242D3}" type="pres">
      <dgm:prSet presAssocID="{75E8ACE7-9622-4F0D-8ABF-F1249F604257}" presName="connTx" presStyleLbl="parChTrans1D3" presStyleIdx="0" presStyleCnt="5"/>
      <dgm:spPr/>
    </dgm:pt>
    <dgm:pt modelId="{F0BE265A-C776-4B0C-A947-F3DBD62A6DE4}" type="pres">
      <dgm:prSet presAssocID="{09B48089-293E-40E2-BCFD-86A4FE589C87}" presName="root2" presStyleCnt="0"/>
      <dgm:spPr/>
    </dgm:pt>
    <dgm:pt modelId="{4CE0934C-F1A1-4803-BF78-0029FAF6A244}" type="pres">
      <dgm:prSet presAssocID="{09B48089-293E-40E2-BCFD-86A4FE589C87}" presName="LevelTwoTextNode" presStyleLbl="node3" presStyleIdx="0" presStyleCnt="5">
        <dgm:presLayoutVars>
          <dgm:chPref val="3"/>
        </dgm:presLayoutVars>
      </dgm:prSet>
      <dgm:spPr/>
    </dgm:pt>
    <dgm:pt modelId="{BDE8D016-6BFC-4F7D-9438-D4D5E5F6FD8D}" type="pres">
      <dgm:prSet presAssocID="{09B48089-293E-40E2-BCFD-86A4FE589C87}" presName="level3hierChild" presStyleCnt="0"/>
      <dgm:spPr/>
    </dgm:pt>
    <dgm:pt modelId="{97BD1014-A0C3-4CA3-8977-15FF8DDD6F8D}" type="pres">
      <dgm:prSet presAssocID="{7BCDC2A9-475B-4C1C-87BD-9325FFC35091}" presName="conn2-1" presStyleLbl="parChTrans1D3" presStyleIdx="1" presStyleCnt="5"/>
      <dgm:spPr/>
    </dgm:pt>
    <dgm:pt modelId="{8C2A6C59-F394-4D06-85C6-825B0F3BBD7D}" type="pres">
      <dgm:prSet presAssocID="{7BCDC2A9-475B-4C1C-87BD-9325FFC35091}" presName="connTx" presStyleLbl="parChTrans1D3" presStyleIdx="1" presStyleCnt="5"/>
      <dgm:spPr/>
    </dgm:pt>
    <dgm:pt modelId="{07DCFD86-934E-4AF7-ADAA-034CDDA02121}" type="pres">
      <dgm:prSet presAssocID="{D68AF1DD-1F06-4373-B09C-EFAD0ADEA397}" presName="root2" presStyleCnt="0"/>
      <dgm:spPr/>
    </dgm:pt>
    <dgm:pt modelId="{C48E8623-7A41-485C-A449-FF5B49FE4D08}" type="pres">
      <dgm:prSet presAssocID="{D68AF1DD-1F06-4373-B09C-EFAD0ADEA397}" presName="LevelTwoTextNode" presStyleLbl="node3" presStyleIdx="1" presStyleCnt="5">
        <dgm:presLayoutVars>
          <dgm:chPref val="3"/>
        </dgm:presLayoutVars>
      </dgm:prSet>
      <dgm:spPr/>
    </dgm:pt>
    <dgm:pt modelId="{96928C1B-8EA1-4694-B3E4-5CB110F66FD3}" type="pres">
      <dgm:prSet presAssocID="{D68AF1DD-1F06-4373-B09C-EFAD0ADEA397}" presName="level3hierChild" presStyleCnt="0"/>
      <dgm:spPr/>
    </dgm:pt>
    <dgm:pt modelId="{BCBD9790-6C12-483A-B0FF-9A32BF559E7A}" type="pres">
      <dgm:prSet presAssocID="{5609BAD0-0D9A-43D0-82F0-57EC8AE89B9D}" presName="conn2-1" presStyleLbl="parChTrans1D3" presStyleIdx="2" presStyleCnt="5"/>
      <dgm:spPr/>
    </dgm:pt>
    <dgm:pt modelId="{14B66CF4-3436-46DA-AC64-1C2FFF29EAAB}" type="pres">
      <dgm:prSet presAssocID="{5609BAD0-0D9A-43D0-82F0-57EC8AE89B9D}" presName="connTx" presStyleLbl="parChTrans1D3" presStyleIdx="2" presStyleCnt="5"/>
      <dgm:spPr/>
    </dgm:pt>
    <dgm:pt modelId="{6951F36F-80A4-4FEB-BBDD-44DF58110CA1}" type="pres">
      <dgm:prSet presAssocID="{365E54B2-670D-48CD-9DF6-7C193C34FE57}" presName="root2" presStyleCnt="0"/>
      <dgm:spPr/>
    </dgm:pt>
    <dgm:pt modelId="{B51BC892-30CF-4DBA-A068-A8C072A81237}" type="pres">
      <dgm:prSet presAssocID="{365E54B2-670D-48CD-9DF6-7C193C34FE57}" presName="LevelTwoTextNode" presStyleLbl="node3" presStyleIdx="2" presStyleCnt="5">
        <dgm:presLayoutVars>
          <dgm:chPref val="3"/>
        </dgm:presLayoutVars>
      </dgm:prSet>
      <dgm:spPr/>
    </dgm:pt>
    <dgm:pt modelId="{22F38BE5-0EB9-432E-B690-D00D447377F6}" type="pres">
      <dgm:prSet presAssocID="{365E54B2-670D-48CD-9DF6-7C193C34FE57}" presName="level3hierChild" presStyleCnt="0"/>
      <dgm:spPr/>
    </dgm:pt>
    <dgm:pt modelId="{49FAA582-D29D-4610-8EFE-B5BF98F89BB6}" type="pres">
      <dgm:prSet presAssocID="{CEFEAB04-5293-4B90-A0DC-F99591587960}" presName="conn2-1" presStyleLbl="parChTrans1D3" presStyleIdx="3" presStyleCnt="5"/>
      <dgm:spPr/>
    </dgm:pt>
    <dgm:pt modelId="{E515EE66-45AF-4E17-8949-9B2571D18005}" type="pres">
      <dgm:prSet presAssocID="{CEFEAB04-5293-4B90-A0DC-F99591587960}" presName="connTx" presStyleLbl="parChTrans1D3" presStyleIdx="3" presStyleCnt="5"/>
      <dgm:spPr/>
    </dgm:pt>
    <dgm:pt modelId="{1B70B1A1-14BF-4BBA-B814-EC5383B2F554}" type="pres">
      <dgm:prSet presAssocID="{DF71BDC3-A30F-478B-8A34-E7079132FF1B}" presName="root2" presStyleCnt="0"/>
      <dgm:spPr/>
    </dgm:pt>
    <dgm:pt modelId="{D00E7E68-7669-4506-8E08-BAEACDAB2085}" type="pres">
      <dgm:prSet presAssocID="{DF71BDC3-A30F-478B-8A34-E7079132FF1B}" presName="LevelTwoTextNode" presStyleLbl="node3" presStyleIdx="3" presStyleCnt="5">
        <dgm:presLayoutVars>
          <dgm:chPref val="3"/>
        </dgm:presLayoutVars>
      </dgm:prSet>
      <dgm:spPr/>
    </dgm:pt>
    <dgm:pt modelId="{40CD23B3-B95B-4DA8-90E5-E2EEA3347E84}" type="pres">
      <dgm:prSet presAssocID="{DF71BDC3-A30F-478B-8A34-E7079132FF1B}" presName="level3hierChild" presStyleCnt="0"/>
      <dgm:spPr/>
    </dgm:pt>
    <dgm:pt modelId="{1F1DAF38-0F93-4CA0-A37B-A84AC57C70EF}" type="pres">
      <dgm:prSet presAssocID="{D994CA70-FA75-42B5-959D-17340E665DA2}" presName="conn2-1" presStyleLbl="parChTrans1D3" presStyleIdx="4" presStyleCnt="5"/>
      <dgm:spPr/>
    </dgm:pt>
    <dgm:pt modelId="{C0A1181C-EA55-44AE-B852-AB1F5691A037}" type="pres">
      <dgm:prSet presAssocID="{D994CA70-FA75-42B5-959D-17340E665DA2}" presName="connTx" presStyleLbl="parChTrans1D3" presStyleIdx="4" presStyleCnt="5"/>
      <dgm:spPr/>
    </dgm:pt>
    <dgm:pt modelId="{FC390515-0C99-4012-8188-F94053CDBB9E}" type="pres">
      <dgm:prSet presAssocID="{B9EC6944-E470-4D46-9CC0-5F5E1483DB9C}" presName="root2" presStyleCnt="0"/>
      <dgm:spPr/>
    </dgm:pt>
    <dgm:pt modelId="{06BF7A0A-0F73-4EDA-B61D-8F267AEC4CE2}" type="pres">
      <dgm:prSet presAssocID="{B9EC6944-E470-4D46-9CC0-5F5E1483DB9C}" presName="LevelTwoTextNode" presStyleLbl="node3" presStyleIdx="4" presStyleCnt="5">
        <dgm:presLayoutVars>
          <dgm:chPref val="3"/>
        </dgm:presLayoutVars>
      </dgm:prSet>
      <dgm:spPr/>
    </dgm:pt>
    <dgm:pt modelId="{5F496BAE-A275-45BF-9F39-246E9D406374}" type="pres">
      <dgm:prSet presAssocID="{B9EC6944-E470-4D46-9CC0-5F5E1483DB9C}" presName="level3hierChild" presStyleCnt="0"/>
      <dgm:spPr/>
    </dgm:pt>
  </dgm:ptLst>
  <dgm:cxnLst>
    <dgm:cxn modelId="{1FDE8106-B602-409E-8C93-640BEED8837F}" type="presOf" srcId="{D994CA70-FA75-42B5-959D-17340E665DA2}" destId="{1F1DAF38-0F93-4CA0-A37B-A84AC57C70EF}" srcOrd="0" destOrd="0" presId="urn:microsoft.com/office/officeart/2005/8/layout/hierarchy2"/>
    <dgm:cxn modelId="{A2DB3A0A-1262-4859-9063-E0433E08BDDB}" type="presOf" srcId="{CEFEAB04-5293-4B90-A0DC-F99591587960}" destId="{49FAA582-D29D-4610-8EFE-B5BF98F89BB6}" srcOrd="0" destOrd="0" presId="urn:microsoft.com/office/officeart/2005/8/layout/hierarchy2"/>
    <dgm:cxn modelId="{08D7970F-3E29-449D-9C66-DA5FCE0F69E7}" srcId="{B8AE7B78-4A30-421E-AE60-0BD1AC0887BC}" destId="{09B48089-293E-40E2-BCFD-86A4FE589C87}" srcOrd="0" destOrd="0" parTransId="{75E8ACE7-9622-4F0D-8ABF-F1249F604257}" sibTransId="{317F0077-CD5C-43BC-BA13-02ACDD489271}"/>
    <dgm:cxn modelId="{D1DA3524-6966-4312-93CB-80EB1472F281}" srcId="{A467775F-C76E-4E1C-880E-D5231DED77C6}" destId="{01EE05D6-B3C8-49FF-BF16-BC1DF38C2481}" srcOrd="0" destOrd="0" parTransId="{1F22B8B8-AFEA-4B3D-AFC4-3020BFCD4BDB}" sibTransId="{21D0F24A-0273-4ABD-B903-777779960559}"/>
    <dgm:cxn modelId="{4ECF7729-9BF9-41E7-8F04-C32767443027}" type="presOf" srcId="{5609BAD0-0D9A-43D0-82F0-57EC8AE89B9D}" destId="{14B66CF4-3436-46DA-AC64-1C2FFF29EAAB}" srcOrd="1" destOrd="0" presId="urn:microsoft.com/office/officeart/2005/8/layout/hierarchy2"/>
    <dgm:cxn modelId="{DE28A32D-18AA-4D85-AD06-60EBF06A74FA}" type="presOf" srcId="{365E54B2-670D-48CD-9DF6-7C193C34FE57}" destId="{B51BC892-30CF-4DBA-A068-A8C072A81237}" srcOrd="0" destOrd="0" presId="urn:microsoft.com/office/officeart/2005/8/layout/hierarchy2"/>
    <dgm:cxn modelId="{861BFC31-5C8A-4CC3-A1FD-7337954FC7D4}" type="presOf" srcId="{1F22B8B8-AFEA-4B3D-AFC4-3020BFCD4BDB}" destId="{A4FBEFDA-2DA0-4596-B808-DEBB16D164B1}" srcOrd="0" destOrd="0" presId="urn:microsoft.com/office/officeart/2005/8/layout/hierarchy2"/>
    <dgm:cxn modelId="{E2916C34-6CB6-48D9-A43B-C52E333DC453}" type="presOf" srcId="{D994CA70-FA75-42B5-959D-17340E665DA2}" destId="{C0A1181C-EA55-44AE-B852-AB1F5691A037}" srcOrd="1" destOrd="0" presId="urn:microsoft.com/office/officeart/2005/8/layout/hierarchy2"/>
    <dgm:cxn modelId="{0A8ECD3A-B2FC-4A0F-A347-4FBCF97BFB3B}" type="presOf" srcId="{75E8ACE7-9622-4F0D-8ABF-F1249F604257}" destId="{7D96DE2E-FC18-44BB-A537-C0704BF242D3}" srcOrd="1" destOrd="0" presId="urn:microsoft.com/office/officeart/2005/8/layout/hierarchy2"/>
    <dgm:cxn modelId="{88E7A15C-95C0-442D-9338-6FA7B4701495}" type="presOf" srcId="{B9EC6944-E470-4D46-9CC0-5F5E1483DB9C}" destId="{06BF7A0A-0F73-4EDA-B61D-8F267AEC4CE2}" srcOrd="0" destOrd="0" presId="urn:microsoft.com/office/officeart/2005/8/layout/hierarchy2"/>
    <dgm:cxn modelId="{0D8E334E-FECB-4D84-AB62-E283122CD234}" type="presOf" srcId="{7BCDC2A9-475B-4C1C-87BD-9325FFC35091}" destId="{97BD1014-A0C3-4CA3-8977-15FF8DDD6F8D}" srcOrd="0" destOrd="0" presId="urn:microsoft.com/office/officeart/2005/8/layout/hierarchy2"/>
    <dgm:cxn modelId="{8AFAD353-1EF4-4AB7-9F7A-C09A4DD67C29}" type="presOf" srcId="{7BCDC2A9-475B-4C1C-87BD-9325FFC35091}" destId="{8C2A6C59-F394-4D06-85C6-825B0F3BBD7D}" srcOrd="1" destOrd="0" presId="urn:microsoft.com/office/officeart/2005/8/layout/hierarchy2"/>
    <dgm:cxn modelId="{FD539A76-563B-4C3C-A2B7-A4F65B1CDC61}" srcId="{A467775F-C76E-4E1C-880E-D5231DED77C6}" destId="{B8AE7B78-4A30-421E-AE60-0BD1AC0887BC}" srcOrd="1" destOrd="0" parTransId="{938DD4B6-864F-4273-AE08-7C87D5DDFB20}" sibTransId="{D0B476B6-F79D-48A5-8A03-623DA34D7961}"/>
    <dgm:cxn modelId="{FEC7687E-CA1F-4AAB-81E1-D23287651BF6}" type="presOf" srcId="{75E8ACE7-9622-4F0D-8ABF-F1249F604257}" destId="{80A48313-59F4-40F1-BB72-726BA1A911E7}" srcOrd="0" destOrd="0" presId="urn:microsoft.com/office/officeart/2005/8/layout/hierarchy2"/>
    <dgm:cxn modelId="{A91E109C-1B6C-4E33-A5EA-A5E46F091DA4}" srcId="{B8AE7B78-4A30-421E-AE60-0BD1AC0887BC}" destId="{D68AF1DD-1F06-4373-B09C-EFAD0ADEA397}" srcOrd="1" destOrd="0" parTransId="{7BCDC2A9-475B-4C1C-87BD-9325FFC35091}" sibTransId="{DBF748FF-C55B-4CEA-AA3D-124518DC02E5}"/>
    <dgm:cxn modelId="{5CF20BA0-0EB3-4410-B839-D021C6636EFA}" type="presOf" srcId="{01EE05D6-B3C8-49FF-BF16-BC1DF38C2481}" destId="{3BE828A6-98CC-4080-92FA-2189CC2CCB6C}" srcOrd="0" destOrd="0" presId="urn:microsoft.com/office/officeart/2005/8/layout/hierarchy2"/>
    <dgm:cxn modelId="{82BF65A0-A9CC-429C-9E48-A622A5E3A1D6}" srcId="{AF097D2A-B71A-42AB-A516-9E092D07B5A9}" destId="{A467775F-C76E-4E1C-880E-D5231DED77C6}" srcOrd="0" destOrd="0" parTransId="{44D6E1D2-416B-4164-A237-3B1DD505E1ED}" sibTransId="{FE8151E2-B691-4AE3-A1A9-072B18712988}"/>
    <dgm:cxn modelId="{8B347FA5-C949-43D5-B79B-916D0513DE44}" type="presOf" srcId="{1F22B8B8-AFEA-4B3D-AFC4-3020BFCD4BDB}" destId="{106CEB10-F9E0-4977-B2A9-C2E8BA410CF5}" srcOrd="1" destOrd="0" presId="urn:microsoft.com/office/officeart/2005/8/layout/hierarchy2"/>
    <dgm:cxn modelId="{C5A59EA7-282C-41D2-AE7B-AAADE4A8574C}" type="presOf" srcId="{D68AF1DD-1F06-4373-B09C-EFAD0ADEA397}" destId="{C48E8623-7A41-485C-A449-FF5B49FE4D08}" srcOrd="0" destOrd="0" presId="urn:microsoft.com/office/officeart/2005/8/layout/hierarchy2"/>
    <dgm:cxn modelId="{F8FED0A8-C5AA-46EE-81B3-8A47A3E5825E}" type="presOf" srcId="{938DD4B6-864F-4273-AE08-7C87D5DDFB20}" destId="{4E16E92C-7597-47F2-8805-A9CC2B8AE137}" srcOrd="0" destOrd="0" presId="urn:microsoft.com/office/officeart/2005/8/layout/hierarchy2"/>
    <dgm:cxn modelId="{5E9FB3AD-1CE7-409C-80B7-1AFF1E29C0DC}" type="presOf" srcId="{5609BAD0-0D9A-43D0-82F0-57EC8AE89B9D}" destId="{BCBD9790-6C12-483A-B0FF-9A32BF559E7A}" srcOrd="0" destOrd="0" presId="urn:microsoft.com/office/officeart/2005/8/layout/hierarchy2"/>
    <dgm:cxn modelId="{5192D0AF-5CB3-456A-9721-DDEFBACDB1A7}" type="presOf" srcId="{938DD4B6-864F-4273-AE08-7C87D5DDFB20}" destId="{395A0C79-6479-4703-8539-065FAE13DA4B}" srcOrd="1" destOrd="0" presId="urn:microsoft.com/office/officeart/2005/8/layout/hierarchy2"/>
    <dgm:cxn modelId="{8004F4B6-4E25-42D4-9F82-33FECBC01F79}" type="presOf" srcId="{CEFEAB04-5293-4B90-A0DC-F99591587960}" destId="{E515EE66-45AF-4E17-8949-9B2571D18005}" srcOrd="1" destOrd="0" presId="urn:microsoft.com/office/officeart/2005/8/layout/hierarchy2"/>
    <dgm:cxn modelId="{85C576B9-5042-48BF-9825-352C986C11E6}" type="presOf" srcId="{B8AE7B78-4A30-421E-AE60-0BD1AC0887BC}" destId="{42E0D057-C5FB-4D5D-8C30-C5D706248976}" srcOrd="0" destOrd="0" presId="urn:microsoft.com/office/officeart/2005/8/layout/hierarchy2"/>
    <dgm:cxn modelId="{DC7920BC-CE11-4598-A264-FB0864EDBE0A}" srcId="{B8AE7B78-4A30-421E-AE60-0BD1AC0887BC}" destId="{B9EC6944-E470-4D46-9CC0-5F5E1483DB9C}" srcOrd="4" destOrd="0" parTransId="{D994CA70-FA75-42B5-959D-17340E665DA2}" sibTransId="{002915E3-2BFB-49F3-8664-09F2C932D061}"/>
    <dgm:cxn modelId="{35FA2CC2-8308-4288-9C85-852556AAF965}" srcId="{B8AE7B78-4A30-421E-AE60-0BD1AC0887BC}" destId="{DF71BDC3-A30F-478B-8A34-E7079132FF1B}" srcOrd="3" destOrd="0" parTransId="{CEFEAB04-5293-4B90-A0DC-F99591587960}" sibTransId="{1CEBF8AC-ACC9-4FA2-85B3-BFBF49ECD894}"/>
    <dgm:cxn modelId="{E65C5AC3-ED12-4380-BACB-7AF21C545827}" type="presOf" srcId="{DF71BDC3-A30F-478B-8A34-E7079132FF1B}" destId="{D00E7E68-7669-4506-8E08-BAEACDAB2085}" srcOrd="0" destOrd="0" presId="urn:microsoft.com/office/officeart/2005/8/layout/hierarchy2"/>
    <dgm:cxn modelId="{D58DC9C3-7902-4033-9969-30269A97EBF9}" type="presOf" srcId="{AF097D2A-B71A-42AB-A516-9E092D07B5A9}" destId="{B5F8DD7B-E92F-41B3-9D3C-D6D8563AC17C}" srcOrd="0" destOrd="0" presId="urn:microsoft.com/office/officeart/2005/8/layout/hierarchy2"/>
    <dgm:cxn modelId="{10D92FC6-ADE5-4FCD-8C98-C8909AE6C6D3}" type="presOf" srcId="{A467775F-C76E-4E1C-880E-D5231DED77C6}" destId="{6DB852AE-C436-494E-82E2-FDA7572644F0}" srcOrd="0" destOrd="0" presId="urn:microsoft.com/office/officeart/2005/8/layout/hierarchy2"/>
    <dgm:cxn modelId="{B3B80DC7-DE7D-41ED-8BFE-24457F826766}" srcId="{B8AE7B78-4A30-421E-AE60-0BD1AC0887BC}" destId="{365E54B2-670D-48CD-9DF6-7C193C34FE57}" srcOrd="2" destOrd="0" parTransId="{5609BAD0-0D9A-43D0-82F0-57EC8AE89B9D}" sibTransId="{8881E70D-22C4-4A77-843D-5BBFE024260C}"/>
    <dgm:cxn modelId="{313388EF-6062-490F-97C8-8797E71E3232}" type="presOf" srcId="{09B48089-293E-40E2-BCFD-86A4FE589C87}" destId="{4CE0934C-F1A1-4803-BF78-0029FAF6A244}" srcOrd="0" destOrd="0" presId="urn:microsoft.com/office/officeart/2005/8/layout/hierarchy2"/>
    <dgm:cxn modelId="{E04CED80-B01A-47D1-959E-125202A5BF9E}" type="presParOf" srcId="{B5F8DD7B-E92F-41B3-9D3C-D6D8563AC17C}" destId="{B57854D2-8652-49F1-927A-034A233B0EDF}" srcOrd="0" destOrd="0" presId="urn:microsoft.com/office/officeart/2005/8/layout/hierarchy2"/>
    <dgm:cxn modelId="{1C052AC2-A30A-4613-85E7-E64F0A79B502}" type="presParOf" srcId="{B57854D2-8652-49F1-927A-034A233B0EDF}" destId="{6DB852AE-C436-494E-82E2-FDA7572644F0}" srcOrd="0" destOrd="0" presId="urn:microsoft.com/office/officeart/2005/8/layout/hierarchy2"/>
    <dgm:cxn modelId="{DB83E120-C9C9-4478-BE20-9BFBD9771E79}" type="presParOf" srcId="{B57854D2-8652-49F1-927A-034A233B0EDF}" destId="{044EB655-B03B-4033-BFA9-D09FA34027BC}" srcOrd="1" destOrd="0" presId="urn:microsoft.com/office/officeart/2005/8/layout/hierarchy2"/>
    <dgm:cxn modelId="{B039F201-D6FB-4B2E-B8DF-8130F75A9903}" type="presParOf" srcId="{044EB655-B03B-4033-BFA9-D09FA34027BC}" destId="{A4FBEFDA-2DA0-4596-B808-DEBB16D164B1}" srcOrd="0" destOrd="0" presId="urn:microsoft.com/office/officeart/2005/8/layout/hierarchy2"/>
    <dgm:cxn modelId="{F16D444D-5FBF-4E28-AA80-31C49BE93034}" type="presParOf" srcId="{A4FBEFDA-2DA0-4596-B808-DEBB16D164B1}" destId="{106CEB10-F9E0-4977-B2A9-C2E8BA410CF5}" srcOrd="0" destOrd="0" presId="urn:microsoft.com/office/officeart/2005/8/layout/hierarchy2"/>
    <dgm:cxn modelId="{3DEE1DF6-B5B2-444E-937D-40EDEB55377E}" type="presParOf" srcId="{044EB655-B03B-4033-BFA9-D09FA34027BC}" destId="{5261D118-11AA-42CC-8166-7C13C99BE16F}" srcOrd="1" destOrd="0" presId="urn:microsoft.com/office/officeart/2005/8/layout/hierarchy2"/>
    <dgm:cxn modelId="{67F82EE6-FD87-4330-9A56-F22D977F13C8}" type="presParOf" srcId="{5261D118-11AA-42CC-8166-7C13C99BE16F}" destId="{3BE828A6-98CC-4080-92FA-2189CC2CCB6C}" srcOrd="0" destOrd="0" presId="urn:microsoft.com/office/officeart/2005/8/layout/hierarchy2"/>
    <dgm:cxn modelId="{13952416-A6C8-4C3B-B62B-A0C41847F0A5}" type="presParOf" srcId="{5261D118-11AA-42CC-8166-7C13C99BE16F}" destId="{4C6E2371-1568-4121-AA67-AAD24DA98376}" srcOrd="1" destOrd="0" presId="urn:microsoft.com/office/officeart/2005/8/layout/hierarchy2"/>
    <dgm:cxn modelId="{E4AB44B8-3088-4968-99A8-473663325920}" type="presParOf" srcId="{044EB655-B03B-4033-BFA9-D09FA34027BC}" destId="{4E16E92C-7597-47F2-8805-A9CC2B8AE137}" srcOrd="2" destOrd="0" presId="urn:microsoft.com/office/officeart/2005/8/layout/hierarchy2"/>
    <dgm:cxn modelId="{0ED7036E-FE42-4B44-B9ED-7CE98CB1BEAA}" type="presParOf" srcId="{4E16E92C-7597-47F2-8805-A9CC2B8AE137}" destId="{395A0C79-6479-4703-8539-065FAE13DA4B}" srcOrd="0" destOrd="0" presId="urn:microsoft.com/office/officeart/2005/8/layout/hierarchy2"/>
    <dgm:cxn modelId="{E5C396E9-3469-4A8E-AA6C-33F56DA50C31}" type="presParOf" srcId="{044EB655-B03B-4033-BFA9-D09FA34027BC}" destId="{E9A0568F-9DB6-46CD-BFEE-4496A7CEC3C2}" srcOrd="3" destOrd="0" presId="urn:microsoft.com/office/officeart/2005/8/layout/hierarchy2"/>
    <dgm:cxn modelId="{3C1AB90D-9489-450E-88D9-1D9C5A585A35}" type="presParOf" srcId="{E9A0568F-9DB6-46CD-BFEE-4496A7CEC3C2}" destId="{42E0D057-C5FB-4D5D-8C30-C5D706248976}" srcOrd="0" destOrd="0" presId="urn:microsoft.com/office/officeart/2005/8/layout/hierarchy2"/>
    <dgm:cxn modelId="{113DB0AF-9ED5-4E7A-893B-16A4713EC6D4}" type="presParOf" srcId="{E9A0568F-9DB6-46CD-BFEE-4496A7CEC3C2}" destId="{027A9776-D80B-4739-A501-E060CDB8F120}" srcOrd="1" destOrd="0" presId="urn:microsoft.com/office/officeart/2005/8/layout/hierarchy2"/>
    <dgm:cxn modelId="{09539537-10F0-4854-82B8-A9DB27126464}" type="presParOf" srcId="{027A9776-D80B-4739-A501-E060CDB8F120}" destId="{80A48313-59F4-40F1-BB72-726BA1A911E7}" srcOrd="0" destOrd="0" presId="urn:microsoft.com/office/officeart/2005/8/layout/hierarchy2"/>
    <dgm:cxn modelId="{1226AA12-1855-4DCB-95D4-0B6161EC8FE5}" type="presParOf" srcId="{80A48313-59F4-40F1-BB72-726BA1A911E7}" destId="{7D96DE2E-FC18-44BB-A537-C0704BF242D3}" srcOrd="0" destOrd="0" presId="urn:microsoft.com/office/officeart/2005/8/layout/hierarchy2"/>
    <dgm:cxn modelId="{1E1D1F0F-A654-48E7-A83A-48B0C142E9E1}" type="presParOf" srcId="{027A9776-D80B-4739-A501-E060CDB8F120}" destId="{F0BE265A-C776-4B0C-A947-F3DBD62A6DE4}" srcOrd="1" destOrd="0" presId="urn:microsoft.com/office/officeart/2005/8/layout/hierarchy2"/>
    <dgm:cxn modelId="{D9F335C2-B611-4012-81D2-ACD53CC20EB7}" type="presParOf" srcId="{F0BE265A-C776-4B0C-A947-F3DBD62A6DE4}" destId="{4CE0934C-F1A1-4803-BF78-0029FAF6A244}" srcOrd="0" destOrd="0" presId="urn:microsoft.com/office/officeart/2005/8/layout/hierarchy2"/>
    <dgm:cxn modelId="{114912A2-715B-41A1-948E-9FC1F371755E}" type="presParOf" srcId="{F0BE265A-C776-4B0C-A947-F3DBD62A6DE4}" destId="{BDE8D016-6BFC-4F7D-9438-D4D5E5F6FD8D}" srcOrd="1" destOrd="0" presId="urn:microsoft.com/office/officeart/2005/8/layout/hierarchy2"/>
    <dgm:cxn modelId="{DE806D16-9232-4289-AC27-6CEC2164C2CF}" type="presParOf" srcId="{027A9776-D80B-4739-A501-E060CDB8F120}" destId="{97BD1014-A0C3-4CA3-8977-15FF8DDD6F8D}" srcOrd="2" destOrd="0" presId="urn:microsoft.com/office/officeart/2005/8/layout/hierarchy2"/>
    <dgm:cxn modelId="{6F0FDC70-432E-44C4-831B-3707C6BADCD4}" type="presParOf" srcId="{97BD1014-A0C3-4CA3-8977-15FF8DDD6F8D}" destId="{8C2A6C59-F394-4D06-85C6-825B0F3BBD7D}" srcOrd="0" destOrd="0" presId="urn:microsoft.com/office/officeart/2005/8/layout/hierarchy2"/>
    <dgm:cxn modelId="{2BAB0B61-E93B-42F0-8F0D-0636904BDC84}" type="presParOf" srcId="{027A9776-D80B-4739-A501-E060CDB8F120}" destId="{07DCFD86-934E-4AF7-ADAA-034CDDA02121}" srcOrd="3" destOrd="0" presId="urn:microsoft.com/office/officeart/2005/8/layout/hierarchy2"/>
    <dgm:cxn modelId="{AD970D37-352B-426E-A984-A285C3F43D5A}" type="presParOf" srcId="{07DCFD86-934E-4AF7-ADAA-034CDDA02121}" destId="{C48E8623-7A41-485C-A449-FF5B49FE4D08}" srcOrd="0" destOrd="0" presId="urn:microsoft.com/office/officeart/2005/8/layout/hierarchy2"/>
    <dgm:cxn modelId="{DA2680B9-E2AB-4229-B26B-CAE05B5D1FC2}" type="presParOf" srcId="{07DCFD86-934E-4AF7-ADAA-034CDDA02121}" destId="{96928C1B-8EA1-4694-B3E4-5CB110F66FD3}" srcOrd="1" destOrd="0" presId="urn:microsoft.com/office/officeart/2005/8/layout/hierarchy2"/>
    <dgm:cxn modelId="{467F4369-97A3-4DDE-8383-EC3ABC6609CA}" type="presParOf" srcId="{027A9776-D80B-4739-A501-E060CDB8F120}" destId="{BCBD9790-6C12-483A-B0FF-9A32BF559E7A}" srcOrd="4" destOrd="0" presId="urn:microsoft.com/office/officeart/2005/8/layout/hierarchy2"/>
    <dgm:cxn modelId="{5D275C04-1D4A-4C39-9CEA-87CC6D42A5F4}" type="presParOf" srcId="{BCBD9790-6C12-483A-B0FF-9A32BF559E7A}" destId="{14B66CF4-3436-46DA-AC64-1C2FFF29EAAB}" srcOrd="0" destOrd="0" presId="urn:microsoft.com/office/officeart/2005/8/layout/hierarchy2"/>
    <dgm:cxn modelId="{2CAFFA13-1F52-40AE-9C40-F82ABA0EB7EF}" type="presParOf" srcId="{027A9776-D80B-4739-A501-E060CDB8F120}" destId="{6951F36F-80A4-4FEB-BBDD-44DF58110CA1}" srcOrd="5" destOrd="0" presId="urn:microsoft.com/office/officeart/2005/8/layout/hierarchy2"/>
    <dgm:cxn modelId="{3C6E9069-1216-4B0B-9E3C-240233380622}" type="presParOf" srcId="{6951F36F-80A4-4FEB-BBDD-44DF58110CA1}" destId="{B51BC892-30CF-4DBA-A068-A8C072A81237}" srcOrd="0" destOrd="0" presId="urn:microsoft.com/office/officeart/2005/8/layout/hierarchy2"/>
    <dgm:cxn modelId="{FEF065FC-EA0A-401A-8878-3FB222B27490}" type="presParOf" srcId="{6951F36F-80A4-4FEB-BBDD-44DF58110CA1}" destId="{22F38BE5-0EB9-432E-B690-D00D447377F6}" srcOrd="1" destOrd="0" presId="urn:microsoft.com/office/officeart/2005/8/layout/hierarchy2"/>
    <dgm:cxn modelId="{E900D6EE-DA82-48DE-A102-970D67DE8893}" type="presParOf" srcId="{027A9776-D80B-4739-A501-E060CDB8F120}" destId="{49FAA582-D29D-4610-8EFE-B5BF98F89BB6}" srcOrd="6" destOrd="0" presId="urn:microsoft.com/office/officeart/2005/8/layout/hierarchy2"/>
    <dgm:cxn modelId="{0E83FC31-4679-4C53-8398-191E466A098A}" type="presParOf" srcId="{49FAA582-D29D-4610-8EFE-B5BF98F89BB6}" destId="{E515EE66-45AF-4E17-8949-9B2571D18005}" srcOrd="0" destOrd="0" presId="urn:microsoft.com/office/officeart/2005/8/layout/hierarchy2"/>
    <dgm:cxn modelId="{1987DBBA-1723-466D-81E9-FE30B7144FAF}" type="presParOf" srcId="{027A9776-D80B-4739-A501-E060CDB8F120}" destId="{1B70B1A1-14BF-4BBA-B814-EC5383B2F554}" srcOrd="7" destOrd="0" presId="urn:microsoft.com/office/officeart/2005/8/layout/hierarchy2"/>
    <dgm:cxn modelId="{189299EB-EE1C-49A7-92AE-FA449F4D7A80}" type="presParOf" srcId="{1B70B1A1-14BF-4BBA-B814-EC5383B2F554}" destId="{D00E7E68-7669-4506-8E08-BAEACDAB2085}" srcOrd="0" destOrd="0" presId="urn:microsoft.com/office/officeart/2005/8/layout/hierarchy2"/>
    <dgm:cxn modelId="{823F041D-4657-451F-81D0-CD13FD684D7E}" type="presParOf" srcId="{1B70B1A1-14BF-4BBA-B814-EC5383B2F554}" destId="{40CD23B3-B95B-4DA8-90E5-E2EEA3347E84}" srcOrd="1" destOrd="0" presId="urn:microsoft.com/office/officeart/2005/8/layout/hierarchy2"/>
    <dgm:cxn modelId="{A9E6FEAD-3329-49F6-9E79-A120D44F5625}" type="presParOf" srcId="{027A9776-D80B-4739-A501-E060CDB8F120}" destId="{1F1DAF38-0F93-4CA0-A37B-A84AC57C70EF}" srcOrd="8" destOrd="0" presId="urn:microsoft.com/office/officeart/2005/8/layout/hierarchy2"/>
    <dgm:cxn modelId="{84DFE729-3BC7-4AA9-B164-A554E842BF0E}" type="presParOf" srcId="{1F1DAF38-0F93-4CA0-A37B-A84AC57C70EF}" destId="{C0A1181C-EA55-44AE-B852-AB1F5691A037}" srcOrd="0" destOrd="0" presId="urn:microsoft.com/office/officeart/2005/8/layout/hierarchy2"/>
    <dgm:cxn modelId="{1D1EC408-5730-4275-9312-F1A525242097}" type="presParOf" srcId="{027A9776-D80B-4739-A501-E060CDB8F120}" destId="{FC390515-0C99-4012-8188-F94053CDBB9E}" srcOrd="9" destOrd="0" presId="urn:microsoft.com/office/officeart/2005/8/layout/hierarchy2"/>
    <dgm:cxn modelId="{AA94A766-D328-4BE2-88B6-66518C6F3014}" type="presParOf" srcId="{FC390515-0C99-4012-8188-F94053CDBB9E}" destId="{06BF7A0A-0F73-4EDA-B61D-8F267AEC4CE2}" srcOrd="0" destOrd="0" presId="urn:microsoft.com/office/officeart/2005/8/layout/hierarchy2"/>
    <dgm:cxn modelId="{5874DC07-9A32-4A7B-BC48-A4FB9D93C2CC}" type="presParOf" srcId="{FC390515-0C99-4012-8188-F94053CDBB9E}" destId="{5F496BAE-A275-45BF-9F39-246E9D40637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91A5A-B8F9-4ECF-977F-F6E36861572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AD3EABFC-DC71-49CB-9C74-FA7D6D395BFB}">
      <dgm:prSet phldrT="[Text]"/>
      <dgm:spPr/>
      <dgm:t>
        <a:bodyPr/>
        <a:lstStyle/>
        <a:p>
          <a:r>
            <a:rPr lang="en-US" dirty="0">
              <a:latin typeface="Arial" panose="020B0604020202020204" pitchFamily="34" charset="0"/>
              <a:cs typeface="Arial" panose="020B0604020202020204" pitchFamily="34" charset="0"/>
            </a:rPr>
            <a:t>Pre-ART Era</a:t>
          </a:r>
        </a:p>
      </dgm:t>
    </dgm:pt>
    <dgm:pt modelId="{F1CE11CD-ECEC-49D1-A5DB-7B5A58F6EA18}" type="parTrans" cxnId="{F10C2231-8BAF-45F0-9F9B-7B8962829E78}">
      <dgm:prSet/>
      <dgm:spPr/>
      <dgm:t>
        <a:bodyPr/>
        <a:lstStyle/>
        <a:p>
          <a:endParaRPr lang="en-US"/>
        </a:p>
      </dgm:t>
    </dgm:pt>
    <dgm:pt modelId="{B6C296D4-C574-4249-A534-1FB087E46FC0}" type="sibTrans" cxnId="{F10C2231-8BAF-45F0-9F9B-7B8962829E78}">
      <dgm:prSet/>
      <dgm:spPr/>
      <dgm:t>
        <a:bodyPr/>
        <a:lstStyle/>
        <a:p>
          <a:endParaRPr lang="en-US"/>
        </a:p>
      </dgm:t>
    </dgm:pt>
    <dgm:pt modelId="{8A24BE34-B29D-4E69-A051-8D6BA7317289}">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HIV-associated Wasting</a:t>
          </a:r>
        </a:p>
      </dgm:t>
    </dgm:pt>
    <dgm:pt modelId="{F04ADA40-32EE-44EF-827D-8F38D53BC7F3}" type="parTrans" cxnId="{9634EAD4-DDC0-4ADA-B116-C9B6E8F6B434}">
      <dgm:prSet/>
      <dgm:spPr/>
      <dgm:t>
        <a:bodyPr/>
        <a:lstStyle/>
        <a:p>
          <a:endParaRPr lang="en-US"/>
        </a:p>
      </dgm:t>
    </dgm:pt>
    <dgm:pt modelId="{A0B439A2-BFE1-4AF5-ADE6-F79F7AE6FEAB}" type="sibTrans" cxnId="{9634EAD4-DDC0-4ADA-B116-C9B6E8F6B434}">
      <dgm:prSet/>
      <dgm:spPr/>
      <dgm:t>
        <a:bodyPr/>
        <a:lstStyle/>
        <a:p>
          <a:endParaRPr lang="en-US"/>
        </a:p>
      </dgm:t>
    </dgm:pt>
    <dgm:pt modelId="{B8CA5E9E-4212-476F-9095-299033D70745}">
      <dgm:prSet phldrT="[Text]"/>
      <dgm:spPr/>
      <dgm:t>
        <a:bodyPr/>
        <a:lstStyle/>
        <a:p>
          <a:r>
            <a:rPr lang="en-US" dirty="0">
              <a:latin typeface="Arial" panose="020B0604020202020204" pitchFamily="34" charset="0"/>
              <a:cs typeface="Arial" panose="020B0604020202020204" pitchFamily="34" charset="0"/>
            </a:rPr>
            <a:t>Early ART Era</a:t>
          </a:r>
        </a:p>
      </dgm:t>
    </dgm:pt>
    <dgm:pt modelId="{5BB82EBD-B560-42B5-ABF5-6DDE1D1D55E2}" type="parTrans" cxnId="{56B73016-E412-4868-8343-9DFDAE924D40}">
      <dgm:prSet/>
      <dgm:spPr/>
      <dgm:t>
        <a:bodyPr/>
        <a:lstStyle/>
        <a:p>
          <a:endParaRPr lang="en-US"/>
        </a:p>
      </dgm:t>
    </dgm:pt>
    <dgm:pt modelId="{075BDFDD-93AA-432F-8E3F-B6980FC0D7F7}" type="sibTrans" cxnId="{56B73016-E412-4868-8343-9DFDAE924D40}">
      <dgm:prSet/>
      <dgm:spPr/>
      <dgm:t>
        <a:bodyPr/>
        <a:lstStyle/>
        <a:p>
          <a:endParaRPr lang="en-US"/>
        </a:p>
      </dgm:t>
    </dgm:pt>
    <dgm:pt modelId="{5C1D3D36-C722-4E52-847F-4DDDCA7E824A}">
      <dgm:prSet phldrT="[Text]"/>
      <dgm:spPr/>
      <dgm:t>
        <a:bodyPr/>
        <a:lstStyle/>
        <a:p>
          <a:r>
            <a:rPr lang="en-US" dirty="0">
              <a:latin typeface="Arial" panose="020B0604020202020204" pitchFamily="34" charset="0"/>
              <a:cs typeface="Arial" panose="020B0604020202020204" pitchFamily="34" charset="0"/>
            </a:rPr>
            <a:t>Peripheral lipoatrophy</a:t>
          </a:r>
        </a:p>
        <a:p>
          <a:r>
            <a:rPr lang="en-US" dirty="0">
              <a:latin typeface="Arial" panose="020B0604020202020204" pitchFamily="34" charset="0"/>
              <a:cs typeface="Arial" panose="020B0604020202020204" pitchFamily="34" charset="0"/>
            </a:rPr>
            <a:t>Central </a:t>
          </a:r>
          <a:r>
            <a:rPr lang="en-US" dirty="0" err="1">
              <a:latin typeface="Arial" panose="020B0604020202020204" pitchFamily="34" charset="0"/>
              <a:cs typeface="Arial" panose="020B0604020202020204" pitchFamily="34" charset="0"/>
            </a:rPr>
            <a:t>lipohypertrophy</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General lipodystrophy</a:t>
          </a:r>
        </a:p>
      </dgm:t>
    </dgm:pt>
    <dgm:pt modelId="{298273FD-1A4E-4AF0-AC6B-91CA4C7A443C}" type="parTrans" cxnId="{D7DF8607-A119-4DB7-BD39-A40BBC9BCBD8}">
      <dgm:prSet/>
      <dgm:spPr/>
      <dgm:t>
        <a:bodyPr/>
        <a:lstStyle/>
        <a:p>
          <a:endParaRPr lang="en-US"/>
        </a:p>
      </dgm:t>
    </dgm:pt>
    <dgm:pt modelId="{AAA0E0B9-1DD1-4FAE-B1DC-C5ED85BFA9D4}" type="sibTrans" cxnId="{D7DF8607-A119-4DB7-BD39-A40BBC9BCBD8}">
      <dgm:prSet/>
      <dgm:spPr/>
      <dgm:t>
        <a:bodyPr/>
        <a:lstStyle/>
        <a:p>
          <a:endParaRPr lang="en-US"/>
        </a:p>
      </dgm:t>
    </dgm:pt>
    <dgm:pt modelId="{95C1A176-DD57-488E-AFF6-1D9A0FFAF9B3}">
      <dgm:prSet phldrT="[Text]"/>
      <dgm:spPr/>
      <dgm:t>
        <a:bodyPr/>
        <a:lstStyle/>
        <a:p>
          <a:r>
            <a:rPr lang="en-US" dirty="0">
              <a:latin typeface="Arial" panose="020B0604020202020204" pitchFamily="34" charset="0"/>
              <a:cs typeface="Arial" panose="020B0604020202020204" pitchFamily="34" charset="0"/>
            </a:rPr>
            <a:t>Present ART Era</a:t>
          </a:r>
        </a:p>
      </dgm:t>
    </dgm:pt>
    <dgm:pt modelId="{7DC40EC4-21BF-4E1B-934D-2977B2F65A48}" type="parTrans" cxnId="{E82B67D7-BB28-47B6-9226-A132F528C7A1}">
      <dgm:prSet/>
      <dgm:spPr/>
      <dgm:t>
        <a:bodyPr/>
        <a:lstStyle/>
        <a:p>
          <a:endParaRPr lang="en-US"/>
        </a:p>
      </dgm:t>
    </dgm:pt>
    <dgm:pt modelId="{3A3AC0FE-AAE4-451E-B0FC-75719B8CBEA3}" type="sibTrans" cxnId="{E82B67D7-BB28-47B6-9226-A132F528C7A1}">
      <dgm:prSet/>
      <dgm:spPr/>
      <dgm:t>
        <a:bodyPr/>
        <a:lstStyle/>
        <a:p>
          <a:endParaRPr lang="en-US"/>
        </a:p>
      </dgm:t>
    </dgm:pt>
    <dgm:pt modelId="{FAD06638-58FF-4502-955B-804262959BC2}">
      <dgm:prSet phldrT="[Text]"/>
      <dgm:spPr/>
      <dgm:t>
        <a:bodyPr/>
        <a:lstStyle/>
        <a:p>
          <a:r>
            <a:rPr lang="en-US" dirty="0">
              <a:latin typeface="Arial" panose="020B0604020202020204" pitchFamily="34" charset="0"/>
              <a:cs typeface="Arial" panose="020B0604020202020204" pitchFamily="34" charset="0"/>
            </a:rPr>
            <a:t>Overweight / Obesity</a:t>
          </a:r>
        </a:p>
        <a:p>
          <a:r>
            <a:rPr lang="en-US" dirty="0">
              <a:latin typeface="Arial" panose="020B0604020202020204" pitchFamily="34" charset="0"/>
              <a:cs typeface="Arial" panose="020B0604020202020204" pitchFamily="34" charset="0"/>
            </a:rPr>
            <a:t>Weight gain</a:t>
          </a:r>
        </a:p>
      </dgm:t>
    </dgm:pt>
    <dgm:pt modelId="{2778A0AB-1F71-4EA0-98BF-DEE6C516F20D}" type="parTrans" cxnId="{201C73F6-49B2-441F-9130-CA6F2626DF30}">
      <dgm:prSet/>
      <dgm:spPr/>
      <dgm:t>
        <a:bodyPr/>
        <a:lstStyle/>
        <a:p>
          <a:endParaRPr lang="en-US"/>
        </a:p>
      </dgm:t>
    </dgm:pt>
    <dgm:pt modelId="{923CD4CA-0A41-4DA5-97D5-7AD03A00B74E}" type="sibTrans" cxnId="{201C73F6-49B2-441F-9130-CA6F2626DF30}">
      <dgm:prSet/>
      <dgm:spPr/>
      <dgm:t>
        <a:bodyPr/>
        <a:lstStyle/>
        <a:p>
          <a:endParaRPr lang="en-US"/>
        </a:p>
      </dgm:t>
    </dgm:pt>
    <dgm:pt modelId="{0FA5A112-BDA5-47B6-9BD5-FE5E989A8761}">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Cachexia</a:t>
          </a:r>
        </a:p>
      </dgm:t>
    </dgm:pt>
    <dgm:pt modelId="{2C4C0464-2565-42F0-9F35-F05CA1E61583}" type="parTrans" cxnId="{3D755A0E-AA8F-434D-95E0-0813FFC0917B}">
      <dgm:prSet/>
      <dgm:spPr/>
      <dgm:t>
        <a:bodyPr/>
        <a:lstStyle/>
        <a:p>
          <a:endParaRPr lang="en-US"/>
        </a:p>
      </dgm:t>
    </dgm:pt>
    <dgm:pt modelId="{D86AD8EB-83C6-4720-B423-3B5111D1B1C7}" type="sibTrans" cxnId="{3D755A0E-AA8F-434D-95E0-0813FFC0917B}">
      <dgm:prSet/>
      <dgm:spPr/>
      <dgm:t>
        <a:bodyPr/>
        <a:lstStyle/>
        <a:p>
          <a:endParaRPr lang="en-US"/>
        </a:p>
      </dgm:t>
    </dgm:pt>
    <dgm:pt modelId="{5BCAAA79-F0DE-49DF-945F-111086BFC0C6}" type="pres">
      <dgm:prSet presAssocID="{7E291A5A-B8F9-4ECF-977F-F6E368615729}" presName="Name0" presStyleCnt="0">
        <dgm:presLayoutVars>
          <dgm:chMax val="5"/>
          <dgm:chPref val="5"/>
          <dgm:dir/>
          <dgm:animLvl val="lvl"/>
        </dgm:presLayoutVars>
      </dgm:prSet>
      <dgm:spPr/>
    </dgm:pt>
    <dgm:pt modelId="{104FF15F-00A1-4FDC-A967-7D79430F9840}" type="pres">
      <dgm:prSet presAssocID="{AD3EABFC-DC71-49CB-9C74-FA7D6D395BFB}" presName="parentText1" presStyleLbl="node1" presStyleIdx="0" presStyleCnt="3">
        <dgm:presLayoutVars>
          <dgm:chMax/>
          <dgm:chPref val="3"/>
          <dgm:bulletEnabled val="1"/>
        </dgm:presLayoutVars>
      </dgm:prSet>
      <dgm:spPr/>
    </dgm:pt>
    <dgm:pt modelId="{50AFC44A-7E85-4A31-8351-521B0E697C7A}" type="pres">
      <dgm:prSet presAssocID="{AD3EABFC-DC71-49CB-9C74-FA7D6D395BFB}" presName="childText1" presStyleLbl="solidAlignAcc1" presStyleIdx="0" presStyleCnt="3">
        <dgm:presLayoutVars>
          <dgm:chMax val="0"/>
          <dgm:chPref val="0"/>
          <dgm:bulletEnabled val="1"/>
        </dgm:presLayoutVars>
      </dgm:prSet>
      <dgm:spPr/>
    </dgm:pt>
    <dgm:pt modelId="{66697D56-36B8-4681-ABFF-EEE28C4741C5}" type="pres">
      <dgm:prSet presAssocID="{B8CA5E9E-4212-476F-9095-299033D70745}" presName="parentText2" presStyleLbl="node1" presStyleIdx="1" presStyleCnt="3">
        <dgm:presLayoutVars>
          <dgm:chMax/>
          <dgm:chPref val="3"/>
          <dgm:bulletEnabled val="1"/>
        </dgm:presLayoutVars>
      </dgm:prSet>
      <dgm:spPr/>
    </dgm:pt>
    <dgm:pt modelId="{A8CE41C8-BEE9-486D-A12F-1A7189D92301}" type="pres">
      <dgm:prSet presAssocID="{B8CA5E9E-4212-476F-9095-299033D70745}" presName="childText2" presStyleLbl="solidAlignAcc1" presStyleIdx="1" presStyleCnt="3">
        <dgm:presLayoutVars>
          <dgm:chMax val="0"/>
          <dgm:chPref val="0"/>
          <dgm:bulletEnabled val="1"/>
        </dgm:presLayoutVars>
      </dgm:prSet>
      <dgm:spPr/>
    </dgm:pt>
    <dgm:pt modelId="{391134A9-654B-4D86-8FB5-0D6F88C69A39}" type="pres">
      <dgm:prSet presAssocID="{95C1A176-DD57-488E-AFF6-1D9A0FFAF9B3}" presName="parentText3" presStyleLbl="node1" presStyleIdx="2" presStyleCnt="3">
        <dgm:presLayoutVars>
          <dgm:chMax/>
          <dgm:chPref val="3"/>
          <dgm:bulletEnabled val="1"/>
        </dgm:presLayoutVars>
      </dgm:prSet>
      <dgm:spPr/>
    </dgm:pt>
    <dgm:pt modelId="{FEDFDD4A-6443-4ACC-A71C-A13D8DC0A31B}" type="pres">
      <dgm:prSet presAssocID="{95C1A176-DD57-488E-AFF6-1D9A0FFAF9B3}" presName="childText3" presStyleLbl="solidAlignAcc1" presStyleIdx="2" presStyleCnt="3">
        <dgm:presLayoutVars>
          <dgm:chMax val="0"/>
          <dgm:chPref val="0"/>
          <dgm:bulletEnabled val="1"/>
        </dgm:presLayoutVars>
      </dgm:prSet>
      <dgm:spPr/>
    </dgm:pt>
  </dgm:ptLst>
  <dgm:cxnLst>
    <dgm:cxn modelId="{0AD8E703-AAB0-4FDA-AF52-E872E1B92E45}" type="presOf" srcId="{AD3EABFC-DC71-49CB-9C74-FA7D6D395BFB}" destId="{104FF15F-00A1-4FDC-A967-7D79430F9840}" srcOrd="0" destOrd="0" presId="urn:microsoft.com/office/officeart/2009/3/layout/IncreasingArrowsProcess"/>
    <dgm:cxn modelId="{D7DF8607-A119-4DB7-BD39-A40BBC9BCBD8}" srcId="{B8CA5E9E-4212-476F-9095-299033D70745}" destId="{5C1D3D36-C722-4E52-847F-4DDDCA7E824A}" srcOrd="0" destOrd="0" parTransId="{298273FD-1A4E-4AF0-AC6B-91CA4C7A443C}" sibTransId="{AAA0E0B9-1DD1-4FAE-B1DC-C5ED85BFA9D4}"/>
    <dgm:cxn modelId="{3D755A0E-AA8F-434D-95E0-0813FFC0917B}" srcId="{AD3EABFC-DC71-49CB-9C74-FA7D6D395BFB}" destId="{0FA5A112-BDA5-47B6-9BD5-FE5E989A8761}" srcOrd="1" destOrd="0" parTransId="{2C4C0464-2565-42F0-9F35-F05CA1E61583}" sibTransId="{D86AD8EB-83C6-4720-B423-3B5111D1B1C7}"/>
    <dgm:cxn modelId="{56B73016-E412-4868-8343-9DFDAE924D40}" srcId="{7E291A5A-B8F9-4ECF-977F-F6E368615729}" destId="{B8CA5E9E-4212-476F-9095-299033D70745}" srcOrd="1" destOrd="0" parTransId="{5BB82EBD-B560-42B5-ABF5-6DDE1D1D55E2}" sibTransId="{075BDFDD-93AA-432F-8E3F-B6980FC0D7F7}"/>
    <dgm:cxn modelId="{F10C2231-8BAF-45F0-9F9B-7B8962829E78}" srcId="{7E291A5A-B8F9-4ECF-977F-F6E368615729}" destId="{AD3EABFC-DC71-49CB-9C74-FA7D6D395BFB}" srcOrd="0" destOrd="0" parTransId="{F1CE11CD-ECEC-49D1-A5DB-7B5A58F6EA18}" sibTransId="{B6C296D4-C574-4249-A534-1FB087E46FC0}"/>
    <dgm:cxn modelId="{D66B1B6A-4214-4290-920C-BC98EC21796E}" type="presOf" srcId="{8A24BE34-B29D-4E69-A051-8D6BA7317289}" destId="{50AFC44A-7E85-4A31-8351-521B0E697C7A}" srcOrd="0" destOrd="0" presId="urn:microsoft.com/office/officeart/2009/3/layout/IncreasingArrowsProcess"/>
    <dgm:cxn modelId="{E1549989-8A13-4B4F-A402-A565367073F3}" type="presOf" srcId="{7E291A5A-B8F9-4ECF-977F-F6E368615729}" destId="{5BCAAA79-F0DE-49DF-945F-111086BFC0C6}" srcOrd="0" destOrd="0" presId="urn:microsoft.com/office/officeart/2009/3/layout/IncreasingArrowsProcess"/>
    <dgm:cxn modelId="{40F4958F-7E6B-4A6B-8F8E-774C1BD08EB9}" type="presOf" srcId="{B8CA5E9E-4212-476F-9095-299033D70745}" destId="{66697D56-36B8-4681-ABFF-EEE28C4741C5}" srcOrd="0" destOrd="0" presId="urn:microsoft.com/office/officeart/2009/3/layout/IncreasingArrowsProcess"/>
    <dgm:cxn modelId="{95CFE991-09E2-4AE5-80B7-920092F6E4D4}" type="presOf" srcId="{95C1A176-DD57-488E-AFF6-1D9A0FFAF9B3}" destId="{391134A9-654B-4D86-8FB5-0D6F88C69A39}" srcOrd="0" destOrd="0" presId="urn:microsoft.com/office/officeart/2009/3/layout/IncreasingArrowsProcess"/>
    <dgm:cxn modelId="{A3F6D5A5-3C21-4D46-90FC-F6A66990ED9F}" type="presOf" srcId="{FAD06638-58FF-4502-955B-804262959BC2}" destId="{FEDFDD4A-6443-4ACC-A71C-A13D8DC0A31B}" srcOrd="0" destOrd="0" presId="urn:microsoft.com/office/officeart/2009/3/layout/IncreasingArrowsProcess"/>
    <dgm:cxn modelId="{5FCFC5AB-4C3E-45D5-80DE-61E6CBE42BEE}" type="presOf" srcId="{0FA5A112-BDA5-47B6-9BD5-FE5E989A8761}" destId="{50AFC44A-7E85-4A31-8351-521B0E697C7A}" srcOrd="0" destOrd="1" presId="urn:microsoft.com/office/officeart/2009/3/layout/IncreasingArrowsProcess"/>
    <dgm:cxn modelId="{9634EAD4-DDC0-4ADA-B116-C9B6E8F6B434}" srcId="{AD3EABFC-DC71-49CB-9C74-FA7D6D395BFB}" destId="{8A24BE34-B29D-4E69-A051-8D6BA7317289}" srcOrd="0" destOrd="0" parTransId="{F04ADA40-32EE-44EF-827D-8F38D53BC7F3}" sibTransId="{A0B439A2-BFE1-4AF5-ADE6-F79F7AE6FEAB}"/>
    <dgm:cxn modelId="{E82B67D7-BB28-47B6-9226-A132F528C7A1}" srcId="{7E291A5A-B8F9-4ECF-977F-F6E368615729}" destId="{95C1A176-DD57-488E-AFF6-1D9A0FFAF9B3}" srcOrd="2" destOrd="0" parTransId="{7DC40EC4-21BF-4E1B-934D-2977B2F65A48}" sibTransId="{3A3AC0FE-AAE4-451E-B0FC-75719B8CBEA3}"/>
    <dgm:cxn modelId="{1A4674EE-97CC-4DE9-8565-E8394A1F83D9}" type="presOf" srcId="{5C1D3D36-C722-4E52-847F-4DDDCA7E824A}" destId="{A8CE41C8-BEE9-486D-A12F-1A7189D92301}" srcOrd="0" destOrd="0" presId="urn:microsoft.com/office/officeart/2009/3/layout/IncreasingArrowsProcess"/>
    <dgm:cxn modelId="{201C73F6-49B2-441F-9130-CA6F2626DF30}" srcId="{95C1A176-DD57-488E-AFF6-1D9A0FFAF9B3}" destId="{FAD06638-58FF-4502-955B-804262959BC2}" srcOrd="0" destOrd="0" parTransId="{2778A0AB-1F71-4EA0-98BF-DEE6C516F20D}" sibTransId="{923CD4CA-0A41-4DA5-97D5-7AD03A00B74E}"/>
    <dgm:cxn modelId="{FC965422-FD99-4C04-BD12-7C7113D0C544}" type="presParOf" srcId="{5BCAAA79-F0DE-49DF-945F-111086BFC0C6}" destId="{104FF15F-00A1-4FDC-A967-7D79430F9840}" srcOrd="0" destOrd="0" presId="urn:microsoft.com/office/officeart/2009/3/layout/IncreasingArrowsProcess"/>
    <dgm:cxn modelId="{7AB4FCD6-6ACD-4BC9-BDF5-DA7FF095E040}" type="presParOf" srcId="{5BCAAA79-F0DE-49DF-945F-111086BFC0C6}" destId="{50AFC44A-7E85-4A31-8351-521B0E697C7A}" srcOrd="1" destOrd="0" presId="urn:microsoft.com/office/officeart/2009/3/layout/IncreasingArrowsProcess"/>
    <dgm:cxn modelId="{5D5D05C7-6A24-48BF-AE34-6E8B0237A4F1}" type="presParOf" srcId="{5BCAAA79-F0DE-49DF-945F-111086BFC0C6}" destId="{66697D56-36B8-4681-ABFF-EEE28C4741C5}" srcOrd="2" destOrd="0" presId="urn:microsoft.com/office/officeart/2009/3/layout/IncreasingArrowsProcess"/>
    <dgm:cxn modelId="{A5B7A2AC-B8C4-4C74-90B0-26EB5F63312F}" type="presParOf" srcId="{5BCAAA79-F0DE-49DF-945F-111086BFC0C6}" destId="{A8CE41C8-BEE9-486D-A12F-1A7189D92301}" srcOrd="3" destOrd="0" presId="urn:microsoft.com/office/officeart/2009/3/layout/IncreasingArrowsProcess"/>
    <dgm:cxn modelId="{F6BE632D-5007-419C-A95C-23E30C2732A8}" type="presParOf" srcId="{5BCAAA79-F0DE-49DF-945F-111086BFC0C6}" destId="{391134A9-654B-4D86-8FB5-0D6F88C69A39}" srcOrd="4" destOrd="0" presId="urn:microsoft.com/office/officeart/2009/3/layout/IncreasingArrowsProcess"/>
    <dgm:cxn modelId="{2BED5D43-0247-41C8-89F0-855D97945832}" type="presParOf" srcId="{5BCAAA79-F0DE-49DF-945F-111086BFC0C6}" destId="{FEDFDD4A-6443-4ACC-A71C-A13D8DC0A31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99766-1651-499F-B8AB-DF886E8D474C}" type="doc">
      <dgm:prSet loTypeId="urn:diagrams.loki3.com/VaryingWidthList" loCatId="list" qsTypeId="urn:microsoft.com/office/officeart/2005/8/quickstyle/simple1" qsCatId="simple" csTypeId="urn:microsoft.com/office/officeart/2005/8/colors/accent1_2" csCatId="accent1" phldr="1"/>
      <dgm:spPr/>
    </dgm:pt>
    <dgm:pt modelId="{05159207-D8ED-4833-854A-8A33A0759ADE}">
      <dgm:prSet phldrT="[Text]"/>
      <dgm:spPr/>
      <dgm:t>
        <a:bodyPr/>
        <a:lstStyle/>
        <a:p>
          <a:pPr algn="ctr"/>
          <a:r>
            <a:rPr lang="en-US" dirty="0">
              <a:latin typeface="Arial" panose="020B0604020202020204" pitchFamily="34" charset="0"/>
              <a:cs typeface="Arial" panose="020B0604020202020204" pitchFamily="34" charset="0"/>
            </a:rPr>
            <a:t>&gt;80% of total weight gain over 3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occurred in first 12 months</a:t>
          </a:r>
        </a:p>
      </dgm:t>
    </dgm:pt>
    <dgm:pt modelId="{697C4BAF-3E31-4ADF-AE95-1D4AF3B3E7EF}" type="parTrans" cxnId="{5A71ACCA-092C-4FFE-BC26-62227E67638E}">
      <dgm:prSet/>
      <dgm:spPr/>
      <dgm:t>
        <a:bodyPr/>
        <a:lstStyle/>
        <a:p>
          <a:pPr algn="ctr"/>
          <a:endParaRPr lang="en-US">
            <a:latin typeface="Arial" panose="020B0604020202020204" pitchFamily="34" charset="0"/>
            <a:cs typeface="Arial" panose="020B0604020202020204" pitchFamily="34" charset="0"/>
          </a:endParaRPr>
        </a:p>
      </dgm:t>
    </dgm:pt>
    <dgm:pt modelId="{8CC4FDFA-E0C0-4999-A280-A9ABBE1014BF}" type="sibTrans" cxnId="{5A71ACCA-092C-4FFE-BC26-62227E67638E}">
      <dgm:prSet/>
      <dgm:spPr/>
      <dgm:t>
        <a:bodyPr/>
        <a:lstStyle/>
        <a:p>
          <a:pPr algn="ctr"/>
          <a:endParaRPr lang="en-US">
            <a:latin typeface="Arial" panose="020B0604020202020204" pitchFamily="34" charset="0"/>
            <a:cs typeface="Arial" panose="020B0604020202020204" pitchFamily="34" charset="0"/>
          </a:endParaRPr>
        </a:p>
      </dgm:t>
    </dgm:pt>
    <dgm:pt modelId="{8AD77338-49E1-4259-9C1B-2CFB4CB3ED48}">
      <dgm:prSet phldrT="[Text]"/>
      <dgm:spPr>
        <a:solidFill>
          <a:schemeClr val="accent2"/>
        </a:solidFill>
      </dgm:spPr>
      <dgm:t>
        <a:bodyPr/>
        <a:lstStyle/>
        <a:p>
          <a:pPr algn="ctr"/>
          <a:r>
            <a:rPr lang="en-US" dirty="0">
              <a:latin typeface="Arial" panose="020B0604020202020204" pitchFamily="34" charset="0"/>
              <a:cs typeface="Arial" panose="020B0604020202020204" pitchFamily="34" charset="0"/>
            </a:rPr>
            <a:t>Weight gain greatest in white men and nonwhite women</a:t>
          </a:r>
        </a:p>
      </dgm:t>
    </dgm:pt>
    <dgm:pt modelId="{B2951064-B5C7-446D-9324-37AEB91475F4}" type="parTrans" cxnId="{ADB2426B-3A1E-4046-8A06-E796925CB69F}">
      <dgm:prSet/>
      <dgm:spPr/>
      <dgm:t>
        <a:bodyPr/>
        <a:lstStyle/>
        <a:p>
          <a:pPr algn="ctr"/>
          <a:endParaRPr lang="en-US">
            <a:latin typeface="Arial" panose="020B0604020202020204" pitchFamily="34" charset="0"/>
            <a:cs typeface="Arial" panose="020B0604020202020204" pitchFamily="34" charset="0"/>
          </a:endParaRPr>
        </a:p>
      </dgm:t>
    </dgm:pt>
    <dgm:pt modelId="{EF87A547-B718-40A2-B7EA-F92E3FE454B3}" type="sibTrans" cxnId="{ADB2426B-3A1E-4046-8A06-E796925CB69F}">
      <dgm:prSet/>
      <dgm:spPr/>
      <dgm:t>
        <a:bodyPr/>
        <a:lstStyle/>
        <a:p>
          <a:pPr algn="ctr"/>
          <a:endParaRPr lang="en-US">
            <a:latin typeface="Arial" panose="020B0604020202020204" pitchFamily="34" charset="0"/>
            <a:cs typeface="Arial" panose="020B0604020202020204" pitchFamily="34" charset="0"/>
          </a:endParaRPr>
        </a:p>
      </dgm:t>
    </dgm:pt>
    <dgm:pt modelId="{8E9BA279-30F6-41F6-A27F-17422780A517}">
      <dgm:prSet phldrT="[Text]"/>
      <dgm:spPr>
        <a:solidFill>
          <a:schemeClr val="bg1">
            <a:lumMod val="50000"/>
          </a:schemeClr>
        </a:solidFill>
      </dgm:spPr>
      <dgm:t>
        <a:bodyPr/>
        <a:lstStyle/>
        <a:p>
          <a:pPr algn="ctr"/>
          <a:r>
            <a:rPr lang="en-US" dirty="0">
              <a:latin typeface="Arial" panose="020B0604020202020204" pitchFamily="34" charset="0"/>
              <a:cs typeface="Arial" panose="020B0604020202020204" pitchFamily="34" charset="0"/>
            </a:rPr>
            <a:t>Greatest weight gain associated with lower pre-treatment CD4 count, higher viral load, and age ~35 </a:t>
          </a:r>
          <a:r>
            <a:rPr lang="en-US" dirty="0" err="1">
              <a:latin typeface="Arial" panose="020B0604020202020204" pitchFamily="34" charset="0"/>
              <a:cs typeface="Arial" panose="020B0604020202020204" pitchFamily="34" charset="0"/>
            </a:rPr>
            <a:t>yrs</a:t>
          </a:r>
          <a:endParaRPr lang="en-US" dirty="0">
            <a:latin typeface="Arial" panose="020B0604020202020204" pitchFamily="34" charset="0"/>
            <a:cs typeface="Arial" panose="020B0604020202020204" pitchFamily="34" charset="0"/>
          </a:endParaRPr>
        </a:p>
      </dgm:t>
    </dgm:pt>
    <dgm:pt modelId="{E8255FF7-BE61-4080-B1AA-9C48C97B4356}" type="parTrans" cxnId="{5B389AC3-C3FA-4380-86E7-86352EBA2872}">
      <dgm:prSet/>
      <dgm:spPr/>
      <dgm:t>
        <a:bodyPr/>
        <a:lstStyle/>
        <a:p>
          <a:pPr algn="ctr"/>
          <a:endParaRPr lang="en-US">
            <a:latin typeface="Arial" panose="020B0604020202020204" pitchFamily="34" charset="0"/>
            <a:cs typeface="Arial" panose="020B0604020202020204" pitchFamily="34" charset="0"/>
          </a:endParaRPr>
        </a:p>
      </dgm:t>
    </dgm:pt>
    <dgm:pt modelId="{FE1B83F1-7726-428B-A78F-A18AA4917B2D}" type="sibTrans" cxnId="{5B389AC3-C3FA-4380-86E7-86352EBA2872}">
      <dgm:prSet/>
      <dgm:spPr/>
      <dgm:t>
        <a:bodyPr/>
        <a:lstStyle/>
        <a:p>
          <a:pPr algn="ctr"/>
          <a:endParaRPr lang="en-US">
            <a:latin typeface="Arial" panose="020B0604020202020204" pitchFamily="34" charset="0"/>
            <a:cs typeface="Arial" panose="020B0604020202020204" pitchFamily="34" charset="0"/>
          </a:endParaRPr>
        </a:p>
      </dgm:t>
    </dgm:pt>
    <dgm:pt modelId="{91FB5ACF-5455-491E-BE59-BC29E414C3B3}" type="pres">
      <dgm:prSet presAssocID="{BA099766-1651-499F-B8AB-DF886E8D474C}" presName="Name0" presStyleCnt="0">
        <dgm:presLayoutVars>
          <dgm:resizeHandles/>
        </dgm:presLayoutVars>
      </dgm:prSet>
      <dgm:spPr/>
    </dgm:pt>
    <dgm:pt modelId="{433AA91F-9276-43BE-ADA7-293B105A1BD1}" type="pres">
      <dgm:prSet presAssocID="{05159207-D8ED-4833-854A-8A33A0759ADE}" presName="text" presStyleLbl="node1" presStyleIdx="0" presStyleCnt="3">
        <dgm:presLayoutVars>
          <dgm:bulletEnabled val="1"/>
        </dgm:presLayoutVars>
      </dgm:prSet>
      <dgm:spPr/>
    </dgm:pt>
    <dgm:pt modelId="{E6D76773-1333-438C-8802-B16C04598A60}" type="pres">
      <dgm:prSet presAssocID="{8CC4FDFA-E0C0-4999-A280-A9ABBE1014BF}" presName="space" presStyleCnt="0"/>
      <dgm:spPr/>
    </dgm:pt>
    <dgm:pt modelId="{F02A0ED5-D724-4667-9EE5-2C2D8AE4A886}" type="pres">
      <dgm:prSet presAssocID="{8AD77338-49E1-4259-9C1B-2CFB4CB3ED48}" presName="text" presStyleLbl="node1" presStyleIdx="1" presStyleCnt="3">
        <dgm:presLayoutVars>
          <dgm:bulletEnabled val="1"/>
        </dgm:presLayoutVars>
      </dgm:prSet>
      <dgm:spPr/>
    </dgm:pt>
    <dgm:pt modelId="{D4555D13-0CA9-46BC-9120-7FC35A40915E}" type="pres">
      <dgm:prSet presAssocID="{EF87A547-B718-40A2-B7EA-F92E3FE454B3}" presName="space" presStyleCnt="0"/>
      <dgm:spPr/>
    </dgm:pt>
    <dgm:pt modelId="{B6ECBEB8-4BDD-4837-B4E6-8ED9532A70B7}" type="pres">
      <dgm:prSet presAssocID="{8E9BA279-30F6-41F6-A27F-17422780A517}" presName="text" presStyleLbl="node1" presStyleIdx="2" presStyleCnt="3" custLinFactY="77010" custLinFactNeighborX="-2252" custLinFactNeighborY="100000">
        <dgm:presLayoutVars>
          <dgm:bulletEnabled val="1"/>
        </dgm:presLayoutVars>
      </dgm:prSet>
      <dgm:spPr/>
    </dgm:pt>
  </dgm:ptLst>
  <dgm:cxnLst>
    <dgm:cxn modelId="{020C940F-5BF7-4DF6-B078-569C28C22B4C}" type="presOf" srcId="{8AD77338-49E1-4259-9C1B-2CFB4CB3ED48}" destId="{F02A0ED5-D724-4667-9EE5-2C2D8AE4A886}" srcOrd="0" destOrd="0" presId="urn:diagrams.loki3.com/VaryingWidthList"/>
    <dgm:cxn modelId="{6C95673B-1A70-4A80-AA4B-58B93A21929D}" type="presOf" srcId="{05159207-D8ED-4833-854A-8A33A0759ADE}" destId="{433AA91F-9276-43BE-ADA7-293B105A1BD1}" srcOrd="0" destOrd="0" presId="urn:diagrams.loki3.com/VaryingWidthList"/>
    <dgm:cxn modelId="{FC24A849-842D-4BEA-8DBB-4B67DD150619}" type="presOf" srcId="{8E9BA279-30F6-41F6-A27F-17422780A517}" destId="{B6ECBEB8-4BDD-4837-B4E6-8ED9532A70B7}" srcOrd="0" destOrd="0" presId="urn:diagrams.loki3.com/VaryingWidthList"/>
    <dgm:cxn modelId="{ADB2426B-3A1E-4046-8A06-E796925CB69F}" srcId="{BA099766-1651-499F-B8AB-DF886E8D474C}" destId="{8AD77338-49E1-4259-9C1B-2CFB4CB3ED48}" srcOrd="1" destOrd="0" parTransId="{B2951064-B5C7-446D-9324-37AEB91475F4}" sibTransId="{EF87A547-B718-40A2-B7EA-F92E3FE454B3}"/>
    <dgm:cxn modelId="{AA29A4A3-BC90-4D3A-9193-C257E9B3566A}" type="presOf" srcId="{BA099766-1651-499F-B8AB-DF886E8D474C}" destId="{91FB5ACF-5455-491E-BE59-BC29E414C3B3}" srcOrd="0" destOrd="0" presId="urn:diagrams.loki3.com/VaryingWidthList"/>
    <dgm:cxn modelId="{5B389AC3-C3FA-4380-86E7-86352EBA2872}" srcId="{BA099766-1651-499F-B8AB-DF886E8D474C}" destId="{8E9BA279-30F6-41F6-A27F-17422780A517}" srcOrd="2" destOrd="0" parTransId="{E8255FF7-BE61-4080-B1AA-9C48C97B4356}" sibTransId="{FE1B83F1-7726-428B-A78F-A18AA4917B2D}"/>
    <dgm:cxn modelId="{5A71ACCA-092C-4FFE-BC26-62227E67638E}" srcId="{BA099766-1651-499F-B8AB-DF886E8D474C}" destId="{05159207-D8ED-4833-854A-8A33A0759ADE}" srcOrd="0" destOrd="0" parTransId="{697C4BAF-3E31-4ADF-AE95-1D4AF3B3E7EF}" sibTransId="{8CC4FDFA-E0C0-4999-A280-A9ABBE1014BF}"/>
    <dgm:cxn modelId="{E7FD285B-4C4A-4441-8779-82DC1471D7D9}" type="presParOf" srcId="{91FB5ACF-5455-491E-BE59-BC29E414C3B3}" destId="{433AA91F-9276-43BE-ADA7-293B105A1BD1}" srcOrd="0" destOrd="0" presId="urn:diagrams.loki3.com/VaryingWidthList"/>
    <dgm:cxn modelId="{1365E18E-0986-4A73-BF43-95DDC898E429}" type="presParOf" srcId="{91FB5ACF-5455-491E-BE59-BC29E414C3B3}" destId="{E6D76773-1333-438C-8802-B16C04598A60}" srcOrd="1" destOrd="0" presId="urn:diagrams.loki3.com/VaryingWidthList"/>
    <dgm:cxn modelId="{1A09194D-E974-42CB-A28E-C0B800F5B64D}" type="presParOf" srcId="{91FB5ACF-5455-491E-BE59-BC29E414C3B3}" destId="{F02A0ED5-D724-4667-9EE5-2C2D8AE4A886}" srcOrd="2" destOrd="0" presId="urn:diagrams.loki3.com/VaryingWidthList"/>
    <dgm:cxn modelId="{DCB717D0-F0F5-4291-A4D5-66EC56420642}" type="presParOf" srcId="{91FB5ACF-5455-491E-BE59-BC29E414C3B3}" destId="{D4555D13-0CA9-46BC-9120-7FC35A40915E}" srcOrd="3" destOrd="0" presId="urn:diagrams.loki3.com/VaryingWidthList"/>
    <dgm:cxn modelId="{31F1BE1A-C8AA-4ECB-9BA0-50AD559971BD}" type="presParOf" srcId="{91FB5ACF-5455-491E-BE59-BC29E414C3B3}" destId="{B6ECBEB8-4BDD-4837-B4E6-8ED9532A70B7}" srcOrd="4" destOrd="0" presId="urn:diagrams.loki3.com/VaryingWidth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852AE-C436-494E-82E2-FDA7572644F0}">
      <dsp:nvSpPr>
        <dsp:cNvPr id="0" name=""/>
        <dsp:cNvSpPr/>
      </dsp:nvSpPr>
      <dsp:spPr>
        <a:xfrm>
          <a:off x="912227" y="1690624"/>
          <a:ext cx="1958280" cy="97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PEP</a:t>
          </a:r>
        </a:p>
      </dsp:txBody>
      <dsp:txXfrm>
        <a:off x="940905" y="1719302"/>
        <a:ext cx="1900924" cy="921784"/>
      </dsp:txXfrm>
    </dsp:sp>
    <dsp:sp modelId="{A4FBEFDA-2DA0-4596-B808-DEBB16D164B1}">
      <dsp:nvSpPr>
        <dsp:cNvPr id="0" name=""/>
        <dsp:cNvSpPr/>
      </dsp:nvSpPr>
      <dsp:spPr>
        <a:xfrm rot="19457599">
          <a:off x="2779837" y="1882629"/>
          <a:ext cx="964651" cy="32124"/>
        </a:xfrm>
        <a:custGeom>
          <a:avLst/>
          <a:gdLst/>
          <a:ahLst/>
          <a:cxnLst/>
          <a:rect l="0" t="0" r="0" b="0"/>
          <a:pathLst>
            <a:path>
              <a:moveTo>
                <a:pt x="0" y="16062"/>
              </a:moveTo>
              <a:lnTo>
                <a:pt x="964651" y="1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8047" y="1874575"/>
        <a:ext cx="48232" cy="48232"/>
      </dsp:txXfrm>
    </dsp:sp>
    <dsp:sp modelId="{3BE828A6-98CC-4080-92FA-2189CC2CCB6C}">
      <dsp:nvSpPr>
        <dsp:cNvPr id="0" name=""/>
        <dsp:cNvSpPr/>
      </dsp:nvSpPr>
      <dsp:spPr>
        <a:xfrm>
          <a:off x="3653819" y="1127618"/>
          <a:ext cx="1958280" cy="97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Occupational PEP</a:t>
          </a:r>
        </a:p>
      </dsp:txBody>
      <dsp:txXfrm>
        <a:off x="3682497" y="1156296"/>
        <a:ext cx="1900924" cy="921784"/>
      </dsp:txXfrm>
    </dsp:sp>
    <dsp:sp modelId="{4E16E92C-7597-47F2-8805-A9CC2B8AE137}">
      <dsp:nvSpPr>
        <dsp:cNvPr id="0" name=""/>
        <dsp:cNvSpPr/>
      </dsp:nvSpPr>
      <dsp:spPr>
        <a:xfrm rot="2142401">
          <a:off x="2779837" y="2445635"/>
          <a:ext cx="964651" cy="32124"/>
        </a:xfrm>
        <a:custGeom>
          <a:avLst/>
          <a:gdLst/>
          <a:ahLst/>
          <a:cxnLst/>
          <a:rect l="0" t="0" r="0" b="0"/>
          <a:pathLst>
            <a:path>
              <a:moveTo>
                <a:pt x="0" y="16062"/>
              </a:moveTo>
              <a:lnTo>
                <a:pt x="964651" y="1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8047" y="2437580"/>
        <a:ext cx="48232" cy="48232"/>
      </dsp:txXfrm>
    </dsp:sp>
    <dsp:sp modelId="{42E0D057-C5FB-4D5D-8C30-C5D706248976}">
      <dsp:nvSpPr>
        <dsp:cNvPr id="0" name=""/>
        <dsp:cNvSpPr/>
      </dsp:nvSpPr>
      <dsp:spPr>
        <a:xfrm>
          <a:off x="3653819" y="2253629"/>
          <a:ext cx="1958280" cy="97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Non-occupational</a:t>
          </a:r>
          <a:r>
            <a:rPr lang="en-US" sz="2100" kern="1200" dirty="0"/>
            <a:t> PEP (</a:t>
          </a:r>
          <a:r>
            <a:rPr lang="en-US" sz="2100" kern="1200" dirty="0" err="1"/>
            <a:t>nPEP</a:t>
          </a:r>
          <a:r>
            <a:rPr lang="en-US" sz="2100" kern="1200" dirty="0"/>
            <a:t>)</a:t>
          </a:r>
        </a:p>
      </dsp:txBody>
      <dsp:txXfrm>
        <a:off x="3682497" y="2282307"/>
        <a:ext cx="1900924" cy="921784"/>
      </dsp:txXfrm>
    </dsp:sp>
    <dsp:sp modelId="{80A48313-59F4-40F1-BB72-726BA1A911E7}">
      <dsp:nvSpPr>
        <dsp:cNvPr id="0" name=""/>
        <dsp:cNvSpPr/>
      </dsp:nvSpPr>
      <dsp:spPr>
        <a:xfrm rot="17350740">
          <a:off x="4811575" y="1601126"/>
          <a:ext cx="2384362" cy="32124"/>
        </a:xfrm>
        <a:custGeom>
          <a:avLst/>
          <a:gdLst/>
          <a:ahLst/>
          <a:cxnLst/>
          <a:rect l="0" t="0" r="0" b="0"/>
          <a:pathLst>
            <a:path>
              <a:moveTo>
                <a:pt x="0" y="16062"/>
              </a:moveTo>
              <a:lnTo>
                <a:pt x="2384362"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944147" y="1557579"/>
        <a:ext cx="119218" cy="119218"/>
      </dsp:txXfrm>
    </dsp:sp>
    <dsp:sp modelId="{4CE0934C-F1A1-4803-BF78-0029FAF6A244}">
      <dsp:nvSpPr>
        <dsp:cNvPr id="0" name=""/>
        <dsp:cNvSpPr/>
      </dsp:nvSpPr>
      <dsp:spPr>
        <a:xfrm>
          <a:off x="6395412" y="1607"/>
          <a:ext cx="1958280" cy="97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Sexual assault</a:t>
          </a:r>
        </a:p>
      </dsp:txBody>
      <dsp:txXfrm>
        <a:off x="6424090" y="30285"/>
        <a:ext cx="1900924" cy="921784"/>
      </dsp:txXfrm>
    </dsp:sp>
    <dsp:sp modelId="{97BD1014-A0C3-4CA3-8977-15FF8DDD6F8D}">
      <dsp:nvSpPr>
        <dsp:cNvPr id="0" name=""/>
        <dsp:cNvSpPr/>
      </dsp:nvSpPr>
      <dsp:spPr>
        <a:xfrm rot="18289469">
          <a:off x="5317921" y="2164132"/>
          <a:ext cx="1371670" cy="32124"/>
        </a:xfrm>
        <a:custGeom>
          <a:avLst/>
          <a:gdLst/>
          <a:ahLst/>
          <a:cxnLst/>
          <a:rect l="0" t="0" r="0" b="0"/>
          <a:pathLst>
            <a:path>
              <a:moveTo>
                <a:pt x="0" y="16062"/>
              </a:moveTo>
              <a:lnTo>
                <a:pt x="1371670"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9464" y="2145902"/>
        <a:ext cx="68583" cy="68583"/>
      </dsp:txXfrm>
    </dsp:sp>
    <dsp:sp modelId="{C48E8623-7A41-485C-A449-FF5B49FE4D08}">
      <dsp:nvSpPr>
        <dsp:cNvPr id="0" name=""/>
        <dsp:cNvSpPr/>
      </dsp:nvSpPr>
      <dsp:spPr>
        <a:xfrm>
          <a:off x="6395412" y="1127618"/>
          <a:ext cx="1958280" cy="97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Consensual sex</a:t>
          </a:r>
        </a:p>
      </dsp:txBody>
      <dsp:txXfrm>
        <a:off x="6424090" y="1156296"/>
        <a:ext cx="1900924" cy="921784"/>
      </dsp:txXfrm>
    </dsp:sp>
    <dsp:sp modelId="{BCBD9790-6C12-483A-B0FF-9A32BF559E7A}">
      <dsp:nvSpPr>
        <dsp:cNvPr id="0" name=""/>
        <dsp:cNvSpPr/>
      </dsp:nvSpPr>
      <dsp:spPr>
        <a:xfrm>
          <a:off x="5612100" y="2727137"/>
          <a:ext cx="783312" cy="32124"/>
        </a:xfrm>
        <a:custGeom>
          <a:avLst/>
          <a:gdLst/>
          <a:ahLst/>
          <a:cxnLst/>
          <a:rect l="0" t="0" r="0" b="0"/>
          <a:pathLst>
            <a:path>
              <a:moveTo>
                <a:pt x="0" y="16062"/>
              </a:moveTo>
              <a:lnTo>
                <a:pt x="783312"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4173" y="2723617"/>
        <a:ext cx="39165" cy="39165"/>
      </dsp:txXfrm>
    </dsp:sp>
    <dsp:sp modelId="{B51BC892-30CF-4DBA-A068-A8C072A81237}">
      <dsp:nvSpPr>
        <dsp:cNvPr id="0" name=""/>
        <dsp:cNvSpPr/>
      </dsp:nvSpPr>
      <dsp:spPr>
        <a:xfrm>
          <a:off x="6395412" y="2253629"/>
          <a:ext cx="1958280" cy="97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Needle</a:t>
          </a:r>
          <a:r>
            <a:rPr lang="en-US" sz="2100" kern="1200" dirty="0"/>
            <a:t> stick</a:t>
          </a:r>
        </a:p>
      </dsp:txBody>
      <dsp:txXfrm>
        <a:off x="6424090" y="2282307"/>
        <a:ext cx="1900924" cy="921784"/>
      </dsp:txXfrm>
    </dsp:sp>
    <dsp:sp modelId="{49FAA582-D29D-4610-8EFE-B5BF98F89BB6}">
      <dsp:nvSpPr>
        <dsp:cNvPr id="0" name=""/>
        <dsp:cNvSpPr/>
      </dsp:nvSpPr>
      <dsp:spPr>
        <a:xfrm rot="3310531">
          <a:off x="5317921" y="3290143"/>
          <a:ext cx="1371670" cy="32124"/>
        </a:xfrm>
        <a:custGeom>
          <a:avLst/>
          <a:gdLst/>
          <a:ahLst/>
          <a:cxnLst/>
          <a:rect l="0" t="0" r="0" b="0"/>
          <a:pathLst>
            <a:path>
              <a:moveTo>
                <a:pt x="0" y="16062"/>
              </a:moveTo>
              <a:lnTo>
                <a:pt x="1371670"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9464" y="3271913"/>
        <a:ext cx="68583" cy="68583"/>
      </dsp:txXfrm>
    </dsp:sp>
    <dsp:sp modelId="{D00E7E68-7669-4506-8E08-BAEACDAB2085}">
      <dsp:nvSpPr>
        <dsp:cNvPr id="0" name=""/>
        <dsp:cNvSpPr/>
      </dsp:nvSpPr>
      <dsp:spPr>
        <a:xfrm>
          <a:off x="6395412" y="3379641"/>
          <a:ext cx="1958280" cy="97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IVDA</a:t>
          </a:r>
        </a:p>
      </dsp:txBody>
      <dsp:txXfrm>
        <a:off x="6424090" y="3408319"/>
        <a:ext cx="1900924" cy="921784"/>
      </dsp:txXfrm>
    </dsp:sp>
    <dsp:sp modelId="{1F1DAF38-0F93-4CA0-A37B-A84AC57C70EF}">
      <dsp:nvSpPr>
        <dsp:cNvPr id="0" name=""/>
        <dsp:cNvSpPr/>
      </dsp:nvSpPr>
      <dsp:spPr>
        <a:xfrm rot="4249260">
          <a:off x="4811575" y="3853149"/>
          <a:ext cx="2384362" cy="32124"/>
        </a:xfrm>
        <a:custGeom>
          <a:avLst/>
          <a:gdLst/>
          <a:ahLst/>
          <a:cxnLst/>
          <a:rect l="0" t="0" r="0" b="0"/>
          <a:pathLst>
            <a:path>
              <a:moveTo>
                <a:pt x="0" y="16062"/>
              </a:moveTo>
              <a:lnTo>
                <a:pt x="2384362"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944147" y="3809602"/>
        <a:ext cx="119218" cy="119218"/>
      </dsp:txXfrm>
    </dsp:sp>
    <dsp:sp modelId="{06BF7A0A-0F73-4EDA-B61D-8F267AEC4CE2}">
      <dsp:nvSpPr>
        <dsp:cNvPr id="0" name=""/>
        <dsp:cNvSpPr/>
      </dsp:nvSpPr>
      <dsp:spPr>
        <a:xfrm>
          <a:off x="6395412" y="4505652"/>
          <a:ext cx="1958280" cy="97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Perinatal exposure</a:t>
          </a:r>
        </a:p>
      </dsp:txBody>
      <dsp:txXfrm>
        <a:off x="6424090" y="4534330"/>
        <a:ext cx="1900924" cy="921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FF15F-00A1-4FDC-A967-7D79430F9840}">
      <dsp:nvSpPr>
        <dsp:cNvPr id="0" name=""/>
        <dsp:cNvSpPr/>
      </dsp:nvSpPr>
      <dsp:spPr>
        <a:xfrm>
          <a:off x="1192736" y="10118"/>
          <a:ext cx="8996118" cy="131017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7991"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Pre-ART Era</a:t>
          </a:r>
        </a:p>
      </dsp:txBody>
      <dsp:txXfrm>
        <a:off x="1192736" y="337662"/>
        <a:ext cx="8668574" cy="655089"/>
      </dsp:txXfrm>
    </dsp:sp>
    <dsp:sp modelId="{50AFC44A-7E85-4A31-8351-521B0E697C7A}">
      <dsp:nvSpPr>
        <dsp:cNvPr id="0" name=""/>
        <dsp:cNvSpPr/>
      </dsp:nvSpPr>
      <dsp:spPr>
        <a:xfrm>
          <a:off x="1192736" y="1020453"/>
          <a:ext cx="2770804" cy="25238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600" kern="1200" dirty="0">
              <a:latin typeface="Arial" panose="020B0604020202020204" pitchFamily="34" charset="0"/>
              <a:cs typeface="Arial" panose="020B0604020202020204" pitchFamily="34" charset="0"/>
            </a:rPr>
            <a:t>HIV-associated Wasting</a:t>
          </a:r>
        </a:p>
        <a:p>
          <a:pPr marL="0" lvl="0" indent="0" algn="l" defTabSz="1155700">
            <a:lnSpc>
              <a:spcPct val="90000"/>
            </a:lnSpc>
            <a:spcBef>
              <a:spcPct val="0"/>
            </a:spcBef>
            <a:spcAft>
              <a:spcPct val="35000"/>
            </a:spcAft>
            <a:buFont typeface="Arial" panose="020B0604020202020204" pitchFamily="34" charset="0"/>
            <a:buNone/>
          </a:pPr>
          <a:r>
            <a:rPr lang="en-US" sz="2600" kern="1200" dirty="0">
              <a:latin typeface="Arial" panose="020B0604020202020204" pitchFamily="34" charset="0"/>
              <a:cs typeface="Arial" panose="020B0604020202020204" pitchFamily="34" charset="0"/>
            </a:rPr>
            <a:t>Cachexia</a:t>
          </a:r>
        </a:p>
      </dsp:txBody>
      <dsp:txXfrm>
        <a:off x="1192736" y="1020453"/>
        <a:ext cx="2770804" cy="2523884"/>
      </dsp:txXfrm>
    </dsp:sp>
    <dsp:sp modelId="{66697D56-36B8-4681-ABFF-EEE28C4741C5}">
      <dsp:nvSpPr>
        <dsp:cNvPr id="0" name=""/>
        <dsp:cNvSpPr/>
      </dsp:nvSpPr>
      <dsp:spPr>
        <a:xfrm>
          <a:off x="3963540" y="446843"/>
          <a:ext cx="6225313" cy="131017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7991"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Early ART Era</a:t>
          </a:r>
        </a:p>
      </dsp:txBody>
      <dsp:txXfrm>
        <a:off x="3963540" y="774387"/>
        <a:ext cx="5897769" cy="655089"/>
      </dsp:txXfrm>
    </dsp:sp>
    <dsp:sp modelId="{A8CE41C8-BEE9-486D-A12F-1A7189D92301}">
      <dsp:nvSpPr>
        <dsp:cNvPr id="0" name=""/>
        <dsp:cNvSpPr/>
      </dsp:nvSpPr>
      <dsp:spPr>
        <a:xfrm>
          <a:off x="3963540" y="1457179"/>
          <a:ext cx="2770804" cy="25238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Peripheral lipoatrophy</a:t>
          </a:r>
        </a:p>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Central </a:t>
          </a:r>
          <a:r>
            <a:rPr lang="en-US" sz="2600" kern="1200" dirty="0" err="1">
              <a:latin typeface="Arial" panose="020B0604020202020204" pitchFamily="34" charset="0"/>
              <a:cs typeface="Arial" panose="020B0604020202020204" pitchFamily="34" charset="0"/>
            </a:rPr>
            <a:t>lipohypertrophy</a:t>
          </a:r>
          <a:endParaRPr lang="en-US" sz="2600" kern="1200" dirty="0">
            <a:latin typeface="Arial" panose="020B0604020202020204" pitchFamily="34" charset="0"/>
            <a:cs typeface="Arial" panose="020B0604020202020204" pitchFamily="34" charset="0"/>
          </a:endParaRPr>
        </a:p>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General lipodystrophy</a:t>
          </a:r>
        </a:p>
      </dsp:txBody>
      <dsp:txXfrm>
        <a:off x="3963540" y="1457179"/>
        <a:ext cx="2770804" cy="2523884"/>
      </dsp:txXfrm>
    </dsp:sp>
    <dsp:sp modelId="{391134A9-654B-4D86-8FB5-0D6F88C69A39}">
      <dsp:nvSpPr>
        <dsp:cNvPr id="0" name=""/>
        <dsp:cNvSpPr/>
      </dsp:nvSpPr>
      <dsp:spPr>
        <a:xfrm>
          <a:off x="6734345" y="883569"/>
          <a:ext cx="3454509" cy="131017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7991"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Present ART Era</a:t>
          </a:r>
        </a:p>
      </dsp:txBody>
      <dsp:txXfrm>
        <a:off x="6734345" y="1211113"/>
        <a:ext cx="3126965" cy="655089"/>
      </dsp:txXfrm>
    </dsp:sp>
    <dsp:sp modelId="{FEDFDD4A-6443-4ACC-A71C-A13D8DC0A31B}">
      <dsp:nvSpPr>
        <dsp:cNvPr id="0" name=""/>
        <dsp:cNvSpPr/>
      </dsp:nvSpPr>
      <dsp:spPr>
        <a:xfrm>
          <a:off x="6734345" y="1893905"/>
          <a:ext cx="2770804" cy="248694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Overweight / Obesity</a:t>
          </a:r>
        </a:p>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Weight gain</a:t>
          </a:r>
        </a:p>
      </dsp:txBody>
      <dsp:txXfrm>
        <a:off x="6734345" y="1893905"/>
        <a:ext cx="2770804" cy="2486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AA91F-9276-43BE-ADA7-293B105A1BD1}">
      <dsp:nvSpPr>
        <dsp:cNvPr id="0" name=""/>
        <dsp:cNvSpPr/>
      </dsp:nvSpPr>
      <dsp:spPr>
        <a:xfrm>
          <a:off x="893186" y="978"/>
          <a:ext cx="1980000" cy="6455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&gt;80% of total weight gain over 3 </a:t>
          </a:r>
          <a:r>
            <a:rPr lang="en-US" sz="1400" kern="1200" dirty="0" err="1">
              <a:latin typeface="Arial" panose="020B0604020202020204" pitchFamily="34" charset="0"/>
              <a:cs typeface="Arial" panose="020B0604020202020204" pitchFamily="34" charset="0"/>
            </a:rPr>
            <a:t>yrs</a:t>
          </a:r>
          <a:r>
            <a:rPr lang="en-US" sz="1400" kern="1200" dirty="0">
              <a:latin typeface="Arial" panose="020B0604020202020204" pitchFamily="34" charset="0"/>
              <a:cs typeface="Arial" panose="020B0604020202020204" pitchFamily="34" charset="0"/>
            </a:rPr>
            <a:t> occurred in first 12 months</a:t>
          </a:r>
        </a:p>
      </dsp:txBody>
      <dsp:txXfrm>
        <a:off x="893186" y="978"/>
        <a:ext cx="1980000" cy="645521"/>
      </dsp:txXfrm>
    </dsp:sp>
    <dsp:sp modelId="{F02A0ED5-D724-4667-9EE5-2C2D8AE4A886}">
      <dsp:nvSpPr>
        <dsp:cNvPr id="0" name=""/>
        <dsp:cNvSpPr/>
      </dsp:nvSpPr>
      <dsp:spPr>
        <a:xfrm>
          <a:off x="1028186" y="678775"/>
          <a:ext cx="1710000" cy="645521"/>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Weight gain greatest in white men and nonwhite women</a:t>
          </a:r>
        </a:p>
      </dsp:txBody>
      <dsp:txXfrm>
        <a:off x="1028186" y="678775"/>
        <a:ext cx="1710000" cy="645521"/>
      </dsp:txXfrm>
    </dsp:sp>
    <dsp:sp modelId="{B6ECBEB8-4BDD-4837-B4E6-8ED9532A70B7}">
      <dsp:nvSpPr>
        <dsp:cNvPr id="0" name=""/>
        <dsp:cNvSpPr/>
      </dsp:nvSpPr>
      <dsp:spPr>
        <a:xfrm>
          <a:off x="331301" y="1357550"/>
          <a:ext cx="2970000" cy="645521"/>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Greatest weight gain associated with lower pre-treatment CD4 count, higher viral load, and age ~35 </a:t>
          </a:r>
          <a:r>
            <a:rPr lang="en-US" sz="1400" kern="1200" dirty="0" err="1">
              <a:latin typeface="Arial" panose="020B0604020202020204" pitchFamily="34" charset="0"/>
              <a:cs typeface="Arial" panose="020B0604020202020204" pitchFamily="34" charset="0"/>
            </a:rPr>
            <a:t>yrs</a:t>
          </a:r>
          <a:endParaRPr lang="en-US" sz="1400" kern="1200" dirty="0">
            <a:latin typeface="Arial" panose="020B0604020202020204" pitchFamily="34" charset="0"/>
            <a:cs typeface="Arial" panose="020B0604020202020204" pitchFamily="34" charset="0"/>
          </a:endParaRPr>
        </a:p>
      </dsp:txBody>
      <dsp:txXfrm>
        <a:off x="331301" y="1357550"/>
        <a:ext cx="2970000" cy="6455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rawings/drawing1.xml><?xml version="1.0" encoding="utf-8"?>
<c:userShapes xmlns:c="http://schemas.openxmlformats.org/drawingml/2006/chart">
  <cdr:relSizeAnchor xmlns:cdr="http://schemas.openxmlformats.org/drawingml/2006/chartDrawing">
    <cdr:from>
      <cdr:x>0.20887</cdr:x>
      <cdr:y>0.24681</cdr:y>
    </cdr:from>
    <cdr:to>
      <cdr:x>0.28569</cdr:x>
      <cdr:y>0.3418</cdr:y>
    </cdr:to>
    <cdr:pic>
      <cdr:nvPicPr>
        <cdr:cNvPr id="3" name="Graphic 2" descr="Help with solid fill">
          <a:extLst xmlns:a="http://schemas.openxmlformats.org/drawingml/2006/main">
            <a:ext uri="{FF2B5EF4-FFF2-40B4-BE49-F238E27FC236}">
              <a16:creationId xmlns:a16="http://schemas.microsoft.com/office/drawing/2014/main" id="{8871E574-437C-4DE2-98B2-BD408BCA39F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123720" y="1073953"/>
          <a:ext cx="413324" cy="413324"/>
        </a:xfrm>
        <a:prstGeom xmlns:a="http://schemas.openxmlformats.org/drawingml/2006/main" prst="rect">
          <a:avLst/>
        </a:prstGeom>
      </cdr:spPr>
    </cdr:pic>
  </cdr:relSizeAnchor>
  <cdr:relSizeAnchor xmlns:cdr="http://schemas.openxmlformats.org/drawingml/2006/chartDrawing">
    <cdr:from>
      <cdr:x>0.21012</cdr:x>
      <cdr:y>0.34872</cdr:y>
    </cdr:from>
    <cdr:to>
      <cdr:x>0.28695</cdr:x>
      <cdr:y>0.44371</cdr:y>
    </cdr:to>
    <cdr:pic>
      <cdr:nvPicPr>
        <cdr:cNvPr id="4" name="Graphic 1" descr="Help with solid fill">
          <a:extLst xmlns:a="http://schemas.openxmlformats.org/drawingml/2006/main">
            <a:ext uri="{FF2B5EF4-FFF2-40B4-BE49-F238E27FC236}">
              <a16:creationId xmlns:a16="http://schemas.microsoft.com/office/drawing/2014/main" id="{06A26EAB-F835-405C-BEBA-4E2D8DA5D2A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130452" y="1517415"/>
          <a:ext cx="413324" cy="41332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D55CC-EFA9-4465-90E1-814C758A1CFF}"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BEE4E-43BC-4AD5-8685-5E62D0D50BA2}" type="slidenum">
              <a:rPr lang="en-US" smtClean="0"/>
              <a:t>‹#›</a:t>
            </a:fld>
            <a:endParaRPr lang="en-US"/>
          </a:p>
        </p:txBody>
      </p:sp>
    </p:spTree>
    <p:extLst>
      <p:ext uri="{BB962C8B-B14F-4D97-AF65-F5344CB8AC3E}">
        <p14:creationId xmlns:p14="http://schemas.microsoft.com/office/powerpoint/2010/main" val="374122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19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29</a:t>
            </a:fld>
            <a:endParaRPr lang="en-US"/>
          </a:p>
        </p:txBody>
      </p:sp>
    </p:spTree>
    <p:extLst>
      <p:ext uri="{BB962C8B-B14F-4D97-AF65-F5344CB8AC3E}">
        <p14:creationId xmlns:p14="http://schemas.microsoft.com/office/powerpoint/2010/main" val="133502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Demographics: Fenway Health Center:</a:t>
            </a:r>
          </a:p>
          <a:p>
            <a:r>
              <a:rPr lang="en-US" dirty="0"/>
              <a:t>-mean age: 37.2yrs</a:t>
            </a:r>
          </a:p>
          <a:p>
            <a:r>
              <a:rPr lang="en-US" dirty="0"/>
              <a:t>-67.3% gay/cisgender</a:t>
            </a:r>
          </a:p>
          <a:p>
            <a:r>
              <a:rPr lang="en-US" dirty="0"/>
              <a:t>-76.9% white; 9.6% Hispanic</a:t>
            </a:r>
          </a:p>
          <a:p>
            <a:r>
              <a:rPr lang="en-US" dirty="0"/>
              <a:t>-7.7% cisgender heterosexual male; 3.8% cisgender heterosexual female</a:t>
            </a:r>
          </a:p>
          <a:p>
            <a:r>
              <a:rPr lang="en-US" dirty="0"/>
              <a:t>-51.9% receptive anal sex; 42.3% </a:t>
            </a:r>
            <a:r>
              <a:rPr lang="en-US" dirty="0" err="1"/>
              <a:t>insertive</a:t>
            </a:r>
            <a:r>
              <a:rPr lang="en-US" dirty="0"/>
              <a:t> anal sex</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36</a:t>
            </a:fld>
            <a:endParaRPr lang="en-US"/>
          </a:p>
        </p:txBody>
      </p:sp>
    </p:spTree>
    <p:extLst>
      <p:ext uri="{BB962C8B-B14F-4D97-AF65-F5344CB8AC3E}">
        <p14:creationId xmlns:p14="http://schemas.microsoft.com/office/powerpoint/2010/main" val="3444952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40</a:t>
            </a:fld>
            <a:endParaRPr lang="en-US"/>
          </a:p>
        </p:txBody>
      </p:sp>
    </p:spTree>
    <p:extLst>
      <p:ext uri="{BB962C8B-B14F-4D97-AF65-F5344CB8AC3E}">
        <p14:creationId xmlns:p14="http://schemas.microsoft.com/office/powerpoint/2010/main" val="54178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Worried Well: best answer is A. </a:t>
            </a:r>
          </a:p>
        </p:txBody>
      </p:sp>
      <p:sp>
        <p:nvSpPr>
          <p:cNvPr id="4" name="Slide Number Placeholder 3"/>
          <p:cNvSpPr>
            <a:spLocks noGrp="1"/>
          </p:cNvSpPr>
          <p:nvPr>
            <p:ph type="sldNum" sz="quarter" idx="5"/>
          </p:nvPr>
        </p:nvSpPr>
        <p:spPr/>
        <p:txBody>
          <a:bodyPr/>
          <a:lstStyle/>
          <a:p>
            <a:fld id="{114BEE4E-43BC-4AD5-8685-5E62D0D50BA2}" type="slidenum">
              <a:rPr lang="en-US" smtClean="0"/>
              <a:t>42</a:t>
            </a:fld>
            <a:endParaRPr lang="en-US"/>
          </a:p>
        </p:txBody>
      </p:sp>
    </p:spTree>
    <p:extLst>
      <p:ext uri="{BB962C8B-B14F-4D97-AF65-F5344CB8AC3E}">
        <p14:creationId xmlns:p14="http://schemas.microsoft.com/office/powerpoint/2010/main" val="1046622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44</a:t>
            </a:fld>
            <a:endParaRPr lang="en-US"/>
          </a:p>
        </p:txBody>
      </p:sp>
    </p:spTree>
    <p:extLst>
      <p:ext uri="{BB962C8B-B14F-4D97-AF65-F5344CB8AC3E}">
        <p14:creationId xmlns:p14="http://schemas.microsoft.com/office/powerpoint/2010/main" val="51432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population 97% male and 41% white; median age of ART initiation: 42 yrs.</a:t>
            </a:r>
          </a:p>
          <a:p>
            <a:r>
              <a:rPr lang="en-US" dirty="0"/>
              <a:t>-Majority of patients in all 3 </a:t>
            </a:r>
            <a:r>
              <a:rPr lang="en-US" dirty="0" err="1"/>
              <a:t>grps</a:t>
            </a:r>
            <a:r>
              <a:rPr lang="en-US" dirty="0"/>
              <a:t> had a TDF-containing NRTI backbone. Notably &lt;1% of participants received TAF (to be discussed later).</a:t>
            </a:r>
          </a:p>
          <a:p>
            <a:r>
              <a:rPr lang="en-US" dirty="0"/>
              <a:t>-1: Individuals who started a PI or INSTI-based regimen gained more weight compared to NNRTI. There is considerable overlap between the INSTI and PI-based regimen weight gain vs. clear separate of NNRTI CI. </a:t>
            </a:r>
          </a:p>
          <a:p>
            <a:r>
              <a:rPr lang="en-US" dirty="0"/>
              <a:t>-3a: Male patients had greater weight gain for INSTI-based regimens where females had similar weight gain for INSTIs and PIs. </a:t>
            </a:r>
          </a:p>
          <a:p>
            <a:r>
              <a:rPr lang="en-US" dirty="0"/>
              <a:t>-3b: With race: INSTI-associated weight gain was greater than PI-associated weight gain only for non-whites vs. INSTI-associated change was INSTI-associated weight change was slightly lower than PI-associated weight change for whites, but these had overlapping CIs. </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47</a:t>
            </a:fld>
            <a:endParaRPr lang="en-US"/>
          </a:p>
        </p:txBody>
      </p:sp>
    </p:spTree>
    <p:extLst>
      <p:ext uri="{BB962C8B-B14F-4D97-AF65-F5344CB8AC3E}">
        <p14:creationId xmlns:p14="http://schemas.microsoft.com/office/powerpoint/2010/main" val="3183717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population 97% male and 41% white; median age of ART initiation: 42 yrs.</a:t>
            </a:r>
          </a:p>
          <a:p>
            <a:r>
              <a:rPr lang="en-US" dirty="0"/>
              <a:t>-Majority of patients in all 3 </a:t>
            </a:r>
            <a:r>
              <a:rPr lang="en-US" dirty="0" err="1"/>
              <a:t>grps</a:t>
            </a:r>
            <a:r>
              <a:rPr lang="en-US" dirty="0"/>
              <a:t> had a TDF-containing NRTI backbone. Notably &lt;1% of participants received TAF (to be discussed later).</a:t>
            </a:r>
          </a:p>
          <a:p>
            <a:r>
              <a:rPr lang="en-US" dirty="0"/>
              <a:t>-1: Individuals who started a PI or INSTI-based regimen gained more weight compared to NNRTI. There is considerable overlap between the INSTI and PI-based regimen weight gain vs. clear separate of NNRTI CI. </a:t>
            </a:r>
          </a:p>
          <a:p>
            <a:r>
              <a:rPr lang="en-US" dirty="0"/>
              <a:t>-3a: Male patients had greater weight gain for INSTI-based regimens where females had similar weight gain for INSTIs and PIs. </a:t>
            </a:r>
          </a:p>
          <a:p>
            <a:r>
              <a:rPr lang="en-US" dirty="0"/>
              <a:t>-3b: With race: INSTI-associated weight gain was greater than PI-associated weight gain only for non-whites vs. INSTI-associated change was INSTI-associated weight change was slightly lower than PI-associated weight change for whites, but these had overlapping CIs. </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48</a:t>
            </a:fld>
            <a:endParaRPr lang="en-US"/>
          </a:p>
        </p:txBody>
      </p:sp>
    </p:spTree>
    <p:extLst>
      <p:ext uri="{BB962C8B-B14F-4D97-AF65-F5344CB8AC3E}">
        <p14:creationId xmlns:p14="http://schemas.microsoft.com/office/powerpoint/2010/main" val="124350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people starting RAL were older and had lower baseline CD4 counts; median year of ART initiation was earlier for RAL (2011) vs. EVG (2014) and DTG (2015). Majority of regimens with RAL and EVG were paired with TDF vs. regimens with DTG were co-formulated with ABC</a:t>
            </a:r>
          </a:p>
          <a:p>
            <a:r>
              <a:rPr lang="en-US" dirty="0"/>
              <a:t>-Patients who went from normal BMI to overweight BMI after 3 </a:t>
            </a:r>
            <a:r>
              <a:rPr lang="en-US" dirty="0" err="1"/>
              <a:t>yrs</a:t>
            </a:r>
            <a:endParaRPr lang="en-US" dirty="0"/>
          </a:p>
          <a:p>
            <a:r>
              <a:rPr lang="en-US" dirty="0"/>
              <a:t>-Patients who went from overweight BMI to obese BMI after 3 </a:t>
            </a:r>
            <a:r>
              <a:rPr lang="en-US" dirty="0" err="1"/>
              <a:t>yrs</a:t>
            </a:r>
            <a:endParaRPr lang="en-US" dirty="0"/>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49</a:t>
            </a:fld>
            <a:endParaRPr lang="en-US"/>
          </a:p>
        </p:txBody>
      </p:sp>
    </p:spTree>
    <p:extLst>
      <p:ext uri="{BB962C8B-B14F-4D97-AF65-F5344CB8AC3E}">
        <p14:creationId xmlns:p14="http://schemas.microsoft.com/office/powerpoint/2010/main" val="2377746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patients had substantial weight gain within the first year of starting ART. Adjusted average weight gain was 2.4kg at 6 months and 3.9kg at 18 months.</a:t>
            </a:r>
          </a:p>
          <a:p>
            <a:r>
              <a:rPr lang="en-US" dirty="0"/>
              <a:t>-Dolutegravir-based regimens were associated with an adjusted average weight gain of 2.9kg at 6 months and 6.0kg at 18 mos. (significantly higher than EVG (0.6kg and 0.5kg) but not significantly different than RAL (3.0 and 3.4kg)</a:t>
            </a:r>
          </a:p>
          <a:p>
            <a:r>
              <a:rPr lang="en-US" dirty="0"/>
              <a:t>-NNRTI-based regimens associated  with adjusted average weight gain of 1.1kg at 6 </a:t>
            </a:r>
            <a:r>
              <a:rPr lang="en-US" dirty="0" err="1"/>
              <a:t>mos</a:t>
            </a:r>
            <a:r>
              <a:rPr lang="en-US" dirty="0"/>
              <a:t> and 2.6kg at 18mos which was significantly less than DTG regimens but not significantly different than EVG regimens</a:t>
            </a:r>
          </a:p>
          <a:p>
            <a:r>
              <a:rPr lang="en-US" dirty="0"/>
              <a:t>-PI-based regimens associated with adjusted average weight gain of 2.6kg at 6mos and 4.1kg at 18mos which was statistically higher than EVG-based regimens and NOT significantly different than DTG regimens</a:t>
            </a:r>
          </a:p>
          <a:p>
            <a:r>
              <a:rPr lang="en-US" dirty="0"/>
              <a:t>-Neither sex nor race had a significant effect on weight gain. Women had an average of 0.4kg less than men. Black pts had an average of 0.1kg more than whites and other races. </a:t>
            </a:r>
          </a:p>
          <a:p>
            <a:r>
              <a:rPr lang="en-US" dirty="0"/>
              <a:t>-For patients with BMI &lt;30, the odds of incident obesity during study follow up did not differ by ART regimen (odds of higher BMI were highest with DTG but this was not statistically significant)</a:t>
            </a:r>
          </a:p>
          <a:p>
            <a:r>
              <a:rPr lang="en-US" dirty="0"/>
              <a:t>-This study highlights the variation in short-term weight gain among ART-naïve PWH starting therapy</a:t>
            </a:r>
          </a:p>
          <a:p>
            <a:r>
              <a:rPr lang="en-US" dirty="0"/>
              <a:t>-By 2016, 1/3 of patients starting ART in this study were obese and more than half had a BMI higher than normal (over 25). In context of higher pre-treatment BMI among patients starting ART, short term weight gain after starting ART may be significantly contributing to longer term CV risk </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50</a:t>
            </a:fld>
            <a:endParaRPr lang="en-US"/>
          </a:p>
        </p:txBody>
      </p:sp>
    </p:spTree>
    <p:extLst>
      <p:ext uri="{BB962C8B-B14F-4D97-AF65-F5344CB8AC3E}">
        <p14:creationId xmlns:p14="http://schemas.microsoft.com/office/powerpoint/2010/main" val="382022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-Pooled analysis of 8 phase III RCTs of first-line ART initiation during 2003 – 2015 (N=5680) (over 10,000 person years of follow up)</a:t>
            </a:r>
          </a:p>
          <a:p>
            <a:r>
              <a:rPr lang="en-US" dirty="0"/>
              <a:t>-All studies included a baseline visit and FU visits every 12 weeks through at least week 96. </a:t>
            </a:r>
          </a:p>
          <a:p>
            <a:r>
              <a:rPr lang="en-US" dirty="0"/>
              <a:t>-Weight gain occurred in ALL study arms BUT not all study participants; 48.6% of participants had a 3% weight gain; 36.6% of participants had a 5% weight gain, and 17.3% of participants had a 10% weight gain and 30.2% of participants LOST weight</a:t>
            </a:r>
          </a:p>
          <a:p>
            <a:r>
              <a:rPr lang="en-US" dirty="0"/>
              <a:t>-(Left) Magnitude of weight gain was larger in more recent trials and the investigator regimen was consistently associated with more weight gain than comparator</a:t>
            </a:r>
          </a:p>
          <a:p>
            <a:r>
              <a:rPr lang="en-US" dirty="0"/>
              <a:t>-(Middle) Median weight gain in pooled analysis across all studies was 2kg with greatest gain noted in first 48 weeks [clinical significance?!]</a:t>
            </a:r>
          </a:p>
          <a:p>
            <a:r>
              <a:rPr lang="en-US" dirty="0"/>
              <a:t>-(Right) At ART initiation median BMI was 24.8 and 16.3% were considered obese; The proportion of participants in the overweight and obese BMI categories increased over time</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51</a:t>
            </a:fld>
            <a:endParaRPr lang="en-US"/>
          </a:p>
        </p:txBody>
      </p:sp>
    </p:spTree>
    <p:extLst>
      <p:ext uri="{BB962C8B-B14F-4D97-AF65-F5344CB8AC3E}">
        <p14:creationId xmlns:p14="http://schemas.microsoft.com/office/powerpoint/2010/main" val="37823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9824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-Consistently females compared to males and blacks compared to nonblacks gained more weight</a:t>
            </a:r>
          </a:p>
          <a:p>
            <a:r>
              <a:rPr lang="en-US" dirty="0"/>
              <a:t>-Female sex and black race were associated with ≥10% weight gain. Statistically significant. OR for female vs. male: 1.54 and OR for black vs. nonblack: 1.32</a:t>
            </a:r>
          </a:p>
          <a:p>
            <a:r>
              <a:rPr lang="en-US" dirty="0"/>
              <a:t>-More black females experienced a statistically significant ≥10% weight gain than nonblack females (19.7% vs. 12.4%) </a:t>
            </a:r>
          </a:p>
          <a:p>
            <a:r>
              <a:rPr lang="en-US" dirty="0"/>
              <a:t>LSM = least squares mean</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52</a:t>
            </a:fld>
            <a:endParaRPr lang="en-US"/>
          </a:p>
        </p:txBody>
      </p:sp>
    </p:spTree>
    <p:extLst>
      <p:ext uri="{BB962C8B-B14F-4D97-AF65-F5344CB8AC3E}">
        <p14:creationId xmlns:p14="http://schemas.microsoft.com/office/powerpoint/2010/main" val="309103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are of MEAN weight. Similar trends were noted for absolute weights </a:t>
            </a:r>
            <a:r>
              <a:rPr lang="en-US" dirty="0">
                <a:sym typeface="Wingdings" panose="05000000000000000000" pitchFamily="2" charset="2"/>
              </a:rPr>
              <a:t> see reference for those graphs</a:t>
            </a:r>
            <a:endParaRPr lang="en-US" dirty="0"/>
          </a:p>
          <a:p>
            <a:r>
              <a:rPr lang="en-US" dirty="0"/>
              <a:t>-(Left)Weight gain observed in all 3 drug classes: 3.24 for INSTI, 1.93 NNRTI, and 1.72 for PI class</a:t>
            </a:r>
          </a:p>
          <a:p>
            <a:r>
              <a:rPr lang="en-US" dirty="0"/>
              <a:t>-(Middle) Participants starting BIC or DTG had similar weight gain, both greater than those starting EVG/c; 4.24kg for BIC, 4.07kg for DTG, and 2.72kg for EVG/c</a:t>
            </a:r>
          </a:p>
          <a:p>
            <a:r>
              <a:rPr lang="en-US" dirty="0"/>
              <a:t>-(Right) Zidovudine used as a reference for the NRTIs; TAF had the most weight gain at 4.25kg, then ABC at 3.08kg, then TDF at 2.07kg and finally ZDV had 0.39kg weight gain.</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53</a:t>
            </a:fld>
            <a:endParaRPr lang="en-US"/>
          </a:p>
        </p:txBody>
      </p:sp>
    </p:spTree>
    <p:extLst>
      <p:ext uri="{BB962C8B-B14F-4D97-AF65-F5344CB8AC3E}">
        <p14:creationId xmlns:p14="http://schemas.microsoft.com/office/powerpoint/2010/main" val="3206978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 gain is ubiquitous in clinical trials of ART initiation and is multifactorial in nature with demographic factors, HIV-related factors, and the composition of ART regimens as contributors. </a:t>
            </a:r>
          </a:p>
          <a:p>
            <a:r>
              <a:rPr lang="en-US" dirty="0"/>
              <a:t>LEFT</a:t>
            </a:r>
          </a:p>
          <a:p>
            <a:r>
              <a:rPr lang="en-US" dirty="0"/>
              <a:t>-Baseline CD4 count had the strongest association with weight gain in multivariate models. People with CD4 &lt;200 gained 2.97kg more than people with CD4 &gt;200. </a:t>
            </a:r>
          </a:p>
          <a:p>
            <a:r>
              <a:rPr lang="en-US" dirty="0"/>
              <a:t>-Participants who did NOT inject drugs gained 1.41kg more than those who did</a:t>
            </a:r>
          </a:p>
          <a:p>
            <a:r>
              <a:rPr lang="en-US" dirty="0"/>
              <a:t>-Black race was associated with a mean of 0.99kg greater weight gain than other races</a:t>
            </a:r>
          </a:p>
          <a:p>
            <a:r>
              <a:rPr lang="en-US" dirty="0"/>
              <a:t>-Higher baseline viral load &gt;100k was also associated with a mean of 0.96kg weight gain</a:t>
            </a:r>
          </a:p>
          <a:p>
            <a:r>
              <a:rPr lang="en-US" dirty="0"/>
              <a:t>-Stratification by sex and race revealed the greatest weight gain was among black female participants followed by black male participants</a:t>
            </a:r>
          </a:p>
          <a:p>
            <a:r>
              <a:rPr lang="en-US" dirty="0"/>
              <a:t>RIGHT</a:t>
            </a:r>
          </a:p>
          <a:p>
            <a:r>
              <a:rPr lang="en-US" dirty="0"/>
              <a:t>-Stratified data by those who gained ≥10% weight gain vs. those who did not over 48 weeks (which was 12.8% of total participants). People with ≥10% weight gain are more likely to be female or black, have a lower baseline weight or BMI, have a lower baseline CD4 count, and have a higher baseline HIV viral load. </a:t>
            </a:r>
          </a:p>
          <a:p>
            <a:r>
              <a:rPr lang="en-US" dirty="0"/>
              <a:t>-Multivariate analysis showed a lower CD4 cell count and a higher viral load were associated with greater odds of ≥10% weight gain </a:t>
            </a:r>
          </a:p>
          <a:p>
            <a:r>
              <a:rPr lang="en-US" dirty="0"/>
              <a:t>-Compared to EFV, the initiation of DTG or BIC as well as RPV but not ATV/r was associated with a ≥10% weight gain</a:t>
            </a:r>
          </a:p>
          <a:p>
            <a:r>
              <a:rPr lang="en-US" dirty="0"/>
              <a:t>-For NRTIs, Compared to ZDV, TAF was associated with ≥10% weight gain but not ABC or TDF; TAF also associated with ≥10% weight gain compared to ABC and TDF.</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54</a:t>
            </a:fld>
            <a:endParaRPr lang="en-US"/>
          </a:p>
        </p:txBody>
      </p:sp>
    </p:spTree>
    <p:extLst>
      <p:ext uri="{BB962C8B-B14F-4D97-AF65-F5344CB8AC3E}">
        <p14:creationId xmlns:p14="http://schemas.microsoft.com/office/powerpoint/2010/main" val="914256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-Observational cohort with 1.9yrs of follow up</a:t>
            </a:r>
          </a:p>
          <a:p>
            <a:r>
              <a:rPr lang="en-US" dirty="0"/>
              <a:t>-Entire cohort gained weight after ART initiation across all regimens. </a:t>
            </a:r>
          </a:p>
          <a:p>
            <a:r>
              <a:rPr lang="en-US" dirty="0"/>
              <a:t>-Weight gain was most rapid in the immediate 6 months after ART initiation. </a:t>
            </a:r>
          </a:p>
          <a:p>
            <a:r>
              <a:rPr lang="en-US" dirty="0"/>
              <a:t>-More weight gained from regimens of BIC/FTC/TAF and DTG/FTC/TAF compared to other regimens.</a:t>
            </a:r>
          </a:p>
          <a:p>
            <a:r>
              <a:rPr lang="en-US" dirty="0"/>
              <a:t>-With extended follow up time, greater weight gain in INSTI- and DRV- based regimens compared to EFV/FTC/TDF and those taking DTG-based regimens had more weight than those on EVG/c regimens</a:t>
            </a:r>
          </a:p>
          <a:p>
            <a:r>
              <a:rPr lang="en-US" dirty="0"/>
              <a:t>-Conclusions: There is heterogeneity between regimens in weight gain following ART initiation. Trends for greater weight gain with INSTI-based regimens as well as DRV-based regimens confirmed from earlier studies.</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55</a:t>
            </a:fld>
            <a:endParaRPr lang="en-US"/>
          </a:p>
        </p:txBody>
      </p:sp>
    </p:spTree>
    <p:extLst>
      <p:ext uri="{BB962C8B-B14F-4D97-AF65-F5344CB8AC3E}">
        <p14:creationId xmlns:p14="http://schemas.microsoft.com/office/powerpoint/2010/main" val="2418235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--Retrospective analysis comparing BMI and weight change for patients initiating treatment or are stable on current treatment with UD viral load (65-75% of patients switched from a previous regimen)</a:t>
            </a:r>
          </a:p>
          <a:p>
            <a:r>
              <a:rPr lang="en-US" dirty="0"/>
              <a:t>--Mean age: 52-53yo; 28-30% of females in each arm; 31-35% were white and 27-30% were black in each group; mean baseline BMI: 28-29 in each grp and mean baseline weight was 87-88kg</a:t>
            </a:r>
          </a:p>
          <a:p>
            <a:r>
              <a:rPr lang="en-US" dirty="0"/>
              <a:t>--Proportion of patients experiencing any weight or BMI increase was statistically significant for 3 </a:t>
            </a:r>
            <a:r>
              <a:rPr lang="en-US" dirty="0" err="1"/>
              <a:t>mos</a:t>
            </a:r>
            <a:r>
              <a:rPr lang="en-US" dirty="0"/>
              <a:t> and 9 months. The difference was not statistically significant for &gt;5 or &gt;10% increase (possibly due to small sample size)</a:t>
            </a:r>
          </a:p>
          <a:p>
            <a:r>
              <a:rPr lang="en-US" dirty="0"/>
              <a:t>--Overall mean difference in weight gain: 2.5kg (5.5#) and mean difference in BMI increase: 0.66.</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56</a:t>
            </a:fld>
            <a:endParaRPr lang="en-US"/>
          </a:p>
        </p:txBody>
      </p:sp>
    </p:spTree>
    <p:extLst>
      <p:ext uri="{BB962C8B-B14F-4D97-AF65-F5344CB8AC3E}">
        <p14:creationId xmlns:p14="http://schemas.microsoft.com/office/powerpoint/2010/main" val="2159585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patients on DRV, female gender was associated with a higher likelihood of weight or BMI increase of ≥5% (OR=5.92) while higher baseline BMI (≥25) was associated with a lower likelihood of weight or BMI increase (OR=0.27).</a:t>
            </a:r>
          </a:p>
          <a:p>
            <a:r>
              <a:rPr lang="en-US" dirty="0"/>
              <a:t>--For patients on BIC, female gender was also associated with a higher likelihood of weight or BMI increase of ≥5% (OR=2.0) while a 5-yr increase in age and the previous use of an INSTI-based regimen were associated with a lower likelihood of weigh or BMI increase (OR for 5-yr age: 0.87) (OR for INSTI regimen: 0.62)</a:t>
            </a:r>
          </a:p>
          <a:p>
            <a:r>
              <a:rPr lang="en-US" dirty="0"/>
              <a:t>--Main predictor of weight or BMI gain in both cohorts was female gender. </a:t>
            </a:r>
          </a:p>
          <a:p>
            <a:r>
              <a:rPr lang="en-US" dirty="0"/>
              <a:t>--Study limited by small sample size but trends are consistent with prior studies. </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57</a:t>
            </a:fld>
            <a:endParaRPr lang="en-US"/>
          </a:p>
        </p:txBody>
      </p:sp>
    </p:spTree>
    <p:extLst>
      <p:ext uri="{BB962C8B-B14F-4D97-AF65-F5344CB8AC3E}">
        <p14:creationId xmlns:p14="http://schemas.microsoft.com/office/powerpoint/2010/main" val="1362885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-Longitudinal cohort prospectively collecting data from 8% of US PWH (&gt;115k people across US); people were receiving TDF-containing 3-drug regimen at baseline and were virologically suppressed</a:t>
            </a:r>
          </a:p>
          <a:p>
            <a:r>
              <a:rPr lang="en-US" dirty="0"/>
              <a:t>-Median age 44-51yo, 15-21% female, 37-39% black, 24-26% Hispanic, median BMI 26-27, median CD4 600-700</a:t>
            </a:r>
          </a:p>
          <a:p>
            <a:r>
              <a:rPr lang="en-US" dirty="0"/>
              <a:t>-Switch to TAF was associated with an immediate, pronounced weight gain regardless of other ART in regimen; During first 9-months after switch, estimated rates of weight gain ranged from 1.8-4.5kg/</a:t>
            </a:r>
            <a:r>
              <a:rPr lang="en-US" dirty="0" err="1"/>
              <a:t>yr</a:t>
            </a:r>
            <a:r>
              <a:rPr lang="en-US" dirty="0"/>
              <a:t> across regimens; Weight gain tended to slow down or plateau after 9mos after switch</a:t>
            </a:r>
          </a:p>
          <a:p>
            <a:r>
              <a:rPr lang="en-US" dirty="0"/>
              <a:t>-Modest weight gain observed over time on TDF for most of 0.24 – 0.71 kg/</a:t>
            </a:r>
            <a:r>
              <a:rPr lang="en-US" dirty="0" err="1"/>
              <a:t>yr</a:t>
            </a:r>
            <a:endParaRPr lang="en-US" dirty="0"/>
          </a:p>
          <a:p>
            <a:r>
              <a:rPr lang="en-US" dirty="0"/>
              <a:t>-Data supports TAF as an independent contributor to weight gain</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58</a:t>
            </a:fld>
            <a:endParaRPr lang="en-US"/>
          </a:p>
        </p:txBody>
      </p:sp>
    </p:spTree>
    <p:extLst>
      <p:ext uri="{BB962C8B-B14F-4D97-AF65-F5344CB8AC3E}">
        <p14:creationId xmlns:p14="http://schemas.microsoft.com/office/powerpoint/2010/main" val="2100628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-Pooled analysis from 3 RCT; patients been on DOR, DRV/b, or EFV-based regimen for at 48 weeks (measurements taken at 48 weeks and 96 weeks) (2 studies were DRIVE FORWARD and DRIVE AHEAD)</a:t>
            </a:r>
          </a:p>
          <a:p>
            <a:r>
              <a:rPr lang="en-US" dirty="0"/>
              <a:t>-Population 85% male, 20% black, 63% white, and 55.8% of patients were in the “normal” weight BMI category (BMI 18.5-25); 11.2% were considered obese</a:t>
            </a:r>
          </a:p>
          <a:p>
            <a:r>
              <a:rPr lang="en-US" dirty="0"/>
              <a:t>-(Left) Mean weight gain was similar at 48 </a:t>
            </a:r>
            <a:r>
              <a:rPr lang="en-US" dirty="0" err="1"/>
              <a:t>wks</a:t>
            </a:r>
            <a:r>
              <a:rPr lang="en-US" dirty="0"/>
              <a:t> with EFV having the least weight gain (DOR 1.7kg, DRV 1.4kg, EFV 0.6kg) and similar weight gain across all groups at 96 weeks (DOR 2.4, DRV 1.8, EFV 1.6) (not statistically different)</a:t>
            </a:r>
          </a:p>
          <a:p>
            <a:r>
              <a:rPr lang="en-US" dirty="0"/>
              <a:t>-(Right) The proportion of patients whose BMI class increased to overweight or obese was not statistically different between the DOR group and any of the other regimen </a:t>
            </a:r>
            <a:r>
              <a:rPr lang="en-US" dirty="0" err="1"/>
              <a:t>grps</a:t>
            </a:r>
            <a:r>
              <a:rPr lang="en-US" dirty="0"/>
              <a:t> at either 48 or 96 weeks</a:t>
            </a:r>
          </a:p>
          <a:p>
            <a:r>
              <a:rPr lang="en-US" dirty="0"/>
              <a:t>-Low baseline CD4 count and high baseline viral load were significant risk factors for at least 10% weight gain and for BMI class increase at both 48 and 96 weeks. </a:t>
            </a:r>
          </a:p>
          <a:p>
            <a:r>
              <a:rPr lang="en-US" dirty="0"/>
              <a:t>-</a:t>
            </a:r>
            <a:r>
              <a:rPr lang="en-US" dirty="0" err="1"/>
              <a:t>Subgrp</a:t>
            </a:r>
            <a:r>
              <a:rPr lang="en-US" dirty="0"/>
              <a:t> analysis did show mean weight gain tended to be higher in women and in black participants but sex and race were not consistently identified as risk factors for at least 10% weight gain or BMI class increase (study had low % of women and black participants so likely not powered enough to show this)</a:t>
            </a:r>
          </a:p>
          <a:p>
            <a:endParaRPr lang="en-US" dirty="0"/>
          </a:p>
          <a:p>
            <a:r>
              <a:rPr lang="en-US" dirty="0"/>
              <a:t>DRIVE FORWARD: DOR v. DRV/r with FTC/TDF or ABC/3TC (87% in each grp on FTC/TDF)</a:t>
            </a:r>
          </a:p>
          <a:p>
            <a:r>
              <a:rPr lang="en-US" dirty="0"/>
              <a:t>DRIVE AHEAD: DOR/3TC/TDF v. FTC/TDF/EFV </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59</a:t>
            </a:fld>
            <a:endParaRPr lang="en-US"/>
          </a:p>
        </p:txBody>
      </p:sp>
    </p:spTree>
    <p:extLst>
      <p:ext uri="{BB962C8B-B14F-4D97-AF65-F5344CB8AC3E}">
        <p14:creationId xmlns:p14="http://schemas.microsoft.com/office/powerpoint/2010/main" val="2919671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-International, randomized, phase III open label study; adults stable on ART with UD VL switch immediately to DOR/3TC/TDF or delay switch for 24 </a:t>
            </a:r>
            <a:r>
              <a:rPr lang="en-US" dirty="0" err="1"/>
              <a:t>wks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age: 43yo, 83-87% male, 76-77% white, 12-14% black, mean CD4 650-665; 70% on baseline </a:t>
            </a:r>
            <a:r>
              <a:rPr lang="en-US" dirty="0" err="1"/>
              <a:t>bPI</a:t>
            </a:r>
            <a:r>
              <a:rPr lang="en-US" dirty="0"/>
              <a:t>, 23% on baseline NNRTI, and 5% on baseline EVG/c with TAF in most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Modest weight gain noted. 0.7kg in immediate switch arm at 24weeks; 1.4kg and 1.2kg weight gained at 144wks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No differences noted when stratified by sex, race, or ethnicity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2 </a:t>
            </a:r>
            <a:r>
              <a:rPr lang="en-US" dirty="0" err="1"/>
              <a:t>yrs</a:t>
            </a:r>
            <a:r>
              <a:rPr lang="en-US" dirty="0"/>
              <a:t>, 71-73% of patients experienced &lt;5% weight gain</a:t>
            </a:r>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60</a:t>
            </a:fld>
            <a:endParaRPr lang="en-US"/>
          </a:p>
        </p:txBody>
      </p:sp>
    </p:spTree>
    <p:extLst>
      <p:ext uri="{BB962C8B-B14F-4D97-AF65-F5344CB8AC3E}">
        <p14:creationId xmlns:p14="http://schemas.microsoft.com/office/powerpoint/2010/main" val="106676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62</a:t>
            </a:fld>
            <a:endParaRPr lang="en-US"/>
          </a:p>
        </p:txBody>
      </p:sp>
    </p:spTree>
    <p:extLst>
      <p:ext uri="{BB962C8B-B14F-4D97-AF65-F5344CB8AC3E}">
        <p14:creationId xmlns:p14="http://schemas.microsoft.com/office/powerpoint/2010/main" val="38234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6A2F399-47A5-A6E8-82CE-F5DDB8249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F1CF61AA-D05C-3E8B-C390-A43E6353B4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6FBADA83-A620-704B-BAD3-85D30AA58A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B24348-B94C-4659-AAB8-3D978B0D573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 best and want to get patient off of ABC</a:t>
            </a:r>
          </a:p>
          <a:p>
            <a:r>
              <a:rPr lang="en-US" dirty="0"/>
              <a:t>B is ok, but DDI with atorvastatin is a consideration</a:t>
            </a:r>
          </a:p>
          <a:p>
            <a:r>
              <a:rPr lang="en-US" dirty="0"/>
              <a:t>C has essentially same weight gain associated with it as A</a:t>
            </a:r>
          </a:p>
          <a:p>
            <a:r>
              <a:rPr lang="en-US" dirty="0"/>
              <a:t>D is ok, but considerations are TDF with kidneys and bone density in 51yo female</a:t>
            </a:r>
          </a:p>
          <a:p>
            <a:r>
              <a:rPr lang="en-US" dirty="0"/>
              <a:t>E no </a:t>
            </a:r>
            <a:r>
              <a:rPr lang="en-US" dirty="0" err="1"/>
              <a:t>bc</a:t>
            </a:r>
            <a:r>
              <a:rPr lang="en-US" dirty="0"/>
              <a:t> CD4 &lt;200 and requires food with admin</a:t>
            </a:r>
          </a:p>
          <a:p>
            <a:r>
              <a:rPr lang="en-US" dirty="0"/>
              <a:t>F ok but increased pill burden and TAF still associated with some weight gain</a:t>
            </a:r>
          </a:p>
          <a:p>
            <a:r>
              <a:rPr lang="en-US" dirty="0"/>
              <a:t>G maybe, but no enough data presented to make decision</a:t>
            </a:r>
          </a:p>
          <a:p>
            <a:endParaRPr lang="en-US" dirty="0"/>
          </a:p>
          <a:p>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63</a:t>
            </a:fld>
            <a:endParaRPr lang="en-US"/>
          </a:p>
        </p:txBody>
      </p:sp>
    </p:spTree>
    <p:extLst>
      <p:ext uri="{BB962C8B-B14F-4D97-AF65-F5344CB8AC3E}">
        <p14:creationId xmlns:p14="http://schemas.microsoft.com/office/powerpoint/2010/main" val="3301358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answers: C, E, G</a:t>
            </a:r>
          </a:p>
          <a:p>
            <a:pPr marL="228600" indent="-228600">
              <a:buAutoNum type="alphaUcPeriod"/>
            </a:pPr>
            <a:r>
              <a:rPr lang="en-US" dirty="0"/>
              <a:t>No d/t drug interactions; would need to decrease rifabutin to 150mg TIW</a:t>
            </a:r>
          </a:p>
          <a:p>
            <a:pPr marL="228600" indent="-228600">
              <a:buAutoNum type="alphaUcPeriod"/>
            </a:pPr>
            <a:r>
              <a:rPr lang="en-US" dirty="0"/>
              <a:t>No d/t drug interaction with rifabutin and TAF</a:t>
            </a:r>
          </a:p>
          <a:p>
            <a:pPr marL="0" indent="0">
              <a:buNone/>
            </a:pPr>
            <a:r>
              <a:rPr lang="en-US" dirty="0"/>
              <a:t>D. No d/t drug interaction with rifabutin and DOR; recommended to use doravirine 100mg BID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 No d/t rilpivirine component; shouldn’t use with CD4 &lt;200 and VL &gt;100K; when given with rifabutin, recommended to increase dose to 50mg daily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Rifabutin will decrease TDF concentrations so less concerned with renal function but monitor to make sure it doesn’t get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Treatment course x1 year</a:t>
            </a:r>
          </a:p>
          <a:p>
            <a:pPr marL="0" indent="0">
              <a:buNone/>
            </a:pPr>
            <a:endParaRPr lang="en-US" dirty="0"/>
          </a:p>
        </p:txBody>
      </p:sp>
      <p:sp>
        <p:nvSpPr>
          <p:cNvPr id="4" name="Slide Number Placeholder 3"/>
          <p:cNvSpPr>
            <a:spLocks noGrp="1"/>
          </p:cNvSpPr>
          <p:nvPr>
            <p:ph type="sldNum" sz="quarter" idx="5"/>
          </p:nvPr>
        </p:nvSpPr>
        <p:spPr/>
        <p:txBody>
          <a:bodyPr/>
          <a:lstStyle/>
          <a:p>
            <a:fld id="{114BEE4E-43BC-4AD5-8685-5E62D0D50BA2}" type="slidenum">
              <a:rPr lang="en-US" smtClean="0"/>
              <a:t>66</a:t>
            </a:fld>
            <a:endParaRPr lang="en-US"/>
          </a:p>
        </p:txBody>
      </p:sp>
    </p:spTree>
    <p:extLst>
      <p:ext uri="{BB962C8B-B14F-4D97-AF65-F5344CB8AC3E}">
        <p14:creationId xmlns:p14="http://schemas.microsoft.com/office/powerpoint/2010/main" val="1195836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39BA2-F127-4DB1-B8FD-D5A70CC3E01B}"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810183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2215461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6A2F399-47A5-A6E8-82CE-F5DDB8249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F1CF61AA-D05C-3E8B-C390-A43E6353B4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6FBADA83-A620-704B-BAD3-85D30AA58A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B24348-B94C-4659-AAB8-3D978B0D573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381100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2996AB7-6A1E-48FA-99EE-72A732FED6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2BC2017-EEDA-4407-BB30-A1F4BA4980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Use for </a:t>
            </a:r>
            <a:r>
              <a:rPr lang="en-US" altLang="en-US" sz="1800" b="1"/>
              <a:t>JOINT Providership</a:t>
            </a:r>
          </a:p>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10876431-D69C-4205-90EC-CE4D680358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834E77F-D19D-45C6-9DD8-F23FED2951F6}"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1F6A536-2FFE-4A1A-B687-D6194A0B08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CB81D4D-FD53-4E84-860A-6B291705E9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Disclosure Summary Slide</a:t>
            </a:r>
          </a:p>
        </p:txBody>
      </p:sp>
      <p:sp>
        <p:nvSpPr>
          <p:cNvPr id="9220" name="Slide Number Placeholder 3">
            <a:extLst>
              <a:ext uri="{FF2B5EF4-FFF2-40B4-BE49-F238E27FC236}">
                <a16:creationId xmlns:a16="http://schemas.microsoft.com/office/drawing/2014/main" id="{789991D6-30A3-48F2-839A-F11CAAF3BF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14BE12-E645-45AE-AB83-511954F82BD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7</a:t>
            </a:r>
          </a:p>
        </p:txBody>
      </p:sp>
      <p:sp>
        <p:nvSpPr>
          <p:cNvPr id="4" name="Slide Number Placeholder 3"/>
          <p:cNvSpPr>
            <a:spLocks noGrp="1"/>
          </p:cNvSpPr>
          <p:nvPr>
            <p:ph type="sldNum" sz="quarter" idx="5"/>
          </p:nvPr>
        </p:nvSpPr>
        <p:spPr/>
        <p:txBody>
          <a:bodyPr/>
          <a:lstStyle/>
          <a:p>
            <a:fld id="{114BEE4E-43BC-4AD5-8685-5E62D0D50BA2}" type="slidenum">
              <a:rPr lang="en-US" smtClean="0"/>
              <a:t>19</a:t>
            </a:fld>
            <a:endParaRPr lang="en-US"/>
          </a:p>
        </p:txBody>
      </p:sp>
    </p:spTree>
    <p:extLst>
      <p:ext uri="{BB962C8B-B14F-4D97-AF65-F5344CB8AC3E}">
        <p14:creationId xmlns:p14="http://schemas.microsoft.com/office/powerpoint/2010/main" val="74370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RapIT</a:t>
            </a:r>
            <a:r>
              <a:rPr lang="en-US" dirty="0"/>
              <a:t> – South Africa</a:t>
            </a:r>
          </a:p>
          <a:p>
            <a:r>
              <a:rPr lang="en-US" dirty="0"/>
              <a:t>RAPID – SFGH</a:t>
            </a:r>
          </a:p>
          <a:p>
            <a:r>
              <a:rPr lang="en-US" dirty="0"/>
              <a:t>REACH - ATL</a:t>
            </a:r>
          </a:p>
        </p:txBody>
      </p:sp>
      <p:sp>
        <p:nvSpPr>
          <p:cNvPr id="4" name="Slide Number Placeholder 3"/>
          <p:cNvSpPr>
            <a:spLocks noGrp="1"/>
          </p:cNvSpPr>
          <p:nvPr>
            <p:ph type="sldNum" sz="quarter" idx="5"/>
          </p:nvPr>
        </p:nvSpPr>
        <p:spPr/>
        <p:txBody>
          <a:bodyPr/>
          <a:lstStyle/>
          <a:p>
            <a:fld id="{114BEE4E-43BC-4AD5-8685-5E62D0D50BA2}" type="slidenum">
              <a:rPr lang="en-US" smtClean="0"/>
              <a:t>21</a:t>
            </a:fld>
            <a:endParaRPr lang="en-US"/>
          </a:p>
        </p:txBody>
      </p:sp>
    </p:spTree>
    <p:extLst>
      <p:ext uri="{BB962C8B-B14F-4D97-AF65-F5344CB8AC3E}">
        <p14:creationId xmlns:p14="http://schemas.microsoft.com/office/powerpoint/2010/main" val="323503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RapIT</a:t>
            </a:r>
            <a:r>
              <a:rPr lang="en-US" dirty="0"/>
              <a:t>: retention in care: making a clinic visit between months 5 and 10</a:t>
            </a:r>
          </a:p>
        </p:txBody>
      </p:sp>
      <p:sp>
        <p:nvSpPr>
          <p:cNvPr id="4" name="Slide Number Placeholder 3"/>
          <p:cNvSpPr>
            <a:spLocks noGrp="1"/>
          </p:cNvSpPr>
          <p:nvPr>
            <p:ph type="sldNum" sz="quarter" idx="5"/>
          </p:nvPr>
        </p:nvSpPr>
        <p:spPr/>
        <p:txBody>
          <a:bodyPr/>
          <a:lstStyle/>
          <a:p>
            <a:fld id="{114BEE4E-43BC-4AD5-8685-5E62D0D50BA2}" type="slidenum">
              <a:rPr lang="en-US" smtClean="0"/>
              <a:t>22</a:t>
            </a:fld>
            <a:endParaRPr lang="en-US"/>
          </a:p>
        </p:txBody>
      </p:sp>
    </p:spTree>
    <p:extLst>
      <p:ext uri="{BB962C8B-B14F-4D97-AF65-F5344CB8AC3E}">
        <p14:creationId xmlns:p14="http://schemas.microsoft.com/office/powerpoint/2010/main" val="88647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and C are best answers. </a:t>
            </a:r>
          </a:p>
          <a:p>
            <a:r>
              <a:rPr lang="en-US" dirty="0"/>
              <a:t>Wrong answers: B, D, E, F </a:t>
            </a:r>
            <a:r>
              <a:rPr lang="en-US" dirty="0" err="1"/>
              <a:t>bc</a:t>
            </a:r>
            <a:r>
              <a:rPr lang="en-US" dirty="0"/>
              <a:t> pt has active hep B and high VL</a:t>
            </a:r>
          </a:p>
        </p:txBody>
      </p:sp>
      <p:sp>
        <p:nvSpPr>
          <p:cNvPr id="4" name="Slide Number Placeholder 3"/>
          <p:cNvSpPr>
            <a:spLocks noGrp="1"/>
          </p:cNvSpPr>
          <p:nvPr>
            <p:ph type="sldNum" sz="quarter" idx="5"/>
          </p:nvPr>
        </p:nvSpPr>
        <p:spPr/>
        <p:txBody>
          <a:bodyPr/>
          <a:lstStyle/>
          <a:p>
            <a:fld id="{114BEE4E-43BC-4AD5-8685-5E62D0D50BA2}" type="slidenum">
              <a:rPr lang="en-US" smtClean="0"/>
              <a:t>27</a:t>
            </a:fld>
            <a:endParaRPr lang="en-US"/>
          </a:p>
        </p:txBody>
      </p:sp>
    </p:spTree>
    <p:extLst>
      <p:ext uri="{BB962C8B-B14F-4D97-AF65-F5344CB8AC3E}">
        <p14:creationId xmlns:p14="http://schemas.microsoft.com/office/powerpoint/2010/main" val="4074322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EE640C2C-E8F8-4D8E-8D74-BF1CC71F4F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89766" y="5408699"/>
            <a:ext cx="3165265" cy="1075582"/>
          </a:xfrm>
          <a:prstGeom prst="rect">
            <a:avLst/>
          </a:prstGeom>
        </p:spPr>
      </p:pic>
      <p:sp>
        <p:nvSpPr>
          <p:cNvPr id="6" name="Title"/>
          <p:cNvSpPr>
            <a:spLocks noGrp="1"/>
          </p:cNvSpPr>
          <p:nvPr>
            <p:ph type="ctrTitle"/>
          </p:nvPr>
        </p:nvSpPr>
        <p:spPr>
          <a:xfrm>
            <a:off x="2954854" y="2209800"/>
            <a:ext cx="8647034"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9145" y="3667798"/>
            <a:ext cx="6957016"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9145" y="4170960"/>
            <a:ext cx="6957016"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3">
            <a:alphaModFix amt="12000"/>
          </a:blip>
          <a:stretch>
            <a:fillRect/>
          </a:stretch>
        </p:blipFill>
        <p:spPr>
          <a:xfrm>
            <a:off x="273730" y="0"/>
            <a:ext cx="1262984"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7662" y="3322458"/>
            <a:ext cx="8534401"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spTree>
    <p:extLst>
      <p:ext uri="{BB962C8B-B14F-4D97-AF65-F5344CB8AC3E}">
        <p14:creationId xmlns:p14="http://schemas.microsoft.com/office/powerpoint/2010/main" val="382989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3187170"/>
            <a:ext cx="10212916" cy="1168400"/>
          </a:xfrm>
        </p:spPr>
        <p:txBody>
          <a:bodyPr anchor="t"/>
          <a:lstStyle>
            <a:lvl1pPr algn="l">
              <a:defRPr sz="3599" b="0" cap="all"/>
            </a:lvl1pPr>
          </a:lstStyle>
          <a:p>
            <a:r>
              <a:rPr lang="en-US"/>
              <a:t>Click to edit Master title style</a:t>
            </a:r>
            <a:endParaRPr lang="en-US" dirty="0"/>
          </a:p>
        </p:txBody>
      </p:sp>
      <p:sp>
        <p:nvSpPr>
          <p:cNvPr id="3" name="Text Placeholder 2"/>
          <p:cNvSpPr>
            <a:spLocks noGrp="1"/>
          </p:cNvSpPr>
          <p:nvPr>
            <p:ph type="body" idx="1"/>
          </p:nvPr>
        </p:nvSpPr>
        <p:spPr>
          <a:xfrm>
            <a:off x="963085" y="1553633"/>
            <a:ext cx="8180916" cy="1633538"/>
          </a:xfrm>
        </p:spPr>
        <p:txBody>
          <a:bodyPr anchor="b"/>
          <a:lstStyle>
            <a:lvl1pPr marL="0" indent="0">
              <a:buNone/>
              <a:defRPr sz="1999">
                <a:solidFill>
                  <a:srgbClr val="22222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endParaRPr lang="en-US" dirty="0">
              <a:solidFill>
                <a:srgbClr val="FFFFFF"/>
              </a:solidFill>
            </a:endParaRPr>
          </a:p>
        </p:txBody>
      </p:sp>
      <p:sp>
        <p:nvSpPr>
          <p:cNvPr id="8" name="Date Placeholder 3"/>
          <p:cNvSpPr>
            <a:spLocks noGrp="1"/>
          </p:cNvSpPr>
          <p:nvPr>
            <p:ph type="dt" sz="half" idx="2"/>
          </p:nvPr>
        </p:nvSpPr>
        <p:spPr>
          <a:xfrm>
            <a:off x="10293010"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356677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17"/>
            <a:ext cx="5186811"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0" y="1644603"/>
            <a:ext cx="538479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0" y="2408717"/>
            <a:ext cx="538479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09" y="6352706"/>
            <a:ext cx="984590"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9748" y="6292284"/>
            <a:ext cx="1920252" cy="489516"/>
          </a:xfrm>
          <a:prstGeom prst="rect">
            <a:avLst/>
          </a:prstGeom>
        </p:spPr>
      </p:pic>
    </p:spTree>
    <p:extLst>
      <p:ext uri="{BB962C8B-B14F-4D97-AF65-F5344CB8AC3E}">
        <p14:creationId xmlns:p14="http://schemas.microsoft.com/office/powerpoint/2010/main" val="37176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025522"/>
            <a:ext cx="10363199" cy="2546478"/>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8" cy="10668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3"/>
          </p:nvPr>
        </p:nvSpPr>
        <p:spPr>
          <a:xfrm>
            <a:off x="203200" y="228600"/>
            <a:ext cx="8026400" cy="914400"/>
          </a:xfrm>
        </p:spPr>
        <p:txBody>
          <a:bodyPr/>
          <a:lstStyle/>
          <a:p>
            <a:r>
              <a:rPr lang="en-US"/>
              <a:t>Click icon to add picture</a:t>
            </a:r>
          </a:p>
        </p:txBody>
      </p:sp>
      <p:sp>
        <p:nvSpPr>
          <p:cNvPr id="8" name="Date Placeholder 3"/>
          <p:cNvSpPr>
            <a:spLocks noGrp="1"/>
          </p:cNvSpPr>
          <p:nvPr>
            <p:ph type="dt" sz="half" idx="11"/>
          </p:nvPr>
        </p:nvSpPr>
        <p:spPr>
          <a:xfrm>
            <a:off x="10293009" y="6352706"/>
            <a:ext cx="984590"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52706"/>
            <a:ext cx="5823064" cy="365760"/>
          </a:xfrm>
        </p:spPr>
        <p:txBody>
          <a:bodyPr/>
          <a:lstStyle/>
          <a:p>
            <a:endParaRPr lang="en-US" dirty="0">
              <a:solidFill>
                <a:srgbClr val="1C3768">
                  <a:lumMod val="40000"/>
                  <a:lumOff val="60000"/>
                </a:srgbClr>
              </a:solidFill>
            </a:endParaRPr>
          </a:p>
        </p:txBody>
      </p:sp>
    </p:spTree>
    <p:extLst>
      <p:ext uri="{BB962C8B-B14F-4D97-AF65-F5344CB8AC3E}">
        <p14:creationId xmlns:p14="http://schemas.microsoft.com/office/powerpoint/2010/main" val="1988807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1"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1"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 name="Slide Number Placeholder 3"/>
          <p:cNvSpPr>
            <a:spLocks noGrp="1"/>
          </p:cNvSpPr>
          <p:nvPr>
            <p:ph type="sldNum" sz="quarter" idx="12"/>
          </p:nvPr>
        </p:nvSpPr>
        <p:spPr>
          <a:xfrm>
            <a:off x="11375717" y="6305883"/>
            <a:ext cx="731521" cy="396240"/>
          </a:xfrm>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399453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5384798"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09" y="6352706"/>
            <a:ext cx="984590"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9748" y="6292284"/>
            <a:ext cx="1920252" cy="489516"/>
          </a:xfrm>
          <a:prstGeom prst="rect">
            <a:avLst/>
          </a:prstGeom>
        </p:spPr>
      </p:pic>
    </p:spTree>
    <p:extLst>
      <p:ext uri="{BB962C8B-B14F-4D97-AF65-F5344CB8AC3E}">
        <p14:creationId xmlns:p14="http://schemas.microsoft.com/office/powerpoint/2010/main" val="345199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rt/chart-Title/Righ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26BF9150-D9E5-4D62-AF8A-760BA1330EB1}" type="slidenum">
              <a:rPr lang="en-US" smtClean="0"/>
              <a:t>‹#›</a:t>
            </a:fld>
            <a:endParaRPr lang="en-US" dirty="0"/>
          </a:p>
        </p:txBody>
      </p:sp>
      <p:sp>
        <p:nvSpPr>
          <p:cNvPr id="8" name="Text Placeholder 7"/>
          <p:cNvSpPr>
            <a:spLocks noGrp="1"/>
          </p:cNvSpPr>
          <p:nvPr>
            <p:ph type="body" sz="quarter" idx="13"/>
          </p:nvPr>
        </p:nvSpPr>
        <p:spPr>
          <a:xfrm>
            <a:off x="609600" y="6070600"/>
            <a:ext cx="9550400" cy="787400"/>
          </a:xfrm>
        </p:spPr>
        <p:txBody>
          <a:bodyPr>
            <a:noAutofit/>
          </a:bodyPr>
          <a:lstStyle>
            <a:lvl1pPr marL="0" indent="0">
              <a:lnSpc>
                <a:spcPct val="80000"/>
              </a:lnSpc>
              <a:spcBef>
                <a:spcPts val="0"/>
              </a:spcBef>
              <a:buNone/>
              <a:defRPr sz="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Chart Placeholder 4"/>
          <p:cNvSpPr>
            <a:spLocks noGrp="1"/>
          </p:cNvSpPr>
          <p:nvPr>
            <p:ph type="chart" sz="quarter" idx="15" hasCustomPrompt="1"/>
          </p:nvPr>
        </p:nvSpPr>
        <p:spPr>
          <a:xfrm>
            <a:off x="609600" y="2311402"/>
            <a:ext cx="6908800" cy="3386667"/>
          </a:xfrm>
        </p:spPr>
        <p:txBody>
          <a:bodyPr/>
          <a:lstStyle>
            <a:lvl1pPr marL="0" indent="0">
              <a:buNone/>
              <a:defRPr/>
            </a:lvl1pPr>
          </a:lstStyle>
          <a:p>
            <a:r>
              <a:rPr lang="en-US" dirty="0"/>
              <a:t>Chart designed from plot points. Click icon and work in prompt provided</a:t>
            </a:r>
          </a:p>
        </p:txBody>
      </p:sp>
      <p:sp>
        <p:nvSpPr>
          <p:cNvPr id="7" name="Text Placeholder 6"/>
          <p:cNvSpPr>
            <a:spLocks noGrp="1"/>
          </p:cNvSpPr>
          <p:nvPr>
            <p:ph type="body" sz="quarter" idx="16"/>
          </p:nvPr>
        </p:nvSpPr>
        <p:spPr>
          <a:xfrm>
            <a:off x="7924800" y="1701800"/>
            <a:ext cx="34544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4"/>
          <p:cNvSpPr>
            <a:spLocks noGrp="1"/>
          </p:cNvSpPr>
          <p:nvPr>
            <p:ph type="pic" sz="quarter" idx="17" hasCustomPrompt="1"/>
          </p:nvPr>
        </p:nvSpPr>
        <p:spPr>
          <a:xfrm>
            <a:off x="-109728" y="743712"/>
            <a:ext cx="792480" cy="792480"/>
          </a:xfrm>
          <a:prstGeom prst="ellipse">
            <a:avLst/>
          </a:prstGeom>
        </p:spPr>
        <p:txBody>
          <a:bodyPr wrap="none" lIns="0" tIns="0" rIns="0" bIns="0"/>
          <a:lstStyle>
            <a:lvl1pPr marL="0" indent="0" algn="ctr">
              <a:defRPr sz="600"/>
            </a:lvl1pPr>
          </a:lstStyle>
          <a:p>
            <a:r>
              <a:rPr lang="en-US" dirty="0"/>
              <a:t>Pic here</a:t>
            </a:r>
          </a:p>
        </p:txBody>
      </p:sp>
      <p:sp>
        <p:nvSpPr>
          <p:cNvPr id="4" name="Text Placeholder 3"/>
          <p:cNvSpPr>
            <a:spLocks noGrp="1"/>
          </p:cNvSpPr>
          <p:nvPr>
            <p:ph type="body" sz="quarter" idx="18"/>
          </p:nvPr>
        </p:nvSpPr>
        <p:spPr>
          <a:xfrm>
            <a:off x="609600" y="1701800"/>
            <a:ext cx="6908800" cy="609600"/>
          </a:xfrm>
        </p:spPr>
        <p:txBody>
          <a:bodyPr/>
          <a:lstStyle>
            <a:lvl1pPr marL="0" indent="0">
              <a:spcBef>
                <a:spcPts val="0"/>
              </a:spcBef>
              <a:buNone/>
              <a:defRPr/>
            </a:lvl1pPr>
          </a:lstStyle>
          <a:p>
            <a:pPr lvl="0"/>
            <a:r>
              <a:rPr lang="en-US" dirty="0"/>
              <a:t>Click to edit </a:t>
            </a:r>
          </a:p>
          <a:p>
            <a:pPr lvl="0"/>
            <a:r>
              <a:rPr lang="en-US" dirty="0"/>
              <a:t>Master text styles</a:t>
            </a:r>
          </a:p>
        </p:txBody>
      </p:sp>
    </p:spTree>
    <p:extLst>
      <p:ext uri="{BB962C8B-B14F-4D97-AF65-F5344CB8AC3E}">
        <p14:creationId xmlns:p14="http://schemas.microsoft.com/office/powerpoint/2010/main" val="371642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3" name="Slide Number Placeholder 3"/>
          <p:cNvSpPr>
            <a:spLocks noGrp="1"/>
          </p:cNvSpPr>
          <p:nvPr>
            <p:ph type="sldNum" sz="quarter" idx="12"/>
          </p:nvPr>
        </p:nvSpPr>
        <p:spPr>
          <a:xfrm>
            <a:off x="11375717" y="6305883"/>
            <a:ext cx="731521" cy="396240"/>
          </a:xfrm>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0305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2"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15601"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 name="Slide Number Placeholder 3"/>
          <p:cNvSpPr>
            <a:spLocks noGrp="1"/>
          </p:cNvSpPr>
          <p:nvPr>
            <p:ph type="sldNum" sz="quarter" idx="12"/>
          </p:nvPr>
        </p:nvSpPr>
        <p:spPr>
          <a:xfrm>
            <a:off x="11375717" y="6305883"/>
            <a:ext cx="731521" cy="396240"/>
          </a:xfrm>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780046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 name="Slide Number Placeholder 3"/>
          <p:cNvSpPr>
            <a:spLocks noGrp="1"/>
          </p:cNvSpPr>
          <p:nvPr>
            <p:ph type="sldNum" sz="quarter" idx="12"/>
          </p:nvPr>
        </p:nvSpPr>
        <p:spPr>
          <a:xfrm>
            <a:off x="11375717" y="6305883"/>
            <a:ext cx="731521" cy="396240"/>
          </a:xfrm>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4569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2"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8"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May 28, 2024</a:t>
            </a:fld>
            <a:endParaRPr lang="en-US" dirty="0"/>
          </a:p>
        </p:txBody>
      </p:sp>
    </p:spTree>
    <p:extLst>
      <p:ext uri="{BB962C8B-B14F-4D97-AF65-F5344CB8AC3E}">
        <p14:creationId xmlns:p14="http://schemas.microsoft.com/office/powerpoint/2010/main" val="246345130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459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FA6E4D-0FDA-4450-A771-61C017426953}"/>
              </a:ext>
            </a:extLst>
          </p:cNvPr>
          <p:cNvSpPr/>
          <p:nvPr/>
        </p:nvSpPr>
        <p:spPr>
          <a:xfrm>
            <a:off x="1" y="0"/>
            <a:ext cx="12192000" cy="56388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9">
              <a:effectLst>
                <a:outerShdw blurRad="38100" dist="38100" dir="2700000" algn="tl">
                  <a:srgbClr val="000000">
                    <a:alpha val="43137"/>
                  </a:srgbClr>
                </a:outerShdw>
              </a:effectLst>
            </a:endParaRPr>
          </a:p>
        </p:txBody>
      </p:sp>
      <p:cxnSp>
        <p:nvCxnSpPr>
          <p:cNvPr id="5" name="Straight Connector 4">
            <a:extLst>
              <a:ext uri="{FF2B5EF4-FFF2-40B4-BE49-F238E27FC236}">
                <a16:creationId xmlns:a16="http://schemas.microsoft.com/office/drawing/2014/main" id="{F250BB42-0684-47BF-A1BB-61E9AF0200DC}"/>
              </a:ext>
            </a:extLst>
          </p:cNvPr>
          <p:cNvCxnSpPr/>
          <p:nvPr/>
        </p:nvCxnSpPr>
        <p:spPr>
          <a:xfrm>
            <a:off x="1" y="56388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13" descr="V.SOM.IU..png">
            <a:extLst>
              <a:ext uri="{FF2B5EF4-FFF2-40B4-BE49-F238E27FC236}">
                <a16:creationId xmlns:a16="http://schemas.microsoft.com/office/drawing/2014/main" id="{B142BBD8-7A68-4F0E-ACAD-3FFE2F281F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5791200"/>
            <a:ext cx="28956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914401" y="2130428"/>
            <a:ext cx="10363200" cy="1470025"/>
          </a:xfrm>
        </p:spPr>
        <p:txBody>
          <a:bodyPr/>
          <a:lstStyle>
            <a:lvl1pPr>
              <a:defRPr>
                <a:solidFill>
                  <a:schemeClr val="bg1"/>
                </a:solidFill>
                <a:effectLst>
                  <a:outerShdw blurRad="50800" dist="38100" dir="2700000" algn="tl" rotWithShape="0">
                    <a:prstClr val="black">
                      <a:alpha val="40000"/>
                    </a:prstClr>
                  </a:outerShdw>
                </a:effectLst>
              </a:defRPr>
            </a:lvl1pPr>
          </a:lstStyle>
          <a:p>
            <a:r>
              <a:rPr lang="en-US"/>
              <a:t>Click to edit Master title style</a:t>
            </a:r>
          </a:p>
        </p:txBody>
      </p:sp>
      <p:sp>
        <p:nvSpPr>
          <p:cNvPr id="19" name="Subtitle 2"/>
          <p:cNvSpPr>
            <a:spLocks noGrp="1"/>
          </p:cNvSpPr>
          <p:nvPr>
            <p:ph type="subTitle" idx="1"/>
          </p:nvPr>
        </p:nvSpPr>
        <p:spPr>
          <a:xfrm>
            <a:off x="1828800" y="3886200"/>
            <a:ext cx="8534401" cy="762000"/>
          </a:xfrm>
        </p:spPr>
        <p:txBody>
          <a:bodyPr/>
          <a:lstStyle>
            <a:lvl1pPr marL="0" indent="0" algn="ctr">
              <a:buNone/>
              <a:defRPr>
                <a:solidFill>
                  <a:schemeClr val="bg1"/>
                </a:solidFill>
                <a:effectLst/>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25497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B2927-92D1-4B04-BE0F-ED0DFC42F8B5}"/>
              </a:ext>
            </a:extLst>
          </p:cNvPr>
          <p:cNvSpPr>
            <a:spLocks noGrp="1"/>
          </p:cNvSpPr>
          <p:nvPr>
            <p:ph type="dt" sz="half" idx="10"/>
          </p:nvPr>
        </p:nvSpPr>
        <p:spPr/>
        <p:txBody>
          <a:bodyPr/>
          <a:lstStyle>
            <a:lvl1pPr>
              <a:defRPr/>
            </a:lvl1pPr>
          </a:lstStyle>
          <a:p>
            <a:pPr>
              <a:defRPr/>
            </a:pPr>
            <a:fld id="{1D1525FB-07FF-4050-9FD8-65BF98DA0DBF}" type="datetimeFigureOut">
              <a:rPr lang="en-US"/>
              <a:pPr>
                <a:defRPr/>
              </a:pPr>
              <a:t>5/28/2024</a:t>
            </a:fld>
            <a:endParaRPr lang="en-US"/>
          </a:p>
        </p:txBody>
      </p:sp>
      <p:sp>
        <p:nvSpPr>
          <p:cNvPr id="5" name="Footer Placeholder 4">
            <a:extLst>
              <a:ext uri="{FF2B5EF4-FFF2-40B4-BE49-F238E27FC236}">
                <a16:creationId xmlns:a16="http://schemas.microsoft.com/office/drawing/2014/main" id="{C2080A41-CFE8-41E5-9CDB-35A51D145B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A601CB-8F21-41BD-B43C-A39D84ABF6B6}"/>
              </a:ext>
            </a:extLst>
          </p:cNvPr>
          <p:cNvSpPr>
            <a:spLocks noGrp="1"/>
          </p:cNvSpPr>
          <p:nvPr>
            <p:ph type="sldNum" sz="quarter" idx="12"/>
          </p:nvPr>
        </p:nvSpPr>
        <p:spPr/>
        <p:txBody>
          <a:bodyPr/>
          <a:lstStyle>
            <a:lvl1pPr>
              <a:defRPr/>
            </a:lvl1pPr>
          </a:lstStyle>
          <a:p>
            <a:fld id="{4ABC4467-9FE4-429B-ACF4-F89792EDE61E}" type="slidenum">
              <a:rPr lang="en-US" altLang="en-US"/>
              <a:pPr/>
              <a:t>‹#›</a:t>
            </a:fld>
            <a:endParaRPr lang="en-US" altLang="en-US"/>
          </a:p>
        </p:txBody>
      </p:sp>
    </p:spTree>
    <p:extLst>
      <p:ext uri="{BB962C8B-B14F-4D97-AF65-F5344CB8AC3E}">
        <p14:creationId xmlns:p14="http://schemas.microsoft.com/office/powerpoint/2010/main" val="2873541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414590"/>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914403"/>
            <a:ext cx="103632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C7A31D-D3C2-4398-9CE5-AF83F8659AC0}"/>
              </a:ext>
            </a:extLst>
          </p:cNvPr>
          <p:cNvSpPr>
            <a:spLocks noGrp="1"/>
          </p:cNvSpPr>
          <p:nvPr>
            <p:ph type="dt" sz="half" idx="10"/>
          </p:nvPr>
        </p:nvSpPr>
        <p:spPr/>
        <p:txBody>
          <a:bodyPr/>
          <a:lstStyle>
            <a:lvl1pPr>
              <a:defRPr/>
            </a:lvl1pPr>
          </a:lstStyle>
          <a:p>
            <a:pPr>
              <a:defRPr/>
            </a:pPr>
            <a:fld id="{98ED6275-51FA-4AB9-9BF4-3AAA70456A67}" type="datetimeFigureOut">
              <a:rPr lang="en-US"/>
              <a:pPr>
                <a:defRPr/>
              </a:pPr>
              <a:t>5/28/2024</a:t>
            </a:fld>
            <a:endParaRPr lang="en-US"/>
          </a:p>
        </p:txBody>
      </p:sp>
      <p:sp>
        <p:nvSpPr>
          <p:cNvPr id="5" name="Footer Placeholder 4">
            <a:extLst>
              <a:ext uri="{FF2B5EF4-FFF2-40B4-BE49-F238E27FC236}">
                <a16:creationId xmlns:a16="http://schemas.microsoft.com/office/drawing/2014/main" id="{4D8EA3A3-3E64-49B3-BDDE-B1433ADDD7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9A49F0-8A74-4934-A8D6-644A3157A3A9}"/>
              </a:ext>
            </a:extLst>
          </p:cNvPr>
          <p:cNvSpPr>
            <a:spLocks noGrp="1"/>
          </p:cNvSpPr>
          <p:nvPr>
            <p:ph type="sldNum" sz="quarter" idx="12"/>
          </p:nvPr>
        </p:nvSpPr>
        <p:spPr/>
        <p:txBody>
          <a:bodyPr/>
          <a:lstStyle>
            <a:lvl1pPr>
              <a:defRPr/>
            </a:lvl1pPr>
          </a:lstStyle>
          <a:p>
            <a:fld id="{B0F91DAE-DF5E-4E9F-9718-E96F77A3EFA2}" type="slidenum">
              <a:rPr lang="en-US" altLang="en-US"/>
              <a:pPr/>
              <a:t>‹#›</a:t>
            </a:fld>
            <a:endParaRPr lang="en-US" altLang="en-US"/>
          </a:p>
        </p:txBody>
      </p:sp>
    </p:spTree>
    <p:extLst>
      <p:ext uri="{BB962C8B-B14F-4D97-AF65-F5344CB8AC3E}">
        <p14:creationId xmlns:p14="http://schemas.microsoft.com/office/powerpoint/2010/main" val="3757260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9100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9100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5550F5-ED2A-441A-B727-E5EE5B6D29B4}"/>
              </a:ext>
            </a:extLst>
          </p:cNvPr>
          <p:cNvSpPr>
            <a:spLocks noGrp="1"/>
          </p:cNvSpPr>
          <p:nvPr>
            <p:ph type="dt" sz="half" idx="10"/>
          </p:nvPr>
        </p:nvSpPr>
        <p:spPr/>
        <p:txBody>
          <a:bodyPr/>
          <a:lstStyle>
            <a:lvl1pPr>
              <a:defRPr/>
            </a:lvl1pPr>
          </a:lstStyle>
          <a:p>
            <a:pPr>
              <a:defRPr/>
            </a:pPr>
            <a:fld id="{FAD995B4-C968-4604-8A8D-C348A1EE4E9C}" type="datetimeFigureOut">
              <a:rPr lang="en-US"/>
              <a:pPr>
                <a:defRPr/>
              </a:pPr>
              <a:t>5/28/2024</a:t>
            </a:fld>
            <a:endParaRPr lang="en-US"/>
          </a:p>
        </p:txBody>
      </p:sp>
      <p:sp>
        <p:nvSpPr>
          <p:cNvPr id="6" name="Footer Placeholder 4">
            <a:extLst>
              <a:ext uri="{FF2B5EF4-FFF2-40B4-BE49-F238E27FC236}">
                <a16:creationId xmlns:a16="http://schemas.microsoft.com/office/drawing/2014/main" id="{F10285E1-E18F-481A-BF35-3C4945D937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DC1EA1-505C-4EC2-873B-A0DBB6233326}"/>
              </a:ext>
            </a:extLst>
          </p:cNvPr>
          <p:cNvSpPr>
            <a:spLocks noGrp="1"/>
          </p:cNvSpPr>
          <p:nvPr>
            <p:ph type="sldNum" sz="quarter" idx="12"/>
          </p:nvPr>
        </p:nvSpPr>
        <p:spPr/>
        <p:txBody>
          <a:bodyPr/>
          <a:lstStyle>
            <a:lvl1pPr>
              <a:defRPr/>
            </a:lvl1pPr>
          </a:lstStyle>
          <a:p>
            <a:fld id="{EB97A9C6-0964-4276-8805-BE701CE67878}" type="slidenum">
              <a:rPr lang="en-US" altLang="en-US"/>
              <a:pPr/>
              <a:t>‹#›</a:t>
            </a:fld>
            <a:endParaRPr lang="en-US" altLang="en-US"/>
          </a:p>
        </p:txBody>
      </p:sp>
    </p:spTree>
    <p:extLst>
      <p:ext uri="{BB962C8B-B14F-4D97-AF65-F5344CB8AC3E}">
        <p14:creationId xmlns:p14="http://schemas.microsoft.com/office/powerpoint/2010/main" val="2335139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8"/>
            <a:ext cx="5386917" cy="3616325"/>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8"/>
            <a:ext cx="5389033" cy="3616325"/>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EBF762A-AA5B-41BF-8387-99210D667F3C}"/>
              </a:ext>
            </a:extLst>
          </p:cNvPr>
          <p:cNvSpPr>
            <a:spLocks noGrp="1"/>
          </p:cNvSpPr>
          <p:nvPr>
            <p:ph type="dt" sz="half" idx="10"/>
          </p:nvPr>
        </p:nvSpPr>
        <p:spPr/>
        <p:txBody>
          <a:bodyPr/>
          <a:lstStyle>
            <a:lvl1pPr>
              <a:defRPr/>
            </a:lvl1pPr>
          </a:lstStyle>
          <a:p>
            <a:pPr>
              <a:defRPr/>
            </a:pPr>
            <a:fld id="{26A79F29-214A-4587-A65A-ABAA58405789}" type="datetimeFigureOut">
              <a:rPr lang="en-US"/>
              <a:pPr>
                <a:defRPr/>
              </a:pPr>
              <a:t>5/28/2024</a:t>
            </a:fld>
            <a:endParaRPr lang="en-US"/>
          </a:p>
        </p:txBody>
      </p:sp>
      <p:sp>
        <p:nvSpPr>
          <p:cNvPr id="8" name="Footer Placeholder 4">
            <a:extLst>
              <a:ext uri="{FF2B5EF4-FFF2-40B4-BE49-F238E27FC236}">
                <a16:creationId xmlns:a16="http://schemas.microsoft.com/office/drawing/2014/main" id="{16A8C769-49A8-429E-B6E3-9E7B77F072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E907F4A-23E2-4C7C-ACD9-8F161D254D21}"/>
              </a:ext>
            </a:extLst>
          </p:cNvPr>
          <p:cNvSpPr>
            <a:spLocks noGrp="1"/>
          </p:cNvSpPr>
          <p:nvPr>
            <p:ph type="sldNum" sz="quarter" idx="12"/>
          </p:nvPr>
        </p:nvSpPr>
        <p:spPr/>
        <p:txBody>
          <a:bodyPr/>
          <a:lstStyle>
            <a:lvl1pPr>
              <a:defRPr/>
            </a:lvl1pPr>
          </a:lstStyle>
          <a:p>
            <a:fld id="{CAB1FB85-9EAA-4F01-96BA-7F5E469341AC}" type="slidenum">
              <a:rPr lang="en-US" altLang="en-US"/>
              <a:pPr/>
              <a:t>‹#›</a:t>
            </a:fld>
            <a:endParaRPr lang="en-US" altLang="en-US"/>
          </a:p>
        </p:txBody>
      </p:sp>
    </p:spTree>
    <p:extLst>
      <p:ext uri="{BB962C8B-B14F-4D97-AF65-F5344CB8AC3E}">
        <p14:creationId xmlns:p14="http://schemas.microsoft.com/office/powerpoint/2010/main" val="4079230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0A31A8C-675B-418F-A85B-DE7CF13A5DAE}"/>
              </a:ext>
            </a:extLst>
          </p:cNvPr>
          <p:cNvSpPr>
            <a:spLocks noGrp="1"/>
          </p:cNvSpPr>
          <p:nvPr>
            <p:ph type="dt" sz="half" idx="10"/>
          </p:nvPr>
        </p:nvSpPr>
        <p:spPr/>
        <p:txBody>
          <a:bodyPr/>
          <a:lstStyle>
            <a:lvl1pPr>
              <a:defRPr/>
            </a:lvl1pPr>
          </a:lstStyle>
          <a:p>
            <a:pPr>
              <a:defRPr/>
            </a:pPr>
            <a:fld id="{E9B967EC-C963-4368-8C81-52455206FEB7}" type="datetimeFigureOut">
              <a:rPr lang="en-US"/>
              <a:pPr>
                <a:defRPr/>
              </a:pPr>
              <a:t>5/28/2024</a:t>
            </a:fld>
            <a:endParaRPr lang="en-US"/>
          </a:p>
        </p:txBody>
      </p:sp>
      <p:sp>
        <p:nvSpPr>
          <p:cNvPr id="4" name="Footer Placeholder 4">
            <a:extLst>
              <a:ext uri="{FF2B5EF4-FFF2-40B4-BE49-F238E27FC236}">
                <a16:creationId xmlns:a16="http://schemas.microsoft.com/office/drawing/2014/main" id="{EE5EDC7A-991F-43C6-A8AB-EE071830DB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B481968-67E6-4622-8589-148EC09F68DC}"/>
              </a:ext>
            </a:extLst>
          </p:cNvPr>
          <p:cNvSpPr>
            <a:spLocks noGrp="1"/>
          </p:cNvSpPr>
          <p:nvPr>
            <p:ph type="sldNum" sz="quarter" idx="12"/>
          </p:nvPr>
        </p:nvSpPr>
        <p:spPr/>
        <p:txBody>
          <a:bodyPr/>
          <a:lstStyle>
            <a:lvl1pPr>
              <a:defRPr/>
            </a:lvl1pPr>
          </a:lstStyle>
          <a:p>
            <a:fld id="{ABDA0FC5-879C-41D7-A5D1-F5755DCB84C4}" type="slidenum">
              <a:rPr lang="en-US" altLang="en-US"/>
              <a:pPr/>
              <a:t>‹#›</a:t>
            </a:fld>
            <a:endParaRPr lang="en-US" altLang="en-US"/>
          </a:p>
        </p:txBody>
      </p:sp>
    </p:spTree>
    <p:extLst>
      <p:ext uri="{BB962C8B-B14F-4D97-AF65-F5344CB8AC3E}">
        <p14:creationId xmlns:p14="http://schemas.microsoft.com/office/powerpoint/2010/main" val="2293130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5B5983-1AFF-4D71-AC7C-0518DF3F3E43}"/>
              </a:ext>
            </a:extLst>
          </p:cNvPr>
          <p:cNvSpPr>
            <a:spLocks noGrp="1"/>
          </p:cNvSpPr>
          <p:nvPr>
            <p:ph type="dt" sz="half" idx="10"/>
          </p:nvPr>
        </p:nvSpPr>
        <p:spPr/>
        <p:txBody>
          <a:bodyPr/>
          <a:lstStyle>
            <a:lvl1pPr>
              <a:defRPr/>
            </a:lvl1pPr>
          </a:lstStyle>
          <a:p>
            <a:pPr>
              <a:defRPr/>
            </a:pPr>
            <a:fld id="{90EF875A-3604-4046-9B59-CEF392F436EB}" type="datetimeFigureOut">
              <a:rPr lang="en-US"/>
              <a:pPr>
                <a:defRPr/>
              </a:pPr>
              <a:t>5/28/2024</a:t>
            </a:fld>
            <a:endParaRPr lang="en-US"/>
          </a:p>
        </p:txBody>
      </p:sp>
      <p:sp>
        <p:nvSpPr>
          <p:cNvPr id="3" name="Footer Placeholder 4">
            <a:extLst>
              <a:ext uri="{FF2B5EF4-FFF2-40B4-BE49-F238E27FC236}">
                <a16:creationId xmlns:a16="http://schemas.microsoft.com/office/drawing/2014/main" id="{FE1A0E16-E0D1-44A8-A345-49F46FD82E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BEFC18-CA08-4CEB-857B-16033781CB86}"/>
              </a:ext>
            </a:extLst>
          </p:cNvPr>
          <p:cNvSpPr>
            <a:spLocks noGrp="1"/>
          </p:cNvSpPr>
          <p:nvPr>
            <p:ph type="sldNum" sz="quarter" idx="12"/>
          </p:nvPr>
        </p:nvSpPr>
        <p:spPr/>
        <p:txBody>
          <a:bodyPr/>
          <a:lstStyle>
            <a:lvl1pPr>
              <a:defRPr/>
            </a:lvl1pPr>
          </a:lstStyle>
          <a:p>
            <a:fld id="{08BD57C7-5748-47F7-9BE5-92DE2B055F38}" type="slidenum">
              <a:rPr lang="en-US" altLang="en-US"/>
              <a:pPr/>
              <a:t>‹#›</a:t>
            </a:fld>
            <a:endParaRPr lang="en-US" altLang="en-US"/>
          </a:p>
        </p:txBody>
      </p:sp>
    </p:spTree>
    <p:extLst>
      <p:ext uri="{BB962C8B-B14F-4D97-AF65-F5344CB8AC3E}">
        <p14:creationId xmlns:p14="http://schemas.microsoft.com/office/powerpoint/2010/main" val="2313757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57200"/>
            <a:ext cx="4011084" cy="977900"/>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6733" y="457204"/>
            <a:ext cx="6815667" cy="5333999"/>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356100"/>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A222E5-2C73-4C1C-A1EA-BB1F28173F0C}"/>
              </a:ext>
            </a:extLst>
          </p:cNvPr>
          <p:cNvSpPr>
            <a:spLocks noGrp="1"/>
          </p:cNvSpPr>
          <p:nvPr>
            <p:ph type="dt" sz="half" idx="10"/>
          </p:nvPr>
        </p:nvSpPr>
        <p:spPr/>
        <p:txBody>
          <a:bodyPr/>
          <a:lstStyle>
            <a:lvl1pPr>
              <a:defRPr/>
            </a:lvl1pPr>
          </a:lstStyle>
          <a:p>
            <a:pPr>
              <a:defRPr/>
            </a:pPr>
            <a:fld id="{AABD42DC-FD6C-45FD-90ED-8668DCDE9576}" type="datetimeFigureOut">
              <a:rPr lang="en-US"/>
              <a:pPr>
                <a:defRPr/>
              </a:pPr>
              <a:t>5/28/2024</a:t>
            </a:fld>
            <a:endParaRPr lang="en-US"/>
          </a:p>
        </p:txBody>
      </p:sp>
      <p:sp>
        <p:nvSpPr>
          <p:cNvPr id="6" name="Footer Placeholder 4">
            <a:extLst>
              <a:ext uri="{FF2B5EF4-FFF2-40B4-BE49-F238E27FC236}">
                <a16:creationId xmlns:a16="http://schemas.microsoft.com/office/drawing/2014/main" id="{BE032DA4-B32F-445C-B6CB-754CD28397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6BDFE3-F4C2-4C64-BCFB-30656E4B16F3}"/>
              </a:ext>
            </a:extLst>
          </p:cNvPr>
          <p:cNvSpPr>
            <a:spLocks noGrp="1"/>
          </p:cNvSpPr>
          <p:nvPr>
            <p:ph type="sldNum" sz="quarter" idx="12"/>
          </p:nvPr>
        </p:nvSpPr>
        <p:spPr/>
        <p:txBody>
          <a:bodyPr/>
          <a:lstStyle>
            <a:lvl1pPr>
              <a:defRPr/>
            </a:lvl1pPr>
          </a:lstStyle>
          <a:p>
            <a:fld id="{E6F326A8-7924-4DAF-8F50-EE143E76F8A2}" type="slidenum">
              <a:rPr lang="en-US" altLang="en-US"/>
              <a:pPr/>
              <a:t>‹#›</a:t>
            </a:fld>
            <a:endParaRPr lang="en-US" altLang="en-US"/>
          </a:p>
        </p:txBody>
      </p:sp>
    </p:spTree>
    <p:extLst>
      <p:ext uri="{BB962C8B-B14F-4D97-AF65-F5344CB8AC3E}">
        <p14:creationId xmlns:p14="http://schemas.microsoft.com/office/powerpoint/2010/main" val="3976456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423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6BC75C-09C3-49F1-BA4F-443EFD6566E7}"/>
              </a:ext>
            </a:extLst>
          </p:cNvPr>
          <p:cNvSpPr>
            <a:spLocks noGrp="1"/>
          </p:cNvSpPr>
          <p:nvPr>
            <p:ph type="dt" sz="half" idx="10"/>
          </p:nvPr>
        </p:nvSpPr>
        <p:spPr/>
        <p:txBody>
          <a:bodyPr/>
          <a:lstStyle>
            <a:lvl1pPr>
              <a:defRPr/>
            </a:lvl1pPr>
          </a:lstStyle>
          <a:p>
            <a:pPr>
              <a:defRPr/>
            </a:pPr>
            <a:fld id="{2164FDC8-B5E3-429A-85E1-4A8D537DA1F6}" type="datetimeFigureOut">
              <a:rPr lang="en-US"/>
              <a:pPr>
                <a:defRPr/>
              </a:pPr>
              <a:t>5/28/2024</a:t>
            </a:fld>
            <a:endParaRPr lang="en-US"/>
          </a:p>
        </p:txBody>
      </p:sp>
      <p:sp>
        <p:nvSpPr>
          <p:cNvPr id="6" name="Footer Placeholder 4">
            <a:extLst>
              <a:ext uri="{FF2B5EF4-FFF2-40B4-BE49-F238E27FC236}">
                <a16:creationId xmlns:a16="http://schemas.microsoft.com/office/drawing/2014/main" id="{7CDE9296-29DB-42E2-ACE6-2FBDC70326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13C785-FDC4-491C-A225-CD101EE5437B}"/>
              </a:ext>
            </a:extLst>
          </p:cNvPr>
          <p:cNvSpPr>
            <a:spLocks noGrp="1"/>
          </p:cNvSpPr>
          <p:nvPr>
            <p:ph type="sldNum" sz="quarter" idx="12"/>
          </p:nvPr>
        </p:nvSpPr>
        <p:spPr/>
        <p:txBody>
          <a:bodyPr/>
          <a:lstStyle>
            <a:lvl1pPr>
              <a:defRPr/>
            </a:lvl1pPr>
          </a:lstStyle>
          <a:p>
            <a:fld id="{B51C8892-473A-473D-8DE4-CF45A55E8A0D}" type="slidenum">
              <a:rPr lang="en-US" altLang="en-US"/>
              <a:pPr/>
              <a:t>‹#›</a:t>
            </a:fld>
            <a:endParaRPr lang="en-US" altLang="en-US"/>
          </a:p>
        </p:txBody>
      </p:sp>
    </p:spTree>
    <p:extLst>
      <p:ext uri="{BB962C8B-B14F-4D97-AF65-F5344CB8AC3E}">
        <p14:creationId xmlns:p14="http://schemas.microsoft.com/office/powerpoint/2010/main" val="3571328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80598-9145-4E72-A11C-A03EF5FDE7DF}"/>
              </a:ext>
            </a:extLst>
          </p:cNvPr>
          <p:cNvSpPr>
            <a:spLocks noGrp="1"/>
          </p:cNvSpPr>
          <p:nvPr>
            <p:ph type="dt" sz="half" idx="10"/>
          </p:nvPr>
        </p:nvSpPr>
        <p:spPr/>
        <p:txBody>
          <a:bodyPr/>
          <a:lstStyle>
            <a:lvl1pPr>
              <a:defRPr/>
            </a:lvl1pPr>
          </a:lstStyle>
          <a:p>
            <a:pPr>
              <a:defRPr/>
            </a:pPr>
            <a:fld id="{BC5BD5EA-C88C-480F-9A77-A842D5A5E25B}" type="datetimeFigureOut">
              <a:rPr lang="en-US"/>
              <a:pPr>
                <a:defRPr/>
              </a:pPr>
              <a:t>5/28/2024</a:t>
            </a:fld>
            <a:endParaRPr lang="en-US"/>
          </a:p>
        </p:txBody>
      </p:sp>
      <p:sp>
        <p:nvSpPr>
          <p:cNvPr id="5" name="Footer Placeholder 4">
            <a:extLst>
              <a:ext uri="{FF2B5EF4-FFF2-40B4-BE49-F238E27FC236}">
                <a16:creationId xmlns:a16="http://schemas.microsoft.com/office/drawing/2014/main" id="{5E659FFC-2969-4B4D-BC28-3159F8BF52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28643F-1CD1-43D6-B0F5-62F91A53E8E0}"/>
              </a:ext>
            </a:extLst>
          </p:cNvPr>
          <p:cNvSpPr>
            <a:spLocks noGrp="1"/>
          </p:cNvSpPr>
          <p:nvPr>
            <p:ph type="sldNum" sz="quarter" idx="12"/>
          </p:nvPr>
        </p:nvSpPr>
        <p:spPr/>
        <p:txBody>
          <a:bodyPr/>
          <a:lstStyle>
            <a:lvl1pPr>
              <a:defRPr/>
            </a:lvl1pPr>
          </a:lstStyle>
          <a:p>
            <a:fld id="{B9F337A6-553F-48A0-8BF2-D7E572EB37C5}" type="slidenum">
              <a:rPr lang="en-US" altLang="en-US"/>
              <a:pPr/>
              <a:t>‹#›</a:t>
            </a:fld>
            <a:endParaRPr lang="en-US" altLang="en-US"/>
          </a:p>
        </p:txBody>
      </p:sp>
    </p:spTree>
    <p:extLst>
      <p:ext uri="{BB962C8B-B14F-4D97-AF65-F5344CB8AC3E}">
        <p14:creationId xmlns:p14="http://schemas.microsoft.com/office/powerpoint/2010/main" val="422313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62570"/>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0"/>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29"/>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90222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2"/>
            <a:ext cx="2743200" cy="5334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2"/>
            <a:ext cx="8026400"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ABB12-BFCD-4181-B7BB-886F8EBA0671}"/>
              </a:ext>
            </a:extLst>
          </p:cNvPr>
          <p:cNvSpPr>
            <a:spLocks noGrp="1"/>
          </p:cNvSpPr>
          <p:nvPr>
            <p:ph type="dt" sz="half" idx="10"/>
          </p:nvPr>
        </p:nvSpPr>
        <p:spPr/>
        <p:txBody>
          <a:bodyPr/>
          <a:lstStyle>
            <a:lvl1pPr>
              <a:defRPr/>
            </a:lvl1pPr>
          </a:lstStyle>
          <a:p>
            <a:pPr>
              <a:defRPr/>
            </a:pPr>
            <a:fld id="{4291DBF9-5C0E-43EB-B465-55BB008D3262}" type="datetimeFigureOut">
              <a:rPr lang="en-US"/>
              <a:pPr>
                <a:defRPr/>
              </a:pPr>
              <a:t>5/28/2024</a:t>
            </a:fld>
            <a:endParaRPr lang="en-US"/>
          </a:p>
        </p:txBody>
      </p:sp>
      <p:sp>
        <p:nvSpPr>
          <p:cNvPr id="5" name="Footer Placeholder 4">
            <a:extLst>
              <a:ext uri="{FF2B5EF4-FFF2-40B4-BE49-F238E27FC236}">
                <a16:creationId xmlns:a16="http://schemas.microsoft.com/office/drawing/2014/main" id="{D5E6DECB-86D5-46F1-B1F6-7AFAE74055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3FCB66-722D-495D-81BB-AD7BEBDD8A51}"/>
              </a:ext>
            </a:extLst>
          </p:cNvPr>
          <p:cNvSpPr>
            <a:spLocks noGrp="1"/>
          </p:cNvSpPr>
          <p:nvPr>
            <p:ph type="sldNum" sz="quarter" idx="12"/>
          </p:nvPr>
        </p:nvSpPr>
        <p:spPr/>
        <p:txBody>
          <a:bodyPr/>
          <a:lstStyle>
            <a:lvl1pPr>
              <a:defRPr/>
            </a:lvl1pPr>
          </a:lstStyle>
          <a:p>
            <a:fld id="{7936E670-EDF1-45D9-AD5E-4BCF9F0A1E61}" type="slidenum">
              <a:rPr lang="en-US" altLang="en-US"/>
              <a:pPr/>
              <a:t>‹#›</a:t>
            </a:fld>
            <a:endParaRPr lang="en-US" altLang="en-US"/>
          </a:p>
        </p:txBody>
      </p:sp>
    </p:spTree>
    <p:extLst>
      <p:ext uri="{BB962C8B-B14F-4D97-AF65-F5344CB8AC3E}">
        <p14:creationId xmlns:p14="http://schemas.microsoft.com/office/powerpoint/2010/main" val="1188840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FA6E4D-0FDA-4450-A771-61C017426953}"/>
              </a:ext>
            </a:extLst>
          </p:cNvPr>
          <p:cNvSpPr/>
          <p:nvPr/>
        </p:nvSpPr>
        <p:spPr>
          <a:xfrm>
            <a:off x="1" y="0"/>
            <a:ext cx="12192000" cy="56388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66">
              <a:effectLst>
                <a:outerShdw blurRad="38100" dist="38100" dir="2700000" algn="tl">
                  <a:srgbClr val="000000">
                    <a:alpha val="43137"/>
                  </a:srgbClr>
                </a:outerShdw>
              </a:effectLst>
            </a:endParaRPr>
          </a:p>
        </p:txBody>
      </p:sp>
      <p:cxnSp>
        <p:nvCxnSpPr>
          <p:cNvPr id="5" name="Straight Connector 4">
            <a:extLst>
              <a:ext uri="{FF2B5EF4-FFF2-40B4-BE49-F238E27FC236}">
                <a16:creationId xmlns:a16="http://schemas.microsoft.com/office/drawing/2014/main" id="{F250BB42-0684-47BF-A1BB-61E9AF0200DC}"/>
              </a:ext>
            </a:extLst>
          </p:cNvPr>
          <p:cNvCxnSpPr/>
          <p:nvPr/>
        </p:nvCxnSpPr>
        <p:spPr>
          <a:xfrm>
            <a:off x="1" y="56388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13" descr="V.SOM.IU..png">
            <a:extLst>
              <a:ext uri="{FF2B5EF4-FFF2-40B4-BE49-F238E27FC236}">
                <a16:creationId xmlns:a16="http://schemas.microsoft.com/office/drawing/2014/main" id="{B142BBD8-7A68-4F0E-ACAD-3FFE2F281F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5791200"/>
            <a:ext cx="28956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914401" y="2130427"/>
            <a:ext cx="10363200" cy="1470025"/>
          </a:xfrm>
        </p:spPr>
        <p:txBody>
          <a:bodyPr/>
          <a:lstStyle>
            <a:lvl1pPr>
              <a:defRPr>
                <a:solidFill>
                  <a:schemeClr val="bg1"/>
                </a:solidFill>
                <a:effectLst>
                  <a:outerShdw blurRad="50800" dist="38100" dir="2700000" algn="tl" rotWithShape="0">
                    <a:prstClr val="black">
                      <a:alpha val="40000"/>
                    </a:prstClr>
                  </a:outerShdw>
                </a:effectLst>
              </a:defRPr>
            </a:lvl1pPr>
          </a:lstStyle>
          <a:p>
            <a:r>
              <a:rPr lang="en-US"/>
              <a:t>Click to edit Master title style</a:t>
            </a:r>
          </a:p>
        </p:txBody>
      </p:sp>
      <p:sp>
        <p:nvSpPr>
          <p:cNvPr id="19" name="Subtitle 2"/>
          <p:cNvSpPr>
            <a:spLocks noGrp="1"/>
          </p:cNvSpPr>
          <p:nvPr>
            <p:ph type="subTitle" idx="1"/>
          </p:nvPr>
        </p:nvSpPr>
        <p:spPr>
          <a:xfrm>
            <a:off x="1828800" y="3886200"/>
            <a:ext cx="8534401" cy="762000"/>
          </a:xfrm>
        </p:spPr>
        <p:txBody>
          <a:bodyPr/>
          <a:lstStyle>
            <a:lvl1pPr marL="0" indent="0" algn="ctr">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02431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B2927-92D1-4B04-BE0F-ED0DFC42F8B5}"/>
              </a:ext>
            </a:extLst>
          </p:cNvPr>
          <p:cNvSpPr>
            <a:spLocks noGrp="1"/>
          </p:cNvSpPr>
          <p:nvPr>
            <p:ph type="dt" sz="half" idx="10"/>
          </p:nvPr>
        </p:nvSpPr>
        <p:spPr/>
        <p:txBody>
          <a:bodyPr/>
          <a:lstStyle>
            <a:lvl1pPr>
              <a:defRPr/>
            </a:lvl1pPr>
          </a:lstStyle>
          <a:p>
            <a:pPr>
              <a:defRPr/>
            </a:pPr>
            <a:fld id="{1D1525FB-07FF-4050-9FD8-65BF98DA0DBF}" type="datetimeFigureOut">
              <a:rPr lang="en-US"/>
              <a:pPr>
                <a:defRPr/>
              </a:pPr>
              <a:t>5/28/2024</a:t>
            </a:fld>
            <a:endParaRPr lang="en-US"/>
          </a:p>
        </p:txBody>
      </p:sp>
      <p:sp>
        <p:nvSpPr>
          <p:cNvPr id="5" name="Footer Placeholder 4">
            <a:extLst>
              <a:ext uri="{FF2B5EF4-FFF2-40B4-BE49-F238E27FC236}">
                <a16:creationId xmlns:a16="http://schemas.microsoft.com/office/drawing/2014/main" id="{C2080A41-CFE8-41E5-9CDB-35A51D145B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A601CB-8F21-41BD-B43C-A39D84ABF6B6}"/>
              </a:ext>
            </a:extLst>
          </p:cNvPr>
          <p:cNvSpPr>
            <a:spLocks noGrp="1"/>
          </p:cNvSpPr>
          <p:nvPr>
            <p:ph type="sldNum" sz="quarter" idx="12"/>
          </p:nvPr>
        </p:nvSpPr>
        <p:spPr/>
        <p:txBody>
          <a:bodyPr/>
          <a:lstStyle>
            <a:lvl1pPr>
              <a:defRPr/>
            </a:lvl1pPr>
          </a:lstStyle>
          <a:p>
            <a:fld id="{4ABC4467-9FE4-429B-ACF4-F89792EDE61E}" type="slidenum">
              <a:rPr lang="en-US" altLang="en-US"/>
              <a:pPr/>
              <a:t>‹#›</a:t>
            </a:fld>
            <a:endParaRPr lang="en-US" altLang="en-US"/>
          </a:p>
        </p:txBody>
      </p:sp>
    </p:spTree>
    <p:extLst>
      <p:ext uri="{BB962C8B-B14F-4D97-AF65-F5344CB8AC3E}">
        <p14:creationId xmlns:p14="http://schemas.microsoft.com/office/powerpoint/2010/main" val="3399911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41458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91440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C7A31D-D3C2-4398-9CE5-AF83F8659AC0}"/>
              </a:ext>
            </a:extLst>
          </p:cNvPr>
          <p:cNvSpPr>
            <a:spLocks noGrp="1"/>
          </p:cNvSpPr>
          <p:nvPr>
            <p:ph type="dt" sz="half" idx="10"/>
          </p:nvPr>
        </p:nvSpPr>
        <p:spPr/>
        <p:txBody>
          <a:bodyPr/>
          <a:lstStyle>
            <a:lvl1pPr>
              <a:defRPr/>
            </a:lvl1pPr>
          </a:lstStyle>
          <a:p>
            <a:pPr>
              <a:defRPr/>
            </a:pPr>
            <a:fld id="{98ED6275-51FA-4AB9-9BF4-3AAA70456A67}" type="datetimeFigureOut">
              <a:rPr lang="en-US"/>
              <a:pPr>
                <a:defRPr/>
              </a:pPr>
              <a:t>5/28/2024</a:t>
            </a:fld>
            <a:endParaRPr lang="en-US"/>
          </a:p>
        </p:txBody>
      </p:sp>
      <p:sp>
        <p:nvSpPr>
          <p:cNvPr id="5" name="Footer Placeholder 4">
            <a:extLst>
              <a:ext uri="{FF2B5EF4-FFF2-40B4-BE49-F238E27FC236}">
                <a16:creationId xmlns:a16="http://schemas.microsoft.com/office/drawing/2014/main" id="{4D8EA3A3-3E64-49B3-BDDE-B1433ADDD7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9A49F0-8A74-4934-A8D6-644A3157A3A9}"/>
              </a:ext>
            </a:extLst>
          </p:cNvPr>
          <p:cNvSpPr>
            <a:spLocks noGrp="1"/>
          </p:cNvSpPr>
          <p:nvPr>
            <p:ph type="sldNum" sz="quarter" idx="12"/>
          </p:nvPr>
        </p:nvSpPr>
        <p:spPr/>
        <p:txBody>
          <a:bodyPr/>
          <a:lstStyle>
            <a:lvl1pPr>
              <a:defRPr/>
            </a:lvl1pPr>
          </a:lstStyle>
          <a:p>
            <a:fld id="{B0F91DAE-DF5E-4E9F-9718-E96F77A3EFA2}" type="slidenum">
              <a:rPr lang="en-US" altLang="en-US"/>
              <a:pPr/>
              <a:t>‹#›</a:t>
            </a:fld>
            <a:endParaRPr lang="en-US" altLang="en-US"/>
          </a:p>
        </p:txBody>
      </p:sp>
    </p:spTree>
    <p:extLst>
      <p:ext uri="{BB962C8B-B14F-4D97-AF65-F5344CB8AC3E}">
        <p14:creationId xmlns:p14="http://schemas.microsoft.com/office/powerpoint/2010/main" val="392789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5550F5-ED2A-441A-B727-E5EE5B6D29B4}"/>
              </a:ext>
            </a:extLst>
          </p:cNvPr>
          <p:cNvSpPr>
            <a:spLocks noGrp="1"/>
          </p:cNvSpPr>
          <p:nvPr>
            <p:ph type="dt" sz="half" idx="10"/>
          </p:nvPr>
        </p:nvSpPr>
        <p:spPr/>
        <p:txBody>
          <a:bodyPr/>
          <a:lstStyle>
            <a:lvl1pPr>
              <a:defRPr/>
            </a:lvl1pPr>
          </a:lstStyle>
          <a:p>
            <a:pPr>
              <a:defRPr/>
            </a:pPr>
            <a:fld id="{FAD995B4-C968-4604-8A8D-C348A1EE4E9C}" type="datetimeFigureOut">
              <a:rPr lang="en-US"/>
              <a:pPr>
                <a:defRPr/>
              </a:pPr>
              <a:t>5/28/2024</a:t>
            </a:fld>
            <a:endParaRPr lang="en-US"/>
          </a:p>
        </p:txBody>
      </p:sp>
      <p:sp>
        <p:nvSpPr>
          <p:cNvPr id="6" name="Footer Placeholder 4">
            <a:extLst>
              <a:ext uri="{FF2B5EF4-FFF2-40B4-BE49-F238E27FC236}">
                <a16:creationId xmlns:a16="http://schemas.microsoft.com/office/drawing/2014/main" id="{F10285E1-E18F-481A-BF35-3C4945D937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DC1EA1-505C-4EC2-873B-A0DBB6233326}"/>
              </a:ext>
            </a:extLst>
          </p:cNvPr>
          <p:cNvSpPr>
            <a:spLocks noGrp="1"/>
          </p:cNvSpPr>
          <p:nvPr>
            <p:ph type="sldNum" sz="quarter" idx="12"/>
          </p:nvPr>
        </p:nvSpPr>
        <p:spPr/>
        <p:txBody>
          <a:bodyPr/>
          <a:lstStyle>
            <a:lvl1pPr>
              <a:defRPr/>
            </a:lvl1pPr>
          </a:lstStyle>
          <a:p>
            <a:fld id="{EB97A9C6-0964-4276-8805-BE701CE67878}" type="slidenum">
              <a:rPr lang="en-US" altLang="en-US"/>
              <a:pPr/>
              <a:t>‹#›</a:t>
            </a:fld>
            <a:endParaRPr lang="en-US" altLang="en-US"/>
          </a:p>
        </p:txBody>
      </p:sp>
    </p:spTree>
    <p:extLst>
      <p:ext uri="{BB962C8B-B14F-4D97-AF65-F5344CB8AC3E}">
        <p14:creationId xmlns:p14="http://schemas.microsoft.com/office/powerpoint/2010/main" val="3709555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7"/>
            <a:ext cx="5389033"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EBF762A-AA5B-41BF-8387-99210D667F3C}"/>
              </a:ext>
            </a:extLst>
          </p:cNvPr>
          <p:cNvSpPr>
            <a:spLocks noGrp="1"/>
          </p:cNvSpPr>
          <p:nvPr>
            <p:ph type="dt" sz="half" idx="10"/>
          </p:nvPr>
        </p:nvSpPr>
        <p:spPr/>
        <p:txBody>
          <a:bodyPr/>
          <a:lstStyle>
            <a:lvl1pPr>
              <a:defRPr/>
            </a:lvl1pPr>
          </a:lstStyle>
          <a:p>
            <a:pPr>
              <a:defRPr/>
            </a:pPr>
            <a:fld id="{26A79F29-214A-4587-A65A-ABAA58405789}" type="datetimeFigureOut">
              <a:rPr lang="en-US"/>
              <a:pPr>
                <a:defRPr/>
              </a:pPr>
              <a:t>5/28/2024</a:t>
            </a:fld>
            <a:endParaRPr lang="en-US"/>
          </a:p>
        </p:txBody>
      </p:sp>
      <p:sp>
        <p:nvSpPr>
          <p:cNvPr id="8" name="Footer Placeholder 4">
            <a:extLst>
              <a:ext uri="{FF2B5EF4-FFF2-40B4-BE49-F238E27FC236}">
                <a16:creationId xmlns:a16="http://schemas.microsoft.com/office/drawing/2014/main" id="{16A8C769-49A8-429E-B6E3-9E7B77F072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E907F4A-23E2-4C7C-ACD9-8F161D254D21}"/>
              </a:ext>
            </a:extLst>
          </p:cNvPr>
          <p:cNvSpPr>
            <a:spLocks noGrp="1"/>
          </p:cNvSpPr>
          <p:nvPr>
            <p:ph type="sldNum" sz="quarter" idx="12"/>
          </p:nvPr>
        </p:nvSpPr>
        <p:spPr/>
        <p:txBody>
          <a:bodyPr/>
          <a:lstStyle>
            <a:lvl1pPr>
              <a:defRPr/>
            </a:lvl1pPr>
          </a:lstStyle>
          <a:p>
            <a:fld id="{CAB1FB85-9EAA-4F01-96BA-7F5E469341AC}" type="slidenum">
              <a:rPr lang="en-US" altLang="en-US"/>
              <a:pPr/>
              <a:t>‹#›</a:t>
            </a:fld>
            <a:endParaRPr lang="en-US" altLang="en-US"/>
          </a:p>
        </p:txBody>
      </p:sp>
    </p:spTree>
    <p:extLst>
      <p:ext uri="{BB962C8B-B14F-4D97-AF65-F5344CB8AC3E}">
        <p14:creationId xmlns:p14="http://schemas.microsoft.com/office/powerpoint/2010/main" val="1058252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0A31A8C-675B-418F-A85B-DE7CF13A5DAE}"/>
              </a:ext>
            </a:extLst>
          </p:cNvPr>
          <p:cNvSpPr>
            <a:spLocks noGrp="1"/>
          </p:cNvSpPr>
          <p:nvPr>
            <p:ph type="dt" sz="half" idx="10"/>
          </p:nvPr>
        </p:nvSpPr>
        <p:spPr/>
        <p:txBody>
          <a:bodyPr/>
          <a:lstStyle>
            <a:lvl1pPr>
              <a:defRPr/>
            </a:lvl1pPr>
          </a:lstStyle>
          <a:p>
            <a:pPr>
              <a:defRPr/>
            </a:pPr>
            <a:fld id="{E9B967EC-C963-4368-8C81-52455206FEB7}" type="datetimeFigureOut">
              <a:rPr lang="en-US"/>
              <a:pPr>
                <a:defRPr/>
              </a:pPr>
              <a:t>5/28/2024</a:t>
            </a:fld>
            <a:endParaRPr lang="en-US"/>
          </a:p>
        </p:txBody>
      </p:sp>
      <p:sp>
        <p:nvSpPr>
          <p:cNvPr id="4" name="Footer Placeholder 4">
            <a:extLst>
              <a:ext uri="{FF2B5EF4-FFF2-40B4-BE49-F238E27FC236}">
                <a16:creationId xmlns:a16="http://schemas.microsoft.com/office/drawing/2014/main" id="{EE5EDC7A-991F-43C6-A8AB-EE071830DB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B481968-67E6-4622-8589-148EC09F68DC}"/>
              </a:ext>
            </a:extLst>
          </p:cNvPr>
          <p:cNvSpPr>
            <a:spLocks noGrp="1"/>
          </p:cNvSpPr>
          <p:nvPr>
            <p:ph type="sldNum" sz="quarter" idx="12"/>
          </p:nvPr>
        </p:nvSpPr>
        <p:spPr/>
        <p:txBody>
          <a:bodyPr/>
          <a:lstStyle>
            <a:lvl1pPr>
              <a:defRPr/>
            </a:lvl1pPr>
          </a:lstStyle>
          <a:p>
            <a:fld id="{ABDA0FC5-879C-41D7-A5D1-F5755DCB84C4}" type="slidenum">
              <a:rPr lang="en-US" altLang="en-US"/>
              <a:pPr/>
              <a:t>‹#›</a:t>
            </a:fld>
            <a:endParaRPr lang="en-US" altLang="en-US"/>
          </a:p>
        </p:txBody>
      </p:sp>
    </p:spTree>
    <p:extLst>
      <p:ext uri="{BB962C8B-B14F-4D97-AF65-F5344CB8AC3E}">
        <p14:creationId xmlns:p14="http://schemas.microsoft.com/office/powerpoint/2010/main" val="1564820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5B5983-1AFF-4D71-AC7C-0518DF3F3E43}"/>
              </a:ext>
            </a:extLst>
          </p:cNvPr>
          <p:cNvSpPr>
            <a:spLocks noGrp="1"/>
          </p:cNvSpPr>
          <p:nvPr>
            <p:ph type="dt" sz="half" idx="10"/>
          </p:nvPr>
        </p:nvSpPr>
        <p:spPr/>
        <p:txBody>
          <a:bodyPr/>
          <a:lstStyle>
            <a:lvl1pPr>
              <a:defRPr/>
            </a:lvl1pPr>
          </a:lstStyle>
          <a:p>
            <a:pPr>
              <a:defRPr/>
            </a:pPr>
            <a:fld id="{90EF875A-3604-4046-9B59-CEF392F436EB}" type="datetimeFigureOut">
              <a:rPr lang="en-US"/>
              <a:pPr>
                <a:defRPr/>
              </a:pPr>
              <a:t>5/28/2024</a:t>
            </a:fld>
            <a:endParaRPr lang="en-US"/>
          </a:p>
        </p:txBody>
      </p:sp>
      <p:sp>
        <p:nvSpPr>
          <p:cNvPr id="3" name="Footer Placeholder 4">
            <a:extLst>
              <a:ext uri="{FF2B5EF4-FFF2-40B4-BE49-F238E27FC236}">
                <a16:creationId xmlns:a16="http://schemas.microsoft.com/office/drawing/2014/main" id="{FE1A0E16-E0D1-44A8-A345-49F46FD82E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BEFC18-CA08-4CEB-857B-16033781CB86}"/>
              </a:ext>
            </a:extLst>
          </p:cNvPr>
          <p:cNvSpPr>
            <a:spLocks noGrp="1"/>
          </p:cNvSpPr>
          <p:nvPr>
            <p:ph type="sldNum" sz="quarter" idx="12"/>
          </p:nvPr>
        </p:nvSpPr>
        <p:spPr/>
        <p:txBody>
          <a:bodyPr/>
          <a:lstStyle>
            <a:lvl1pPr>
              <a:defRPr/>
            </a:lvl1pPr>
          </a:lstStyle>
          <a:p>
            <a:fld id="{08BD57C7-5748-47F7-9BE5-92DE2B055F38}" type="slidenum">
              <a:rPr lang="en-US" altLang="en-US"/>
              <a:pPr/>
              <a:t>‹#›</a:t>
            </a:fld>
            <a:endParaRPr lang="en-US" altLang="en-US"/>
          </a:p>
        </p:txBody>
      </p:sp>
    </p:spTree>
    <p:extLst>
      <p:ext uri="{BB962C8B-B14F-4D97-AF65-F5344CB8AC3E}">
        <p14:creationId xmlns:p14="http://schemas.microsoft.com/office/powerpoint/2010/main" val="857058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57200"/>
            <a:ext cx="4011084" cy="977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457203"/>
            <a:ext cx="6815667" cy="53339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A222E5-2C73-4C1C-A1EA-BB1F28173F0C}"/>
              </a:ext>
            </a:extLst>
          </p:cNvPr>
          <p:cNvSpPr>
            <a:spLocks noGrp="1"/>
          </p:cNvSpPr>
          <p:nvPr>
            <p:ph type="dt" sz="half" idx="10"/>
          </p:nvPr>
        </p:nvSpPr>
        <p:spPr/>
        <p:txBody>
          <a:bodyPr/>
          <a:lstStyle>
            <a:lvl1pPr>
              <a:defRPr/>
            </a:lvl1pPr>
          </a:lstStyle>
          <a:p>
            <a:pPr>
              <a:defRPr/>
            </a:pPr>
            <a:fld id="{AABD42DC-FD6C-45FD-90ED-8668DCDE9576}" type="datetimeFigureOut">
              <a:rPr lang="en-US"/>
              <a:pPr>
                <a:defRPr/>
              </a:pPr>
              <a:t>5/28/2024</a:t>
            </a:fld>
            <a:endParaRPr lang="en-US"/>
          </a:p>
        </p:txBody>
      </p:sp>
      <p:sp>
        <p:nvSpPr>
          <p:cNvPr id="6" name="Footer Placeholder 4">
            <a:extLst>
              <a:ext uri="{FF2B5EF4-FFF2-40B4-BE49-F238E27FC236}">
                <a16:creationId xmlns:a16="http://schemas.microsoft.com/office/drawing/2014/main" id="{BE032DA4-B32F-445C-B6CB-754CD28397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6BDFE3-F4C2-4C64-BCFB-30656E4B16F3}"/>
              </a:ext>
            </a:extLst>
          </p:cNvPr>
          <p:cNvSpPr>
            <a:spLocks noGrp="1"/>
          </p:cNvSpPr>
          <p:nvPr>
            <p:ph type="sldNum" sz="quarter" idx="12"/>
          </p:nvPr>
        </p:nvSpPr>
        <p:spPr/>
        <p:txBody>
          <a:bodyPr/>
          <a:lstStyle>
            <a:lvl1pPr>
              <a:defRPr/>
            </a:lvl1pPr>
          </a:lstStyle>
          <a:p>
            <a:fld id="{E6F326A8-7924-4DAF-8F50-EE143E76F8A2}" type="slidenum">
              <a:rPr lang="en-US" altLang="en-US"/>
              <a:pPr/>
              <a:t>‹#›</a:t>
            </a:fld>
            <a:endParaRPr lang="en-US" altLang="en-US"/>
          </a:p>
        </p:txBody>
      </p:sp>
    </p:spTree>
    <p:extLst>
      <p:ext uri="{BB962C8B-B14F-4D97-AF65-F5344CB8AC3E}">
        <p14:creationId xmlns:p14="http://schemas.microsoft.com/office/powerpoint/2010/main" val="2604599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6BC75C-09C3-49F1-BA4F-443EFD6566E7}"/>
              </a:ext>
            </a:extLst>
          </p:cNvPr>
          <p:cNvSpPr>
            <a:spLocks noGrp="1"/>
          </p:cNvSpPr>
          <p:nvPr>
            <p:ph type="dt" sz="half" idx="10"/>
          </p:nvPr>
        </p:nvSpPr>
        <p:spPr/>
        <p:txBody>
          <a:bodyPr/>
          <a:lstStyle>
            <a:lvl1pPr>
              <a:defRPr/>
            </a:lvl1pPr>
          </a:lstStyle>
          <a:p>
            <a:pPr>
              <a:defRPr/>
            </a:pPr>
            <a:fld id="{2164FDC8-B5E3-429A-85E1-4A8D537DA1F6}" type="datetimeFigureOut">
              <a:rPr lang="en-US"/>
              <a:pPr>
                <a:defRPr/>
              </a:pPr>
              <a:t>5/28/2024</a:t>
            </a:fld>
            <a:endParaRPr lang="en-US"/>
          </a:p>
        </p:txBody>
      </p:sp>
      <p:sp>
        <p:nvSpPr>
          <p:cNvPr id="6" name="Footer Placeholder 4">
            <a:extLst>
              <a:ext uri="{FF2B5EF4-FFF2-40B4-BE49-F238E27FC236}">
                <a16:creationId xmlns:a16="http://schemas.microsoft.com/office/drawing/2014/main" id="{7CDE9296-29DB-42E2-ACE6-2FBDC70326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13C785-FDC4-491C-A225-CD101EE5437B}"/>
              </a:ext>
            </a:extLst>
          </p:cNvPr>
          <p:cNvSpPr>
            <a:spLocks noGrp="1"/>
          </p:cNvSpPr>
          <p:nvPr>
            <p:ph type="sldNum" sz="quarter" idx="12"/>
          </p:nvPr>
        </p:nvSpPr>
        <p:spPr/>
        <p:txBody>
          <a:bodyPr/>
          <a:lstStyle>
            <a:lvl1pPr>
              <a:defRPr/>
            </a:lvl1pPr>
          </a:lstStyle>
          <a:p>
            <a:fld id="{B51C8892-473A-473D-8DE4-CF45A55E8A0D}" type="slidenum">
              <a:rPr lang="en-US" altLang="en-US"/>
              <a:pPr/>
              <a:t>‹#›</a:t>
            </a:fld>
            <a:endParaRPr lang="en-US" altLang="en-US"/>
          </a:p>
        </p:txBody>
      </p:sp>
    </p:spTree>
    <p:extLst>
      <p:ext uri="{BB962C8B-B14F-4D97-AF65-F5344CB8AC3E}">
        <p14:creationId xmlns:p14="http://schemas.microsoft.com/office/powerpoint/2010/main" val="27817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37403"/>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2"/>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69755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80598-9145-4E72-A11C-A03EF5FDE7DF}"/>
              </a:ext>
            </a:extLst>
          </p:cNvPr>
          <p:cNvSpPr>
            <a:spLocks noGrp="1"/>
          </p:cNvSpPr>
          <p:nvPr>
            <p:ph type="dt" sz="half" idx="10"/>
          </p:nvPr>
        </p:nvSpPr>
        <p:spPr/>
        <p:txBody>
          <a:bodyPr/>
          <a:lstStyle>
            <a:lvl1pPr>
              <a:defRPr/>
            </a:lvl1pPr>
          </a:lstStyle>
          <a:p>
            <a:pPr>
              <a:defRPr/>
            </a:pPr>
            <a:fld id="{BC5BD5EA-C88C-480F-9A77-A842D5A5E25B}" type="datetimeFigureOut">
              <a:rPr lang="en-US"/>
              <a:pPr>
                <a:defRPr/>
              </a:pPr>
              <a:t>5/28/2024</a:t>
            </a:fld>
            <a:endParaRPr lang="en-US"/>
          </a:p>
        </p:txBody>
      </p:sp>
      <p:sp>
        <p:nvSpPr>
          <p:cNvPr id="5" name="Footer Placeholder 4">
            <a:extLst>
              <a:ext uri="{FF2B5EF4-FFF2-40B4-BE49-F238E27FC236}">
                <a16:creationId xmlns:a16="http://schemas.microsoft.com/office/drawing/2014/main" id="{5E659FFC-2969-4B4D-BC28-3159F8BF52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28643F-1CD1-43D6-B0F5-62F91A53E8E0}"/>
              </a:ext>
            </a:extLst>
          </p:cNvPr>
          <p:cNvSpPr>
            <a:spLocks noGrp="1"/>
          </p:cNvSpPr>
          <p:nvPr>
            <p:ph type="sldNum" sz="quarter" idx="12"/>
          </p:nvPr>
        </p:nvSpPr>
        <p:spPr/>
        <p:txBody>
          <a:bodyPr/>
          <a:lstStyle>
            <a:lvl1pPr>
              <a:defRPr/>
            </a:lvl1pPr>
          </a:lstStyle>
          <a:p>
            <a:fld id="{B9F337A6-553F-48A0-8BF2-D7E572EB37C5}" type="slidenum">
              <a:rPr lang="en-US" altLang="en-US"/>
              <a:pPr/>
              <a:t>‹#›</a:t>
            </a:fld>
            <a:endParaRPr lang="en-US" altLang="en-US"/>
          </a:p>
        </p:txBody>
      </p:sp>
    </p:spTree>
    <p:extLst>
      <p:ext uri="{BB962C8B-B14F-4D97-AF65-F5344CB8AC3E}">
        <p14:creationId xmlns:p14="http://schemas.microsoft.com/office/powerpoint/2010/main" val="3650124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1"/>
            <a:ext cx="2743200" cy="5334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1"/>
            <a:ext cx="8026400"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ABB12-BFCD-4181-B7BB-886F8EBA0671}"/>
              </a:ext>
            </a:extLst>
          </p:cNvPr>
          <p:cNvSpPr>
            <a:spLocks noGrp="1"/>
          </p:cNvSpPr>
          <p:nvPr>
            <p:ph type="dt" sz="half" idx="10"/>
          </p:nvPr>
        </p:nvSpPr>
        <p:spPr/>
        <p:txBody>
          <a:bodyPr/>
          <a:lstStyle>
            <a:lvl1pPr>
              <a:defRPr/>
            </a:lvl1pPr>
          </a:lstStyle>
          <a:p>
            <a:pPr>
              <a:defRPr/>
            </a:pPr>
            <a:fld id="{4291DBF9-5C0E-43EB-B465-55BB008D3262}" type="datetimeFigureOut">
              <a:rPr lang="en-US"/>
              <a:pPr>
                <a:defRPr/>
              </a:pPr>
              <a:t>5/28/2024</a:t>
            </a:fld>
            <a:endParaRPr lang="en-US"/>
          </a:p>
        </p:txBody>
      </p:sp>
      <p:sp>
        <p:nvSpPr>
          <p:cNvPr id="5" name="Footer Placeholder 4">
            <a:extLst>
              <a:ext uri="{FF2B5EF4-FFF2-40B4-BE49-F238E27FC236}">
                <a16:creationId xmlns:a16="http://schemas.microsoft.com/office/drawing/2014/main" id="{D5E6DECB-86D5-46F1-B1F6-7AFAE74055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3FCB66-722D-495D-81BB-AD7BEBDD8A51}"/>
              </a:ext>
            </a:extLst>
          </p:cNvPr>
          <p:cNvSpPr>
            <a:spLocks noGrp="1"/>
          </p:cNvSpPr>
          <p:nvPr>
            <p:ph type="sldNum" sz="quarter" idx="12"/>
          </p:nvPr>
        </p:nvSpPr>
        <p:spPr/>
        <p:txBody>
          <a:bodyPr/>
          <a:lstStyle>
            <a:lvl1pPr>
              <a:defRPr/>
            </a:lvl1pPr>
          </a:lstStyle>
          <a:p>
            <a:fld id="{7936E670-EDF1-45D9-AD5E-4BCF9F0A1E61}" type="slidenum">
              <a:rPr lang="en-US" altLang="en-US"/>
              <a:pPr/>
              <a:t>‹#›</a:t>
            </a:fld>
            <a:endParaRPr lang="en-US" altLang="en-US"/>
          </a:p>
        </p:txBody>
      </p:sp>
    </p:spTree>
    <p:extLst>
      <p:ext uri="{BB962C8B-B14F-4D97-AF65-F5344CB8AC3E}">
        <p14:creationId xmlns:p14="http://schemas.microsoft.com/office/powerpoint/2010/main" val="2639148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8121" y="2691246"/>
            <a:ext cx="8534401"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7385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May 28, 2024</a:t>
            </a:fld>
            <a:endParaRPr lang="en-US" dirty="0"/>
          </a:p>
        </p:txBody>
      </p:sp>
    </p:spTree>
    <p:extLst>
      <p:ext uri="{BB962C8B-B14F-4D97-AF65-F5344CB8AC3E}">
        <p14:creationId xmlns:p14="http://schemas.microsoft.com/office/powerpoint/2010/main" val="3552558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10293009" y="6352706"/>
            <a:ext cx="984590"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9748" y="6292284"/>
            <a:ext cx="1920252" cy="489516"/>
          </a:xfrm>
          <a:prstGeom prst="rect">
            <a:avLst/>
          </a:prstGeom>
        </p:spPr>
      </p:pic>
    </p:spTree>
    <p:extLst>
      <p:ext uri="{BB962C8B-B14F-4D97-AF65-F5344CB8AC3E}">
        <p14:creationId xmlns:p14="http://schemas.microsoft.com/office/powerpoint/2010/main" val="926701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885" y="2691240"/>
            <a:ext cx="8534401"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2741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202376"/>
            <a:ext cx="10515163" cy="648915"/>
          </a:xfrm>
          <a:prstGeom prst="rect">
            <a:avLst/>
          </a:prstGeom>
        </p:spPr>
        <p:txBody>
          <a:bodyPr vert="horz" lIns="91440" tIns="45720" rIns="91440" bIns="45720" rtlCol="0" anchor="t">
            <a:normAutofit/>
          </a:bodyPr>
          <a:lstStyle>
            <a:lvl1pPr>
              <a:defRPr sz="3199"/>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797" indent="-342797">
              <a:spcBef>
                <a:spcPts val="0"/>
              </a:spcBef>
              <a:spcAft>
                <a:spcPts val="1200"/>
              </a:spcAft>
              <a:buClr>
                <a:schemeClr val="accent6"/>
              </a:buClr>
              <a:buFont typeface="Wingdings" panose="05000000000000000000" pitchFamily="2" charset="2"/>
              <a:buChar char="§"/>
              <a:defRPr sz="2399">
                <a:solidFill>
                  <a:schemeClr val="tx1"/>
                </a:solidFill>
                <a:latin typeface="+mn-lt"/>
              </a:defRPr>
            </a:lvl1pPr>
            <a:lvl2pPr marL="685594" indent="-347368">
              <a:spcBef>
                <a:spcPts val="0"/>
              </a:spcBef>
              <a:spcAft>
                <a:spcPts val="600"/>
              </a:spcAft>
              <a:defRPr sz="2399">
                <a:latin typeface="+mn-lt"/>
              </a:defRPr>
            </a:lvl2pPr>
            <a:lvl3pPr marL="1023821" indent="-347368">
              <a:spcBef>
                <a:spcPts val="0"/>
              </a:spcBef>
              <a:spcAft>
                <a:spcPts val="600"/>
              </a:spcAft>
              <a:buFont typeface="Arial" panose="020B0604020202020204" pitchFamily="34" charset="0"/>
              <a:buChar char="•"/>
              <a:defRPr sz="2399">
                <a:latin typeface="+mn-lt"/>
              </a:defRPr>
            </a:lvl3pPr>
            <a:lvl4pPr marL="1480884" indent="-347368">
              <a:spcBef>
                <a:spcPts val="0"/>
              </a:spcBef>
              <a:spcAft>
                <a:spcPts val="600"/>
              </a:spcAft>
              <a:buClr>
                <a:schemeClr val="accent6"/>
              </a:buClr>
              <a:buFont typeface="System Font Regular"/>
              <a:buChar char="–"/>
              <a:defRPr sz="2399">
                <a:latin typeface="+mn-lt"/>
              </a:defRPr>
            </a:lvl4pPr>
            <a:lvl5pPr marL="1828251" indent="-347368">
              <a:spcBef>
                <a:spcPts val="0"/>
              </a:spcBef>
              <a:spcAft>
                <a:spcPts val="600"/>
              </a:spcAft>
              <a:buClr>
                <a:schemeClr val="accent6"/>
              </a:buClr>
              <a:buSzPct val="100000"/>
              <a:buFont typeface="System Font Regular"/>
              <a:buChar char="–"/>
              <a:defRPr sz="23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3"/>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May 28, 2024</a:t>
            </a:fld>
            <a:endParaRPr lang="en-US" dirty="0"/>
          </a:p>
        </p:txBody>
      </p:sp>
    </p:spTree>
    <p:extLst>
      <p:ext uri="{BB962C8B-B14F-4D97-AF65-F5344CB8AC3E}">
        <p14:creationId xmlns:p14="http://schemas.microsoft.com/office/powerpoint/2010/main" val="4018642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162572"/>
            <a:ext cx="10515163" cy="648915"/>
          </a:xfrm>
          <a:prstGeom prst="rect">
            <a:avLst/>
          </a:prstGeom>
        </p:spPr>
        <p:txBody>
          <a:bodyPr vert="horz" lIns="91440" tIns="45720" rIns="91440" bIns="45720" rtlCol="0" anchor="t">
            <a:normAutofit/>
          </a:bodyPr>
          <a:lstStyle>
            <a:lvl1pPr>
              <a:defRPr sz="3199"/>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2"/>
            <a:ext cx="5172786" cy="2986087"/>
          </a:xfrm>
          <a:prstGeom prst="rect">
            <a:avLst/>
          </a:prstGeom>
        </p:spPr>
        <p:txBody>
          <a:bodyPr/>
          <a:lstStyle>
            <a:lvl1pPr marL="342797" indent="-342797">
              <a:spcBef>
                <a:spcPts val="0"/>
              </a:spcBef>
              <a:spcAft>
                <a:spcPts val="800"/>
              </a:spcAft>
              <a:buClr>
                <a:schemeClr val="accent6"/>
              </a:buClr>
              <a:buFont typeface="Wingdings" panose="05000000000000000000" pitchFamily="2" charset="2"/>
              <a:buChar char="§"/>
              <a:defRPr sz="2199">
                <a:solidFill>
                  <a:schemeClr val="tx1"/>
                </a:solidFill>
                <a:latin typeface="+mn-lt"/>
              </a:defRPr>
            </a:lvl1pPr>
            <a:lvl2pPr marL="514196" indent="-345971">
              <a:spcBef>
                <a:spcPts val="0"/>
              </a:spcBef>
              <a:spcAft>
                <a:spcPts val="800"/>
              </a:spcAft>
              <a:buFont typeface="Arial" panose="020B0604020202020204" pitchFamily="34" charset="0"/>
              <a:buChar char="•"/>
              <a:defRPr sz="2199">
                <a:latin typeface="+mn-lt"/>
              </a:defRPr>
            </a:lvl2pPr>
            <a:lvl3pPr marL="685594" indent="-285664">
              <a:spcBef>
                <a:spcPts val="0"/>
              </a:spcBef>
              <a:spcAft>
                <a:spcPts val="800"/>
              </a:spcAft>
              <a:buFont typeface="Arial" panose="020B0604020202020204" pitchFamily="34" charset="0"/>
              <a:buChar char="̶"/>
              <a:defRPr sz="2199">
                <a:latin typeface="+mn-lt"/>
              </a:defRPr>
            </a:lvl3pPr>
            <a:lvl4pPr marL="914126" indent="-342797">
              <a:spcBef>
                <a:spcPts val="0"/>
              </a:spcBef>
              <a:spcAft>
                <a:spcPts val="800"/>
              </a:spcAft>
              <a:buClr>
                <a:schemeClr val="accent6"/>
              </a:buClr>
              <a:buFont typeface="Arial" panose="020B0604020202020204" pitchFamily="34" charset="0"/>
              <a:buChar char="­"/>
              <a:defRPr sz="2199">
                <a:latin typeface="+mn-lt"/>
              </a:defRPr>
            </a:lvl4pPr>
            <a:lvl5pPr marL="1028391" indent="-342797">
              <a:spcBef>
                <a:spcPts val="0"/>
              </a:spcBef>
              <a:spcAft>
                <a:spcPts val="8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31"/>
            <a:ext cx="5172786" cy="2986087"/>
          </a:xfrm>
          <a:prstGeom prst="rect">
            <a:avLst/>
          </a:prstGeom>
        </p:spPr>
        <p:txBody>
          <a:bodyPr/>
          <a:lstStyle>
            <a:lvl1pPr marL="342797" indent="-342797">
              <a:spcBef>
                <a:spcPts val="0"/>
              </a:spcBef>
              <a:spcAft>
                <a:spcPts val="800"/>
              </a:spcAft>
              <a:buClr>
                <a:schemeClr val="accent6"/>
              </a:buClr>
              <a:buFont typeface="Wingdings" panose="05000000000000000000" pitchFamily="2" charset="2"/>
              <a:buChar char="§"/>
              <a:defRPr sz="2199">
                <a:solidFill>
                  <a:schemeClr val="tx1"/>
                </a:solidFill>
                <a:latin typeface="+mn-lt"/>
              </a:defRPr>
            </a:lvl1pPr>
            <a:lvl2pPr marL="514196" indent="-345971">
              <a:spcBef>
                <a:spcPts val="0"/>
              </a:spcBef>
              <a:spcAft>
                <a:spcPts val="800"/>
              </a:spcAft>
              <a:buFont typeface="Arial" panose="020B0604020202020204" pitchFamily="34" charset="0"/>
              <a:buChar char="•"/>
              <a:defRPr sz="2199">
                <a:latin typeface="+mn-lt"/>
              </a:defRPr>
            </a:lvl2pPr>
            <a:lvl3pPr marL="685594" indent="-285664">
              <a:spcBef>
                <a:spcPts val="0"/>
              </a:spcBef>
              <a:spcAft>
                <a:spcPts val="800"/>
              </a:spcAft>
              <a:buFont typeface="Arial" panose="020B0604020202020204" pitchFamily="34" charset="0"/>
              <a:buChar char="̶"/>
              <a:defRPr sz="2199">
                <a:latin typeface="+mn-lt"/>
              </a:defRPr>
            </a:lvl3pPr>
            <a:lvl4pPr marL="914126" indent="-342797">
              <a:spcBef>
                <a:spcPts val="0"/>
              </a:spcBef>
              <a:spcAft>
                <a:spcPts val="800"/>
              </a:spcAft>
              <a:buClr>
                <a:schemeClr val="accent6"/>
              </a:buClr>
              <a:buFont typeface="Arial" panose="020B0604020202020204" pitchFamily="34" charset="0"/>
              <a:buChar char="­"/>
              <a:defRPr sz="2199">
                <a:latin typeface="+mn-lt"/>
              </a:defRPr>
            </a:lvl4pPr>
            <a:lvl5pPr marL="1028391" indent="-342797">
              <a:spcBef>
                <a:spcPts val="0"/>
              </a:spcBef>
              <a:spcAft>
                <a:spcPts val="8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3"/>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May 28, 2024</a:t>
            </a:fld>
            <a:endParaRPr lang="en-US" dirty="0"/>
          </a:p>
        </p:txBody>
      </p:sp>
    </p:spTree>
    <p:extLst>
      <p:ext uri="{BB962C8B-B14F-4D97-AF65-F5344CB8AC3E}">
        <p14:creationId xmlns:p14="http://schemas.microsoft.com/office/powerpoint/2010/main" val="468898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137405"/>
            <a:ext cx="10515163" cy="648915"/>
          </a:xfrm>
          <a:prstGeom prst="rect">
            <a:avLst/>
          </a:prstGeom>
        </p:spPr>
        <p:txBody>
          <a:bodyPr vert="horz" lIns="91440" tIns="45720" rIns="91440" bIns="45720" rtlCol="0" anchor="t">
            <a:normAutofit/>
          </a:bodyPr>
          <a:lstStyle>
            <a:lvl1pPr>
              <a:defRPr sz="3199"/>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199">
                <a:solidFill>
                  <a:schemeClr val="tx1"/>
                </a:solidFill>
                <a:latin typeface="+mn-lt"/>
              </a:defRPr>
            </a:lvl1pPr>
            <a:lvl2pPr marL="284078" indent="-284078">
              <a:spcBef>
                <a:spcPts val="0"/>
              </a:spcBef>
              <a:spcAft>
                <a:spcPts val="600"/>
              </a:spcAft>
              <a:defRPr sz="2199">
                <a:latin typeface="+mn-lt"/>
              </a:defRPr>
            </a:lvl2pPr>
            <a:lvl3pPr marL="458650" indent="-223771">
              <a:spcBef>
                <a:spcPts val="0"/>
              </a:spcBef>
              <a:spcAft>
                <a:spcPts val="600"/>
              </a:spcAft>
              <a:buFont typeface="Arial" panose="020B0604020202020204" pitchFamily="34" charset="0"/>
              <a:buChar char="•"/>
              <a:defRPr sz="2199">
                <a:latin typeface="+mn-lt"/>
              </a:defRPr>
            </a:lvl3pPr>
            <a:lvl4pPr marL="684008" indent="-225357">
              <a:spcBef>
                <a:spcPts val="0"/>
              </a:spcBef>
              <a:spcAft>
                <a:spcPts val="600"/>
              </a:spcAft>
              <a:buClr>
                <a:schemeClr val="accent6"/>
              </a:buClr>
              <a:buFont typeface="System Font Regular"/>
              <a:buChar char="–"/>
              <a:tabLst/>
              <a:defRPr sz="2199">
                <a:latin typeface="+mn-lt"/>
              </a:defRPr>
            </a:lvl4pPr>
            <a:lvl5pPr marL="1372776" indent="-230119">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6" y="2085597"/>
            <a:ext cx="3444653" cy="2986087"/>
          </a:xfrm>
          <a:prstGeom prst="rect">
            <a:avLst/>
          </a:prstGeom>
        </p:spPr>
        <p:txBody>
          <a:bodyPr/>
          <a:lstStyle>
            <a:lvl1pPr marL="0" indent="0">
              <a:spcBef>
                <a:spcPts val="0"/>
              </a:spcBef>
              <a:spcAft>
                <a:spcPts val="1200"/>
              </a:spcAft>
              <a:buClr>
                <a:schemeClr val="accent6"/>
              </a:buClr>
              <a:buFontTx/>
              <a:buNone/>
              <a:defRPr sz="2199">
                <a:solidFill>
                  <a:schemeClr val="tx1"/>
                </a:solidFill>
                <a:latin typeface="+mn-lt"/>
              </a:defRPr>
            </a:lvl1pPr>
            <a:lvl2pPr marL="284078" indent="-284078">
              <a:spcBef>
                <a:spcPts val="0"/>
              </a:spcBef>
              <a:spcAft>
                <a:spcPts val="600"/>
              </a:spcAft>
              <a:defRPr sz="2199">
                <a:latin typeface="+mn-lt"/>
              </a:defRPr>
            </a:lvl2pPr>
            <a:lvl3pPr marL="458650" indent="-223771">
              <a:spcBef>
                <a:spcPts val="0"/>
              </a:spcBef>
              <a:spcAft>
                <a:spcPts val="600"/>
              </a:spcAft>
              <a:buFont typeface="Arial" panose="020B0604020202020204" pitchFamily="34" charset="0"/>
              <a:buChar char="•"/>
              <a:defRPr sz="2199">
                <a:latin typeface="+mn-lt"/>
              </a:defRPr>
            </a:lvl3pPr>
            <a:lvl4pPr marL="684008" indent="-225357">
              <a:spcBef>
                <a:spcPts val="0"/>
              </a:spcBef>
              <a:spcAft>
                <a:spcPts val="600"/>
              </a:spcAft>
              <a:buClr>
                <a:schemeClr val="accent6"/>
              </a:buClr>
              <a:buFont typeface="System Font Regular"/>
              <a:buChar char="–"/>
              <a:tabLst/>
              <a:defRPr sz="2199">
                <a:latin typeface="+mn-lt"/>
              </a:defRPr>
            </a:lvl4pPr>
            <a:lvl5pPr marL="1372776" indent="-230119">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4"/>
            <a:ext cx="3444653" cy="2986087"/>
          </a:xfrm>
          <a:prstGeom prst="rect">
            <a:avLst/>
          </a:prstGeom>
        </p:spPr>
        <p:txBody>
          <a:bodyPr/>
          <a:lstStyle>
            <a:lvl1pPr marL="0" indent="0">
              <a:spcBef>
                <a:spcPts val="0"/>
              </a:spcBef>
              <a:spcAft>
                <a:spcPts val="1200"/>
              </a:spcAft>
              <a:buClr>
                <a:schemeClr val="accent6"/>
              </a:buClr>
              <a:buFontTx/>
              <a:buNone/>
              <a:defRPr sz="2199">
                <a:solidFill>
                  <a:schemeClr val="tx1"/>
                </a:solidFill>
                <a:latin typeface="+mn-lt"/>
              </a:defRPr>
            </a:lvl1pPr>
            <a:lvl2pPr marL="284078" indent="-284078">
              <a:spcBef>
                <a:spcPts val="0"/>
              </a:spcBef>
              <a:spcAft>
                <a:spcPts val="600"/>
              </a:spcAft>
              <a:defRPr sz="2199">
                <a:latin typeface="+mn-lt"/>
              </a:defRPr>
            </a:lvl2pPr>
            <a:lvl3pPr marL="458650" indent="-223771">
              <a:spcBef>
                <a:spcPts val="0"/>
              </a:spcBef>
              <a:spcAft>
                <a:spcPts val="600"/>
              </a:spcAft>
              <a:buFont typeface="Arial" panose="020B0604020202020204" pitchFamily="34" charset="0"/>
              <a:buChar char="•"/>
              <a:defRPr sz="2199">
                <a:latin typeface="+mn-lt"/>
              </a:defRPr>
            </a:lvl3pPr>
            <a:lvl4pPr marL="684008" indent="-225357">
              <a:spcBef>
                <a:spcPts val="0"/>
              </a:spcBef>
              <a:spcAft>
                <a:spcPts val="600"/>
              </a:spcAft>
              <a:buClr>
                <a:schemeClr val="accent6"/>
              </a:buClr>
              <a:buFont typeface="System Font Regular"/>
              <a:buChar char="–"/>
              <a:tabLst/>
              <a:defRPr sz="2199">
                <a:latin typeface="+mn-lt"/>
              </a:defRPr>
            </a:lvl4pPr>
            <a:lvl5pPr marL="1372776" indent="-230119">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3"/>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May 28, 2024</a:t>
            </a:fld>
            <a:endParaRPr lang="en-US" dirty="0"/>
          </a:p>
        </p:txBody>
      </p:sp>
    </p:spTree>
    <p:extLst>
      <p:ext uri="{BB962C8B-B14F-4D97-AF65-F5344CB8AC3E}">
        <p14:creationId xmlns:p14="http://schemas.microsoft.com/office/powerpoint/2010/main" val="3650835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170961"/>
            <a:ext cx="10515163" cy="648915"/>
          </a:xfrm>
          <a:prstGeom prst="rect">
            <a:avLst/>
          </a:prstGeom>
        </p:spPr>
        <p:txBody>
          <a:bodyPr vert="horz" lIns="91440" tIns="45720" rIns="91440" bIns="45720" rtlCol="0" anchor="t">
            <a:normAutofit/>
          </a:bodyPr>
          <a:lstStyle>
            <a:lvl1pPr>
              <a:defRPr sz="3199"/>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5"/>
            <a:ext cx="2743915" cy="2986087"/>
          </a:xfrm>
          <a:prstGeom prst="rect">
            <a:avLst/>
          </a:prstGeom>
        </p:spPr>
        <p:txBody>
          <a:bodyPr/>
          <a:lstStyle>
            <a:lvl1pPr marL="0" indent="0">
              <a:spcBef>
                <a:spcPts val="0"/>
              </a:spcBef>
              <a:spcAft>
                <a:spcPts val="1200"/>
              </a:spcAft>
              <a:buClr>
                <a:schemeClr val="accent6"/>
              </a:buClr>
              <a:buFontTx/>
              <a:buNone/>
              <a:defRPr sz="1999">
                <a:solidFill>
                  <a:schemeClr val="tx1"/>
                </a:solidFill>
                <a:latin typeface="+mn-lt"/>
              </a:defRPr>
            </a:lvl1pPr>
            <a:lvl2pPr marL="344385" indent="-230119">
              <a:spcBef>
                <a:spcPts val="0"/>
              </a:spcBef>
              <a:spcAft>
                <a:spcPts val="600"/>
              </a:spcAft>
              <a:defRPr sz="1999">
                <a:latin typeface="+mn-lt"/>
              </a:defRPr>
            </a:lvl2pPr>
            <a:lvl3pPr marL="458650" indent="-228531">
              <a:spcBef>
                <a:spcPts val="0"/>
              </a:spcBef>
              <a:spcAft>
                <a:spcPts val="600"/>
              </a:spcAft>
              <a:buFont typeface="Arial" panose="020B0604020202020204" pitchFamily="34" charset="0"/>
              <a:buChar char="•"/>
              <a:defRPr sz="1999">
                <a:latin typeface="+mn-lt"/>
              </a:defRPr>
            </a:lvl3pPr>
            <a:lvl4pPr marL="569742" indent="-230119">
              <a:spcBef>
                <a:spcPts val="0"/>
              </a:spcBef>
              <a:spcAft>
                <a:spcPts val="600"/>
              </a:spcAft>
              <a:buClr>
                <a:schemeClr val="accent6"/>
              </a:buClr>
              <a:buFont typeface="System Font Regular"/>
              <a:buChar char="–"/>
              <a:tabLst/>
              <a:defRPr sz="1999">
                <a:latin typeface="+mn-lt"/>
              </a:defRPr>
            </a:lvl4pPr>
            <a:lvl5pPr marL="684008" indent="-225357">
              <a:spcBef>
                <a:spcPts val="0"/>
              </a:spcBef>
              <a:spcAft>
                <a:spcPts val="600"/>
              </a:spcAft>
              <a:buClr>
                <a:schemeClr val="accent6"/>
              </a:buClr>
              <a:buSzPct val="100000"/>
              <a:buFont typeface="System Font Regular"/>
              <a:buChar char="–"/>
              <a:defRPr sz="19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4"/>
            <a:ext cx="2743915" cy="2986087"/>
          </a:xfrm>
          <a:prstGeom prst="rect">
            <a:avLst/>
          </a:prstGeom>
        </p:spPr>
        <p:txBody>
          <a:bodyPr/>
          <a:lstStyle>
            <a:lvl1pPr marL="0" indent="0">
              <a:spcBef>
                <a:spcPts val="0"/>
              </a:spcBef>
              <a:spcAft>
                <a:spcPts val="1200"/>
              </a:spcAft>
              <a:buClr>
                <a:schemeClr val="accent6"/>
              </a:buClr>
              <a:buFontTx/>
              <a:buNone/>
              <a:defRPr sz="1999">
                <a:solidFill>
                  <a:schemeClr val="tx1"/>
                </a:solidFill>
                <a:latin typeface="+mn-lt"/>
              </a:defRPr>
            </a:lvl1pPr>
            <a:lvl2pPr marL="344385" indent="-230119">
              <a:spcBef>
                <a:spcPts val="0"/>
              </a:spcBef>
              <a:spcAft>
                <a:spcPts val="600"/>
              </a:spcAft>
              <a:defRPr sz="1999">
                <a:latin typeface="+mn-lt"/>
              </a:defRPr>
            </a:lvl2pPr>
            <a:lvl3pPr marL="458650" indent="-228531">
              <a:spcBef>
                <a:spcPts val="0"/>
              </a:spcBef>
              <a:spcAft>
                <a:spcPts val="600"/>
              </a:spcAft>
              <a:buFont typeface="Arial" panose="020B0604020202020204" pitchFamily="34" charset="0"/>
              <a:buChar char="•"/>
              <a:defRPr sz="1999">
                <a:latin typeface="+mn-lt"/>
              </a:defRPr>
            </a:lvl3pPr>
            <a:lvl4pPr marL="569742" indent="-230119">
              <a:spcBef>
                <a:spcPts val="0"/>
              </a:spcBef>
              <a:spcAft>
                <a:spcPts val="600"/>
              </a:spcAft>
              <a:buClr>
                <a:schemeClr val="accent6"/>
              </a:buClr>
              <a:buFont typeface="System Font Regular"/>
              <a:buChar char="–"/>
              <a:tabLst/>
              <a:defRPr sz="1999">
                <a:latin typeface="+mn-lt"/>
              </a:defRPr>
            </a:lvl4pPr>
            <a:lvl5pPr marL="684008" indent="-225357">
              <a:spcBef>
                <a:spcPts val="0"/>
              </a:spcBef>
              <a:spcAft>
                <a:spcPts val="600"/>
              </a:spcAft>
              <a:buClr>
                <a:schemeClr val="accent6"/>
              </a:buClr>
              <a:buSzPct val="100000"/>
              <a:buFont typeface="System Font Regular"/>
              <a:buChar char="–"/>
              <a:defRPr sz="19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5" y="2048316"/>
            <a:ext cx="2743915" cy="2986087"/>
          </a:xfrm>
          <a:prstGeom prst="rect">
            <a:avLst/>
          </a:prstGeom>
        </p:spPr>
        <p:txBody>
          <a:bodyPr/>
          <a:lstStyle>
            <a:lvl1pPr marL="0" indent="0">
              <a:spcBef>
                <a:spcPts val="0"/>
              </a:spcBef>
              <a:spcAft>
                <a:spcPts val="1200"/>
              </a:spcAft>
              <a:buClr>
                <a:schemeClr val="accent6"/>
              </a:buClr>
              <a:buFontTx/>
              <a:buNone/>
              <a:defRPr sz="1999">
                <a:solidFill>
                  <a:schemeClr val="tx1"/>
                </a:solidFill>
                <a:latin typeface="+mn-lt"/>
              </a:defRPr>
            </a:lvl1pPr>
            <a:lvl2pPr marL="344385" indent="-230119">
              <a:spcBef>
                <a:spcPts val="0"/>
              </a:spcBef>
              <a:spcAft>
                <a:spcPts val="600"/>
              </a:spcAft>
              <a:defRPr sz="1999">
                <a:latin typeface="+mn-lt"/>
              </a:defRPr>
            </a:lvl2pPr>
            <a:lvl3pPr marL="458650" indent="-228531">
              <a:spcBef>
                <a:spcPts val="0"/>
              </a:spcBef>
              <a:spcAft>
                <a:spcPts val="600"/>
              </a:spcAft>
              <a:buFont typeface="Arial" panose="020B0604020202020204" pitchFamily="34" charset="0"/>
              <a:buChar char="•"/>
              <a:defRPr sz="1999">
                <a:latin typeface="+mn-lt"/>
              </a:defRPr>
            </a:lvl3pPr>
            <a:lvl4pPr marL="569742" indent="-230119">
              <a:spcBef>
                <a:spcPts val="0"/>
              </a:spcBef>
              <a:spcAft>
                <a:spcPts val="600"/>
              </a:spcAft>
              <a:buClr>
                <a:schemeClr val="accent6"/>
              </a:buClr>
              <a:buFont typeface="System Font Regular"/>
              <a:buChar char="–"/>
              <a:tabLst/>
              <a:defRPr sz="1999">
                <a:latin typeface="+mn-lt"/>
              </a:defRPr>
            </a:lvl4pPr>
            <a:lvl5pPr marL="684008" indent="-225357">
              <a:spcBef>
                <a:spcPts val="0"/>
              </a:spcBef>
              <a:spcAft>
                <a:spcPts val="600"/>
              </a:spcAft>
              <a:buClr>
                <a:schemeClr val="accent6"/>
              </a:buClr>
              <a:buSzPct val="100000"/>
              <a:buFont typeface="System Font Regular"/>
              <a:buChar char="–"/>
              <a:defRPr sz="19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1999">
                <a:solidFill>
                  <a:schemeClr val="tx1"/>
                </a:solidFill>
                <a:latin typeface="+mn-lt"/>
              </a:defRPr>
            </a:lvl1pPr>
            <a:lvl2pPr marL="344385" indent="-230119">
              <a:spcBef>
                <a:spcPts val="0"/>
              </a:spcBef>
              <a:spcAft>
                <a:spcPts val="600"/>
              </a:spcAft>
              <a:defRPr sz="1999">
                <a:latin typeface="+mn-lt"/>
              </a:defRPr>
            </a:lvl2pPr>
            <a:lvl3pPr marL="458650" indent="-228531">
              <a:spcBef>
                <a:spcPts val="0"/>
              </a:spcBef>
              <a:spcAft>
                <a:spcPts val="600"/>
              </a:spcAft>
              <a:buFont typeface="Arial" panose="020B0604020202020204" pitchFamily="34" charset="0"/>
              <a:buChar char="•"/>
              <a:defRPr sz="1999">
                <a:latin typeface="+mn-lt"/>
              </a:defRPr>
            </a:lvl3pPr>
            <a:lvl4pPr marL="569742" indent="-230119">
              <a:spcBef>
                <a:spcPts val="0"/>
              </a:spcBef>
              <a:spcAft>
                <a:spcPts val="600"/>
              </a:spcAft>
              <a:buClr>
                <a:schemeClr val="accent6"/>
              </a:buClr>
              <a:buFont typeface="System Font Regular"/>
              <a:buChar char="–"/>
              <a:tabLst/>
              <a:defRPr sz="1999">
                <a:latin typeface="+mn-lt"/>
              </a:defRPr>
            </a:lvl4pPr>
            <a:lvl5pPr marL="684008" indent="-225357">
              <a:spcBef>
                <a:spcPts val="0"/>
              </a:spcBef>
              <a:spcAft>
                <a:spcPts val="600"/>
              </a:spcAft>
              <a:buClr>
                <a:schemeClr val="accent6"/>
              </a:buClr>
              <a:buSzPct val="100000"/>
              <a:buFont typeface="System Font Regular"/>
              <a:buChar char="–"/>
              <a:defRPr sz="19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3"/>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May 28, 2024</a:t>
            </a:fld>
            <a:endParaRPr lang="en-US" dirty="0"/>
          </a:p>
        </p:txBody>
      </p:sp>
    </p:spTree>
    <p:extLst>
      <p:ext uri="{BB962C8B-B14F-4D97-AF65-F5344CB8AC3E}">
        <p14:creationId xmlns:p14="http://schemas.microsoft.com/office/powerpoint/2010/main" val="272357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70959"/>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2"/>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04831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920198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154183"/>
            <a:ext cx="10515163" cy="648915"/>
          </a:xfrm>
          <a:prstGeom prst="rect">
            <a:avLst/>
          </a:prstGeom>
        </p:spPr>
        <p:txBody>
          <a:bodyPr vert="horz" lIns="91440" tIns="45720" rIns="91440" bIns="45720" rtlCol="0" anchor="t">
            <a:normAutofit/>
          </a:bodyPr>
          <a:lstStyle>
            <a:lvl1pPr>
              <a:defRPr sz="3199"/>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3" y="2040641"/>
            <a:ext cx="5249959" cy="2986087"/>
          </a:xfrm>
          <a:prstGeom prst="rect">
            <a:avLst/>
          </a:prstGeom>
        </p:spPr>
        <p:txBody>
          <a:bodyPr/>
          <a:lstStyle>
            <a:lvl1pPr marL="399930" indent="-342797">
              <a:spcBef>
                <a:spcPts val="0"/>
              </a:spcBef>
              <a:spcAft>
                <a:spcPts val="800"/>
              </a:spcAft>
              <a:buClr>
                <a:schemeClr val="accent6"/>
              </a:buClr>
              <a:buFont typeface="Wingdings" panose="05000000000000000000" pitchFamily="2" charset="2"/>
              <a:buChar char="§"/>
              <a:defRPr sz="2399">
                <a:solidFill>
                  <a:schemeClr val="tx1"/>
                </a:solidFill>
                <a:latin typeface="+mn-lt"/>
              </a:defRPr>
            </a:lvl1pPr>
            <a:lvl2pPr marL="685594" indent="-347368">
              <a:spcBef>
                <a:spcPts val="0"/>
              </a:spcBef>
              <a:spcAft>
                <a:spcPts val="800"/>
              </a:spcAft>
              <a:defRPr sz="2399">
                <a:latin typeface="+mn-lt"/>
              </a:defRPr>
            </a:lvl2pPr>
            <a:lvl3pPr marL="971259" indent="-280904">
              <a:spcBef>
                <a:spcPts val="0"/>
              </a:spcBef>
              <a:spcAft>
                <a:spcPts val="800"/>
              </a:spcAft>
              <a:buFont typeface="Arial" panose="020B0604020202020204" pitchFamily="34" charset="0"/>
              <a:buChar char="•"/>
              <a:defRPr sz="2399">
                <a:latin typeface="+mn-lt"/>
              </a:defRPr>
            </a:lvl3pPr>
            <a:lvl4pPr marL="1371189" indent="-399930">
              <a:spcBef>
                <a:spcPts val="0"/>
              </a:spcBef>
              <a:spcAft>
                <a:spcPts val="800"/>
              </a:spcAft>
              <a:buClr>
                <a:schemeClr val="accent6"/>
              </a:buClr>
              <a:buFont typeface="System Font Regular"/>
              <a:buChar char="–"/>
              <a:defRPr sz="2399">
                <a:latin typeface="+mn-lt"/>
              </a:defRPr>
            </a:lvl4pPr>
            <a:lvl5pPr marL="1713986" indent="-342797">
              <a:spcBef>
                <a:spcPts val="0"/>
              </a:spcBef>
              <a:spcAft>
                <a:spcPts val="800"/>
              </a:spcAft>
              <a:buClr>
                <a:schemeClr val="accent6"/>
              </a:buClr>
              <a:buSzPct val="100000"/>
              <a:buFont typeface="System Font Regular"/>
              <a:buChar char="–"/>
              <a:defRPr sz="23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2" y="2042460"/>
            <a:ext cx="5043213"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3"/>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May 28, 2024</a:t>
            </a:fld>
            <a:endParaRPr lang="en-US" dirty="0"/>
          </a:p>
        </p:txBody>
      </p:sp>
    </p:spTree>
    <p:extLst>
      <p:ext uri="{BB962C8B-B14F-4D97-AF65-F5344CB8AC3E}">
        <p14:creationId xmlns:p14="http://schemas.microsoft.com/office/powerpoint/2010/main" val="1735197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1" y="1371603"/>
            <a:ext cx="10941633"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3"/>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May 28, 2024</a:t>
            </a:fld>
            <a:endParaRPr lang="en-US" dirty="0"/>
          </a:p>
        </p:txBody>
      </p:sp>
    </p:spTree>
    <p:extLst>
      <p:ext uri="{BB962C8B-B14F-4D97-AF65-F5344CB8AC3E}">
        <p14:creationId xmlns:p14="http://schemas.microsoft.com/office/powerpoint/2010/main" val="2850558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145794"/>
            <a:ext cx="10515163" cy="648915"/>
          </a:xfrm>
          <a:prstGeom prst="rect">
            <a:avLst/>
          </a:prstGeom>
        </p:spPr>
        <p:txBody>
          <a:bodyPr vert="horz" lIns="91440" tIns="45720" rIns="91440" bIns="45720" rtlCol="0" anchor="t">
            <a:normAutofit/>
          </a:bodyPr>
          <a:lstStyle>
            <a:lvl1pPr>
              <a:defRPr sz="3199"/>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2032254"/>
            <a:ext cx="9605131" cy="2986087"/>
          </a:xfrm>
          <a:prstGeom prst="rect">
            <a:avLst/>
          </a:prstGeom>
        </p:spPr>
        <p:txBody>
          <a:bodyPr/>
          <a:lstStyle>
            <a:lvl1pPr marL="114266" indent="0">
              <a:spcBef>
                <a:spcPts val="0"/>
              </a:spcBef>
              <a:spcAft>
                <a:spcPts val="1200"/>
              </a:spcAft>
              <a:buClr>
                <a:schemeClr val="accent6"/>
              </a:buClr>
              <a:buFont typeface="Wingdings" panose="05000000000000000000" pitchFamily="2" charset="2"/>
              <a:buNone/>
              <a:defRPr sz="2399">
                <a:solidFill>
                  <a:schemeClr val="tx1"/>
                </a:solidFill>
                <a:latin typeface="+mn-lt"/>
              </a:defRPr>
            </a:lvl1pPr>
            <a:lvl2pPr marL="338227" indent="0">
              <a:spcBef>
                <a:spcPts val="0"/>
              </a:spcBef>
              <a:spcAft>
                <a:spcPts val="600"/>
              </a:spcAft>
              <a:buFontTx/>
              <a:buNone/>
              <a:defRPr sz="2199">
                <a:latin typeface="+mn-lt"/>
              </a:defRPr>
            </a:lvl2pPr>
            <a:lvl3pPr marL="676453" indent="0">
              <a:spcBef>
                <a:spcPts val="0"/>
              </a:spcBef>
              <a:spcAft>
                <a:spcPts val="600"/>
              </a:spcAft>
              <a:buFontTx/>
              <a:buNone/>
              <a:defRPr sz="2199">
                <a:latin typeface="+mn-lt"/>
              </a:defRPr>
            </a:lvl3pPr>
            <a:lvl4pPr marL="1133516" indent="0">
              <a:spcBef>
                <a:spcPts val="0"/>
              </a:spcBef>
              <a:spcAft>
                <a:spcPts val="600"/>
              </a:spcAft>
              <a:buClr>
                <a:schemeClr val="accent6"/>
              </a:buClr>
              <a:buFontTx/>
              <a:buNone/>
              <a:defRPr sz="2199">
                <a:latin typeface="+mn-lt"/>
              </a:defRPr>
            </a:lvl4pPr>
            <a:lvl5pPr marL="1480884"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3"/>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May 28, 2024</a:t>
            </a:fld>
            <a:endParaRPr lang="en-US" dirty="0"/>
          </a:p>
        </p:txBody>
      </p:sp>
    </p:spTree>
    <p:extLst>
      <p:ext uri="{BB962C8B-B14F-4D97-AF65-F5344CB8AC3E}">
        <p14:creationId xmlns:p14="http://schemas.microsoft.com/office/powerpoint/2010/main" val="3053042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8122" y="2691246"/>
            <a:ext cx="8534401"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1085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3187170"/>
            <a:ext cx="10212916" cy="1168400"/>
          </a:xfrm>
        </p:spPr>
        <p:txBody>
          <a:bodyPr anchor="t"/>
          <a:lstStyle>
            <a:lvl1pPr algn="l">
              <a:defRPr sz="3598" b="0" cap="all"/>
            </a:lvl1pPr>
          </a:lstStyle>
          <a:p>
            <a:r>
              <a:rPr lang="en-US"/>
              <a:t>Click to edit Master title style</a:t>
            </a:r>
            <a:endParaRPr lang="en-US" dirty="0"/>
          </a:p>
        </p:txBody>
      </p:sp>
      <p:sp>
        <p:nvSpPr>
          <p:cNvPr id="3" name="Text Placeholder 2"/>
          <p:cNvSpPr>
            <a:spLocks noGrp="1"/>
          </p:cNvSpPr>
          <p:nvPr>
            <p:ph type="body" idx="1"/>
          </p:nvPr>
        </p:nvSpPr>
        <p:spPr>
          <a:xfrm>
            <a:off x="963085" y="1553633"/>
            <a:ext cx="8180916" cy="1633538"/>
          </a:xfrm>
        </p:spPr>
        <p:txBody>
          <a:bodyPr anchor="b"/>
          <a:lstStyle>
            <a:lvl1pPr marL="0" indent="0">
              <a:buNone/>
              <a:defRPr sz="1998">
                <a:solidFill>
                  <a:srgbClr val="222222"/>
                </a:solidFill>
              </a:defRPr>
            </a:lvl1pPr>
            <a:lvl2pPr marL="456926" indent="0">
              <a:buNone/>
              <a:defRPr sz="1798">
                <a:solidFill>
                  <a:schemeClr val="tx1">
                    <a:tint val="75000"/>
                  </a:schemeClr>
                </a:solidFill>
              </a:defRPr>
            </a:lvl2pPr>
            <a:lvl3pPr marL="913852" indent="0">
              <a:buNone/>
              <a:defRPr sz="1600">
                <a:solidFill>
                  <a:schemeClr val="tx1">
                    <a:tint val="75000"/>
                  </a:schemeClr>
                </a:solidFill>
              </a:defRPr>
            </a:lvl3pPr>
            <a:lvl4pPr marL="1370778" indent="0">
              <a:buNone/>
              <a:defRPr sz="1400">
                <a:solidFill>
                  <a:schemeClr val="tx1">
                    <a:tint val="75000"/>
                  </a:schemeClr>
                </a:solidFill>
              </a:defRPr>
            </a:lvl4pPr>
            <a:lvl5pPr marL="1827703" indent="0">
              <a:buNone/>
              <a:defRPr sz="1400">
                <a:solidFill>
                  <a:schemeClr val="tx1">
                    <a:tint val="75000"/>
                  </a:schemeClr>
                </a:solidFill>
              </a:defRPr>
            </a:lvl5pPr>
            <a:lvl6pPr marL="2284628" indent="0">
              <a:buNone/>
              <a:defRPr sz="1400">
                <a:solidFill>
                  <a:schemeClr val="tx1">
                    <a:tint val="75000"/>
                  </a:schemeClr>
                </a:solidFill>
              </a:defRPr>
            </a:lvl6pPr>
            <a:lvl7pPr marL="2741554" indent="0">
              <a:buNone/>
              <a:defRPr sz="1400">
                <a:solidFill>
                  <a:schemeClr val="tx1">
                    <a:tint val="75000"/>
                  </a:schemeClr>
                </a:solidFill>
              </a:defRPr>
            </a:lvl7pPr>
            <a:lvl8pPr marL="3198480" indent="0">
              <a:buNone/>
              <a:defRPr sz="1400">
                <a:solidFill>
                  <a:schemeClr val="tx1">
                    <a:tint val="75000"/>
                  </a:schemeClr>
                </a:solidFill>
              </a:defRPr>
            </a:lvl8pPr>
            <a:lvl9pPr marL="3655406"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endParaRPr lang="en-US" dirty="0">
              <a:solidFill>
                <a:srgbClr val="FFFFFF"/>
              </a:solidFill>
            </a:endParaRPr>
          </a:p>
        </p:txBody>
      </p:sp>
      <p:sp>
        <p:nvSpPr>
          <p:cNvPr id="8" name="Date Placeholder 3"/>
          <p:cNvSpPr>
            <a:spLocks noGrp="1"/>
          </p:cNvSpPr>
          <p:nvPr>
            <p:ph type="dt" sz="half" idx="2"/>
          </p:nvPr>
        </p:nvSpPr>
        <p:spPr>
          <a:xfrm>
            <a:off x="10293011"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1730798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25522"/>
            <a:ext cx="10363199" cy="2546478"/>
          </a:xfrm>
        </p:spPr>
        <p:txBody>
          <a:bodyPr anchor="t"/>
          <a:lstStyle>
            <a:lvl1pPr>
              <a:defRPr sz="4199">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8" cy="1066800"/>
          </a:xfrm>
          <a:prstGeom prst="rect">
            <a:avLst/>
          </a:prstGeom>
        </p:spPr>
        <p:txBody>
          <a:bodyPr anchor="t">
            <a:normAutofit/>
          </a:bodyPr>
          <a:lstStyle>
            <a:lvl1pPr marL="0" indent="0" algn="l">
              <a:buNone/>
              <a:defRPr sz="1999">
                <a:solidFill>
                  <a:srgbClr val="22222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a:xfrm>
            <a:off x="11375717" y="6305883"/>
            <a:ext cx="731521" cy="396240"/>
          </a:xfrm>
          <a:prstGeom prst="bracketPair">
            <a:avLst>
              <a:gd name="adj" fmla="val 17949"/>
            </a:avLst>
          </a:prstGeom>
        </p:spPr>
        <p:txBody>
          <a:bodyPr/>
          <a:lstStyle>
            <a:lvl1pPr>
              <a:defRPr b="0" i="0">
                <a:latin typeface="ITC Avant Garde Std Bk"/>
                <a:cs typeface="ITC Avant Garde Std Bk"/>
              </a:defRPr>
            </a:lvl1pPr>
          </a:lstStyle>
          <a:p>
            <a:fld id="{6E2D2B3B-882E-40F3-A32F-6DD516915044}"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3"/>
          </p:nvPr>
        </p:nvSpPr>
        <p:spPr>
          <a:xfrm>
            <a:off x="203200" y="228600"/>
            <a:ext cx="8026400" cy="914400"/>
          </a:xfrm>
          <a:prstGeom prst="rect">
            <a:avLst/>
          </a:prstGeom>
        </p:spPr>
        <p:txBody>
          <a:bodyPr/>
          <a:lstStyle/>
          <a:p>
            <a:r>
              <a:rPr lang="en-US"/>
              <a:t>Click icon to add picture</a:t>
            </a:r>
          </a:p>
        </p:txBody>
      </p:sp>
      <p:sp>
        <p:nvSpPr>
          <p:cNvPr id="8" name="Date Placeholder 3"/>
          <p:cNvSpPr>
            <a:spLocks noGrp="1"/>
          </p:cNvSpPr>
          <p:nvPr>
            <p:ph type="dt" sz="half" idx="11"/>
          </p:nvPr>
        </p:nvSpPr>
        <p:spPr>
          <a:xfrm>
            <a:off x="10293009" y="6352706"/>
            <a:ext cx="984590"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52706"/>
            <a:ext cx="5823064" cy="365760"/>
          </a:xfrm>
          <a:prstGeom prst="rect">
            <a:avLst/>
          </a:prstGeom>
        </p:spPr>
        <p:txBody>
          <a:bodyPr/>
          <a:lstStyle/>
          <a:p>
            <a:endParaRPr lang="en-US" dirty="0">
              <a:solidFill>
                <a:srgbClr val="1C3768">
                  <a:lumMod val="40000"/>
                  <a:lumOff val="60000"/>
                </a:srgbClr>
              </a:solidFill>
            </a:endParaRPr>
          </a:p>
        </p:txBody>
      </p:sp>
    </p:spTree>
    <p:extLst>
      <p:ext uri="{BB962C8B-B14F-4D97-AF65-F5344CB8AC3E}">
        <p14:creationId xmlns:p14="http://schemas.microsoft.com/office/powerpoint/2010/main" val="1154626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026397"/>
            <a:ext cx="10515162"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58" y="1933636"/>
            <a:ext cx="5172787" cy="2986087"/>
          </a:xfrm>
          <a:prstGeom prst="rect">
            <a:avLst/>
          </a:prstGeom>
        </p:spPr>
        <p:txBody>
          <a:bodyPr/>
          <a:lstStyle>
            <a:lvl1pPr marL="457063" indent="-342797">
              <a:spcBef>
                <a:spcPts val="0"/>
              </a:spcBef>
              <a:spcAft>
                <a:spcPts val="1200"/>
              </a:spcAft>
              <a:buClr>
                <a:schemeClr val="accent6"/>
              </a:buClr>
              <a:buFont typeface="Wingdings" pitchFamily="2" charset="2"/>
              <a:buChar char="§"/>
              <a:defRPr sz="2198">
                <a:solidFill>
                  <a:schemeClr val="tx1"/>
                </a:solidFill>
                <a:latin typeface="+mn-lt"/>
              </a:defRPr>
            </a:lvl1pPr>
            <a:lvl2pPr marL="457063" indent="-342797">
              <a:spcBef>
                <a:spcPts val="0"/>
              </a:spcBef>
              <a:spcAft>
                <a:spcPts val="600"/>
              </a:spcAft>
              <a:defRPr sz="2198">
                <a:latin typeface="+mn-lt"/>
              </a:defRPr>
            </a:lvl2pPr>
            <a:lvl3pPr marL="685594" indent="-345971">
              <a:spcBef>
                <a:spcPts val="0"/>
              </a:spcBef>
              <a:spcAft>
                <a:spcPts val="600"/>
              </a:spcAft>
              <a:buFont typeface="Arial" panose="020B0604020202020204" pitchFamily="34" charset="0"/>
              <a:buChar char="•"/>
              <a:defRPr sz="2198">
                <a:latin typeface="+mn-lt"/>
              </a:defRPr>
            </a:lvl3pPr>
            <a:lvl4pPr marL="1029979" indent="-345971">
              <a:spcBef>
                <a:spcPts val="0"/>
              </a:spcBef>
              <a:spcAft>
                <a:spcPts val="600"/>
              </a:spcAft>
              <a:buClr>
                <a:schemeClr val="accent6"/>
              </a:buClr>
              <a:buFont typeface="System Font Regular"/>
              <a:buChar char="–"/>
              <a:defRPr sz="2198">
                <a:latin typeface="+mn-lt"/>
              </a:defRPr>
            </a:lvl4pPr>
            <a:lvl5pPr marL="1258510" indent="-345971">
              <a:spcBef>
                <a:spcPts val="0"/>
              </a:spcBef>
              <a:spcAft>
                <a:spcPts val="600"/>
              </a:spcAft>
              <a:buClr>
                <a:schemeClr val="accent6"/>
              </a:buClr>
              <a:buSzPct val="100000"/>
              <a:buFont typeface="System Font Regular"/>
              <a:buChar char="–"/>
              <a:defRPr sz="2198">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7" y="1933635"/>
            <a:ext cx="5172787" cy="2986087"/>
          </a:xfrm>
          <a:prstGeom prst="rect">
            <a:avLst/>
          </a:prstGeom>
        </p:spPr>
        <p:txBody>
          <a:bodyPr/>
          <a:lstStyle>
            <a:lvl1pPr marL="457063" indent="-342797">
              <a:spcBef>
                <a:spcPts val="0"/>
              </a:spcBef>
              <a:spcAft>
                <a:spcPts val="1200"/>
              </a:spcAft>
              <a:buClr>
                <a:schemeClr val="accent6"/>
              </a:buClr>
              <a:buFont typeface="Wingdings" pitchFamily="2" charset="2"/>
              <a:buChar char="§"/>
              <a:defRPr sz="2198">
                <a:solidFill>
                  <a:schemeClr val="tx1"/>
                </a:solidFill>
                <a:latin typeface="+mn-lt"/>
              </a:defRPr>
            </a:lvl1pPr>
            <a:lvl2pPr marL="457063" indent="-342797">
              <a:spcBef>
                <a:spcPts val="0"/>
              </a:spcBef>
              <a:spcAft>
                <a:spcPts val="600"/>
              </a:spcAft>
              <a:defRPr sz="2198">
                <a:latin typeface="+mn-lt"/>
              </a:defRPr>
            </a:lvl2pPr>
            <a:lvl3pPr marL="685594" indent="-345971">
              <a:spcBef>
                <a:spcPts val="0"/>
              </a:spcBef>
              <a:spcAft>
                <a:spcPts val="600"/>
              </a:spcAft>
              <a:buFont typeface="Arial" panose="020B0604020202020204" pitchFamily="34" charset="0"/>
              <a:buChar char="•"/>
              <a:defRPr sz="2198">
                <a:latin typeface="+mn-lt"/>
              </a:defRPr>
            </a:lvl3pPr>
            <a:lvl4pPr marL="1029979" indent="-345971">
              <a:spcBef>
                <a:spcPts val="0"/>
              </a:spcBef>
              <a:spcAft>
                <a:spcPts val="600"/>
              </a:spcAft>
              <a:buClr>
                <a:schemeClr val="accent6"/>
              </a:buClr>
              <a:buFont typeface="System Font Regular"/>
              <a:buChar char="–"/>
              <a:defRPr sz="2198">
                <a:latin typeface="+mn-lt"/>
              </a:defRPr>
            </a:lvl4pPr>
            <a:lvl5pPr marL="1258510" indent="-345971">
              <a:spcBef>
                <a:spcPts val="0"/>
              </a:spcBef>
              <a:spcAft>
                <a:spcPts val="600"/>
              </a:spcAft>
              <a:buClr>
                <a:schemeClr val="accent6"/>
              </a:buClr>
              <a:buSzPct val="100000"/>
              <a:buFont typeface="System Font Regular"/>
              <a:buChar char="–"/>
              <a:defRPr sz="2198">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8" y="6356357"/>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May 28, 2024</a:t>
            </a:fld>
            <a:endParaRPr lang="en-US" dirty="0"/>
          </a:p>
        </p:txBody>
      </p:sp>
    </p:spTree>
    <p:extLst>
      <p:ext uri="{BB962C8B-B14F-4D97-AF65-F5344CB8AC3E}">
        <p14:creationId xmlns:p14="http://schemas.microsoft.com/office/powerpoint/2010/main" val="471819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5384798" cy="4431307"/>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09" y="6352706"/>
            <a:ext cx="984590"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8" y="6292284"/>
            <a:ext cx="1920252" cy="489516"/>
          </a:xfrm>
          <a:prstGeom prst="rect">
            <a:avLst/>
          </a:prstGeom>
        </p:spPr>
      </p:pic>
    </p:spTree>
    <p:extLst>
      <p:ext uri="{BB962C8B-B14F-4D97-AF65-F5344CB8AC3E}">
        <p14:creationId xmlns:p14="http://schemas.microsoft.com/office/powerpoint/2010/main" val="985893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8121" y="2691246"/>
            <a:ext cx="8534401"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00740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May 28, 2024</a:t>
            </a:fld>
            <a:endParaRPr lang="en-US" dirty="0"/>
          </a:p>
        </p:txBody>
      </p:sp>
    </p:spTree>
    <p:extLst>
      <p:ext uri="{BB962C8B-B14F-4D97-AF65-F5344CB8AC3E}">
        <p14:creationId xmlns:p14="http://schemas.microsoft.com/office/powerpoint/2010/main" val="183161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54181"/>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1"/>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810806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May 28, 2024</a:t>
            </a:fld>
            <a:endParaRPr lang="en-US" dirty="0"/>
          </a:p>
        </p:txBody>
      </p:sp>
    </p:spTree>
    <p:extLst>
      <p:ext uri="{BB962C8B-B14F-4D97-AF65-F5344CB8AC3E}">
        <p14:creationId xmlns:p14="http://schemas.microsoft.com/office/powerpoint/2010/main" val="18844064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62570"/>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0"/>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29"/>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May 28, 2024</a:t>
            </a:fld>
            <a:endParaRPr lang="en-US" dirty="0"/>
          </a:p>
        </p:txBody>
      </p:sp>
    </p:spTree>
    <p:extLst>
      <p:ext uri="{BB962C8B-B14F-4D97-AF65-F5344CB8AC3E}">
        <p14:creationId xmlns:p14="http://schemas.microsoft.com/office/powerpoint/2010/main" val="3838082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37403"/>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2"/>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May 28, 2024</a:t>
            </a:fld>
            <a:endParaRPr lang="en-US" dirty="0"/>
          </a:p>
        </p:txBody>
      </p:sp>
    </p:spTree>
    <p:extLst>
      <p:ext uri="{BB962C8B-B14F-4D97-AF65-F5344CB8AC3E}">
        <p14:creationId xmlns:p14="http://schemas.microsoft.com/office/powerpoint/2010/main" val="3383218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70959"/>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2"/>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04831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May 28, 2024</a:t>
            </a:fld>
            <a:endParaRPr lang="en-US" dirty="0"/>
          </a:p>
        </p:txBody>
      </p:sp>
    </p:spTree>
    <p:extLst>
      <p:ext uri="{BB962C8B-B14F-4D97-AF65-F5344CB8AC3E}">
        <p14:creationId xmlns:p14="http://schemas.microsoft.com/office/powerpoint/2010/main" val="777121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54181"/>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1"/>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May 28, 2024</a:t>
            </a:fld>
            <a:endParaRPr lang="en-US" dirty="0"/>
          </a:p>
        </p:txBody>
      </p:sp>
    </p:spTree>
    <p:extLst>
      <p:ext uri="{BB962C8B-B14F-4D97-AF65-F5344CB8AC3E}">
        <p14:creationId xmlns:p14="http://schemas.microsoft.com/office/powerpoint/2010/main" val="16669517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0" y="1371601"/>
            <a:ext cx="10941633"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May 28, 2024</a:t>
            </a:fld>
            <a:endParaRPr lang="en-US" dirty="0"/>
          </a:p>
        </p:txBody>
      </p:sp>
    </p:spTree>
    <p:extLst>
      <p:ext uri="{BB962C8B-B14F-4D97-AF65-F5344CB8AC3E}">
        <p14:creationId xmlns:p14="http://schemas.microsoft.com/office/powerpoint/2010/main" val="34634858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45792"/>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032252"/>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May 28, 2024</a:t>
            </a:fld>
            <a:endParaRPr lang="en-US" dirty="0"/>
          </a:p>
        </p:txBody>
      </p:sp>
    </p:spTree>
    <p:extLst>
      <p:ext uri="{BB962C8B-B14F-4D97-AF65-F5344CB8AC3E}">
        <p14:creationId xmlns:p14="http://schemas.microsoft.com/office/powerpoint/2010/main" val="506362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8121" y="2691246"/>
            <a:ext cx="8534401"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20174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3187170"/>
            <a:ext cx="10212916" cy="1168400"/>
          </a:xfrm>
        </p:spPr>
        <p:txBody>
          <a:bodyPr anchor="t"/>
          <a:lstStyle>
            <a:lvl1pPr algn="l">
              <a:defRPr sz="3599" b="0" cap="all"/>
            </a:lvl1pPr>
          </a:lstStyle>
          <a:p>
            <a:r>
              <a:rPr lang="en-US"/>
              <a:t>Click to edit Master title style</a:t>
            </a:r>
            <a:endParaRPr lang="en-US" dirty="0"/>
          </a:p>
        </p:txBody>
      </p:sp>
      <p:sp>
        <p:nvSpPr>
          <p:cNvPr id="3" name="Text Placeholder 2"/>
          <p:cNvSpPr>
            <a:spLocks noGrp="1"/>
          </p:cNvSpPr>
          <p:nvPr>
            <p:ph type="body" idx="1"/>
          </p:nvPr>
        </p:nvSpPr>
        <p:spPr>
          <a:xfrm>
            <a:off x="963085" y="1553633"/>
            <a:ext cx="8180916" cy="1633538"/>
          </a:xfrm>
        </p:spPr>
        <p:txBody>
          <a:bodyPr anchor="b"/>
          <a:lstStyle>
            <a:lvl1pPr marL="0" indent="0">
              <a:buNone/>
              <a:defRPr sz="1999">
                <a:solidFill>
                  <a:srgbClr val="22222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endParaRPr lang="en-US" dirty="0">
              <a:solidFill>
                <a:srgbClr val="FFFFFF"/>
              </a:solidFill>
            </a:endParaRPr>
          </a:p>
        </p:txBody>
      </p:sp>
      <p:sp>
        <p:nvSpPr>
          <p:cNvPr id="8" name="Date Placeholder 3"/>
          <p:cNvSpPr>
            <a:spLocks noGrp="1"/>
          </p:cNvSpPr>
          <p:nvPr>
            <p:ph type="dt" sz="half" idx="2"/>
          </p:nvPr>
        </p:nvSpPr>
        <p:spPr>
          <a:xfrm>
            <a:off x="10293010"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1680133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17"/>
            <a:ext cx="5186811"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0" y="1644603"/>
            <a:ext cx="538479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0" y="2408717"/>
            <a:ext cx="538479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09" y="6352706"/>
            <a:ext cx="984590"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8" y="6292284"/>
            <a:ext cx="1920252" cy="489516"/>
          </a:xfrm>
          <a:prstGeom prst="rect">
            <a:avLst/>
          </a:prstGeom>
        </p:spPr>
      </p:pic>
    </p:spTree>
    <p:extLst>
      <p:ext uri="{BB962C8B-B14F-4D97-AF65-F5344CB8AC3E}">
        <p14:creationId xmlns:p14="http://schemas.microsoft.com/office/powerpoint/2010/main" val="412866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0" y="1371601"/>
            <a:ext cx="10941633" cy="4246879"/>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191819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45792"/>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032252"/>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Tree>
    <p:extLst>
      <p:ext uri="{BB962C8B-B14F-4D97-AF65-F5344CB8AC3E}">
        <p14:creationId xmlns:p14="http://schemas.microsoft.com/office/powerpoint/2010/main" val="378518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8121" y="2691246"/>
            <a:ext cx="8534401"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572988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5.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5.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2.emf"/><Relationship Id="rId5" Type="http://schemas.openxmlformats.org/officeDocument/2006/relationships/image" Target="../media/image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45.xml"/><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8.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9.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496687"/>
      </p:ext>
    </p:extLst>
  </p:cSld>
  <p:clrMap bg1="lt1" tx1="dk1" bg2="lt2" tx2="dk2" accent1="accent1" accent2="accent2" accent3="accent3" accent4="accent4" accent5="accent5" accent6="accent6" hlink="hlink" folHlink="folHlink"/>
  <p:sldLayoutIdLst>
    <p:sldLayoutId id="2147483686" r:id="rId1"/>
  </p:sldLayoutIdLst>
  <p:hf sldNum="0" hdr="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0088552" y="5889275"/>
            <a:ext cx="1913403"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1" y="1"/>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8525"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May 28, 2024</a:t>
            </a:fld>
            <a:endParaRPr lang="en-US" dirty="0"/>
          </a:p>
        </p:txBody>
      </p:sp>
    </p:spTree>
    <p:extLst>
      <p:ext uri="{BB962C8B-B14F-4D97-AF65-F5344CB8AC3E}">
        <p14:creationId xmlns:p14="http://schemas.microsoft.com/office/powerpoint/2010/main" val="29188454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43576-0485-47AC-8464-1C7C4B43AC26}"/>
              </a:ext>
            </a:extLst>
          </p:cNvPr>
          <p:cNvSpPr>
            <a:spLocks noGrp="1"/>
          </p:cNvSpPr>
          <p:nvPr>
            <p:ph type="title"/>
          </p:nvPr>
        </p:nvSpPr>
        <p:spPr>
          <a:xfrm>
            <a:off x="609600" y="457200"/>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EC545035-269F-4B17-BE1E-9183547CA9F9}"/>
              </a:ext>
            </a:extLst>
          </p:cNvPr>
          <p:cNvSpPr>
            <a:spLocks noGrp="1"/>
          </p:cNvSpPr>
          <p:nvPr>
            <p:ph type="body" idx="1"/>
          </p:nvPr>
        </p:nvSpPr>
        <p:spPr bwMode="auto">
          <a:xfrm>
            <a:off x="609600" y="1600200"/>
            <a:ext cx="1097280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85D334-2968-4022-AAB4-42FF817BB1DF}"/>
              </a:ext>
            </a:extLst>
          </p:cNvPr>
          <p:cNvSpPr>
            <a:spLocks noGrp="1"/>
          </p:cNvSpPr>
          <p:nvPr>
            <p:ph type="dt" sz="half" idx="2"/>
          </p:nvPr>
        </p:nvSpPr>
        <p:spPr>
          <a:xfrm>
            <a:off x="609600" y="7620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AD97237-F910-47D9-B5DC-03B6509689DB}" type="datetimeFigureOut">
              <a:rPr lang="en-US"/>
              <a:pPr>
                <a:defRPr/>
              </a:pPr>
              <a:t>5/28/2024</a:t>
            </a:fld>
            <a:endParaRPr lang="en-US"/>
          </a:p>
        </p:txBody>
      </p:sp>
      <p:sp>
        <p:nvSpPr>
          <p:cNvPr id="5" name="Footer Placeholder 4">
            <a:extLst>
              <a:ext uri="{FF2B5EF4-FFF2-40B4-BE49-F238E27FC236}">
                <a16:creationId xmlns:a16="http://schemas.microsoft.com/office/drawing/2014/main" id="{1F950B09-BF78-45BE-BBC5-15881409E620}"/>
              </a:ext>
            </a:extLst>
          </p:cNvPr>
          <p:cNvSpPr>
            <a:spLocks noGrp="1"/>
          </p:cNvSpPr>
          <p:nvPr>
            <p:ph type="ftr" sz="quarter" idx="3"/>
          </p:nvPr>
        </p:nvSpPr>
        <p:spPr>
          <a:xfrm>
            <a:off x="4165601" y="762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A28D10C-2CDB-4A92-8996-8BD663B60A8F}"/>
              </a:ext>
            </a:extLst>
          </p:cNvPr>
          <p:cNvSpPr>
            <a:spLocks noGrp="1"/>
          </p:cNvSpPr>
          <p:nvPr>
            <p:ph type="sldNum" sz="quarter" idx="4"/>
          </p:nvPr>
        </p:nvSpPr>
        <p:spPr>
          <a:xfrm>
            <a:off x="8737601" y="7620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65960FD-AB26-4D38-89CB-7D99F1EC9587}" type="slidenum">
              <a:rPr lang="en-US" altLang="en-US"/>
              <a:pPr/>
              <a:t>‹#›</a:t>
            </a:fld>
            <a:endParaRPr lang="en-US" altLang="en-US"/>
          </a:p>
        </p:txBody>
      </p:sp>
      <p:sp>
        <p:nvSpPr>
          <p:cNvPr id="9" name="Rectangle 8">
            <a:extLst>
              <a:ext uri="{FF2B5EF4-FFF2-40B4-BE49-F238E27FC236}">
                <a16:creationId xmlns:a16="http://schemas.microsoft.com/office/drawing/2014/main" id="{78ACA0F7-1C8F-4BF1-AB5F-7F7A5CA813B5}"/>
              </a:ext>
            </a:extLst>
          </p:cNvPr>
          <p:cNvSpPr/>
          <p:nvPr/>
        </p:nvSpPr>
        <p:spPr>
          <a:xfrm>
            <a:off x="1" y="5867400"/>
            <a:ext cx="12192000" cy="9906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9"/>
          </a:p>
        </p:txBody>
      </p:sp>
      <p:cxnSp>
        <p:nvCxnSpPr>
          <p:cNvPr id="11" name="Straight Connector 10">
            <a:extLst>
              <a:ext uri="{FF2B5EF4-FFF2-40B4-BE49-F238E27FC236}">
                <a16:creationId xmlns:a16="http://schemas.microsoft.com/office/drawing/2014/main" id="{71FD02FF-30D8-40FE-9462-EA687BA09990}"/>
              </a:ext>
            </a:extLst>
          </p:cNvPr>
          <p:cNvCxnSpPr/>
          <p:nvPr/>
        </p:nvCxnSpPr>
        <p:spPr>
          <a:xfrm>
            <a:off x="1" y="5867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3" name="Picture 9" descr="H.SOM.IU.rev.png">
            <a:extLst>
              <a:ext uri="{FF2B5EF4-FFF2-40B4-BE49-F238E27FC236}">
                <a16:creationId xmlns:a16="http://schemas.microsoft.com/office/drawing/2014/main" id="{2ADFCA1D-DA21-4DC2-8AF3-FB6E42E6A74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06400" y="6096000"/>
            <a:ext cx="497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73191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4399" kern="1200">
          <a:solidFill>
            <a:schemeClr val="tx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4399">
          <a:solidFill>
            <a:schemeClr val="tx1"/>
          </a:solidFill>
          <a:latin typeface="Calibri" pitchFamily="34" charset="0"/>
        </a:defRPr>
      </a:lvl2pPr>
      <a:lvl3pPr algn="ctr" rtl="0" eaLnBrk="0" fontAlgn="base" hangingPunct="0">
        <a:spcBef>
          <a:spcPct val="0"/>
        </a:spcBef>
        <a:spcAft>
          <a:spcPct val="0"/>
        </a:spcAft>
        <a:defRPr sz="4399">
          <a:solidFill>
            <a:schemeClr val="tx1"/>
          </a:solidFill>
          <a:latin typeface="Calibri" pitchFamily="34" charset="0"/>
        </a:defRPr>
      </a:lvl3pPr>
      <a:lvl4pPr algn="ctr" rtl="0" eaLnBrk="0" fontAlgn="base" hangingPunct="0">
        <a:spcBef>
          <a:spcPct val="0"/>
        </a:spcBef>
        <a:spcAft>
          <a:spcPct val="0"/>
        </a:spcAft>
        <a:defRPr sz="4399">
          <a:solidFill>
            <a:schemeClr val="tx1"/>
          </a:solidFill>
          <a:latin typeface="Calibri" pitchFamily="34" charset="0"/>
        </a:defRPr>
      </a:lvl4pPr>
      <a:lvl5pPr algn="ctr" rtl="0" eaLnBrk="0" fontAlgn="base" hangingPunct="0">
        <a:spcBef>
          <a:spcPct val="0"/>
        </a:spcBef>
        <a:spcAft>
          <a:spcPct val="0"/>
        </a:spcAft>
        <a:defRPr sz="4399">
          <a:solidFill>
            <a:schemeClr val="tx1"/>
          </a:solidFill>
          <a:latin typeface="Calibri" pitchFamily="34" charset="0"/>
        </a:defRPr>
      </a:lvl5pPr>
      <a:lvl6pPr marL="457063" algn="ctr" rtl="0" eaLnBrk="1" fontAlgn="base" hangingPunct="1">
        <a:spcBef>
          <a:spcPct val="0"/>
        </a:spcBef>
        <a:spcAft>
          <a:spcPct val="0"/>
        </a:spcAft>
        <a:defRPr sz="4399">
          <a:solidFill>
            <a:schemeClr val="tx1"/>
          </a:solidFill>
          <a:latin typeface="Calibri" pitchFamily="34" charset="0"/>
        </a:defRPr>
      </a:lvl6pPr>
      <a:lvl7pPr marL="914126" algn="ctr" rtl="0" eaLnBrk="1" fontAlgn="base" hangingPunct="1">
        <a:spcBef>
          <a:spcPct val="0"/>
        </a:spcBef>
        <a:spcAft>
          <a:spcPct val="0"/>
        </a:spcAft>
        <a:defRPr sz="4399">
          <a:solidFill>
            <a:schemeClr val="tx1"/>
          </a:solidFill>
          <a:latin typeface="Calibri" pitchFamily="34" charset="0"/>
        </a:defRPr>
      </a:lvl7pPr>
      <a:lvl8pPr marL="1371189" algn="ctr" rtl="0" eaLnBrk="1" fontAlgn="base" hangingPunct="1">
        <a:spcBef>
          <a:spcPct val="0"/>
        </a:spcBef>
        <a:spcAft>
          <a:spcPct val="0"/>
        </a:spcAft>
        <a:defRPr sz="4399">
          <a:solidFill>
            <a:schemeClr val="tx1"/>
          </a:solidFill>
          <a:latin typeface="Calibri" pitchFamily="34" charset="0"/>
        </a:defRPr>
      </a:lvl8pPr>
      <a:lvl9pPr marL="1828251" algn="ctr" rtl="0" eaLnBrk="1" fontAlgn="base" hangingPunct="1">
        <a:spcBef>
          <a:spcPct val="0"/>
        </a:spcBef>
        <a:spcAft>
          <a:spcPct val="0"/>
        </a:spcAft>
        <a:defRPr sz="4399">
          <a:solidFill>
            <a:schemeClr val="tx1"/>
          </a:solidFill>
          <a:latin typeface="Calibri" pitchFamily="34" charset="0"/>
        </a:defRPr>
      </a:lvl9pPr>
    </p:titleStyle>
    <p:bodyStyle>
      <a:lvl1pPr marL="342797" indent="-342797" algn="l" rtl="0" eaLnBrk="0" fontAlgn="base" hangingPunct="0">
        <a:spcBef>
          <a:spcPct val="20000"/>
        </a:spcBef>
        <a:spcAft>
          <a:spcPct val="0"/>
        </a:spcAft>
        <a:buFont typeface="Arial" panose="020B0604020202020204" pitchFamily="34" charset="0"/>
        <a:buChar char="•"/>
        <a:defRPr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anose="020B0604020202020204" pitchFamily="34" charset="0"/>
        <a:buChar char="–"/>
        <a:defRPr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anose="020B0604020202020204" pitchFamily="34" charset="0"/>
        <a:buChar char="•"/>
        <a:defRPr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anose="020B0604020202020204" pitchFamily="34" charset="0"/>
        <a:buChar char="–"/>
        <a:defRPr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43576-0485-47AC-8464-1C7C4B43AC26}"/>
              </a:ext>
            </a:extLst>
          </p:cNvPr>
          <p:cNvSpPr>
            <a:spLocks noGrp="1"/>
          </p:cNvSpPr>
          <p:nvPr>
            <p:ph type="title"/>
          </p:nvPr>
        </p:nvSpPr>
        <p:spPr>
          <a:xfrm>
            <a:off x="609600" y="457200"/>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EC545035-269F-4B17-BE1E-9183547CA9F9}"/>
              </a:ext>
            </a:extLst>
          </p:cNvPr>
          <p:cNvSpPr>
            <a:spLocks noGrp="1"/>
          </p:cNvSpPr>
          <p:nvPr>
            <p:ph type="body" idx="1"/>
          </p:nvPr>
        </p:nvSpPr>
        <p:spPr bwMode="auto">
          <a:xfrm>
            <a:off x="609600" y="1600200"/>
            <a:ext cx="1097280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85D334-2968-4022-AAB4-42FF817BB1DF}"/>
              </a:ext>
            </a:extLst>
          </p:cNvPr>
          <p:cNvSpPr>
            <a:spLocks noGrp="1"/>
          </p:cNvSpPr>
          <p:nvPr>
            <p:ph type="dt" sz="half" idx="2"/>
          </p:nvPr>
        </p:nvSpPr>
        <p:spPr>
          <a:xfrm>
            <a:off x="609600" y="7620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AD97237-F910-47D9-B5DC-03B6509689DB}" type="datetimeFigureOut">
              <a:rPr lang="en-US"/>
              <a:pPr>
                <a:defRPr/>
              </a:pPr>
              <a:t>5/28/2024</a:t>
            </a:fld>
            <a:endParaRPr lang="en-US"/>
          </a:p>
        </p:txBody>
      </p:sp>
      <p:sp>
        <p:nvSpPr>
          <p:cNvPr id="5" name="Footer Placeholder 4">
            <a:extLst>
              <a:ext uri="{FF2B5EF4-FFF2-40B4-BE49-F238E27FC236}">
                <a16:creationId xmlns:a16="http://schemas.microsoft.com/office/drawing/2014/main" id="{1F950B09-BF78-45BE-BBC5-15881409E620}"/>
              </a:ext>
            </a:extLst>
          </p:cNvPr>
          <p:cNvSpPr>
            <a:spLocks noGrp="1"/>
          </p:cNvSpPr>
          <p:nvPr>
            <p:ph type="ftr" sz="quarter" idx="3"/>
          </p:nvPr>
        </p:nvSpPr>
        <p:spPr>
          <a:xfrm>
            <a:off x="4165601" y="762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A28D10C-2CDB-4A92-8996-8BD663B60A8F}"/>
              </a:ext>
            </a:extLst>
          </p:cNvPr>
          <p:cNvSpPr>
            <a:spLocks noGrp="1"/>
          </p:cNvSpPr>
          <p:nvPr>
            <p:ph type="sldNum" sz="quarter" idx="4"/>
          </p:nvPr>
        </p:nvSpPr>
        <p:spPr>
          <a:xfrm>
            <a:off x="8737601" y="7620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65960FD-AB26-4D38-89CB-7D99F1EC9587}" type="slidenum">
              <a:rPr lang="en-US" altLang="en-US"/>
              <a:pPr/>
              <a:t>‹#›</a:t>
            </a:fld>
            <a:endParaRPr lang="en-US" altLang="en-US"/>
          </a:p>
        </p:txBody>
      </p:sp>
      <p:sp>
        <p:nvSpPr>
          <p:cNvPr id="9" name="Rectangle 8">
            <a:extLst>
              <a:ext uri="{FF2B5EF4-FFF2-40B4-BE49-F238E27FC236}">
                <a16:creationId xmlns:a16="http://schemas.microsoft.com/office/drawing/2014/main" id="{78ACA0F7-1C8F-4BF1-AB5F-7F7A5CA813B5}"/>
              </a:ext>
            </a:extLst>
          </p:cNvPr>
          <p:cNvSpPr/>
          <p:nvPr/>
        </p:nvSpPr>
        <p:spPr>
          <a:xfrm>
            <a:off x="1" y="5867400"/>
            <a:ext cx="12192000" cy="9906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66"/>
          </a:p>
        </p:txBody>
      </p:sp>
      <p:cxnSp>
        <p:nvCxnSpPr>
          <p:cNvPr id="11" name="Straight Connector 10">
            <a:extLst>
              <a:ext uri="{FF2B5EF4-FFF2-40B4-BE49-F238E27FC236}">
                <a16:creationId xmlns:a16="http://schemas.microsoft.com/office/drawing/2014/main" id="{71FD02FF-30D8-40FE-9462-EA687BA09990}"/>
              </a:ext>
            </a:extLst>
          </p:cNvPr>
          <p:cNvCxnSpPr/>
          <p:nvPr/>
        </p:nvCxnSpPr>
        <p:spPr>
          <a:xfrm>
            <a:off x="1" y="5867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3" name="Picture 9" descr="H.SOM.IU.rev.png">
            <a:extLst>
              <a:ext uri="{FF2B5EF4-FFF2-40B4-BE49-F238E27FC236}">
                <a16:creationId xmlns:a16="http://schemas.microsoft.com/office/drawing/2014/main" id="{2ADFCA1D-DA21-4DC2-8AF3-FB6E42E6A74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06400" y="6096000"/>
            <a:ext cx="497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57980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AFB01793-2FA9-4B8E-A3F2-3BF0503C532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057364" y="5875634"/>
            <a:ext cx="1939802" cy="659160"/>
          </a:xfrm>
          <a:prstGeom prst="rect">
            <a:avLst/>
          </a:prstGeom>
        </p:spPr>
      </p:pic>
      <p:sp>
        <p:nvSpPr>
          <p:cNvPr id="2" name="Title"/>
          <p:cNvSpPr>
            <a:spLocks noGrp="1"/>
          </p:cNvSpPr>
          <p:nvPr>
            <p:ph type="title"/>
          </p:nvPr>
        </p:nvSpPr>
        <p:spPr>
          <a:xfrm>
            <a:off x="2938121" y="2691246"/>
            <a:ext cx="8534401"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6">
            <a:alphaModFix amt="12000"/>
          </a:blip>
          <a:stretch>
            <a:fillRect/>
          </a:stretch>
        </p:blipFill>
        <p:spPr>
          <a:xfrm>
            <a:off x="273730" y="0"/>
            <a:ext cx="1262984" cy="6858000"/>
          </a:xfrm>
          <a:prstGeom prst="rect">
            <a:avLst/>
          </a:prstGeom>
        </p:spPr>
      </p:pic>
    </p:spTree>
    <p:extLst>
      <p:ext uri="{BB962C8B-B14F-4D97-AF65-F5344CB8AC3E}">
        <p14:creationId xmlns:p14="http://schemas.microsoft.com/office/powerpoint/2010/main" val="192947702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AFB01793-2FA9-4B8E-A3F2-3BF0503C5325}"/>
              </a:ext>
            </a:extLst>
          </p:cNvPr>
          <p:cNvPicPr>
            <a:picLocks noChangeAspect="1"/>
          </p:cNvPicPr>
          <p:nvPr userDrawn="1"/>
        </p:nvPicPr>
        <p:blipFill>
          <a:blip r:embed="rId3"/>
          <a:stretch>
            <a:fillRect/>
          </a:stretch>
        </p:blipFill>
        <p:spPr>
          <a:xfrm>
            <a:off x="10057365" y="5875634"/>
            <a:ext cx="1939802" cy="659160"/>
          </a:xfrm>
          <a:prstGeom prst="rect">
            <a:avLst/>
          </a:prstGeom>
        </p:spPr>
      </p:pic>
      <p:sp>
        <p:nvSpPr>
          <p:cNvPr id="2" name="Title"/>
          <p:cNvSpPr>
            <a:spLocks noGrp="1"/>
          </p:cNvSpPr>
          <p:nvPr>
            <p:ph type="title"/>
          </p:nvPr>
        </p:nvSpPr>
        <p:spPr>
          <a:xfrm>
            <a:off x="2937307" y="2691240"/>
            <a:ext cx="8534401"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73731" y="0"/>
            <a:ext cx="1262984" cy="6858000"/>
          </a:xfrm>
          <a:prstGeom prst="rect">
            <a:avLst/>
          </a:prstGeom>
        </p:spPr>
      </p:pic>
    </p:spTree>
    <p:extLst>
      <p:ext uri="{BB962C8B-B14F-4D97-AF65-F5344CB8AC3E}">
        <p14:creationId xmlns:p14="http://schemas.microsoft.com/office/powerpoint/2010/main" val="1186000966"/>
      </p:ext>
    </p:extLst>
  </p:cSld>
  <p:clrMap bg1="lt1" tx1="dk1" bg2="lt2" tx2="dk2" accent1="accent1" accent2="accent2" accent3="accent3" accent4="accent4" accent5="accent5" accent6="accent6" hlink="hlink" folHlink="folHlink"/>
  <p:sldLayoutIdLst>
    <p:sldLayoutId id="2147483735" r:id="rId1"/>
  </p:sldLayoutIdLst>
  <p:hf sldNum="0" hdr="0"/>
  <p:txStyles>
    <p:titleStyle>
      <a:lvl1pPr algn="l" defTabSz="1218529" rtl="0" eaLnBrk="1" latinLnBrk="0" hangingPunct="1">
        <a:spcBef>
          <a:spcPct val="0"/>
        </a:spcBef>
        <a:buNone/>
        <a:defRPr sz="4199" b="0" i="0" kern="1200">
          <a:solidFill>
            <a:schemeClr val="bg1"/>
          </a:solidFill>
          <a:latin typeface="Arial" panose="020B0604020202020204" pitchFamily="34" charset="0"/>
          <a:ea typeface="+mj-ea"/>
          <a:cs typeface="Arial" pitchFamily="34" charset="0"/>
        </a:defRPr>
      </a:lvl1pPr>
    </p:titleStyle>
    <p:bodyStyle>
      <a:lvl1pPr marL="456949" indent="-456949" algn="l" defTabSz="1218529"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055" indent="-380791" algn="l" defTabSz="1218529" rtl="0" eaLnBrk="1" latinLnBrk="0" hangingPunct="1">
        <a:spcBef>
          <a:spcPct val="20000"/>
        </a:spcBef>
        <a:buFont typeface="Arial" pitchFamily="34" charset="0"/>
        <a:buChar char="–"/>
        <a:defRPr sz="3731" kern="1200">
          <a:solidFill>
            <a:schemeClr val="tx1"/>
          </a:solidFill>
          <a:latin typeface="+mn-lt"/>
          <a:ea typeface="+mn-ea"/>
          <a:cs typeface="+mn-cs"/>
        </a:defRPr>
      </a:lvl2pPr>
      <a:lvl3pPr marL="1523162" indent="-304633" algn="l" defTabSz="1218529" rtl="0" eaLnBrk="1" latinLnBrk="0" hangingPunct="1">
        <a:spcBef>
          <a:spcPct val="20000"/>
        </a:spcBef>
        <a:buFont typeface="Arial" pitchFamily="34" charset="0"/>
        <a:buChar char="•"/>
        <a:defRPr sz="3198" kern="1200">
          <a:solidFill>
            <a:schemeClr val="tx1"/>
          </a:solidFill>
          <a:latin typeface="+mn-lt"/>
          <a:ea typeface="+mn-ea"/>
          <a:cs typeface="+mn-cs"/>
        </a:defRPr>
      </a:lvl3pPr>
      <a:lvl4pPr marL="2132427"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4pPr>
      <a:lvl5pPr marL="2741691"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5pPr>
      <a:lvl6pPr marL="3350956"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6pPr>
      <a:lvl7pPr marL="3960221"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7pPr>
      <a:lvl8pPr marL="4569486"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8pPr>
      <a:lvl9pPr marL="5178751"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9pPr>
    </p:bodyStyle>
    <p:otherStyle>
      <a:defPPr>
        <a:defRPr lang="en-US"/>
      </a:defPPr>
      <a:lvl1pPr marL="0" algn="l" defTabSz="1218529" rtl="0" eaLnBrk="1" latinLnBrk="0" hangingPunct="1">
        <a:defRPr sz="2398" kern="1200">
          <a:solidFill>
            <a:schemeClr val="tx1"/>
          </a:solidFill>
          <a:latin typeface="+mn-lt"/>
          <a:ea typeface="+mn-ea"/>
          <a:cs typeface="+mn-cs"/>
        </a:defRPr>
      </a:lvl1pPr>
      <a:lvl2pPr marL="609265" algn="l" defTabSz="1218529" rtl="0" eaLnBrk="1" latinLnBrk="0" hangingPunct="1">
        <a:defRPr sz="2398" kern="1200">
          <a:solidFill>
            <a:schemeClr val="tx1"/>
          </a:solidFill>
          <a:latin typeface="+mn-lt"/>
          <a:ea typeface="+mn-ea"/>
          <a:cs typeface="+mn-cs"/>
        </a:defRPr>
      </a:lvl2pPr>
      <a:lvl3pPr marL="1218529" algn="l" defTabSz="1218529" rtl="0" eaLnBrk="1" latinLnBrk="0" hangingPunct="1">
        <a:defRPr sz="2398" kern="1200">
          <a:solidFill>
            <a:schemeClr val="tx1"/>
          </a:solidFill>
          <a:latin typeface="+mn-lt"/>
          <a:ea typeface="+mn-ea"/>
          <a:cs typeface="+mn-cs"/>
        </a:defRPr>
      </a:lvl3pPr>
      <a:lvl4pPr marL="1827794" algn="l" defTabSz="1218529" rtl="0" eaLnBrk="1" latinLnBrk="0" hangingPunct="1">
        <a:defRPr sz="2398" kern="1200">
          <a:solidFill>
            <a:schemeClr val="tx1"/>
          </a:solidFill>
          <a:latin typeface="+mn-lt"/>
          <a:ea typeface="+mn-ea"/>
          <a:cs typeface="+mn-cs"/>
        </a:defRPr>
      </a:lvl4pPr>
      <a:lvl5pPr marL="2437059" algn="l" defTabSz="1218529" rtl="0" eaLnBrk="1" latinLnBrk="0" hangingPunct="1">
        <a:defRPr sz="2398" kern="1200">
          <a:solidFill>
            <a:schemeClr val="tx1"/>
          </a:solidFill>
          <a:latin typeface="+mn-lt"/>
          <a:ea typeface="+mn-ea"/>
          <a:cs typeface="+mn-cs"/>
        </a:defRPr>
      </a:lvl5pPr>
      <a:lvl6pPr marL="3046324" algn="l" defTabSz="1218529" rtl="0" eaLnBrk="1" latinLnBrk="0" hangingPunct="1">
        <a:defRPr sz="2398" kern="1200">
          <a:solidFill>
            <a:schemeClr val="tx1"/>
          </a:solidFill>
          <a:latin typeface="+mn-lt"/>
          <a:ea typeface="+mn-ea"/>
          <a:cs typeface="+mn-cs"/>
        </a:defRPr>
      </a:lvl6pPr>
      <a:lvl7pPr marL="3655589" algn="l" defTabSz="1218529" rtl="0" eaLnBrk="1" latinLnBrk="0" hangingPunct="1">
        <a:defRPr sz="2398" kern="1200">
          <a:solidFill>
            <a:schemeClr val="tx1"/>
          </a:solidFill>
          <a:latin typeface="+mn-lt"/>
          <a:ea typeface="+mn-ea"/>
          <a:cs typeface="+mn-cs"/>
        </a:defRPr>
      </a:lvl7pPr>
      <a:lvl8pPr marL="4264853" algn="l" defTabSz="1218529" rtl="0" eaLnBrk="1" latinLnBrk="0" hangingPunct="1">
        <a:defRPr sz="2398" kern="1200">
          <a:solidFill>
            <a:schemeClr val="tx1"/>
          </a:solidFill>
          <a:latin typeface="+mn-lt"/>
          <a:ea typeface="+mn-ea"/>
          <a:cs typeface="+mn-cs"/>
        </a:defRPr>
      </a:lvl8pPr>
      <a:lvl9pPr marL="4874118" algn="l" defTabSz="1218529" rtl="0" eaLnBrk="1" latinLnBrk="0" hangingPunct="1">
        <a:defRPr sz="239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14"/>
          <a:stretch>
            <a:fillRect/>
          </a:stretch>
        </p:blipFill>
        <p:spPr>
          <a:xfrm>
            <a:off x="10088553" y="5889277"/>
            <a:ext cx="1913403"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7"/>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2" y="3"/>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8"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56" tIns="60928" rIns="121856" bIns="60928" numCol="1" spcCol="0" rtlCol="0" fromWordArt="0" anchor="ctr" anchorCtr="0" forceAA="0" compatLnSpc="1">
            <a:prstTxWarp prst="textNoShape">
              <a:avLst/>
            </a:prstTxWarp>
            <a:noAutofit/>
          </a:bodyPr>
          <a:lstStyle/>
          <a:p>
            <a:pPr algn="ctr"/>
            <a:endParaRPr lang="en-US" sz="2486"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8526"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3"/>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May 28, 2024</a:t>
            </a:fld>
            <a:endParaRPr lang="en-US" dirty="0"/>
          </a:p>
        </p:txBody>
      </p:sp>
    </p:spTree>
    <p:extLst>
      <p:ext uri="{BB962C8B-B14F-4D97-AF65-F5344CB8AC3E}">
        <p14:creationId xmlns:p14="http://schemas.microsoft.com/office/powerpoint/2010/main" val="156904403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sldNum="0" hdr="0"/>
  <p:txStyles>
    <p:titleStyle>
      <a:lvl1pPr algn="l" defTabSz="1218529" rtl="0" eaLnBrk="1" latinLnBrk="0" hangingPunct="1">
        <a:spcBef>
          <a:spcPct val="0"/>
        </a:spcBef>
        <a:buNone/>
        <a:defRPr sz="3465" kern="1200">
          <a:solidFill>
            <a:schemeClr val="accent6"/>
          </a:solidFill>
          <a:latin typeface="+mj-lt"/>
          <a:ea typeface="+mj-ea"/>
          <a:cs typeface="Arial" pitchFamily="34" charset="0"/>
        </a:defRPr>
      </a:lvl1pPr>
    </p:titleStyle>
    <p:bodyStyle>
      <a:lvl1pPr marL="0" indent="0" algn="l" defTabSz="1218529" rtl="0" eaLnBrk="1" latinLnBrk="0" hangingPunct="1">
        <a:spcBef>
          <a:spcPct val="20000"/>
        </a:spcBef>
        <a:buFont typeface="Arial" pitchFamily="34" charset="0"/>
        <a:buNone/>
        <a:defRPr sz="3731" b="0" kern="1200">
          <a:solidFill>
            <a:schemeClr val="accent6"/>
          </a:solidFill>
          <a:latin typeface="+mj-lt"/>
          <a:ea typeface="+mn-ea"/>
          <a:cs typeface="Arial" pitchFamily="34" charset="0"/>
        </a:defRPr>
      </a:lvl1pPr>
      <a:lvl2pPr marL="1066327" indent="-457063" algn="l" defTabSz="1218529" rtl="0" eaLnBrk="1" latinLnBrk="0" hangingPunct="1">
        <a:spcBef>
          <a:spcPct val="20000"/>
        </a:spcBef>
        <a:buClr>
          <a:schemeClr val="accent6"/>
        </a:buClr>
        <a:buFont typeface="Wingdings" pitchFamily="2" charset="2"/>
        <a:buChar char="§"/>
        <a:defRPr sz="2599" kern="1200">
          <a:solidFill>
            <a:schemeClr val="tx1"/>
          </a:solidFill>
          <a:latin typeface="+mj-lt"/>
          <a:ea typeface="+mn-ea"/>
          <a:cs typeface="Arial" pitchFamily="34" charset="0"/>
        </a:defRPr>
      </a:lvl2pPr>
      <a:lvl3pPr marL="1523162" indent="-304633" algn="l" defTabSz="1218529" rtl="0" eaLnBrk="1" latinLnBrk="0" hangingPunct="1">
        <a:spcBef>
          <a:spcPct val="20000"/>
        </a:spcBef>
        <a:buClr>
          <a:schemeClr val="accent6"/>
        </a:buClr>
        <a:buFont typeface="STIXGeneral-Regular" pitchFamily="2" charset="2"/>
        <a:buChar char="⎯"/>
        <a:defRPr sz="2599" kern="1200">
          <a:solidFill>
            <a:schemeClr val="tx1"/>
          </a:solidFill>
          <a:latin typeface="+mj-lt"/>
          <a:ea typeface="+mn-ea"/>
          <a:cs typeface="Arial" pitchFamily="34" charset="0"/>
        </a:defRPr>
      </a:lvl3pPr>
      <a:lvl4pPr marL="2132427" indent="-304633" algn="l" defTabSz="1218529" rtl="0" eaLnBrk="1" latinLnBrk="0" hangingPunct="1">
        <a:spcBef>
          <a:spcPct val="20000"/>
        </a:spcBef>
        <a:buFont typeface="Arial" pitchFamily="34" charset="0"/>
        <a:buChar char="–"/>
        <a:defRPr sz="2665" kern="1200">
          <a:solidFill>
            <a:schemeClr val="tx1"/>
          </a:solidFill>
          <a:latin typeface="Arial" pitchFamily="34" charset="0"/>
          <a:ea typeface="+mn-ea"/>
          <a:cs typeface="Arial" pitchFamily="34" charset="0"/>
        </a:defRPr>
      </a:lvl4pPr>
      <a:lvl5pPr marL="2741691" indent="-304633" algn="l" defTabSz="1218529" rtl="0" eaLnBrk="1" latinLnBrk="0" hangingPunct="1">
        <a:spcBef>
          <a:spcPct val="20000"/>
        </a:spcBef>
        <a:buFont typeface="Arial" pitchFamily="34" charset="0"/>
        <a:buChar char="»"/>
        <a:defRPr sz="2665" kern="1200">
          <a:solidFill>
            <a:schemeClr val="tx1"/>
          </a:solidFill>
          <a:latin typeface="Arial" pitchFamily="34" charset="0"/>
          <a:ea typeface="+mn-ea"/>
          <a:cs typeface="Arial" pitchFamily="34" charset="0"/>
        </a:defRPr>
      </a:lvl5pPr>
      <a:lvl6pPr marL="3350956"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6pPr>
      <a:lvl7pPr marL="3960221"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7pPr>
      <a:lvl8pPr marL="4569486"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8pPr>
      <a:lvl9pPr marL="5178751" indent="-304633" algn="l" defTabSz="1218529" rtl="0" eaLnBrk="1" latinLnBrk="0" hangingPunct="1">
        <a:spcBef>
          <a:spcPct val="20000"/>
        </a:spcBef>
        <a:buFont typeface="Arial" pitchFamily="34" charset="0"/>
        <a:buChar char="•"/>
        <a:defRPr sz="2665" kern="1200">
          <a:solidFill>
            <a:schemeClr val="tx1"/>
          </a:solidFill>
          <a:latin typeface="+mn-lt"/>
          <a:ea typeface="+mn-ea"/>
          <a:cs typeface="+mn-cs"/>
        </a:defRPr>
      </a:lvl9pPr>
    </p:bodyStyle>
    <p:otherStyle>
      <a:defPPr>
        <a:defRPr lang="en-US"/>
      </a:defPPr>
      <a:lvl1pPr marL="0" algn="l" defTabSz="1218529" rtl="0" eaLnBrk="1" latinLnBrk="0" hangingPunct="1">
        <a:defRPr sz="2398" kern="1200">
          <a:solidFill>
            <a:schemeClr val="tx1"/>
          </a:solidFill>
          <a:latin typeface="+mn-lt"/>
          <a:ea typeface="+mn-ea"/>
          <a:cs typeface="+mn-cs"/>
        </a:defRPr>
      </a:lvl1pPr>
      <a:lvl2pPr marL="609265" algn="l" defTabSz="1218529" rtl="0" eaLnBrk="1" latinLnBrk="0" hangingPunct="1">
        <a:defRPr sz="2398" kern="1200">
          <a:solidFill>
            <a:schemeClr val="tx1"/>
          </a:solidFill>
          <a:latin typeface="+mn-lt"/>
          <a:ea typeface="+mn-ea"/>
          <a:cs typeface="+mn-cs"/>
        </a:defRPr>
      </a:lvl2pPr>
      <a:lvl3pPr marL="1218529" algn="l" defTabSz="1218529" rtl="0" eaLnBrk="1" latinLnBrk="0" hangingPunct="1">
        <a:defRPr sz="2398" kern="1200">
          <a:solidFill>
            <a:schemeClr val="tx1"/>
          </a:solidFill>
          <a:latin typeface="+mn-lt"/>
          <a:ea typeface="+mn-ea"/>
          <a:cs typeface="+mn-cs"/>
        </a:defRPr>
      </a:lvl3pPr>
      <a:lvl4pPr marL="1827794" algn="l" defTabSz="1218529" rtl="0" eaLnBrk="1" latinLnBrk="0" hangingPunct="1">
        <a:defRPr sz="2398" kern="1200">
          <a:solidFill>
            <a:schemeClr val="tx1"/>
          </a:solidFill>
          <a:latin typeface="+mn-lt"/>
          <a:ea typeface="+mn-ea"/>
          <a:cs typeface="+mn-cs"/>
        </a:defRPr>
      </a:lvl4pPr>
      <a:lvl5pPr marL="2437059" algn="l" defTabSz="1218529" rtl="0" eaLnBrk="1" latinLnBrk="0" hangingPunct="1">
        <a:defRPr sz="2398" kern="1200">
          <a:solidFill>
            <a:schemeClr val="tx1"/>
          </a:solidFill>
          <a:latin typeface="+mn-lt"/>
          <a:ea typeface="+mn-ea"/>
          <a:cs typeface="+mn-cs"/>
        </a:defRPr>
      </a:lvl5pPr>
      <a:lvl6pPr marL="3046324" algn="l" defTabSz="1218529" rtl="0" eaLnBrk="1" latinLnBrk="0" hangingPunct="1">
        <a:defRPr sz="2398" kern="1200">
          <a:solidFill>
            <a:schemeClr val="tx1"/>
          </a:solidFill>
          <a:latin typeface="+mn-lt"/>
          <a:ea typeface="+mn-ea"/>
          <a:cs typeface="+mn-cs"/>
        </a:defRPr>
      </a:lvl6pPr>
      <a:lvl7pPr marL="3655589" algn="l" defTabSz="1218529" rtl="0" eaLnBrk="1" latinLnBrk="0" hangingPunct="1">
        <a:defRPr sz="2398" kern="1200">
          <a:solidFill>
            <a:schemeClr val="tx1"/>
          </a:solidFill>
          <a:latin typeface="+mn-lt"/>
          <a:ea typeface="+mn-ea"/>
          <a:cs typeface="+mn-cs"/>
        </a:defRPr>
      </a:lvl7pPr>
      <a:lvl8pPr marL="4264853" algn="l" defTabSz="1218529" rtl="0" eaLnBrk="1" latinLnBrk="0" hangingPunct="1">
        <a:defRPr sz="2398" kern="1200">
          <a:solidFill>
            <a:schemeClr val="tx1"/>
          </a:solidFill>
          <a:latin typeface="+mn-lt"/>
          <a:ea typeface="+mn-ea"/>
          <a:cs typeface="+mn-cs"/>
        </a:defRPr>
      </a:lvl8pPr>
      <a:lvl9pPr marL="4874118" algn="l" defTabSz="1218529" rtl="0" eaLnBrk="1" latinLnBrk="0" hangingPunct="1">
        <a:defRPr sz="239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AFB01793-2FA9-4B8E-A3F2-3BF0503C5325}"/>
              </a:ext>
            </a:extLst>
          </p:cNvPr>
          <p:cNvPicPr>
            <a:picLocks noChangeAspect="1"/>
          </p:cNvPicPr>
          <p:nvPr userDrawn="1"/>
        </p:nvPicPr>
        <p:blipFill>
          <a:blip r:embed="rId4"/>
          <a:stretch>
            <a:fillRect/>
          </a:stretch>
        </p:blipFill>
        <p:spPr>
          <a:xfrm>
            <a:off x="10057364" y="5875634"/>
            <a:ext cx="1939802" cy="659160"/>
          </a:xfrm>
          <a:prstGeom prst="rect">
            <a:avLst/>
          </a:prstGeom>
        </p:spPr>
      </p:pic>
      <p:sp>
        <p:nvSpPr>
          <p:cNvPr id="2" name="Title"/>
          <p:cNvSpPr>
            <a:spLocks noGrp="1"/>
          </p:cNvSpPr>
          <p:nvPr>
            <p:ph type="title"/>
          </p:nvPr>
        </p:nvSpPr>
        <p:spPr>
          <a:xfrm>
            <a:off x="2938121" y="2691246"/>
            <a:ext cx="8534401"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5">
            <a:alphaModFix amt="12000"/>
          </a:blip>
          <a:stretch>
            <a:fillRect/>
          </a:stretch>
        </p:blipFill>
        <p:spPr>
          <a:xfrm>
            <a:off x="273730" y="0"/>
            <a:ext cx="1262984" cy="6858000"/>
          </a:xfrm>
          <a:prstGeom prst="rect">
            <a:avLst/>
          </a:prstGeom>
        </p:spPr>
      </p:pic>
    </p:spTree>
    <p:extLst>
      <p:ext uri="{BB962C8B-B14F-4D97-AF65-F5344CB8AC3E}">
        <p14:creationId xmlns:p14="http://schemas.microsoft.com/office/powerpoint/2010/main" val="469288461"/>
      </p:ext>
    </p:extLst>
  </p:cSld>
  <p:clrMap bg1="lt1" tx1="dk1" bg2="lt2" tx2="dk2" accent1="accent1" accent2="accent2" accent3="accent3" accent4="accent4" accent5="accent5" accent6="accent6" hlink="hlink" folHlink="folHlink"/>
  <p:sldLayoutIdLst>
    <p:sldLayoutId id="2147483750" r:id="rId1"/>
    <p:sldLayoutId id="2147483751" r:id="rId2"/>
  </p:sldLayoutIdLst>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12"/>
          <a:stretch>
            <a:fillRect/>
          </a:stretch>
        </p:blipFill>
        <p:spPr>
          <a:xfrm>
            <a:off x="10088552" y="5889275"/>
            <a:ext cx="1913403"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1" y="1"/>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8525"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May 28, 2024</a:t>
            </a:fld>
            <a:endParaRPr lang="en-US" dirty="0"/>
          </a:p>
        </p:txBody>
      </p:sp>
    </p:spTree>
    <p:extLst>
      <p:ext uri="{BB962C8B-B14F-4D97-AF65-F5344CB8AC3E}">
        <p14:creationId xmlns:p14="http://schemas.microsoft.com/office/powerpoint/2010/main" val="12327459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iv.uw.edu/go/antiretroviral-therapy/adverse-effects/core-concept/all" TargetMode="External"/><Relationship Id="rId2" Type="http://schemas.openxmlformats.org/officeDocument/2006/relationships/hyperlink" Target="https://www.hiv.uw.edu/go/antiretroviral-therapy/general-information/core-concept/all" TargetMode="External"/><Relationship Id="rId1" Type="http://schemas.openxmlformats.org/officeDocument/2006/relationships/slideLayout" Target="../slideLayouts/slideLayout2.xml"/><Relationship Id="rId5" Type="http://schemas.openxmlformats.org/officeDocument/2006/relationships/hyperlink" Target="https://www.hiv.uw.edu/go/key-populations/women-hiv/core-concept/all" TargetMode="External"/><Relationship Id="rId4" Type="http://schemas.openxmlformats.org/officeDocument/2006/relationships/hyperlink" Target="https://www.hiv.uw.edu/go/prevention/nonoccupational-postexposure-prophylaxis/core-concept/al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hyperlink" Target="https://clinicalinfo.hiv.gov/en/guidelines/adult-and-adolescent-arv" TargetMode="External"/><Relationship Id="rId2" Type="http://schemas.openxmlformats.org/officeDocument/2006/relationships/image" Target="../media/image17.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hyperlink" Target="https://clinicalinfo.hiv.gov/en/guidelines/adult-and-adolescent-arv" TargetMode="Externa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hyperlink" Target="https://clinicalinfo.hiv.gov/en/guidelines/adult-and-adolescent-arv" TargetMode="External"/><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linicalinfo.hiv.gov/en/guidelines/adult-and-adolescent-arv" TargetMode="External"/><Relationship Id="rId2" Type="http://schemas.openxmlformats.org/officeDocument/2006/relationships/hyperlink" Target="https://clinicalinfo.hiv.gov/en/guidelines/perinatal/whats-new-guidelines" TargetMode="Externa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hyperlink" Target="https://clinicalinfo.hiv.gov/en/guidelines/adult-and-adolescent-arv" TargetMode="External"/><Relationship Id="rId2" Type="http://schemas.openxmlformats.org/officeDocument/2006/relationships/image" Target="../media/image18.pn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hyperlink" Target="https://www.cdc.gov/hiv/pdf/programresources/cdc-hiv-npep-guidelines.pdf" TargetMode="Externa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c.gov/hiv/pdf/programresources/cdc-hiv-npep-guidelines.pdf" TargetMode="Externa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hiv/pdf/programresources/cdc-hiv-npep-guidelines.pdf" TargetMode="External"/><Relationship Id="rId2" Type="http://schemas.openxmlformats.org/officeDocument/2006/relationships/image" Target="../media/image21.pn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hyperlink" Target="https://www.cdc.gov/hiv/pdf/programresources/cdc-hiv-npep-guidelines.pdf" TargetMode="Externa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hyperlink" Target="https://www.cdc.gov/hiv/pdf/programresources/cdc-hiv-npep-guidelines.pdf" TargetMode="Externa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hyperlink" Target="mailto:kcurd@iupui.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hyperlink" Target="https://www.seaetc.com/wp-content/uploads/2019/10/5.-Weight-Gain-and-ART.pdf" TargetMode="External"/><Relationship Id="rId2" Type="http://schemas.openxmlformats.org/officeDocument/2006/relationships/image" Target="../media/image22.png"/><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3.emf"/><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4.png"/><Relationship Id="rId9" Type="http://schemas.microsoft.com/office/2007/relationships/diagramDrawing" Target="../diagrams/drawing3.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0.xml"/><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0.xml"/><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0.xml"/><Relationship Id="rId5" Type="http://schemas.openxmlformats.org/officeDocument/2006/relationships/image" Target="../media/image38.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0.xml"/><Relationship Id="rId4" Type="http://schemas.openxmlformats.org/officeDocument/2006/relationships/hyperlink" Target="http://www.clinicalcareoptions.com/"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0.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60.xml"/><Relationship Id="rId5" Type="http://schemas.openxmlformats.org/officeDocument/2006/relationships/hyperlink" Target="http://www.clinicalcareoptions.com/" TargetMode="Externa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60.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60.xml"/><Relationship Id="rId5" Type="http://schemas.openxmlformats.org/officeDocument/2006/relationships/hyperlink" Target="http://www.clinicalcareoptions.com/" TargetMode="Externa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0.xml"/><Relationship Id="rId4" Type="http://schemas.openxmlformats.org/officeDocument/2006/relationships/hyperlink" Target="https://www.cdc.gov/hiv/pdf/risk/prep/cdc-hiv-prep-provider-supplement-2021.pdf"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0.xml"/><Relationship Id="rId6" Type="http://schemas.openxmlformats.org/officeDocument/2006/relationships/hyperlink" Target="http://www.hiv-druginteractions.org/"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55.jp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8" Type="http://schemas.openxmlformats.org/officeDocument/2006/relationships/hyperlink" Target="https://hepatitisc.uw.edu/" TargetMode="External"/><Relationship Id="rId3" Type="http://schemas.openxmlformats.org/officeDocument/2006/relationships/hyperlink" Target="https://aidsetc.org/" TargetMode="External"/><Relationship Id="rId7" Type="http://schemas.openxmlformats.org/officeDocument/2006/relationships/hyperlink" Target="https://std.uw.edu/" TargetMode="External"/><Relationship Id="rId12" Type="http://schemas.openxmlformats.org/officeDocument/2006/relationships/hyperlink" Target="https://matec.info/" TargetMode="External"/><Relationship Id="rId2" Type="http://schemas.openxmlformats.org/officeDocument/2006/relationships/hyperlink" Target="http://nccc.ucsf.edu/" TargetMode="External"/><Relationship Id="rId1" Type="http://schemas.openxmlformats.org/officeDocument/2006/relationships/slideLayout" Target="../slideLayouts/slideLayout3.xml"/><Relationship Id="rId6" Type="http://schemas.openxmlformats.org/officeDocument/2006/relationships/hyperlink" Target="https://hiv.uw.edu/" TargetMode="External"/><Relationship Id="rId11" Type="http://schemas.openxmlformats.org/officeDocument/2006/relationships/hyperlink" Target="https://echo.iu.edu/" TargetMode="External"/><Relationship Id="rId5" Type="http://schemas.openxmlformats.org/officeDocument/2006/relationships/hyperlink" Target="https://www.hivprep.uw.edu/" TargetMode="External"/><Relationship Id="rId10" Type="http://schemas.openxmlformats.org/officeDocument/2006/relationships/hyperlink" Target="https://aidsetc.org/hivhcv" TargetMode="External"/><Relationship Id="rId4" Type="http://schemas.openxmlformats.org/officeDocument/2006/relationships/hyperlink" Target="https://opioidresponsenetwork.org/" TargetMode="External"/><Relationship Id="rId9" Type="http://schemas.openxmlformats.org/officeDocument/2006/relationships/hyperlink" Target="https://hepatitisb.uw.edu/"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hyperlink" Target="mailto:efarmer1@iuhealth.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6C4969-A995-8946-A121-625D52800F42}"/>
              </a:ext>
            </a:extLst>
          </p:cNvPr>
          <p:cNvSpPr>
            <a:spLocks noGrp="1"/>
          </p:cNvSpPr>
          <p:nvPr>
            <p:ph type="body" sz="quarter" idx="11"/>
          </p:nvPr>
        </p:nvSpPr>
        <p:spPr>
          <a:xfrm>
            <a:off x="2949965" y="3785782"/>
            <a:ext cx="6955204" cy="495641"/>
          </a:xfrm>
        </p:spPr>
        <p:txBody>
          <a:bodyPr/>
          <a:lstStyle/>
          <a:p>
            <a:r>
              <a:rPr lang="en-US" dirty="0">
                <a:ea typeface="Inter" panose="02000503000000020004" pitchFamily="2" charset="0"/>
                <a:cs typeface="Arial" panose="020B0604020202020204" pitchFamily="34" charset="0"/>
              </a:rPr>
              <a:t>June 11</a:t>
            </a:r>
            <a:r>
              <a:rPr lang="en-US" dirty="0">
                <a:solidFill>
                  <a:srgbClr val="8096B6"/>
                </a:solidFill>
                <a:ea typeface="Inter" panose="02000503000000020004" pitchFamily="2" charset="0"/>
                <a:cs typeface="Arial" panose="020B0604020202020204" pitchFamily="34" charset="0"/>
              </a:rPr>
              <a:t>, 2024</a:t>
            </a:r>
          </a:p>
          <a:p>
            <a:r>
              <a:rPr lang="en-US" dirty="0">
                <a:ea typeface="Inter" panose="02000503000000020004" pitchFamily="2" charset="0"/>
                <a:cs typeface="Arial" panose="020B0604020202020204" pitchFamily="34" charset="0"/>
              </a:rPr>
              <a:t>4:00 PM – 5:30 PM CT | 5:00 PM – 6:30 PM ET</a:t>
            </a:r>
            <a:endParaRPr lang="en-US" dirty="0">
              <a:solidFill>
                <a:srgbClr val="8096B6"/>
              </a:solidFill>
              <a:ea typeface="Inter" panose="02000503000000020004" pitchFamily="2" charset="0"/>
              <a:cs typeface="Arial" panose="020B0604020202020204" pitchFamily="34" charset="0"/>
            </a:endParaRPr>
          </a:p>
        </p:txBody>
      </p:sp>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p:txBody>
          <a:bodyPr/>
          <a:lstStyle/>
          <a:p>
            <a:r>
              <a:rPr lang="en-US" dirty="0">
                <a:ea typeface="Inter" panose="02000503000000020004" pitchFamily="2" charset="0"/>
              </a:rPr>
              <a:t>Clinician Scholars Program Collaborative Learning Series</a:t>
            </a:r>
          </a:p>
        </p:txBody>
      </p:sp>
    </p:spTree>
    <p:extLst>
      <p:ext uri="{BB962C8B-B14F-4D97-AF65-F5344CB8AC3E}">
        <p14:creationId xmlns:p14="http://schemas.microsoft.com/office/powerpoint/2010/main" val="254658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7" y="897574"/>
            <a:ext cx="10515163" cy="648915"/>
          </a:xfrm>
        </p:spPr>
        <p:txBody>
          <a:bodyPr/>
          <a:lstStyle/>
          <a:p>
            <a:r>
              <a:rPr lang="en-US" dirty="0">
                <a:latin typeface="Arial" panose="020B0604020202020204" pitchFamily="34" charset="0"/>
              </a:rPr>
              <a:t>Core Capabilities Addressed</a:t>
            </a:r>
          </a:p>
        </p:txBody>
      </p:sp>
      <p:sp>
        <p:nvSpPr>
          <p:cNvPr id="3" name="Content Placeholder 2"/>
          <p:cNvSpPr>
            <a:spLocks noGrp="1"/>
          </p:cNvSpPr>
          <p:nvPr>
            <p:ph type="body" sz="quarter" idx="11"/>
          </p:nvPr>
        </p:nvSpPr>
        <p:spPr>
          <a:xfrm>
            <a:off x="625477" y="1683026"/>
            <a:ext cx="10838009" cy="4465982"/>
          </a:xfrm>
        </p:spPr>
        <p:txBody>
          <a:bodyPr>
            <a:normAutofit fontScale="85000" lnSpcReduction="10000"/>
          </a:bodyPr>
          <a:lstStyle/>
          <a:p>
            <a:pPr marL="114300" indent="0">
              <a:buNone/>
            </a:pPr>
            <a:r>
              <a:rPr lang="en-US" sz="3200" b="1" dirty="0">
                <a:solidFill>
                  <a:srgbClr val="D6201A"/>
                </a:solidFill>
                <a:latin typeface="Arial" panose="020B0604020202020204" pitchFamily="34" charset="0"/>
              </a:rPr>
              <a:t>Capability #1 – Clinical Guidelines: </a:t>
            </a:r>
            <a:r>
              <a:rPr lang="en-US" sz="3200" dirty="0">
                <a:solidFill>
                  <a:srgbClr val="000000"/>
                </a:solidFill>
                <a:latin typeface="Arial" panose="020B0604020202020204" pitchFamily="34" charset="0"/>
              </a:rPr>
              <a:t>Utilize current HHS treatment guidelines, including those related to special populations, to manage HIV infection.</a:t>
            </a:r>
          </a:p>
          <a:p>
            <a:pPr marL="114300" indent="0">
              <a:buNone/>
            </a:pPr>
            <a:r>
              <a:rPr lang="en-US" sz="3200" b="1" dirty="0">
                <a:solidFill>
                  <a:srgbClr val="D6201A"/>
                </a:solidFill>
                <a:latin typeface="Arial" panose="020B0604020202020204" pitchFamily="34" charset="0"/>
              </a:rPr>
              <a:t>Capability #3 - Key Populations:</a:t>
            </a:r>
            <a:r>
              <a:rPr lang="en-US" sz="3200" dirty="0">
                <a:solidFill>
                  <a:srgbClr val="000000"/>
                </a:solidFill>
                <a:latin typeface="Arial" panose="020B0604020202020204" pitchFamily="34" charset="0"/>
              </a:rPr>
              <a:t> Incorporate current guidelines related to key populations into the prevention and management of HIV. </a:t>
            </a:r>
          </a:p>
          <a:p>
            <a:pPr marL="114300" indent="0">
              <a:buNone/>
            </a:pPr>
            <a:r>
              <a:rPr lang="en-US" sz="3200" b="1" dirty="0">
                <a:solidFill>
                  <a:srgbClr val="D6201A"/>
                </a:solidFill>
                <a:latin typeface="Arial" panose="020B0604020202020204" pitchFamily="34" charset="0"/>
              </a:rPr>
              <a:t>Capability #4 - HIV Prevention: </a:t>
            </a:r>
            <a:r>
              <a:rPr lang="en-US" sz="3200" dirty="0">
                <a:solidFill>
                  <a:srgbClr val="000000"/>
                </a:solidFill>
                <a:latin typeface="Arial" panose="020B0604020202020204" pitchFamily="34" charset="0"/>
              </a:rPr>
              <a:t>Provide appropriate screening, referral, counseling, and/or prophylaxis to prevent HIV.</a:t>
            </a:r>
          </a:p>
          <a:p>
            <a:pPr marL="114300" indent="0">
              <a:buNone/>
            </a:pPr>
            <a:r>
              <a:rPr lang="en-US" sz="3200" b="1" dirty="0">
                <a:solidFill>
                  <a:srgbClr val="D6201A"/>
                </a:solidFill>
                <a:latin typeface="Arial" panose="020B0604020202020204" pitchFamily="34" charset="0"/>
              </a:rPr>
              <a:t>Capability #7 - Antiretroviral Therapy: </a:t>
            </a:r>
            <a:r>
              <a:rPr lang="en-US" sz="3200" dirty="0">
                <a:solidFill>
                  <a:srgbClr val="000000"/>
                </a:solidFill>
                <a:latin typeface="Arial" panose="020B0604020202020204" pitchFamily="34" charset="0"/>
              </a:rPr>
              <a:t>Choose optimum antiretroviral therapy (ART) regimens that achieve treatment goals.</a:t>
            </a:r>
          </a:p>
          <a:p>
            <a:pPr marL="0" indent="0">
              <a:buNone/>
            </a:pPr>
            <a:endParaRPr lang="en-US" sz="3200" dirty="0"/>
          </a:p>
        </p:txBody>
      </p:sp>
      <p:sp>
        <p:nvSpPr>
          <p:cNvPr id="4" name="Slide Number Placeholder 3"/>
          <p:cNvSpPr>
            <a:spLocks noGrp="1"/>
          </p:cNvSpPr>
          <p:nvPr>
            <p:ph type="sldNum" sz="quarter" idx="4294967295"/>
          </p:nvPr>
        </p:nvSpPr>
        <p:spPr>
          <a:xfrm>
            <a:off x="1588" y="0"/>
            <a:ext cx="0" cy="0"/>
          </a:xfrm>
        </p:spPr>
        <p:txBody>
          <a:bodyPr/>
          <a:lstStyle/>
          <a:p>
            <a:r>
              <a:rPr lang="en-US" sz="1866" kern="0" dirty="0">
                <a:solidFill>
                  <a:srgbClr val="FFFFFF"/>
                </a:solidFill>
                <a:latin typeface="Arial"/>
                <a:cs typeface="Arial"/>
                <a:sym typeface="Arial"/>
              </a:rPr>
              <a:t> </a:t>
            </a:r>
          </a:p>
        </p:txBody>
      </p:sp>
    </p:spTree>
    <p:extLst>
      <p:ext uri="{BB962C8B-B14F-4D97-AF65-F5344CB8AC3E}">
        <p14:creationId xmlns:p14="http://schemas.microsoft.com/office/powerpoint/2010/main" val="110045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73" y="758426"/>
            <a:ext cx="10515163" cy="648915"/>
          </a:xfrm>
        </p:spPr>
        <p:txBody>
          <a:bodyPr>
            <a:normAutofit fontScale="90000"/>
          </a:bodyPr>
          <a:lstStyle/>
          <a:p>
            <a:r>
              <a:rPr lang="en-US" sz="3800" dirty="0">
                <a:latin typeface="Arial" panose="020B0604020202020204" pitchFamily="34" charset="0"/>
              </a:rPr>
              <a:t>National Curriculum Recommendations</a:t>
            </a:r>
          </a:p>
        </p:txBody>
      </p:sp>
      <p:sp>
        <p:nvSpPr>
          <p:cNvPr id="3" name="Content Placeholder 2"/>
          <p:cNvSpPr>
            <a:spLocks noGrp="1"/>
          </p:cNvSpPr>
          <p:nvPr>
            <p:ph type="body" sz="quarter" idx="11"/>
          </p:nvPr>
        </p:nvSpPr>
        <p:spPr>
          <a:xfrm>
            <a:off x="605538" y="1583635"/>
            <a:ext cx="10980923" cy="5002696"/>
          </a:xfrm>
        </p:spPr>
        <p:txBody>
          <a:bodyPr>
            <a:normAutofit fontScale="40000" lnSpcReduction="20000"/>
          </a:bodyPr>
          <a:lstStyle/>
          <a:p>
            <a:pPr marL="0" indent="0">
              <a:buNone/>
            </a:pPr>
            <a:r>
              <a:rPr lang="en-US" sz="4000" b="1" dirty="0">
                <a:solidFill>
                  <a:srgbClr val="D6201A"/>
                </a:solidFill>
                <a:latin typeface="Arial" panose="020B0604020202020204" pitchFamily="34" charset="0"/>
              </a:rPr>
              <a:t>Antiretroviral Therapy Module</a:t>
            </a:r>
          </a:p>
          <a:p>
            <a:pPr marL="0" indent="0">
              <a:buNone/>
            </a:pPr>
            <a:r>
              <a:rPr lang="en-US" sz="4000" b="1" dirty="0">
                <a:solidFill>
                  <a:srgbClr val="000000"/>
                </a:solidFill>
                <a:latin typeface="Arial" panose="020B0604020202020204" pitchFamily="34" charset="0"/>
              </a:rPr>
              <a:t>Antiretroviral Medications and Initial Therapy</a:t>
            </a:r>
          </a:p>
          <a:p>
            <a:pPr marL="0" indent="0">
              <a:buNone/>
            </a:pPr>
            <a:r>
              <a:rPr lang="en-US" sz="4000" b="1" dirty="0">
                <a:solidFill>
                  <a:srgbClr val="D6201A"/>
                </a:solidFill>
                <a:latin typeface="Arial" panose="020B0604020202020204" pitchFamily="34" charset="0"/>
                <a:hlinkClick r:id="rId2"/>
              </a:rPr>
              <a:t>https://www.hiv.uw.edu/go/antiretroviral-therapy/general-information/core-concept/all</a:t>
            </a:r>
            <a:endParaRPr lang="en-US" sz="4000" b="1" dirty="0">
              <a:solidFill>
                <a:srgbClr val="D6201A"/>
              </a:solidFill>
              <a:latin typeface="Arial" panose="020B0604020202020204" pitchFamily="34" charset="0"/>
            </a:endParaRPr>
          </a:p>
          <a:p>
            <a:pPr marL="0" indent="0">
              <a:buNone/>
            </a:pPr>
            <a:endParaRPr lang="en-US" sz="4000" b="1" dirty="0">
              <a:solidFill>
                <a:srgbClr val="000000"/>
              </a:solidFill>
              <a:latin typeface="Arial" panose="020B0604020202020204" pitchFamily="34" charset="0"/>
            </a:endParaRPr>
          </a:p>
          <a:p>
            <a:pPr marL="0" indent="0">
              <a:buNone/>
            </a:pPr>
            <a:r>
              <a:rPr lang="en-US" sz="4000" b="1" dirty="0">
                <a:solidFill>
                  <a:srgbClr val="000000"/>
                </a:solidFill>
                <a:latin typeface="Arial" panose="020B0604020202020204" pitchFamily="34" charset="0"/>
              </a:rPr>
              <a:t>Adverse Effects of Antiretroviral Medications</a:t>
            </a:r>
          </a:p>
          <a:p>
            <a:pPr marL="0" indent="0">
              <a:buNone/>
            </a:pPr>
            <a:r>
              <a:rPr lang="en-US" sz="4000" b="1" dirty="0">
                <a:solidFill>
                  <a:srgbClr val="D6201A"/>
                </a:solidFill>
                <a:latin typeface="Arial" panose="020B0604020202020204" pitchFamily="34" charset="0"/>
                <a:hlinkClick r:id="rId3"/>
              </a:rPr>
              <a:t>https://www.hiv.uw.edu/go/antiretroviral-therapy/adverse-effects/core-concept/all</a:t>
            </a:r>
            <a:endParaRPr lang="en-US" sz="4000" b="1" dirty="0">
              <a:solidFill>
                <a:srgbClr val="D6201A"/>
              </a:solidFill>
              <a:latin typeface="Arial" panose="020B0604020202020204" pitchFamily="34" charset="0"/>
            </a:endParaRPr>
          </a:p>
          <a:p>
            <a:pPr marL="0" indent="0">
              <a:buNone/>
            </a:pPr>
            <a:endParaRPr lang="en-US" sz="4000" b="1" dirty="0">
              <a:solidFill>
                <a:srgbClr val="D6201A"/>
              </a:solidFill>
              <a:latin typeface="Arial" panose="020B0604020202020204" pitchFamily="34" charset="0"/>
            </a:endParaRPr>
          </a:p>
          <a:p>
            <a:pPr marL="0" indent="0">
              <a:buNone/>
            </a:pPr>
            <a:r>
              <a:rPr lang="en-US" sz="4000" b="1" dirty="0">
                <a:solidFill>
                  <a:srgbClr val="D6201A"/>
                </a:solidFill>
                <a:latin typeface="Arial" panose="020B0604020202020204" pitchFamily="34" charset="0"/>
              </a:rPr>
              <a:t>Prevention of HIV Module</a:t>
            </a:r>
          </a:p>
          <a:p>
            <a:pPr marL="0" indent="0">
              <a:buNone/>
            </a:pPr>
            <a:r>
              <a:rPr lang="en-US" sz="4000" b="1" dirty="0">
                <a:solidFill>
                  <a:srgbClr val="000000"/>
                </a:solidFill>
                <a:latin typeface="Arial" panose="020B0604020202020204" pitchFamily="34" charset="0"/>
              </a:rPr>
              <a:t>Nonoccupational Postexposure Prophylaxis</a:t>
            </a:r>
          </a:p>
          <a:p>
            <a:pPr marL="0" indent="0">
              <a:buNone/>
            </a:pPr>
            <a:r>
              <a:rPr lang="en-US" sz="4000" b="1" dirty="0">
                <a:solidFill>
                  <a:srgbClr val="D6201A"/>
                </a:solidFill>
                <a:hlinkClick r:id="rId4"/>
              </a:rPr>
              <a:t>https://www.hiv.uw.edu/go/prevention/nonoccupational-postexposure-prophylaxis/core-concept/all</a:t>
            </a:r>
            <a:endParaRPr lang="en-US" sz="4000" b="1" dirty="0">
              <a:solidFill>
                <a:srgbClr val="D6201A"/>
              </a:solidFill>
            </a:endParaRPr>
          </a:p>
          <a:p>
            <a:pPr marL="0" indent="0">
              <a:buNone/>
            </a:pPr>
            <a:endParaRPr lang="en-US" sz="4000" b="1" dirty="0">
              <a:solidFill>
                <a:srgbClr val="D6201A"/>
              </a:solidFill>
            </a:endParaRPr>
          </a:p>
          <a:p>
            <a:pPr marL="0" indent="0">
              <a:buNone/>
            </a:pPr>
            <a:r>
              <a:rPr lang="en-US" sz="4000" b="1" dirty="0">
                <a:solidFill>
                  <a:srgbClr val="D6201A"/>
                </a:solidFill>
                <a:latin typeface="Arial" panose="020B0604020202020204" pitchFamily="34" charset="0"/>
              </a:rPr>
              <a:t>Key Populations Module</a:t>
            </a:r>
          </a:p>
          <a:p>
            <a:pPr marL="0" indent="0">
              <a:buNone/>
            </a:pPr>
            <a:r>
              <a:rPr lang="en-US" sz="4000" b="1" dirty="0">
                <a:solidFill>
                  <a:srgbClr val="000000"/>
                </a:solidFill>
              </a:rPr>
              <a:t>HIV in Women</a:t>
            </a:r>
            <a:endParaRPr lang="en-US" sz="4000" b="1" dirty="0">
              <a:solidFill>
                <a:srgbClr val="000000"/>
              </a:solidFill>
              <a:latin typeface="Arial" panose="020B0604020202020204" pitchFamily="34" charset="0"/>
            </a:endParaRPr>
          </a:p>
          <a:p>
            <a:pPr marL="0" indent="0">
              <a:buNone/>
            </a:pPr>
            <a:r>
              <a:rPr lang="en-US" sz="4000" b="1" dirty="0">
                <a:solidFill>
                  <a:srgbClr val="D6201A"/>
                </a:solidFill>
                <a:latin typeface="Arial" panose="020B0604020202020204" pitchFamily="34" charset="0"/>
                <a:hlinkClick r:id="rId5"/>
              </a:rPr>
              <a:t>https://www.hiv.uw.edu/go/key-populations/women-hiv/core-concept/all</a:t>
            </a:r>
            <a:endParaRPr lang="en-US" sz="4000" b="1" dirty="0">
              <a:solidFill>
                <a:srgbClr val="D6201A"/>
              </a:solidFill>
              <a:latin typeface="Arial" panose="020B0604020202020204" pitchFamily="34" charset="0"/>
            </a:endParaRPr>
          </a:p>
          <a:p>
            <a:pPr marL="0" indent="0">
              <a:buNone/>
            </a:pPr>
            <a:endParaRPr lang="en-US" sz="3200" b="1" dirty="0">
              <a:solidFill>
                <a:srgbClr val="D6201A"/>
              </a:solidFill>
            </a:endParaRPr>
          </a:p>
          <a:p>
            <a:pPr marL="0" indent="0">
              <a:buNone/>
            </a:pPr>
            <a:endParaRPr lang="en-US" sz="3200" b="1" dirty="0">
              <a:solidFill>
                <a:srgbClr val="D6201A"/>
              </a:solidFill>
              <a:latin typeface="Arial" panose="020B0604020202020204" pitchFamily="34" charset="0"/>
            </a:endParaRPr>
          </a:p>
          <a:p>
            <a:pPr marL="0" indent="0">
              <a:buNone/>
            </a:pPr>
            <a:endParaRPr lang="en-US" sz="3200" b="1" dirty="0">
              <a:solidFill>
                <a:srgbClr val="D6201A"/>
              </a:solidFill>
              <a:highlight>
                <a:srgbClr val="FFFF00"/>
              </a:highlight>
              <a:latin typeface="Arial" panose="020B0604020202020204" pitchFamily="34" charset="0"/>
            </a:endParaRPr>
          </a:p>
          <a:p>
            <a:pPr marL="0" indent="0">
              <a:buNone/>
            </a:pPr>
            <a:endParaRPr lang="en-US" sz="3200" b="1" dirty="0">
              <a:solidFill>
                <a:srgbClr val="D6201A"/>
              </a:solidFill>
            </a:endParaRPr>
          </a:p>
        </p:txBody>
      </p:sp>
      <p:sp>
        <p:nvSpPr>
          <p:cNvPr id="4" name="Slide Number Placeholder 3"/>
          <p:cNvSpPr>
            <a:spLocks noGrp="1"/>
          </p:cNvSpPr>
          <p:nvPr>
            <p:ph type="sldNum" sz="quarter" idx="4294967295"/>
          </p:nvPr>
        </p:nvSpPr>
        <p:spPr>
          <a:xfrm>
            <a:off x="1588" y="0"/>
            <a:ext cx="0" cy="0"/>
          </a:xfrm>
        </p:spPr>
        <p:txBody>
          <a:bodyPr/>
          <a:lstStyle/>
          <a:p>
            <a:r>
              <a:rPr lang="en-US" sz="1866" kern="0" dirty="0">
                <a:solidFill>
                  <a:srgbClr val="FFFFFF"/>
                </a:solidFill>
                <a:latin typeface="Arial"/>
                <a:cs typeface="Arial"/>
                <a:sym typeface="Arial"/>
              </a:rPr>
              <a:t> </a:t>
            </a:r>
          </a:p>
        </p:txBody>
      </p:sp>
    </p:spTree>
    <p:extLst>
      <p:ext uri="{BB962C8B-B14F-4D97-AF65-F5344CB8AC3E}">
        <p14:creationId xmlns:p14="http://schemas.microsoft.com/office/powerpoint/2010/main" val="204243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HIV Potpourri</a:t>
            </a:r>
          </a:p>
        </p:txBody>
      </p:sp>
      <p:sp>
        <p:nvSpPr>
          <p:cNvPr id="4" name="Slide Number Placeholder 3"/>
          <p:cNvSpPr>
            <a:spLocks noGrp="1"/>
          </p:cNvSpPr>
          <p:nvPr>
            <p:ph type="sldNum" sz="quarter" idx="4294967295"/>
          </p:nvPr>
        </p:nvSpPr>
        <p:spPr>
          <a:xfrm>
            <a:off x="1588" y="0"/>
            <a:ext cx="0" cy="0"/>
          </a:xfrm>
        </p:spPr>
        <p:txBody>
          <a:bodyPr/>
          <a:lstStyle/>
          <a:p>
            <a:endParaRPr lang="en-US" sz="1866" kern="0" dirty="0">
              <a:solidFill>
                <a:srgbClr val="FFFFFF"/>
              </a:solidFill>
              <a:latin typeface="Arial"/>
              <a:cs typeface="Arial"/>
              <a:sym typeface="Arial"/>
            </a:endParaRPr>
          </a:p>
          <a:p>
            <a:endParaRPr lang="en-US" sz="1866" kern="0" dirty="0">
              <a:solidFill>
                <a:srgbClr val="FFFFFF"/>
              </a:solidFill>
              <a:latin typeface="Arial"/>
              <a:cs typeface="Arial"/>
              <a:sym typeface="Arial"/>
            </a:endParaRPr>
          </a:p>
        </p:txBody>
      </p:sp>
      <p:sp>
        <p:nvSpPr>
          <p:cNvPr id="5" name="Text Placeholder 2">
            <a:extLst>
              <a:ext uri="{FF2B5EF4-FFF2-40B4-BE49-F238E27FC236}">
                <a16:creationId xmlns:a16="http://schemas.microsoft.com/office/drawing/2014/main" id="{66D5A582-7512-4F06-9874-29A2C32EC88E}"/>
              </a:ext>
            </a:extLst>
          </p:cNvPr>
          <p:cNvSpPr txBox="1">
            <a:spLocks/>
          </p:cNvSpPr>
          <p:nvPr/>
        </p:nvSpPr>
        <p:spPr>
          <a:xfrm>
            <a:off x="3034499" y="3976729"/>
            <a:ext cx="8436623" cy="1047944"/>
          </a:xfrm>
        </p:spPr>
        <p:txBody>
          <a:bodyPr>
            <a:normAutofit/>
          </a:bodyPr>
          <a:lst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600" b="1" dirty="0">
                <a:solidFill>
                  <a:srgbClr val="FFFFFF"/>
                </a:solidFill>
                <a:latin typeface="Arial" panose="020B0604020202020204" pitchFamily="34" charset="0"/>
                <a:cs typeface="Arial" panose="020B0604020202020204" pitchFamily="34" charset="0"/>
                <a:sym typeface="Arial"/>
              </a:rPr>
              <a:t>Eric Farmer, PharmD, BCPS, AAHIVP</a:t>
            </a:r>
            <a:endParaRPr lang="en-US" sz="1600" b="1" baseline="30000" dirty="0">
              <a:solidFill>
                <a:srgbClr val="FFFFFF"/>
              </a:solidFill>
              <a:latin typeface="Arial" panose="020B0604020202020204" pitchFamily="34" charset="0"/>
              <a:cs typeface="Arial" panose="020B0604020202020204" pitchFamily="34" charset="0"/>
              <a:sym typeface="Arial"/>
            </a:endParaRPr>
          </a:p>
          <a:p>
            <a:pPr marL="0" indent="0">
              <a:buNone/>
            </a:pPr>
            <a:r>
              <a:rPr lang="en-US" sz="1600" dirty="0">
                <a:solidFill>
                  <a:srgbClr val="FFFFFF"/>
                </a:solidFill>
                <a:latin typeface="Arial" panose="020B0604020202020204" pitchFamily="34" charset="0"/>
                <a:cs typeface="Arial" panose="020B0604020202020204" pitchFamily="34" charset="0"/>
                <a:sym typeface="Arial"/>
              </a:rPr>
              <a:t>Indiana University Health </a:t>
            </a:r>
            <a:r>
              <a:rPr lang="en-US" sz="1600" dirty="0" err="1">
                <a:solidFill>
                  <a:srgbClr val="FFFFFF"/>
                </a:solidFill>
                <a:latin typeface="Arial" panose="020B0604020202020204" pitchFamily="34" charset="0"/>
                <a:cs typeface="Arial" panose="020B0604020202020204" pitchFamily="34" charset="0"/>
                <a:sym typeface="Arial"/>
              </a:rPr>
              <a:t>LifeCare</a:t>
            </a:r>
            <a:r>
              <a:rPr lang="en-US" sz="1600" dirty="0">
                <a:solidFill>
                  <a:srgbClr val="FFFFFF"/>
                </a:solidFill>
                <a:latin typeface="Arial" panose="020B0604020202020204" pitchFamily="34" charset="0"/>
                <a:cs typeface="Arial" panose="020B0604020202020204" pitchFamily="34" charset="0"/>
                <a:sym typeface="Arial"/>
              </a:rPr>
              <a:t> Clinic</a:t>
            </a:r>
          </a:p>
        </p:txBody>
      </p:sp>
      <p:pic>
        <p:nvPicPr>
          <p:cNvPr id="6" name="Picture 5" descr="A blue background with white text&#10;&#10;Description automatically generated">
            <a:extLst>
              <a:ext uri="{FF2B5EF4-FFF2-40B4-BE49-F238E27FC236}">
                <a16:creationId xmlns:a16="http://schemas.microsoft.com/office/drawing/2014/main" id="{DFC3A196-6972-2DCD-3C9E-D6F60F536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810" y="950024"/>
            <a:ext cx="4020021" cy="2167658"/>
          </a:xfrm>
          <a:prstGeom prst="rect">
            <a:avLst/>
          </a:prstGeom>
        </p:spPr>
      </p:pic>
    </p:spTree>
    <p:extLst>
      <p:ext uri="{BB962C8B-B14F-4D97-AF65-F5344CB8AC3E}">
        <p14:creationId xmlns:p14="http://schemas.microsoft.com/office/powerpoint/2010/main" val="380946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51" y="1232854"/>
            <a:ext cx="10515163" cy="648915"/>
          </a:xfrm>
        </p:spPr>
        <p:txBody>
          <a:bodyPr/>
          <a:lstStyle/>
          <a:p>
            <a:r>
              <a:rPr lang="en-US" dirty="0">
                <a:latin typeface="Arial" panose="020B0604020202020204" pitchFamily="34" charset="0"/>
              </a:rPr>
              <a:t>Disclosures</a:t>
            </a:r>
          </a:p>
        </p:txBody>
      </p:sp>
      <p:sp>
        <p:nvSpPr>
          <p:cNvPr id="3" name="Content Placeholder 2"/>
          <p:cNvSpPr>
            <a:spLocks noGrp="1"/>
          </p:cNvSpPr>
          <p:nvPr>
            <p:ph type="body" sz="quarter" idx="11"/>
          </p:nvPr>
        </p:nvSpPr>
        <p:spPr>
          <a:xfrm>
            <a:off x="624051" y="2141308"/>
            <a:ext cx="10297949" cy="2986087"/>
          </a:xfrm>
        </p:spPr>
        <p:txBody>
          <a:bodyPr>
            <a:normAutofit/>
          </a:bodyPr>
          <a:lstStyle/>
          <a:p>
            <a:pPr marL="114300" indent="0">
              <a:buNone/>
            </a:pPr>
            <a:r>
              <a:rPr lang="en-US" sz="2800" dirty="0">
                <a:latin typeface="Arial" panose="020B0604020202020204" pitchFamily="34" charset="0"/>
              </a:rPr>
              <a:t>I am a paid consultant on the Speaker’s Bureau for </a:t>
            </a:r>
            <a:r>
              <a:rPr lang="en-US" sz="2800" dirty="0" err="1">
                <a:latin typeface="Arial" panose="020B0604020202020204" pitchFamily="34" charset="0"/>
              </a:rPr>
              <a:t>Viiv</a:t>
            </a:r>
            <a:r>
              <a:rPr lang="en-US" sz="2800" dirty="0">
                <a:latin typeface="Arial" panose="020B0604020202020204" pitchFamily="34" charset="0"/>
              </a:rPr>
              <a:t> Healthcare. </a:t>
            </a:r>
          </a:p>
        </p:txBody>
      </p:sp>
      <p:sp>
        <p:nvSpPr>
          <p:cNvPr id="4" name="Slide Number Placeholder 3"/>
          <p:cNvSpPr>
            <a:spLocks noGrp="1"/>
          </p:cNvSpPr>
          <p:nvPr>
            <p:ph type="sldNum" sz="quarter" idx="4294967295"/>
          </p:nvPr>
        </p:nvSpPr>
        <p:spPr>
          <a:xfrm>
            <a:off x="1588" y="0"/>
            <a:ext cx="0" cy="0"/>
          </a:xfrm>
        </p:spPr>
        <p:txBody>
          <a:bodyPr/>
          <a:lstStyle/>
          <a:p>
            <a:r>
              <a:rPr lang="en-US" sz="1866" kern="0" dirty="0">
                <a:solidFill>
                  <a:srgbClr val="000000"/>
                </a:solidFill>
                <a:latin typeface="Arial"/>
                <a:cs typeface="Arial"/>
                <a:sym typeface="Arial"/>
              </a:rPr>
              <a:t> </a:t>
            </a:r>
          </a:p>
        </p:txBody>
      </p:sp>
    </p:spTree>
    <p:extLst>
      <p:ext uri="{BB962C8B-B14F-4D97-AF65-F5344CB8AC3E}">
        <p14:creationId xmlns:p14="http://schemas.microsoft.com/office/powerpoint/2010/main" val="711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Learning Objectives</a:t>
            </a:r>
          </a:p>
        </p:txBody>
      </p:sp>
      <p:sp>
        <p:nvSpPr>
          <p:cNvPr id="3" name="Content Placeholder 2"/>
          <p:cNvSpPr>
            <a:spLocks noGrp="1"/>
          </p:cNvSpPr>
          <p:nvPr>
            <p:ph type="body" sz="quarter" idx="11"/>
          </p:nvPr>
        </p:nvSpPr>
        <p:spPr/>
        <p:txBody>
          <a:bodyPr/>
          <a:lstStyle/>
          <a:p>
            <a:r>
              <a:rPr lang="en-US" dirty="0">
                <a:latin typeface="Arial" panose="020B0604020202020204" pitchFamily="34" charset="0"/>
              </a:rPr>
              <a:t>List relevant selection criteria when rapidly initiating antiretroviral therapy (ART). </a:t>
            </a:r>
          </a:p>
          <a:p>
            <a:r>
              <a:rPr lang="en-US" dirty="0">
                <a:latin typeface="Arial" panose="020B0604020202020204" pitchFamily="34" charset="0"/>
              </a:rPr>
              <a:t>Select an appropriate ART regimen for patients initiating non-occupational post-exposure prophylaxis. </a:t>
            </a:r>
          </a:p>
          <a:p>
            <a:r>
              <a:rPr lang="en-US" dirty="0">
                <a:latin typeface="Arial" panose="020B0604020202020204" pitchFamily="34" charset="0"/>
              </a:rPr>
              <a:t>Recognize factors that may contribute to weight gain for patients taking ART.</a:t>
            </a:r>
          </a:p>
          <a:p>
            <a:r>
              <a:rPr lang="en-US" dirty="0">
                <a:latin typeface="Arial" panose="020B0604020202020204" pitchFamily="34" charset="0"/>
              </a:rPr>
              <a:t>Recommend appropriate ART for patients presenting with an opportunistic infection</a:t>
            </a:r>
          </a:p>
        </p:txBody>
      </p:sp>
      <p:sp>
        <p:nvSpPr>
          <p:cNvPr id="4" name="Slide Number Placeholder 3"/>
          <p:cNvSpPr>
            <a:spLocks noGrp="1"/>
          </p:cNvSpPr>
          <p:nvPr>
            <p:ph type="sldNum" sz="quarter" idx="4294967295"/>
          </p:nvPr>
        </p:nvSpPr>
        <p:spPr>
          <a:xfrm>
            <a:off x="1588" y="0"/>
            <a:ext cx="0" cy="0"/>
          </a:xfrm>
        </p:spPr>
        <p:txBody>
          <a:bodyPr/>
          <a:lstStyle/>
          <a:p>
            <a:endParaRPr lang="en-US" sz="1866" kern="0" dirty="0">
              <a:solidFill>
                <a:srgbClr val="000000"/>
              </a:solidFill>
              <a:latin typeface="Arial"/>
              <a:cs typeface="Arial"/>
              <a:sym typeface="Arial"/>
            </a:endParaRPr>
          </a:p>
        </p:txBody>
      </p:sp>
    </p:spTree>
    <p:extLst>
      <p:ext uri="{BB962C8B-B14F-4D97-AF65-F5344CB8AC3E}">
        <p14:creationId xmlns:p14="http://schemas.microsoft.com/office/powerpoint/2010/main" val="311630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4A7A-F324-6981-6924-53E06E68B3D5}"/>
              </a:ext>
            </a:extLst>
          </p:cNvPr>
          <p:cNvSpPr>
            <a:spLocks noGrp="1"/>
          </p:cNvSpPr>
          <p:nvPr>
            <p:ph type="title"/>
          </p:nvPr>
        </p:nvSpPr>
        <p:spPr>
          <a:xfrm>
            <a:off x="624051" y="914139"/>
            <a:ext cx="10515163" cy="648915"/>
          </a:xfrm>
        </p:spPr>
        <p:txBody>
          <a:bodyPr/>
          <a:lstStyle/>
          <a:p>
            <a:r>
              <a:rPr lang="en-US" dirty="0">
                <a:latin typeface="Arial" panose="020B0604020202020204" pitchFamily="34" charset="0"/>
              </a:rPr>
              <a:t>Celebration of Learning: Case 1</a:t>
            </a:r>
          </a:p>
        </p:txBody>
      </p:sp>
      <p:sp>
        <p:nvSpPr>
          <p:cNvPr id="3" name="Text Placeholder 2">
            <a:extLst>
              <a:ext uri="{FF2B5EF4-FFF2-40B4-BE49-F238E27FC236}">
                <a16:creationId xmlns:a16="http://schemas.microsoft.com/office/drawing/2014/main" id="{2F021956-311F-143B-6198-AAAC9CAA62EA}"/>
              </a:ext>
            </a:extLst>
          </p:cNvPr>
          <p:cNvSpPr>
            <a:spLocks noGrp="1"/>
          </p:cNvSpPr>
          <p:nvPr>
            <p:ph type="body" sz="quarter" idx="11"/>
          </p:nvPr>
        </p:nvSpPr>
        <p:spPr>
          <a:xfrm>
            <a:off x="624051" y="1833195"/>
            <a:ext cx="9617437" cy="2986087"/>
          </a:xfrm>
        </p:spPr>
        <p:txBody>
          <a:bodyPr/>
          <a:lstStyle/>
          <a:p>
            <a:r>
              <a:rPr lang="en-US" dirty="0">
                <a:latin typeface="Arial" panose="020B0604020202020204" pitchFamily="34" charset="0"/>
              </a:rPr>
              <a:t>Patient DD is a 24yo cisgender male diagnosed with HIV 6 days ago. He presents to you to establish care and initiate ART. </a:t>
            </a:r>
          </a:p>
          <a:p>
            <a:r>
              <a:rPr lang="en-US" dirty="0">
                <a:latin typeface="Arial" panose="020B0604020202020204" pitchFamily="34" charset="0"/>
              </a:rPr>
              <a:t>PMH: HIV, asthma</a:t>
            </a:r>
          </a:p>
          <a:p>
            <a:r>
              <a:rPr lang="en-US" dirty="0">
                <a:latin typeface="Arial" panose="020B0604020202020204" pitchFamily="34" charset="0"/>
              </a:rPr>
              <a:t>NKDA </a:t>
            </a:r>
          </a:p>
          <a:p>
            <a:r>
              <a:rPr lang="en-US" dirty="0">
                <a:latin typeface="Arial" panose="020B0604020202020204" pitchFamily="34" charset="0"/>
              </a:rPr>
              <a:t>Medications: albuterol </a:t>
            </a:r>
            <a:r>
              <a:rPr lang="en-US" dirty="0" err="1">
                <a:latin typeface="Arial" panose="020B0604020202020204" pitchFamily="34" charset="0"/>
              </a:rPr>
              <a:t>inh</a:t>
            </a:r>
            <a:r>
              <a:rPr lang="en-US" dirty="0">
                <a:latin typeface="Arial" panose="020B0604020202020204" pitchFamily="34" charset="0"/>
              </a:rPr>
              <a:t> prn, h/o of cabotegravir use for PrEP (last </a:t>
            </a:r>
            <a:r>
              <a:rPr lang="en-US" dirty="0" err="1">
                <a:latin typeface="Arial" panose="020B0604020202020204" pitchFamily="34" charset="0"/>
              </a:rPr>
              <a:t>inj</a:t>
            </a:r>
            <a:r>
              <a:rPr lang="en-US" dirty="0">
                <a:latin typeface="Arial" panose="020B0604020202020204" pitchFamily="34" charset="0"/>
              </a:rPr>
              <a:t> was 1 </a:t>
            </a:r>
            <a:r>
              <a:rPr lang="en-US" dirty="0" err="1">
                <a:latin typeface="Arial" panose="020B0604020202020204" pitchFamily="34" charset="0"/>
              </a:rPr>
              <a:t>yr</a:t>
            </a:r>
            <a:r>
              <a:rPr lang="en-US" dirty="0">
                <a:latin typeface="Arial" panose="020B0604020202020204" pitchFamily="34" charset="0"/>
              </a:rPr>
              <a:t> ago; had to discontinue d/t insurance issues)</a:t>
            </a:r>
          </a:p>
          <a:p>
            <a:r>
              <a:rPr lang="en-US" dirty="0">
                <a:latin typeface="Arial" panose="020B0604020202020204" pitchFamily="34" charset="0"/>
              </a:rPr>
              <a:t>Social History: HIV risk factor: MSM, social alcohol use, rare MJ use; employed FT in food service industry; has employer insurance</a:t>
            </a:r>
          </a:p>
          <a:p>
            <a:r>
              <a:rPr lang="en-US" dirty="0">
                <a:latin typeface="Arial" panose="020B0604020202020204" pitchFamily="34" charset="0"/>
              </a:rPr>
              <a:t>Labs: HIV-1/2 Ab/HIV Ag reactive </a:t>
            </a:r>
          </a:p>
        </p:txBody>
      </p:sp>
    </p:spTree>
    <p:extLst>
      <p:ext uri="{BB962C8B-B14F-4D97-AF65-F5344CB8AC3E}">
        <p14:creationId xmlns:p14="http://schemas.microsoft.com/office/powerpoint/2010/main" val="80219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1EDD2-665D-6F69-1108-D098BC577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03F39-14AA-69B6-BE2E-F481A6626A76}"/>
              </a:ext>
            </a:extLst>
          </p:cNvPr>
          <p:cNvSpPr>
            <a:spLocks noGrp="1"/>
          </p:cNvSpPr>
          <p:nvPr>
            <p:ph type="title"/>
          </p:nvPr>
        </p:nvSpPr>
        <p:spPr/>
        <p:txBody>
          <a:bodyPr/>
          <a:lstStyle/>
          <a:p>
            <a:r>
              <a:rPr lang="en-US" dirty="0">
                <a:latin typeface="Arial" panose="020B0604020202020204" pitchFamily="34" charset="0"/>
              </a:rPr>
              <a:t>Celebration of Learning: Case 1 Jeopardy</a:t>
            </a:r>
          </a:p>
        </p:txBody>
      </p:sp>
      <p:sp>
        <p:nvSpPr>
          <p:cNvPr id="3" name="Text Placeholder 2">
            <a:extLst>
              <a:ext uri="{FF2B5EF4-FFF2-40B4-BE49-F238E27FC236}">
                <a16:creationId xmlns:a16="http://schemas.microsoft.com/office/drawing/2014/main" id="{5B89067E-7E58-60CD-3661-A402DD7713FF}"/>
              </a:ext>
            </a:extLst>
          </p:cNvPr>
          <p:cNvSpPr>
            <a:spLocks noGrp="1"/>
          </p:cNvSpPr>
          <p:nvPr>
            <p:ph type="body" sz="quarter" idx="11"/>
          </p:nvPr>
        </p:nvSpPr>
        <p:spPr/>
        <p:txBody>
          <a:bodyPr/>
          <a:lstStyle/>
          <a:p>
            <a:pPr marL="0" indent="0">
              <a:buNone/>
            </a:pPr>
            <a:r>
              <a:rPr lang="en-US" dirty="0">
                <a:latin typeface="Arial" panose="020B0604020202020204" pitchFamily="34" charset="0"/>
              </a:rPr>
              <a:t>What ART do you recommend starting for DD?</a:t>
            </a:r>
          </a:p>
          <a:p>
            <a:pPr marL="457200" indent="-457200">
              <a:buAutoNum type="alphaUcPeriod"/>
            </a:pPr>
            <a:r>
              <a:rPr lang="en-US" dirty="0">
                <a:latin typeface="Arial" panose="020B0604020202020204" pitchFamily="34" charset="0"/>
              </a:rPr>
              <a:t>None at this time. Wait until CD4 is &lt;500 cells/mm</a:t>
            </a:r>
            <a:r>
              <a:rPr lang="en-US" baseline="30000" dirty="0">
                <a:latin typeface="Arial" panose="020B0604020202020204" pitchFamily="34" charset="0"/>
              </a:rPr>
              <a:t>3</a:t>
            </a:r>
          </a:p>
          <a:p>
            <a:pPr marL="457200" indent="-457200">
              <a:buAutoNum type="alphaUcPeriod"/>
            </a:pPr>
            <a:r>
              <a:rPr lang="en-US" dirty="0">
                <a:latin typeface="Arial" panose="020B0604020202020204" pitchFamily="34" charset="0"/>
              </a:rPr>
              <a:t>None at this time. Wait until labs come back in a few days. </a:t>
            </a:r>
          </a:p>
          <a:p>
            <a:pPr marL="457200" indent="-457200">
              <a:buAutoNum type="alphaUcPeriod"/>
            </a:pPr>
            <a:r>
              <a:rPr lang="en-US" dirty="0">
                <a:latin typeface="Arial" panose="020B0604020202020204" pitchFamily="34" charset="0"/>
              </a:rPr>
              <a:t>Bictegravir/emtricitabine/tenofovir AF</a:t>
            </a:r>
          </a:p>
          <a:p>
            <a:pPr marL="457200" indent="-457200">
              <a:buAutoNum type="alphaUcPeriod"/>
            </a:pPr>
            <a:r>
              <a:rPr lang="en-US" dirty="0">
                <a:latin typeface="Arial" panose="020B0604020202020204" pitchFamily="34" charset="0"/>
              </a:rPr>
              <a:t>Dolutegravir/lamivudine </a:t>
            </a:r>
          </a:p>
          <a:p>
            <a:pPr marL="457200" indent="-457200">
              <a:buAutoNum type="alphaUcPeriod"/>
            </a:pPr>
            <a:r>
              <a:rPr lang="en-US" dirty="0">
                <a:latin typeface="Arial" panose="020B0604020202020204" pitchFamily="34" charset="0"/>
              </a:rPr>
              <a:t>Darunavir/cobicistat/emtricitabine/tenofovir AF</a:t>
            </a:r>
          </a:p>
          <a:p>
            <a:pPr marL="457200" indent="-457200">
              <a:buAutoNum type="alphaUcPeriod"/>
            </a:pPr>
            <a:r>
              <a:rPr lang="en-US" dirty="0">
                <a:latin typeface="Arial" panose="020B0604020202020204" pitchFamily="34" charset="0"/>
              </a:rPr>
              <a:t>Something else? </a:t>
            </a:r>
          </a:p>
        </p:txBody>
      </p:sp>
      <p:pic>
        <p:nvPicPr>
          <p:cNvPr id="5" name="Picture 4" descr="A colorful background with text&#10;&#10;Description automatically generated">
            <a:extLst>
              <a:ext uri="{FF2B5EF4-FFF2-40B4-BE49-F238E27FC236}">
                <a16:creationId xmlns:a16="http://schemas.microsoft.com/office/drawing/2014/main" id="{59646399-9839-EBA9-E22E-5DF56123F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528" y="1079764"/>
            <a:ext cx="2962275" cy="1543050"/>
          </a:xfrm>
          <a:prstGeom prst="rect">
            <a:avLst/>
          </a:prstGeom>
        </p:spPr>
      </p:pic>
    </p:spTree>
    <p:extLst>
      <p:ext uri="{BB962C8B-B14F-4D97-AF65-F5344CB8AC3E}">
        <p14:creationId xmlns:p14="http://schemas.microsoft.com/office/powerpoint/2010/main" val="70763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B5D90-9478-B3BC-DA93-2F5ED561B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092B0-B93D-FA69-F071-A1F6E09D01F3}"/>
              </a:ext>
            </a:extLst>
          </p:cNvPr>
          <p:cNvSpPr>
            <a:spLocks noGrp="1"/>
          </p:cNvSpPr>
          <p:nvPr>
            <p:ph type="title"/>
          </p:nvPr>
        </p:nvSpPr>
        <p:spPr/>
        <p:txBody>
          <a:bodyPr/>
          <a:lstStyle/>
          <a:p>
            <a:r>
              <a:rPr lang="en-US" dirty="0">
                <a:latin typeface="Arial" panose="020B0604020202020204" pitchFamily="34" charset="0"/>
              </a:rPr>
              <a:t>Starting ART</a:t>
            </a:r>
          </a:p>
        </p:txBody>
      </p:sp>
      <p:sp>
        <p:nvSpPr>
          <p:cNvPr id="3" name="Text Placeholder 2">
            <a:extLst>
              <a:ext uri="{FF2B5EF4-FFF2-40B4-BE49-F238E27FC236}">
                <a16:creationId xmlns:a16="http://schemas.microsoft.com/office/drawing/2014/main" id="{B5256353-B525-B4C5-1EB3-904EEBA95B63}"/>
              </a:ext>
            </a:extLst>
          </p:cNvPr>
          <p:cNvSpPr>
            <a:spLocks noGrp="1"/>
          </p:cNvSpPr>
          <p:nvPr>
            <p:ph type="body" sz="quarter" idx="1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E3C2811E-C6EE-2EA2-4D38-5EC62CED4F79}"/>
              </a:ext>
            </a:extLst>
          </p:cNvPr>
          <p:cNvPicPr>
            <a:picLocks noChangeAspect="1"/>
          </p:cNvPicPr>
          <p:nvPr/>
        </p:nvPicPr>
        <p:blipFill>
          <a:blip r:embed="rId2"/>
          <a:stretch>
            <a:fillRect/>
          </a:stretch>
        </p:blipFill>
        <p:spPr>
          <a:xfrm>
            <a:off x="1456160" y="2165138"/>
            <a:ext cx="9449994" cy="2648406"/>
          </a:xfrm>
          <a:prstGeom prst="rect">
            <a:avLst/>
          </a:prstGeom>
        </p:spPr>
      </p:pic>
      <p:sp>
        <p:nvSpPr>
          <p:cNvPr id="6" name="TextBox 5">
            <a:extLst>
              <a:ext uri="{FF2B5EF4-FFF2-40B4-BE49-F238E27FC236}">
                <a16:creationId xmlns:a16="http://schemas.microsoft.com/office/drawing/2014/main" id="{C695A659-8200-EC27-0A7D-963483B07F83}"/>
              </a:ext>
            </a:extLst>
          </p:cNvPr>
          <p:cNvSpPr txBox="1"/>
          <p:nvPr/>
        </p:nvSpPr>
        <p:spPr>
          <a:xfrm>
            <a:off x="623460" y="6329456"/>
            <a:ext cx="7327466" cy="276999"/>
          </a:xfrm>
          <a:prstGeom prst="rect">
            <a:avLst/>
          </a:prstGeom>
          <a:noFill/>
        </p:spPr>
        <p:txBody>
          <a:bodyPr wrap="square" rtlCol="0">
            <a:spAutoFit/>
          </a:bodyPr>
          <a:lstStyle/>
          <a:p>
            <a:r>
              <a:rPr lang="en-US" sz="1200" dirty="0"/>
              <a:t>DHS Guidelines. </a:t>
            </a:r>
            <a:r>
              <a:rPr lang="en-US" sz="1200" dirty="0">
                <a:hlinkClick r:id="rId3"/>
              </a:rPr>
              <a:t>https://clinicalinfo.hiv.gov/en/guidelines/adult-and-adolescent-arv</a:t>
            </a:r>
            <a:r>
              <a:rPr lang="en-US" sz="1200" dirty="0"/>
              <a:t>. Accessed April 13, 2024</a:t>
            </a:r>
          </a:p>
        </p:txBody>
      </p:sp>
      <p:sp>
        <p:nvSpPr>
          <p:cNvPr id="7" name="TextBox 6">
            <a:extLst>
              <a:ext uri="{FF2B5EF4-FFF2-40B4-BE49-F238E27FC236}">
                <a16:creationId xmlns:a16="http://schemas.microsoft.com/office/drawing/2014/main" id="{BA0B9842-BBF8-A097-C85C-BDFC0255A0D2}"/>
              </a:ext>
            </a:extLst>
          </p:cNvPr>
          <p:cNvSpPr txBox="1"/>
          <p:nvPr/>
        </p:nvSpPr>
        <p:spPr>
          <a:xfrm>
            <a:off x="1456160" y="5127394"/>
            <a:ext cx="9449995" cy="646331"/>
          </a:xfrm>
          <a:prstGeom prst="rect">
            <a:avLst/>
          </a:prstGeom>
          <a:noFill/>
          <a:ln>
            <a:solidFill>
              <a:srgbClr val="000000"/>
            </a:solidFill>
          </a:ln>
        </p:spPr>
        <p:txBody>
          <a:bodyPr wrap="square" rtlCol="0">
            <a:spAutoFit/>
          </a:bodyPr>
          <a:lstStyle/>
          <a:p>
            <a:r>
              <a:rPr lang="en-US" dirty="0"/>
              <a:t>“Prior to ART initiation, HIV infection should be confirmed. HIV RNA and CD4 count also should be obtained, but results need not be available before starting ART.” </a:t>
            </a:r>
          </a:p>
        </p:txBody>
      </p:sp>
    </p:spTree>
    <p:extLst>
      <p:ext uri="{BB962C8B-B14F-4D97-AF65-F5344CB8AC3E}">
        <p14:creationId xmlns:p14="http://schemas.microsoft.com/office/powerpoint/2010/main" val="26740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7C115-56BC-455E-8CF8-12F39F00E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8DFE8-92F6-4C5E-343D-763A61D90FFA}"/>
              </a:ext>
            </a:extLst>
          </p:cNvPr>
          <p:cNvSpPr>
            <a:spLocks noGrp="1"/>
          </p:cNvSpPr>
          <p:nvPr>
            <p:ph type="title"/>
          </p:nvPr>
        </p:nvSpPr>
        <p:spPr/>
        <p:txBody>
          <a:bodyPr/>
          <a:lstStyle/>
          <a:p>
            <a:r>
              <a:rPr lang="en-US" dirty="0">
                <a:latin typeface="Arial" panose="020B0604020202020204" pitchFamily="34" charset="0"/>
              </a:rPr>
              <a:t>Indication to Start ART with Increased Urgency</a:t>
            </a:r>
          </a:p>
        </p:txBody>
      </p:sp>
      <p:sp>
        <p:nvSpPr>
          <p:cNvPr id="3" name="Text Placeholder 2">
            <a:extLst>
              <a:ext uri="{FF2B5EF4-FFF2-40B4-BE49-F238E27FC236}">
                <a16:creationId xmlns:a16="http://schemas.microsoft.com/office/drawing/2014/main" id="{48A0DF3B-5A3C-4F18-B214-761C16A58ABA}"/>
              </a:ext>
            </a:extLst>
          </p:cNvPr>
          <p:cNvSpPr>
            <a:spLocks noGrp="1"/>
          </p:cNvSpPr>
          <p:nvPr>
            <p:ph type="body" sz="quarter" idx="11"/>
          </p:nvPr>
        </p:nvSpPr>
        <p:spPr/>
        <p:txBody>
          <a:bodyPr/>
          <a:lstStyle/>
          <a:p>
            <a:pPr>
              <a:buFont typeface="Wingdings" panose="05000000000000000000" pitchFamily="2" charset="2"/>
              <a:buChar char="ü"/>
            </a:pPr>
            <a:r>
              <a:rPr lang="en-US" dirty="0">
                <a:latin typeface="Arial" panose="020B0604020202020204" pitchFamily="34" charset="0"/>
              </a:rPr>
              <a:t>CD4 count &lt;200 cells/mm</a:t>
            </a:r>
            <a:r>
              <a:rPr lang="en-US" baseline="30000" dirty="0">
                <a:latin typeface="Arial" panose="020B0604020202020204" pitchFamily="34" charset="0"/>
              </a:rPr>
              <a:t>3</a:t>
            </a:r>
          </a:p>
          <a:p>
            <a:pPr>
              <a:buFont typeface="Wingdings" panose="05000000000000000000" pitchFamily="2" charset="2"/>
              <a:buChar char="ü"/>
            </a:pPr>
            <a:r>
              <a:rPr lang="en-US" dirty="0">
                <a:latin typeface="Arial" panose="020B0604020202020204" pitchFamily="34" charset="0"/>
              </a:rPr>
              <a:t>HIV viral load &gt;100K copies/mL</a:t>
            </a:r>
          </a:p>
          <a:p>
            <a:pPr>
              <a:buFont typeface="Wingdings" panose="05000000000000000000" pitchFamily="2" charset="2"/>
              <a:buChar char="ü"/>
            </a:pPr>
            <a:r>
              <a:rPr lang="en-US" dirty="0">
                <a:latin typeface="Arial" panose="020B0604020202020204" pitchFamily="34" charset="0"/>
              </a:rPr>
              <a:t>Pregnancy</a:t>
            </a:r>
          </a:p>
          <a:p>
            <a:pPr>
              <a:buFont typeface="Wingdings" panose="05000000000000000000" pitchFamily="2" charset="2"/>
              <a:buChar char="ü"/>
            </a:pPr>
            <a:r>
              <a:rPr lang="en-US" dirty="0">
                <a:latin typeface="Arial" panose="020B0604020202020204" pitchFamily="34" charset="0"/>
              </a:rPr>
              <a:t>Presence of opportunistic infection*</a:t>
            </a:r>
          </a:p>
          <a:p>
            <a:pPr>
              <a:buFont typeface="Wingdings" panose="05000000000000000000" pitchFamily="2" charset="2"/>
              <a:buChar char="ü"/>
            </a:pPr>
            <a:r>
              <a:rPr lang="en-US" dirty="0">
                <a:latin typeface="Arial" panose="020B0604020202020204" pitchFamily="34" charset="0"/>
              </a:rPr>
              <a:t>Presence of hepatitis co-infection</a:t>
            </a:r>
          </a:p>
          <a:p>
            <a:pPr>
              <a:buFont typeface="Wingdings" panose="05000000000000000000" pitchFamily="2" charset="2"/>
              <a:buChar char="ü"/>
            </a:pPr>
            <a:endParaRPr lang="en-US" dirty="0">
              <a:latin typeface="Arial" panose="020B0604020202020204" pitchFamily="34" charset="0"/>
            </a:endParaRPr>
          </a:p>
          <a:p>
            <a:pPr marL="0" indent="0">
              <a:buNone/>
            </a:pPr>
            <a:r>
              <a:rPr lang="en-US" dirty="0">
                <a:latin typeface="Arial" panose="020B0604020202020204" pitchFamily="34" charset="0"/>
              </a:rPr>
              <a:t>*exclusions apply (e.g. toxoplasmosis encephalitis, cryptococcal meningitis, tuberculosis, etc.)</a:t>
            </a:r>
          </a:p>
          <a:p>
            <a:pPr>
              <a:buFont typeface="Wingdings" panose="05000000000000000000" pitchFamily="2" charset="2"/>
              <a:buChar char="ü"/>
            </a:pPr>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9C9F24C6-21A7-CE89-A1E8-D9590E98BD37}"/>
              </a:ext>
            </a:extLst>
          </p:cNvPr>
          <p:cNvSpPr>
            <a:spLocks noGrp="1"/>
          </p:cNvSpPr>
          <p:nvPr>
            <p:ph type="body" sz="quarter" idx="12"/>
          </p:nvPr>
        </p:nvSpPr>
        <p:spPr/>
        <p:txBody>
          <a:bodyPr/>
          <a:lstStyle/>
          <a:p>
            <a:pPr>
              <a:buFont typeface="Wingdings" panose="05000000000000000000" pitchFamily="2" charset="2"/>
              <a:buChar char="ü"/>
            </a:pPr>
            <a:r>
              <a:rPr lang="en-US" dirty="0">
                <a:latin typeface="Arial" panose="020B0604020202020204" pitchFamily="34" charset="0"/>
              </a:rPr>
              <a:t>Presence of an HIV-associated malignancy (Kaposi’s, NHL, etc.)</a:t>
            </a:r>
          </a:p>
          <a:p>
            <a:pPr>
              <a:buFont typeface="Wingdings" panose="05000000000000000000" pitchFamily="2" charset="2"/>
              <a:buChar char="ü"/>
            </a:pPr>
            <a:r>
              <a:rPr lang="en-US" dirty="0">
                <a:latin typeface="Arial" panose="020B0604020202020204" pitchFamily="34" charset="0"/>
              </a:rPr>
              <a:t>Presence of HIV-associated condition (HIVAN, HAND, Wasting, etc.)</a:t>
            </a:r>
          </a:p>
          <a:p>
            <a:pPr>
              <a:buFont typeface="Wingdings" panose="05000000000000000000" pitchFamily="2" charset="2"/>
              <a:buChar char="ü"/>
            </a:pPr>
            <a:r>
              <a:rPr lang="en-US" dirty="0">
                <a:latin typeface="Arial" panose="020B0604020202020204" pitchFamily="34" charset="0"/>
              </a:rPr>
              <a:t>Acute HIV</a:t>
            </a:r>
          </a:p>
          <a:p>
            <a:pPr>
              <a:buFont typeface="Wingdings" panose="05000000000000000000" pitchFamily="2" charset="2"/>
              <a:buChar char="ü"/>
            </a:pPr>
            <a:r>
              <a:rPr lang="en-US" dirty="0" err="1">
                <a:latin typeface="Arial" panose="020B0604020202020204" pitchFamily="34" charset="0"/>
              </a:rPr>
              <a:t>Serodiscordance</a:t>
            </a:r>
            <a:endParaRPr lang="en-US" dirty="0">
              <a:latin typeface="Arial" panose="020B0604020202020204" pitchFamily="34" charset="0"/>
            </a:endParaRPr>
          </a:p>
          <a:p>
            <a:pPr>
              <a:buFont typeface="Wingdings" panose="05000000000000000000" pitchFamily="2" charset="2"/>
              <a:buChar char="ü"/>
            </a:pPr>
            <a:r>
              <a:rPr lang="en-US" dirty="0">
                <a:latin typeface="Arial" panose="020B0604020202020204" pitchFamily="34" charset="0"/>
              </a:rPr>
              <a:t>Other compelling indication (advanced age, CV disease, DM, etc.)</a:t>
            </a:r>
          </a:p>
        </p:txBody>
      </p:sp>
      <p:sp>
        <p:nvSpPr>
          <p:cNvPr id="6" name="TextBox 5">
            <a:extLst>
              <a:ext uri="{FF2B5EF4-FFF2-40B4-BE49-F238E27FC236}">
                <a16:creationId xmlns:a16="http://schemas.microsoft.com/office/drawing/2014/main" id="{16138558-8E5B-DE30-9460-A4D2B17D5958}"/>
              </a:ext>
            </a:extLst>
          </p:cNvPr>
          <p:cNvSpPr txBox="1"/>
          <p:nvPr/>
        </p:nvSpPr>
        <p:spPr>
          <a:xfrm>
            <a:off x="623460" y="6329456"/>
            <a:ext cx="7327466" cy="276999"/>
          </a:xfrm>
          <a:prstGeom prst="rect">
            <a:avLst/>
          </a:prstGeom>
          <a:noFill/>
        </p:spPr>
        <p:txBody>
          <a:bodyPr wrap="square" rtlCol="0">
            <a:spAutoFit/>
          </a:bodyPr>
          <a:lstStyle/>
          <a:p>
            <a:r>
              <a:rPr lang="en-US" sz="1200" dirty="0"/>
              <a:t>DHS Guidelines. </a:t>
            </a:r>
            <a:r>
              <a:rPr lang="en-US" sz="1200" dirty="0">
                <a:hlinkClick r:id="rId2"/>
              </a:rPr>
              <a:t>https://clinicalinfo.hiv.gov/en/guidelines/adult-and-adolescent-arv</a:t>
            </a:r>
            <a:r>
              <a:rPr lang="en-US" sz="1200" dirty="0"/>
              <a:t>. Accessed April 13, 2024</a:t>
            </a:r>
          </a:p>
        </p:txBody>
      </p:sp>
    </p:spTree>
    <p:extLst>
      <p:ext uri="{BB962C8B-B14F-4D97-AF65-F5344CB8AC3E}">
        <p14:creationId xmlns:p14="http://schemas.microsoft.com/office/powerpoint/2010/main" val="2535202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F6B41-E7DF-F597-DA32-6CCDA584C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7D0ED-6AF4-9063-6AC1-25DDDC6CEA69}"/>
              </a:ext>
            </a:extLst>
          </p:cNvPr>
          <p:cNvSpPr>
            <a:spLocks noGrp="1"/>
          </p:cNvSpPr>
          <p:nvPr>
            <p:ph type="title"/>
          </p:nvPr>
        </p:nvSpPr>
        <p:spPr/>
        <p:txBody>
          <a:bodyPr/>
          <a:lstStyle/>
          <a:p>
            <a:r>
              <a:rPr lang="en-US" dirty="0">
                <a:latin typeface="Arial" panose="020B0604020202020204" pitchFamily="34" charset="0"/>
              </a:rPr>
              <a:t>ART Considerations for Initial Therapy</a:t>
            </a:r>
          </a:p>
        </p:txBody>
      </p:sp>
      <p:sp>
        <p:nvSpPr>
          <p:cNvPr id="3" name="Text Placeholder 2">
            <a:extLst>
              <a:ext uri="{FF2B5EF4-FFF2-40B4-BE49-F238E27FC236}">
                <a16:creationId xmlns:a16="http://schemas.microsoft.com/office/drawing/2014/main" id="{2F1A275D-BE54-9660-868F-C2B18545F9CB}"/>
              </a:ext>
            </a:extLst>
          </p:cNvPr>
          <p:cNvSpPr>
            <a:spLocks noGrp="1"/>
          </p:cNvSpPr>
          <p:nvPr>
            <p:ph type="body" sz="quarter" idx="11"/>
          </p:nvPr>
        </p:nvSpPr>
        <p:spPr/>
        <p:txBody>
          <a:bodyPr/>
          <a:lstStyle/>
          <a:p>
            <a:pPr>
              <a:buFont typeface="Wingdings" panose="05000000000000000000" pitchFamily="2" charset="2"/>
              <a:buChar char="ü"/>
            </a:pPr>
            <a:r>
              <a:rPr lang="en-US" dirty="0">
                <a:latin typeface="Arial" panose="020B0604020202020204" pitchFamily="34" charset="0"/>
              </a:rPr>
              <a:t>CD4 count</a:t>
            </a:r>
          </a:p>
          <a:p>
            <a:pPr>
              <a:buFont typeface="Wingdings" panose="05000000000000000000" pitchFamily="2" charset="2"/>
              <a:buChar char="ü"/>
            </a:pPr>
            <a:r>
              <a:rPr lang="en-US" dirty="0">
                <a:latin typeface="Arial" panose="020B0604020202020204" pitchFamily="34" charset="0"/>
              </a:rPr>
              <a:t>Viral load</a:t>
            </a:r>
          </a:p>
          <a:p>
            <a:pPr>
              <a:buFont typeface="Wingdings" panose="05000000000000000000" pitchFamily="2" charset="2"/>
              <a:buChar char="ü"/>
            </a:pPr>
            <a:r>
              <a:rPr lang="en-US" dirty="0">
                <a:latin typeface="Arial" panose="020B0604020202020204" pitchFamily="34" charset="0"/>
              </a:rPr>
              <a:t>HLA-B*5701 status</a:t>
            </a:r>
          </a:p>
          <a:p>
            <a:pPr>
              <a:buFont typeface="Wingdings" panose="05000000000000000000" pitchFamily="2" charset="2"/>
              <a:buChar char="ü"/>
            </a:pPr>
            <a:r>
              <a:rPr lang="en-US" dirty="0">
                <a:latin typeface="Arial" panose="020B0604020202020204" pitchFamily="34" charset="0"/>
              </a:rPr>
              <a:t>Hepatitis serology</a:t>
            </a:r>
          </a:p>
          <a:p>
            <a:pPr>
              <a:buFont typeface="Wingdings" panose="05000000000000000000" pitchFamily="2" charset="2"/>
              <a:buChar char="ü"/>
            </a:pPr>
            <a:r>
              <a:rPr lang="en-US" dirty="0">
                <a:latin typeface="Arial" panose="020B0604020202020204" pitchFamily="34" charset="0"/>
              </a:rPr>
              <a:t>Prior exposure to PrEP</a:t>
            </a:r>
          </a:p>
          <a:p>
            <a:pPr>
              <a:buFont typeface="Wingdings" panose="05000000000000000000" pitchFamily="2" charset="2"/>
              <a:buChar char="ü"/>
            </a:pPr>
            <a:r>
              <a:rPr lang="en-US" dirty="0">
                <a:latin typeface="Arial" panose="020B0604020202020204" pitchFamily="34" charset="0"/>
              </a:rPr>
              <a:t>Drug Interactions</a:t>
            </a:r>
          </a:p>
          <a:p>
            <a:pPr>
              <a:buFont typeface="Wingdings" panose="05000000000000000000" pitchFamily="2" charset="2"/>
              <a:buChar char="ü"/>
            </a:pPr>
            <a:r>
              <a:rPr lang="en-US" dirty="0">
                <a:latin typeface="Arial" panose="020B0604020202020204" pitchFamily="34" charset="0"/>
              </a:rPr>
              <a:t>ART-Specific considerations</a:t>
            </a:r>
          </a:p>
          <a:p>
            <a:pPr>
              <a:buFont typeface="Wingdings" panose="05000000000000000000" pitchFamily="2" charset="2"/>
              <a:buChar char="ü"/>
            </a:pPr>
            <a:r>
              <a:rPr lang="en-US" dirty="0">
                <a:latin typeface="Arial" panose="020B0604020202020204" pitchFamily="34" charset="0"/>
              </a:rPr>
              <a:t>Relevant social history considerations</a:t>
            </a:r>
          </a:p>
          <a:p>
            <a:pPr>
              <a:buFont typeface="Wingdings" panose="05000000000000000000" pitchFamily="2" charset="2"/>
              <a:buChar char="ü"/>
            </a:pPr>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2279BE8B-D2FB-87D2-F719-9EAB94397335}"/>
              </a:ext>
            </a:extLst>
          </p:cNvPr>
          <p:cNvSpPr>
            <a:spLocks noGrp="1"/>
          </p:cNvSpPr>
          <p:nvPr>
            <p:ph type="body" sz="quarter" idx="12"/>
          </p:nvPr>
        </p:nvSpPr>
        <p:spPr/>
        <p:txBody>
          <a:bodyPr/>
          <a:lstStyle/>
          <a:p>
            <a:pPr>
              <a:buFont typeface="Wingdings" panose="05000000000000000000" pitchFamily="2" charset="2"/>
              <a:buChar char="ü"/>
            </a:pPr>
            <a:r>
              <a:rPr lang="en-US" dirty="0">
                <a:latin typeface="Arial" panose="020B0604020202020204" pitchFamily="34" charset="0"/>
              </a:rPr>
              <a:t>PMH</a:t>
            </a:r>
          </a:p>
          <a:p>
            <a:pPr lvl="1">
              <a:buFont typeface="Wingdings" panose="05000000000000000000" pitchFamily="2" charset="2"/>
              <a:buChar char="Ø"/>
            </a:pPr>
            <a:r>
              <a:rPr lang="en-US" sz="2000" dirty="0">
                <a:latin typeface="Arial" panose="020B0604020202020204" pitchFamily="34" charset="0"/>
              </a:rPr>
              <a:t>CKD</a:t>
            </a:r>
          </a:p>
          <a:p>
            <a:pPr lvl="1">
              <a:buFont typeface="Wingdings" panose="05000000000000000000" pitchFamily="2" charset="2"/>
              <a:buChar char="Ø"/>
            </a:pPr>
            <a:r>
              <a:rPr lang="en-US" sz="2000" dirty="0">
                <a:latin typeface="Arial" panose="020B0604020202020204" pitchFamily="34" charset="0"/>
              </a:rPr>
              <a:t>Osteoporosis/age</a:t>
            </a:r>
          </a:p>
          <a:p>
            <a:pPr lvl="1">
              <a:buFont typeface="Wingdings" panose="05000000000000000000" pitchFamily="2" charset="2"/>
              <a:buChar char="Ø"/>
            </a:pPr>
            <a:r>
              <a:rPr lang="en-US" sz="2000" dirty="0">
                <a:latin typeface="Arial" panose="020B0604020202020204" pitchFamily="34" charset="0"/>
              </a:rPr>
              <a:t>Psychiatric illness</a:t>
            </a:r>
          </a:p>
          <a:p>
            <a:pPr lvl="1">
              <a:buFont typeface="Wingdings" panose="05000000000000000000" pitchFamily="2" charset="2"/>
              <a:buChar char="Ø"/>
            </a:pPr>
            <a:r>
              <a:rPr lang="en-US" sz="2000" dirty="0">
                <a:latin typeface="Arial" panose="020B0604020202020204" pitchFamily="34" charset="0"/>
              </a:rPr>
              <a:t>CV disease/HLD</a:t>
            </a:r>
          </a:p>
          <a:p>
            <a:pPr lvl="1">
              <a:buFont typeface="Wingdings" panose="05000000000000000000" pitchFamily="2" charset="2"/>
              <a:buChar char="Ø"/>
            </a:pPr>
            <a:r>
              <a:rPr lang="en-US" sz="2000" dirty="0">
                <a:latin typeface="Arial" panose="020B0604020202020204" pitchFamily="34" charset="0"/>
              </a:rPr>
              <a:t>Pregnancy</a:t>
            </a:r>
          </a:p>
          <a:p>
            <a:pPr>
              <a:buFont typeface="Wingdings" panose="05000000000000000000" pitchFamily="2" charset="2"/>
              <a:buChar char="ü"/>
            </a:pPr>
            <a:r>
              <a:rPr lang="en-US" dirty="0">
                <a:latin typeface="Arial" panose="020B0604020202020204" pitchFamily="34" charset="0"/>
              </a:rPr>
              <a:t>Co-infections</a:t>
            </a:r>
          </a:p>
          <a:p>
            <a:pPr lvl="1">
              <a:buFont typeface="Wingdings" panose="05000000000000000000" pitchFamily="2" charset="2"/>
              <a:buChar char="Ø"/>
            </a:pPr>
            <a:r>
              <a:rPr lang="en-US" sz="2000" dirty="0">
                <a:latin typeface="Arial" panose="020B0604020202020204" pitchFamily="34" charset="0"/>
              </a:rPr>
              <a:t>OIs</a:t>
            </a:r>
          </a:p>
          <a:p>
            <a:pPr lvl="1">
              <a:buFont typeface="Wingdings" panose="05000000000000000000" pitchFamily="2" charset="2"/>
              <a:buChar char="Ø"/>
            </a:pPr>
            <a:r>
              <a:rPr lang="en-US" sz="2000" dirty="0">
                <a:latin typeface="Arial" panose="020B0604020202020204" pitchFamily="34" charset="0"/>
              </a:rPr>
              <a:t>TB</a:t>
            </a:r>
          </a:p>
        </p:txBody>
      </p:sp>
      <p:sp>
        <p:nvSpPr>
          <p:cNvPr id="5" name="TextBox 4">
            <a:extLst>
              <a:ext uri="{FF2B5EF4-FFF2-40B4-BE49-F238E27FC236}">
                <a16:creationId xmlns:a16="http://schemas.microsoft.com/office/drawing/2014/main" id="{7A1DAA36-39F8-1743-A6B6-22D25D068248}"/>
              </a:ext>
            </a:extLst>
          </p:cNvPr>
          <p:cNvSpPr txBox="1"/>
          <p:nvPr/>
        </p:nvSpPr>
        <p:spPr>
          <a:xfrm>
            <a:off x="623460" y="6329456"/>
            <a:ext cx="7327466" cy="276999"/>
          </a:xfrm>
          <a:prstGeom prst="rect">
            <a:avLst/>
          </a:prstGeom>
          <a:noFill/>
        </p:spPr>
        <p:txBody>
          <a:bodyPr wrap="square" rtlCol="0">
            <a:spAutoFit/>
          </a:bodyPr>
          <a:lstStyle/>
          <a:p>
            <a:r>
              <a:rPr lang="en-US" sz="1200" dirty="0"/>
              <a:t>DHS Guidelines. </a:t>
            </a:r>
            <a:r>
              <a:rPr lang="en-US" sz="1200" dirty="0">
                <a:hlinkClick r:id="rId3"/>
              </a:rPr>
              <a:t>https://clinicalinfo.hiv.gov/en/guidelines/adult-and-adolescent-arv</a:t>
            </a:r>
            <a:r>
              <a:rPr lang="en-US" sz="1200" dirty="0"/>
              <a:t>. Accessed April 13, 2024</a:t>
            </a:r>
          </a:p>
        </p:txBody>
      </p:sp>
    </p:spTree>
    <p:extLst>
      <p:ext uri="{BB962C8B-B14F-4D97-AF65-F5344CB8AC3E}">
        <p14:creationId xmlns:p14="http://schemas.microsoft.com/office/powerpoint/2010/main" val="125130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panose="020B0604020202020204" pitchFamily="34" charset="0"/>
                <a:ea typeface="Inter" panose="02000503000000020004" pitchFamily="2" charset="0"/>
              </a:rPr>
              <a:t>Disclaimer</a:t>
            </a:r>
          </a:p>
        </p:txBody>
      </p:sp>
      <p:sp>
        <p:nvSpPr>
          <p:cNvPr id="6" name="Text Placeholder 5"/>
          <p:cNvSpPr>
            <a:spLocks noGrp="1"/>
          </p:cNvSpPr>
          <p:nvPr>
            <p:ph type="body" sz="quarter" idx="11"/>
          </p:nvPr>
        </p:nvSpPr>
        <p:spPr/>
        <p:txBody>
          <a:bodyPr/>
          <a:lstStyle/>
          <a:p>
            <a:pPr marL="0" indent="0">
              <a:buNone/>
            </a:pPr>
            <a:r>
              <a:rPr lang="en-US" sz="1800" dirty="0">
                <a:latin typeface="Arial" panose="020B0604020202020204" pitchFamily="34" charset="0"/>
                <a:ea typeface="Inter" panose="02000503000000020004" pitchFamily="2" charset="0"/>
              </a:rPr>
              <a:t>This program is supported by the Health Resources and Services Administration (HRSA) of the U.S. Department of Health and Human Services (HHS) as part of an award totaling </a:t>
            </a:r>
            <a:r>
              <a:rPr lang="en-US" sz="1800" dirty="0">
                <a:solidFill>
                  <a:srgbClr val="212121"/>
                </a:solidFill>
                <a:latin typeface="Arial" panose="020B0604020202020204" pitchFamily="34" charset="0"/>
              </a:rPr>
              <a:t>$4,036,482.00 </a:t>
            </a:r>
            <a:r>
              <a:rPr lang="en-US" sz="1800" dirty="0">
                <a:latin typeface="Arial" panose="020B0604020202020204" pitchFamily="34" charset="0"/>
                <a:ea typeface="Inter" panose="02000503000000020004" pitchFamily="2" charset="0"/>
              </a:rPr>
              <a:t>with zero percent financed by nongovernmental sources. The contents are those of the author(s) and do not necessarily represent the official view of, nor an endorsement by, HRSA, HHS, or the U.S. Government. </a:t>
            </a:r>
          </a:p>
          <a:p>
            <a:pPr marL="0" indent="0">
              <a:buNone/>
            </a:pPr>
            <a:r>
              <a:rPr lang="en-US" sz="1800" dirty="0">
                <a:solidFill>
                  <a:srgbClr val="212121"/>
                </a:solidFill>
                <a:latin typeface="Arial" panose="020B0604020202020204" pitchFamily="34" charset="0"/>
              </a:rPr>
              <a:t>Funding for this presentation was made possible by grant number U1OHA29293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endParaRPr lang="en-US" sz="1800" dirty="0">
              <a:latin typeface="Arial" panose="020B0604020202020204" pitchFamily="34" charset="0"/>
              <a:ea typeface="Inter" panose="02000503000000020004" pitchFamily="2" charset="0"/>
            </a:endParaRPr>
          </a:p>
          <a:p>
            <a:pPr marL="0" indent="0">
              <a:buNone/>
            </a:pPr>
            <a:endParaRPr lang="en-US" dirty="0">
              <a:latin typeface="Inter" panose="02000503000000020004" pitchFamily="2" charset="0"/>
              <a:ea typeface="Inter" panose="02000503000000020004" pitchFamily="2" charset="0"/>
            </a:endParaRPr>
          </a:p>
          <a:p>
            <a:pPr marL="0" indent="0">
              <a:buNone/>
            </a:pPr>
            <a:endParaRPr lang="en-US"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1972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535077-F561-BED1-F0E0-88710EEF9A7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D1C96E3-A20B-BFCB-5D4F-37C49880F648}"/>
              </a:ext>
            </a:extLst>
          </p:cNvPr>
          <p:cNvGraphicFramePr>
            <a:graphicFrameLocks noGrp="1"/>
          </p:cNvGraphicFramePr>
          <p:nvPr>
            <p:extLst>
              <p:ext uri="{D42A27DB-BD31-4B8C-83A1-F6EECF244321}">
                <p14:modId xmlns:p14="http://schemas.microsoft.com/office/powerpoint/2010/main" val="3198242891"/>
              </p:ext>
            </p:extLst>
          </p:nvPr>
        </p:nvGraphicFramePr>
        <p:xfrm>
          <a:off x="1113183" y="198783"/>
          <a:ext cx="10257182" cy="5250048"/>
        </p:xfrm>
        <a:graphic>
          <a:graphicData uri="http://schemas.openxmlformats.org/drawingml/2006/table">
            <a:tbl>
              <a:tblPr firstRow="1" firstCol="1" bandRow="1"/>
              <a:tblGrid>
                <a:gridCol w="10257182">
                  <a:extLst>
                    <a:ext uri="{9D8B030D-6E8A-4147-A177-3AD203B41FA5}">
                      <a16:colId xmlns:a16="http://schemas.microsoft.com/office/drawing/2014/main" val="4213988485"/>
                    </a:ext>
                  </a:extLst>
                </a:gridCol>
              </a:tblGrid>
              <a:tr h="507490">
                <a:tc>
                  <a:txBody>
                    <a:bodyPr/>
                    <a:lstStyle/>
                    <a:p>
                      <a:pPr marL="0" marR="0" algn="ctr">
                        <a:lnSpc>
                          <a:spcPct val="107000"/>
                        </a:lnSpc>
                        <a:spcBef>
                          <a:spcPts val="0"/>
                        </a:spcBef>
                        <a:spcAft>
                          <a:spcPts val="1275"/>
                        </a:spcAft>
                      </a:pPr>
                      <a:r>
                        <a:rPr lang="en-US" sz="1600" b="1" kern="0" dirty="0">
                          <a:solidFill>
                            <a:srgbClr val="FFFFFF"/>
                          </a:solidFill>
                          <a:effectLst/>
                          <a:highlight>
                            <a:srgbClr val="0B4B3F"/>
                          </a:highlight>
                          <a:latin typeface="Times New Roman" panose="02020603050405020304" pitchFamily="18" charset="0"/>
                          <a:ea typeface="Times New Roman" panose="02020603050405020304" pitchFamily="18" charset="0"/>
                          <a:cs typeface="Times New Roman" panose="02020603050405020304" pitchFamily="18" charset="0"/>
                        </a:rPr>
                        <a:t>Recommended Initial Regimens for Most People with HIV</a:t>
                      </a:r>
                      <a:endParaRPr lang="en-US" sz="1600" kern="100" dirty="0">
                        <a:effectLst/>
                        <a:highlight>
                          <a:srgbClr val="0B4B3F"/>
                        </a:highlight>
                        <a:latin typeface="Aptos" panose="020B0004020202020204" pitchFamily="34" charset="0"/>
                        <a:ea typeface="Aptos" panose="020B0004020202020204" pitchFamily="34" charset="0"/>
                        <a:cs typeface="Times New Roman" panose="02020603050405020304" pitchFamily="18" charset="0"/>
                      </a:endParaRPr>
                    </a:p>
                  </a:txBody>
                  <a:tcPr marL="129101" marR="129101" marT="129101" marB="12910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B4B3F"/>
                    </a:solidFill>
                  </a:tcPr>
                </a:tc>
                <a:extLst>
                  <a:ext uri="{0D108BD9-81ED-4DB2-BD59-A6C34878D82A}">
                    <a16:rowId xmlns:a16="http://schemas.microsoft.com/office/drawing/2014/main" val="599430491"/>
                  </a:ext>
                </a:extLst>
              </a:tr>
              <a:tr h="693953">
                <a:tc>
                  <a:txBody>
                    <a:bodyPr/>
                    <a:lstStyle/>
                    <a:p>
                      <a:pPr marL="0" marR="0">
                        <a:lnSpc>
                          <a:spcPct val="107000"/>
                        </a:lnSpc>
                        <a:spcBef>
                          <a:spcPts val="0"/>
                        </a:spcBef>
                        <a:spcAft>
                          <a:spcPts val="1275"/>
                        </a:spcAft>
                      </a:pPr>
                      <a:r>
                        <a:rPr lang="en-US" sz="1400" kern="0">
                          <a:effectLst/>
                          <a:latin typeface="Times New Roman" panose="02020603050405020304" pitchFamily="18" charset="0"/>
                          <a:ea typeface="Times New Roman" panose="02020603050405020304" pitchFamily="18" charset="0"/>
                          <a:cs typeface="Times New Roman" panose="02020603050405020304" pitchFamily="18" charset="0"/>
                        </a:rPr>
                        <a:t>Recommended regimens are those with demonstrated durable virologic efficacy, favorable tolerability and toxicity profiles, and ease of use. Choice of ART during pregnancy should be guided by recommendations from the </a:t>
                      </a:r>
                      <a:r>
                        <a:rPr lang="en-US" sz="1400" u="sng"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Perinatal Guidelines</a:t>
                      </a:r>
                      <a:r>
                        <a:rPr lang="en-US" sz="1400" ker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129101" marR="129101" marT="129101" marB="129101">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4015007074"/>
                  </a:ext>
                </a:extLst>
              </a:tr>
              <a:tr h="4036477">
                <a:tc>
                  <a:txBody>
                    <a:bodyPr/>
                    <a:lstStyle/>
                    <a:p>
                      <a:pPr marL="0" marR="0">
                        <a:lnSpc>
                          <a:spcPct val="107000"/>
                        </a:lnSpc>
                        <a:spcBef>
                          <a:spcPts val="0"/>
                        </a:spcBef>
                        <a:spcAft>
                          <a:spcPts val="1125"/>
                        </a:spcAft>
                      </a:pPr>
                      <a:r>
                        <a:rPr lang="en-US" sz="1400" i="1" kern="0" dirty="0">
                          <a:effectLst/>
                          <a:latin typeface="Times New Roman" panose="02020603050405020304" pitchFamily="18" charset="0"/>
                          <a:ea typeface="Times New Roman" panose="02020603050405020304" pitchFamily="18" charset="0"/>
                          <a:cs typeface="Times New Roman" panose="02020603050405020304" pitchFamily="18" charset="0"/>
                        </a:rPr>
                        <a:t>For people who do not have a history of CAB-LA use as </a:t>
                      </a:r>
                      <a:r>
                        <a:rPr lang="en-US" sz="1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PrEP</a:t>
                      </a:r>
                      <a:r>
                        <a:rPr lang="en-US" sz="1400" i="1" kern="0" dirty="0">
                          <a:effectLst/>
                          <a:latin typeface="Times New Roman" panose="02020603050405020304" pitchFamily="18" charset="0"/>
                          <a:ea typeface="Times New Roman" panose="02020603050405020304" pitchFamily="18" charset="0"/>
                          <a:cs typeface="Times New Roman" panose="02020603050405020304" pitchFamily="18" charset="0"/>
                        </a:rPr>
                        <a:t>, the following regimens are recommended:</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1125"/>
                        </a:spcAft>
                      </a:pPr>
                      <a:r>
                        <a:rPr lang="en-US" sz="1400" b="1" kern="0" dirty="0">
                          <a:effectLst/>
                          <a:latin typeface="Times New Roman" panose="02020603050405020304" pitchFamily="18" charset="0"/>
                          <a:ea typeface="Times New Roman" panose="02020603050405020304" pitchFamily="18" charset="0"/>
                          <a:cs typeface="Times New Roman" panose="02020603050405020304" pitchFamily="18" charset="0"/>
                        </a:rPr>
                        <a:t>INSTI plus Two NRTIs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875"/>
                        </a:lnSpc>
                        <a:spcBef>
                          <a:spcPts val="0"/>
                        </a:spcBef>
                        <a:spcAft>
                          <a:spcPts val="825"/>
                        </a:spcAft>
                        <a:buSzPts val="1000"/>
                        <a:buFont typeface="Symbol" panose="05050102010706020507" pitchFamily="18" charset="2"/>
                        <a:buChar char=""/>
                        <a:tabLst>
                          <a:tab pos="457200" algn="l"/>
                        </a:tabLst>
                      </a:pP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BIC/TAF/FTC </a:t>
                      </a:r>
                      <a:r>
                        <a:rPr lang="en-US"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10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875"/>
                        </a:lnSpc>
                        <a:spcBef>
                          <a:spcPts val="0"/>
                        </a:spcBef>
                        <a:spcAft>
                          <a:spcPts val="825"/>
                        </a:spcAft>
                        <a:buSzPts val="1000"/>
                        <a:buFont typeface="Symbol" panose="05050102010706020507" pitchFamily="18" charset="2"/>
                        <a:buChar char=""/>
                        <a:tabLst>
                          <a:tab pos="457200" algn="l"/>
                        </a:tabLst>
                      </a:pP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DTG/ABC/3TC </a:t>
                      </a:r>
                      <a:r>
                        <a:rPr lang="en-US"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kern="0" dirty="0">
                          <a:effectLst/>
                          <a:latin typeface="Times New Roman" panose="02020603050405020304" pitchFamily="18" charset="0"/>
                          <a:ea typeface="Times New Roman" panose="02020603050405020304" pitchFamily="18" charset="0"/>
                          <a:cs typeface="Times New Roman" panose="02020603050405020304" pitchFamily="18" charset="0"/>
                        </a:rPr>
                        <a:t>if HLA-B*5701 negative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875"/>
                        </a:lnSpc>
                        <a:spcBef>
                          <a:spcPts val="0"/>
                        </a:spcBef>
                        <a:spcAft>
                          <a:spcPts val="825"/>
                        </a:spcAft>
                        <a:buSzPts val="1000"/>
                        <a:buFont typeface="Symbol" panose="05050102010706020507" pitchFamily="18" charset="2"/>
                        <a:buChar char=""/>
                        <a:tabLst>
                          <a:tab pos="457200" algn="l"/>
                        </a:tabLst>
                      </a:pP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DTG plus (TAF or TDF)</a:t>
                      </a:r>
                      <a:r>
                        <a:rPr lang="en-US" sz="10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plus (FTC or 3TC)</a:t>
                      </a:r>
                      <a:r>
                        <a:rPr lang="en-US"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(AI)</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1125"/>
                        </a:spcAft>
                      </a:pPr>
                      <a:r>
                        <a:rPr lang="en-US" sz="1400" b="1" kern="0" dirty="0">
                          <a:effectLst/>
                          <a:latin typeface="Times New Roman" panose="02020603050405020304" pitchFamily="18" charset="0"/>
                          <a:ea typeface="Times New Roman" panose="02020603050405020304" pitchFamily="18" charset="0"/>
                          <a:cs typeface="Times New Roman" panose="02020603050405020304" pitchFamily="18" charset="0"/>
                        </a:rPr>
                        <a:t>INSTI plus One NRTI</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875"/>
                        </a:lnSpc>
                        <a:spcBef>
                          <a:spcPts val="0"/>
                        </a:spcBef>
                        <a:spcAft>
                          <a:spcPts val="825"/>
                        </a:spcAft>
                        <a:buSzPts val="1000"/>
                        <a:buFont typeface="Symbol" panose="05050102010706020507" pitchFamily="18" charset="2"/>
                        <a:buChar char=""/>
                        <a:tabLst>
                          <a:tab pos="457200" algn="l"/>
                        </a:tabLst>
                      </a:pP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DTG/3TC </a:t>
                      </a:r>
                      <a:r>
                        <a:rPr lang="en-US"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except for individuals with HIV RNA &gt;500,000 copies/mL, HBV coinfection, or in whom ART is to be started before the results of HIV genotypic resistance testing for reverse transcriptase or HBV testing are available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1125"/>
                        </a:spcAft>
                      </a:pPr>
                      <a:r>
                        <a:rPr lang="en-US" sz="1400" i="1" kern="0" dirty="0">
                          <a:effectLst/>
                          <a:latin typeface="Times New Roman" panose="02020603050405020304" pitchFamily="18" charset="0"/>
                          <a:ea typeface="Times New Roman" panose="02020603050405020304" pitchFamily="18" charset="0"/>
                          <a:cs typeface="Times New Roman" panose="02020603050405020304" pitchFamily="18" charset="0"/>
                        </a:rPr>
                        <a:t>For people with HIV and a history of CAB-LA use as </a:t>
                      </a:r>
                      <a:r>
                        <a:rPr lang="en-US" sz="1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PrEP</a:t>
                      </a:r>
                      <a:r>
                        <a:rPr lang="en-US" sz="1400" i="1" kern="0" dirty="0">
                          <a:effectLst/>
                          <a:latin typeface="Times New Roman" panose="02020603050405020304" pitchFamily="18" charset="0"/>
                          <a:ea typeface="Times New Roman" panose="02020603050405020304" pitchFamily="18" charset="0"/>
                          <a:cs typeface="Times New Roman" panose="02020603050405020304" pitchFamily="18" charset="0"/>
                        </a:rPr>
                        <a:t>, INSTI genotypic resistance testing should be performed before the start of ART. If treatment is begun prior to results of genotypic testing, the following regimen is recommended:</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875"/>
                        </a:lnSpc>
                        <a:spcBef>
                          <a:spcPts val="0"/>
                        </a:spcBef>
                        <a:spcAft>
                          <a:spcPts val="825"/>
                        </a:spcAft>
                        <a:buSzPts val="1000"/>
                        <a:buFont typeface="Symbol" panose="05050102010706020507" pitchFamily="18" charset="2"/>
                        <a:buChar char=""/>
                        <a:tabLst>
                          <a:tab pos="457200" algn="l"/>
                        </a:tabLst>
                      </a:pP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DRV/</a:t>
                      </a:r>
                      <a:r>
                        <a:rPr lang="en-US"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000" kern="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 or DRV/r with (TAF or TDF)</a:t>
                      </a:r>
                      <a:r>
                        <a:rPr lang="en-US" sz="10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plus (FTC or 3TC)—pending the results of the genotype test</a:t>
                      </a:r>
                      <a:r>
                        <a:rPr lang="en-US"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(AIII)</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9101" marR="129101" marT="129101" marB="129101">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714120269"/>
                  </a:ext>
                </a:extLst>
              </a:tr>
            </a:tbl>
          </a:graphicData>
        </a:graphic>
      </p:graphicFrame>
      <p:sp>
        <p:nvSpPr>
          <p:cNvPr id="8" name="TextBox 7">
            <a:extLst>
              <a:ext uri="{FF2B5EF4-FFF2-40B4-BE49-F238E27FC236}">
                <a16:creationId xmlns:a16="http://schemas.microsoft.com/office/drawing/2014/main" id="{B2D04524-EF44-25A7-2EC6-3D01BD65A94B}"/>
              </a:ext>
            </a:extLst>
          </p:cNvPr>
          <p:cNvSpPr txBox="1"/>
          <p:nvPr/>
        </p:nvSpPr>
        <p:spPr>
          <a:xfrm>
            <a:off x="395909" y="5591854"/>
            <a:ext cx="11400182" cy="830997"/>
          </a:xfrm>
          <a:prstGeom prst="rect">
            <a:avLst/>
          </a:prstGeom>
          <a:noFill/>
        </p:spPr>
        <p:txBody>
          <a:bodyPr wrap="square" rtlCol="0">
            <a:spAutoFit/>
          </a:bodyPr>
          <a:lstStyle/>
          <a:p>
            <a:r>
              <a:rPr lang="en-US" sz="1200" b="0" i="0" dirty="0">
                <a:solidFill>
                  <a:srgbClr val="000000"/>
                </a:solidFill>
                <a:effectLst/>
                <a:highlight>
                  <a:srgbClr val="FFFFFF"/>
                </a:highlight>
                <a:latin typeface="Source Sans Pro" panose="020B0503030403020204" pitchFamily="34" charset="0"/>
              </a:rPr>
              <a:t>Selection of a regimen should be individualized based on virologic efficacy, potential adverse effects, childbearing potential and use of effective contraception, pill burden, dosing frequency, drug–drug interaction potential, comorbid conditions, cost, access, and resistance-test results. A pregnancy test should be performed in persons of childbearing potential, and choice of ART for pregnant individuals should be guided by recommendations from the </a:t>
            </a:r>
            <a:r>
              <a:rPr lang="en-US" sz="1200" b="0" i="0" u="none" strike="noStrike" dirty="0">
                <a:solidFill>
                  <a:srgbClr val="000000"/>
                </a:solidFill>
                <a:effectLst/>
                <a:highlight>
                  <a:srgbClr val="FFFFFF"/>
                </a:highlight>
                <a:latin typeface="Source Sans Pro" panose="020B0503030403020204" pitchFamily="34" charset="0"/>
                <a:hlinkClick r:id="rId2"/>
              </a:rPr>
              <a:t>Perinatal Guidelines</a:t>
            </a:r>
            <a:r>
              <a:rPr lang="en-US" sz="1200" b="0" i="0" dirty="0">
                <a:solidFill>
                  <a:srgbClr val="000000"/>
                </a:solidFill>
                <a:effectLst/>
                <a:highlight>
                  <a:srgbClr val="FFFFFF"/>
                </a:highlight>
                <a:latin typeface="Source Sans Pro" panose="020B0503030403020204" pitchFamily="34" charset="0"/>
              </a:rPr>
              <a:t>. Drug classes and regimens within each class are arranged first by evidence rating and, when ratings are equal, in alphabetical order.</a:t>
            </a:r>
            <a:endParaRPr lang="en-US" sz="1200" dirty="0"/>
          </a:p>
        </p:txBody>
      </p:sp>
      <p:sp>
        <p:nvSpPr>
          <p:cNvPr id="9" name="TextBox 8">
            <a:extLst>
              <a:ext uri="{FF2B5EF4-FFF2-40B4-BE49-F238E27FC236}">
                <a16:creationId xmlns:a16="http://schemas.microsoft.com/office/drawing/2014/main" id="{0CB4AB3D-4D4F-0A2A-95D5-50D3C92A7CA5}"/>
              </a:ext>
            </a:extLst>
          </p:cNvPr>
          <p:cNvSpPr txBox="1"/>
          <p:nvPr/>
        </p:nvSpPr>
        <p:spPr>
          <a:xfrm>
            <a:off x="395909" y="6422851"/>
            <a:ext cx="10974456" cy="369332"/>
          </a:xfrm>
          <a:prstGeom prst="rect">
            <a:avLst/>
          </a:prstGeom>
          <a:noFill/>
        </p:spPr>
        <p:txBody>
          <a:bodyPr wrap="square" rtlCol="0">
            <a:spAutoFit/>
          </a:bodyPr>
          <a:lstStyle/>
          <a:p>
            <a:r>
              <a:rPr lang="en-US" sz="900" dirty="0"/>
              <a:t>Panel on Antiretroviral Guidelines for Adults and Adolescents. Guidelines for the Use of Antiretroviral Agents in Adults and Adolescents with HIV. Department of Health and Human Services. Available at </a:t>
            </a:r>
            <a:r>
              <a:rPr lang="en-US" sz="900" dirty="0">
                <a:hlinkClick r:id="rId3"/>
              </a:rPr>
              <a:t>https://clinicalinfo.hiv.gov/en/guidelines/adult-and-adolescent-arv</a:t>
            </a:r>
            <a:r>
              <a:rPr lang="en-US" sz="900" dirty="0"/>
              <a:t>. Accessed 5/28/24 [Table 6 - Recommended Antiretroviral Regimens for Initial Therapy].</a:t>
            </a:r>
          </a:p>
        </p:txBody>
      </p:sp>
    </p:spTree>
    <p:extLst>
      <p:ext uri="{BB962C8B-B14F-4D97-AF65-F5344CB8AC3E}">
        <p14:creationId xmlns:p14="http://schemas.microsoft.com/office/powerpoint/2010/main" val="1709139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8FDD8-0D7C-3881-AC5E-D49E6E260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483D0-9CA9-9FA2-83CA-D4AE7E63B15E}"/>
              </a:ext>
            </a:extLst>
          </p:cNvPr>
          <p:cNvSpPr>
            <a:spLocks noGrp="1"/>
          </p:cNvSpPr>
          <p:nvPr>
            <p:ph type="title"/>
          </p:nvPr>
        </p:nvSpPr>
        <p:spPr>
          <a:xfrm>
            <a:off x="623460" y="891362"/>
            <a:ext cx="10515163" cy="648915"/>
          </a:xfrm>
        </p:spPr>
        <p:txBody>
          <a:bodyPr/>
          <a:lstStyle/>
          <a:p>
            <a:r>
              <a:rPr lang="en-US" dirty="0">
                <a:latin typeface="Arial" panose="020B0604020202020204" pitchFamily="34" charset="0"/>
              </a:rPr>
              <a:t>Rapid Start</a:t>
            </a:r>
          </a:p>
        </p:txBody>
      </p:sp>
      <p:sp>
        <p:nvSpPr>
          <p:cNvPr id="3" name="Text Placeholder 2">
            <a:extLst>
              <a:ext uri="{FF2B5EF4-FFF2-40B4-BE49-F238E27FC236}">
                <a16:creationId xmlns:a16="http://schemas.microsoft.com/office/drawing/2014/main" id="{7111FE87-3C8D-4B22-DAEA-4FB94C9D6A4C}"/>
              </a:ext>
            </a:extLst>
          </p:cNvPr>
          <p:cNvSpPr>
            <a:spLocks noGrp="1"/>
          </p:cNvSpPr>
          <p:nvPr>
            <p:ph type="body" sz="quarter" idx="11"/>
          </p:nvPr>
        </p:nvSpPr>
        <p:spPr>
          <a:xfrm>
            <a:off x="474964" y="1686306"/>
            <a:ext cx="11407528" cy="2986087"/>
          </a:xfrm>
        </p:spPr>
        <p:txBody>
          <a:bodyPr/>
          <a:lstStyle/>
          <a:p>
            <a:pPr>
              <a:buFont typeface="Wingdings" panose="05000000000000000000" pitchFamily="2" charset="2"/>
              <a:buChar char="ü"/>
            </a:pPr>
            <a:r>
              <a:rPr lang="en-US" dirty="0">
                <a:latin typeface="Arial" panose="020B0604020202020204" pitchFamily="34" charset="0"/>
              </a:rPr>
              <a:t>Defined: ART initiated as soon as possible after a new diagnosis, preferably on the day of diagnosis.  </a:t>
            </a:r>
          </a:p>
          <a:p>
            <a:pPr>
              <a:buFont typeface="Wingdings" panose="05000000000000000000" pitchFamily="2" charset="2"/>
              <a:buChar char="ü"/>
            </a:pPr>
            <a:r>
              <a:rPr lang="en-US" dirty="0">
                <a:latin typeface="Arial" panose="020B0604020202020204" pitchFamily="34" charset="0"/>
              </a:rPr>
              <a:t>Condense, compress, and accelerate intake process to facilitate prescribing and dispensing of ART at first medical visit.</a:t>
            </a:r>
          </a:p>
        </p:txBody>
      </p:sp>
      <p:graphicFrame>
        <p:nvGraphicFramePr>
          <p:cNvPr id="4" name="Table 3">
            <a:extLst>
              <a:ext uri="{FF2B5EF4-FFF2-40B4-BE49-F238E27FC236}">
                <a16:creationId xmlns:a16="http://schemas.microsoft.com/office/drawing/2014/main" id="{51ACCC38-DB80-F0FD-BA1D-7783422497CE}"/>
              </a:ext>
            </a:extLst>
          </p:cNvPr>
          <p:cNvGraphicFramePr>
            <a:graphicFrameLocks noGrp="1"/>
          </p:cNvGraphicFramePr>
          <p:nvPr>
            <p:extLst>
              <p:ext uri="{D42A27DB-BD31-4B8C-83A1-F6EECF244321}">
                <p14:modId xmlns:p14="http://schemas.microsoft.com/office/powerpoint/2010/main" val="3119854164"/>
              </p:ext>
            </p:extLst>
          </p:nvPr>
        </p:nvGraphicFramePr>
        <p:xfrm>
          <a:off x="686904" y="3620833"/>
          <a:ext cx="10983647" cy="2103120"/>
        </p:xfrm>
        <a:graphic>
          <a:graphicData uri="http://schemas.openxmlformats.org/drawingml/2006/table">
            <a:tbl>
              <a:tblPr firstRow="1" bandRow="1">
                <a:tableStyleId>{5C22544A-7EE6-4342-B048-85BDC9FD1C3A}</a:tableStyleId>
              </a:tblPr>
              <a:tblGrid>
                <a:gridCol w="1666434">
                  <a:extLst>
                    <a:ext uri="{9D8B030D-6E8A-4147-A177-3AD203B41FA5}">
                      <a16:colId xmlns:a16="http://schemas.microsoft.com/office/drawing/2014/main" val="3834050053"/>
                    </a:ext>
                  </a:extLst>
                </a:gridCol>
                <a:gridCol w="4703793">
                  <a:extLst>
                    <a:ext uri="{9D8B030D-6E8A-4147-A177-3AD203B41FA5}">
                      <a16:colId xmlns:a16="http://schemas.microsoft.com/office/drawing/2014/main" val="556365607"/>
                    </a:ext>
                  </a:extLst>
                </a:gridCol>
                <a:gridCol w="4613420">
                  <a:extLst>
                    <a:ext uri="{9D8B030D-6E8A-4147-A177-3AD203B41FA5}">
                      <a16:colId xmlns:a16="http://schemas.microsoft.com/office/drawing/2014/main" val="3063206395"/>
                    </a:ext>
                  </a:extLst>
                </a:gridCol>
              </a:tblGrid>
              <a:tr h="345302">
                <a:tc>
                  <a:txBody>
                    <a:bodyPr/>
                    <a:lstStyle/>
                    <a:p>
                      <a:r>
                        <a:rPr lang="en-US" sz="1800" dirty="0"/>
                        <a:t>Study</a:t>
                      </a:r>
                    </a:p>
                  </a:txBody>
                  <a:tcPr/>
                </a:tc>
                <a:tc>
                  <a:txBody>
                    <a:bodyPr/>
                    <a:lstStyle/>
                    <a:p>
                      <a:r>
                        <a:rPr lang="en-US" sz="1800" dirty="0"/>
                        <a:t>Rapid Start</a:t>
                      </a:r>
                    </a:p>
                  </a:txBody>
                  <a:tcPr/>
                </a:tc>
                <a:tc>
                  <a:txBody>
                    <a:bodyPr/>
                    <a:lstStyle/>
                    <a:p>
                      <a:r>
                        <a:rPr lang="en-US" sz="1800" dirty="0"/>
                        <a:t>Standard of Care</a:t>
                      </a:r>
                    </a:p>
                  </a:txBody>
                  <a:tcPr/>
                </a:tc>
                <a:extLst>
                  <a:ext uri="{0D108BD9-81ED-4DB2-BD59-A6C34878D82A}">
                    <a16:rowId xmlns:a16="http://schemas.microsoft.com/office/drawing/2014/main" val="2480271750"/>
                  </a:ext>
                </a:extLst>
              </a:tr>
              <a:tr h="483556">
                <a:tc>
                  <a:txBody>
                    <a:bodyPr/>
                    <a:lstStyle/>
                    <a:p>
                      <a:r>
                        <a:rPr lang="en-US" sz="1600" dirty="0"/>
                        <a:t>RapIT</a:t>
                      </a:r>
                      <a:r>
                        <a:rPr lang="en-US" sz="1600" baseline="30000" dirty="0"/>
                        <a:t>1</a:t>
                      </a:r>
                    </a:p>
                  </a:txBody>
                  <a:tcPr/>
                </a:tc>
                <a:tc>
                  <a:txBody>
                    <a:bodyPr/>
                    <a:lstStyle/>
                    <a:p>
                      <a:r>
                        <a:rPr lang="en-US" sz="1600" dirty="0"/>
                        <a:t>Start ART same day, next day, or within 30d of intake</a:t>
                      </a:r>
                    </a:p>
                  </a:txBody>
                  <a:tcPr/>
                </a:tc>
                <a:tc>
                  <a:txBody>
                    <a:bodyPr/>
                    <a:lstStyle/>
                    <a:p>
                      <a:r>
                        <a:rPr lang="en-US" sz="1600" dirty="0"/>
                        <a:t>Up to 6 visits over a period of 2-4 weeks</a:t>
                      </a:r>
                    </a:p>
                  </a:txBody>
                  <a:tcPr/>
                </a:tc>
                <a:extLst>
                  <a:ext uri="{0D108BD9-81ED-4DB2-BD59-A6C34878D82A}">
                    <a16:rowId xmlns:a16="http://schemas.microsoft.com/office/drawing/2014/main" val="540352567"/>
                  </a:ext>
                </a:extLst>
              </a:tr>
              <a:tr h="574074">
                <a:tc>
                  <a:txBody>
                    <a:bodyPr/>
                    <a:lstStyle/>
                    <a:p>
                      <a:r>
                        <a:rPr lang="en-US" sz="1600" baseline="0" dirty="0"/>
                        <a:t>RAPID</a:t>
                      </a:r>
                      <a:r>
                        <a:rPr lang="en-US" sz="1600" baseline="30000" dirty="0"/>
                        <a:t>2</a:t>
                      </a:r>
                    </a:p>
                  </a:txBody>
                  <a:tcPr/>
                </a:tc>
                <a:tc>
                  <a:txBody>
                    <a:bodyPr/>
                    <a:lstStyle/>
                    <a:p>
                      <a:r>
                        <a:rPr lang="en-US" sz="1600" dirty="0"/>
                        <a:t>Referral 6d after HIV test but same day as dx disclosed and 1 day for intake and ART start</a:t>
                      </a:r>
                    </a:p>
                  </a:txBody>
                  <a:tcPr/>
                </a:tc>
                <a:tc>
                  <a:txBody>
                    <a:bodyPr/>
                    <a:lstStyle/>
                    <a:p>
                      <a:r>
                        <a:rPr lang="en-US" sz="1600" dirty="0"/>
                        <a:t>10d to clinic intake and 22 days for ART start</a:t>
                      </a:r>
                    </a:p>
                  </a:txBody>
                  <a:tcPr/>
                </a:tc>
                <a:extLst>
                  <a:ext uri="{0D108BD9-81ED-4DB2-BD59-A6C34878D82A}">
                    <a16:rowId xmlns:a16="http://schemas.microsoft.com/office/drawing/2014/main" val="1450526766"/>
                  </a:ext>
                </a:extLst>
              </a:tr>
              <a:tr h="483556">
                <a:tc>
                  <a:txBody>
                    <a:bodyPr/>
                    <a:lstStyle/>
                    <a:p>
                      <a:r>
                        <a:rPr lang="en-US" sz="1600" baseline="0" dirty="0"/>
                        <a:t>REACH</a:t>
                      </a:r>
                      <a:r>
                        <a:rPr lang="en-US" sz="1600" baseline="30000" dirty="0"/>
                        <a:t>3</a:t>
                      </a:r>
                    </a:p>
                  </a:txBody>
                  <a:tcPr/>
                </a:tc>
                <a:tc>
                  <a:txBody>
                    <a:bodyPr/>
                    <a:lstStyle/>
                    <a:p>
                      <a:r>
                        <a:rPr lang="en-US" sz="1600" dirty="0"/>
                        <a:t>First visit and ART start within 72h of presentation</a:t>
                      </a:r>
                    </a:p>
                  </a:txBody>
                  <a:tcPr/>
                </a:tc>
                <a:tc>
                  <a:txBody>
                    <a:bodyPr/>
                    <a:lstStyle/>
                    <a:p>
                      <a:r>
                        <a:rPr lang="en-US" sz="1600" dirty="0"/>
                        <a:t>Up to 8 visits over several weeks before starting ART</a:t>
                      </a:r>
                    </a:p>
                  </a:txBody>
                  <a:tcPr/>
                </a:tc>
                <a:extLst>
                  <a:ext uri="{0D108BD9-81ED-4DB2-BD59-A6C34878D82A}">
                    <a16:rowId xmlns:a16="http://schemas.microsoft.com/office/drawing/2014/main" val="1225696009"/>
                  </a:ext>
                </a:extLst>
              </a:tr>
            </a:tbl>
          </a:graphicData>
        </a:graphic>
      </p:graphicFrame>
      <p:sp>
        <p:nvSpPr>
          <p:cNvPr id="5" name="TextBox 4">
            <a:extLst>
              <a:ext uri="{FF2B5EF4-FFF2-40B4-BE49-F238E27FC236}">
                <a16:creationId xmlns:a16="http://schemas.microsoft.com/office/drawing/2014/main" id="{01CBF517-BA97-AA20-C5AF-719CC0623FCC}"/>
              </a:ext>
            </a:extLst>
          </p:cNvPr>
          <p:cNvSpPr txBox="1"/>
          <p:nvPr/>
        </p:nvSpPr>
        <p:spPr>
          <a:xfrm>
            <a:off x="623460" y="6329456"/>
            <a:ext cx="8944052" cy="276999"/>
          </a:xfrm>
          <a:prstGeom prst="rect">
            <a:avLst/>
          </a:prstGeom>
          <a:noFill/>
        </p:spPr>
        <p:txBody>
          <a:bodyPr wrap="square" rtlCol="0">
            <a:spAutoFit/>
          </a:bodyPr>
          <a:lstStyle/>
          <a:p>
            <a:r>
              <a:rPr lang="en-US" sz="1200" dirty="0"/>
              <a:t>1. Rosen S, et al. </a:t>
            </a:r>
            <a:r>
              <a:rPr lang="en-US" sz="1200" i="1" dirty="0"/>
              <a:t>PLOS Med</a:t>
            </a:r>
            <a:r>
              <a:rPr lang="en-US" sz="1200" dirty="0"/>
              <a:t>. 2016. 2. Pilcher CD, et al. </a:t>
            </a:r>
            <a:r>
              <a:rPr lang="en-US" sz="1200" i="1" dirty="0"/>
              <a:t>J </a:t>
            </a:r>
            <a:r>
              <a:rPr lang="en-US" sz="1200" i="1" dirty="0" err="1"/>
              <a:t>Acquir</a:t>
            </a:r>
            <a:r>
              <a:rPr lang="en-US" sz="1200" i="1" dirty="0"/>
              <a:t> Immune </a:t>
            </a:r>
            <a:r>
              <a:rPr lang="en-US" sz="1200" i="1" dirty="0" err="1"/>
              <a:t>Defic</a:t>
            </a:r>
            <a:r>
              <a:rPr lang="en-US" sz="1200" i="1" dirty="0"/>
              <a:t> </a:t>
            </a:r>
            <a:r>
              <a:rPr lang="en-US" sz="1200" i="1" dirty="0" err="1"/>
              <a:t>Syndr</a:t>
            </a:r>
            <a:r>
              <a:rPr lang="en-US" sz="1200" dirty="0"/>
              <a:t>. 2017. 3. </a:t>
            </a:r>
            <a:r>
              <a:rPr lang="en-US" sz="1200" dirty="0" err="1"/>
              <a:t>Colasanti</a:t>
            </a:r>
            <a:r>
              <a:rPr lang="en-US" sz="1200" dirty="0"/>
              <a:t> J, et al. </a:t>
            </a:r>
            <a:r>
              <a:rPr lang="en-US" sz="1200" i="1" dirty="0"/>
              <a:t>OFID</a:t>
            </a:r>
            <a:r>
              <a:rPr lang="en-US" sz="1200" dirty="0"/>
              <a:t>. 2018.   </a:t>
            </a:r>
          </a:p>
        </p:txBody>
      </p:sp>
    </p:spTree>
    <p:extLst>
      <p:ext uri="{BB962C8B-B14F-4D97-AF65-F5344CB8AC3E}">
        <p14:creationId xmlns:p14="http://schemas.microsoft.com/office/powerpoint/2010/main" val="1294961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C2248-514A-E98D-3228-3E4AA3290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3B53B-552C-309E-966A-D0D2FA2F76C0}"/>
              </a:ext>
            </a:extLst>
          </p:cNvPr>
          <p:cNvSpPr>
            <a:spLocks noGrp="1"/>
          </p:cNvSpPr>
          <p:nvPr>
            <p:ph type="title"/>
          </p:nvPr>
        </p:nvSpPr>
        <p:spPr>
          <a:xfrm>
            <a:off x="623460" y="939247"/>
            <a:ext cx="10515163" cy="648915"/>
          </a:xfrm>
        </p:spPr>
        <p:txBody>
          <a:bodyPr/>
          <a:lstStyle/>
          <a:p>
            <a:r>
              <a:rPr lang="en-US" dirty="0">
                <a:latin typeface="Arial" panose="020B0604020202020204" pitchFamily="34" charset="0"/>
              </a:rPr>
              <a:t>Rapid Start Outcomes</a:t>
            </a:r>
          </a:p>
        </p:txBody>
      </p:sp>
      <p:sp>
        <p:nvSpPr>
          <p:cNvPr id="3" name="Text Placeholder 2">
            <a:extLst>
              <a:ext uri="{FF2B5EF4-FFF2-40B4-BE49-F238E27FC236}">
                <a16:creationId xmlns:a16="http://schemas.microsoft.com/office/drawing/2014/main" id="{78282E74-1B59-CCAE-5CEB-BEB5759E54F7}"/>
              </a:ext>
            </a:extLst>
          </p:cNvPr>
          <p:cNvSpPr>
            <a:spLocks noGrp="1"/>
          </p:cNvSpPr>
          <p:nvPr>
            <p:ph type="body" sz="quarter" idx="11"/>
          </p:nvPr>
        </p:nvSpPr>
        <p:spPr/>
        <p:txBody>
          <a:bodyPr/>
          <a:lstStyle/>
          <a:p>
            <a:pPr marL="0" indent="0">
              <a:buNone/>
            </a:pPr>
            <a:r>
              <a:rPr lang="en-US" dirty="0"/>
              <a:t> </a:t>
            </a:r>
          </a:p>
        </p:txBody>
      </p:sp>
      <p:graphicFrame>
        <p:nvGraphicFramePr>
          <p:cNvPr id="6" name="Table 5">
            <a:extLst>
              <a:ext uri="{FF2B5EF4-FFF2-40B4-BE49-F238E27FC236}">
                <a16:creationId xmlns:a16="http://schemas.microsoft.com/office/drawing/2014/main" id="{1DD131BA-CDBA-EBA4-53E1-37BCD709F8E7}"/>
              </a:ext>
            </a:extLst>
          </p:cNvPr>
          <p:cNvGraphicFramePr>
            <a:graphicFrameLocks noGrp="1"/>
          </p:cNvGraphicFramePr>
          <p:nvPr>
            <p:extLst>
              <p:ext uri="{D42A27DB-BD31-4B8C-83A1-F6EECF244321}">
                <p14:modId xmlns:p14="http://schemas.microsoft.com/office/powerpoint/2010/main" val="1432609590"/>
              </p:ext>
            </p:extLst>
          </p:nvPr>
        </p:nvGraphicFramePr>
        <p:xfrm>
          <a:off x="714252" y="1735785"/>
          <a:ext cx="9199771" cy="4546600"/>
        </p:xfrm>
        <a:graphic>
          <a:graphicData uri="http://schemas.openxmlformats.org/drawingml/2006/table">
            <a:tbl>
              <a:tblPr firstRow="1" bandRow="1">
                <a:tableStyleId>{5C22544A-7EE6-4342-B048-85BDC9FD1C3A}</a:tableStyleId>
              </a:tblPr>
              <a:tblGrid>
                <a:gridCol w="1229864">
                  <a:extLst>
                    <a:ext uri="{9D8B030D-6E8A-4147-A177-3AD203B41FA5}">
                      <a16:colId xmlns:a16="http://schemas.microsoft.com/office/drawing/2014/main" val="3164544974"/>
                    </a:ext>
                  </a:extLst>
                </a:gridCol>
                <a:gridCol w="3791275">
                  <a:extLst>
                    <a:ext uri="{9D8B030D-6E8A-4147-A177-3AD203B41FA5}">
                      <a16:colId xmlns:a16="http://schemas.microsoft.com/office/drawing/2014/main" val="2047972686"/>
                    </a:ext>
                  </a:extLst>
                </a:gridCol>
                <a:gridCol w="4178632">
                  <a:extLst>
                    <a:ext uri="{9D8B030D-6E8A-4147-A177-3AD203B41FA5}">
                      <a16:colId xmlns:a16="http://schemas.microsoft.com/office/drawing/2014/main" val="2809142366"/>
                    </a:ext>
                  </a:extLst>
                </a:gridCol>
              </a:tblGrid>
              <a:tr h="370840">
                <a:tc>
                  <a:txBody>
                    <a:bodyPr/>
                    <a:lstStyle/>
                    <a:p>
                      <a:r>
                        <a:rPr lang="en-US" sz="1800" dirty="0"/>
                        <a:t>Study</a:t>
                      </a:r>
                    </a:p>
                  </a:txBody>
                  <a:tcPr/>
                </a:tc>
                <a:tc>
                  <a:txBody>
                    <a:bodyPr/>
                    <a:lstStyle/>
                    <a:p>
                      <a:r>
                        <a:rPr lang="en-US" sz="1800" dirty="0"/>
                        <a:t>Rapid Start</a:t>
                      </a:r>
                    </a:p>
                  </a:txBody>
                  <a:tcPr/>
                </a:tc>
                <a:tc>
                  <a:txBody>
                    <a:bodyPr/>
                    <a:lstStyle/>
                    <a:p>
                      <a:r>
                        <a:rPr lang="en-US" sz="1800" dirty="0"/>
                        <a:t>Standard of Care</a:t>
                      </a:r>
                    </a:p>
                  </a:txBody>
                  <a:tcPr/>
                </a:tc>
                <a:extLst>
                  <a:ext uri="{0D108BD9-81ED-4DB2-BD59-A6C34878D82A}">
                    <a16:rowId xmlns:a16="http://schemas.microsoft.com/office/drawing/2014/main" val="3298422834"/>
                  </a:ext>
                </a:extLst>
              </a:tr>
              <a:tr h="370840">
                <a:tc>
                  <a:txBody>
                    <a:bodyPr/>
                    <a:lstStyle/>
                    <a:p>
                      <a:r>
                        <a:rPr lang="en-US" sz="1600" dirty="0"/>
                        <a:t>RapIT</a:t>
                      </a:r>
                      <a:r>
                        <a:rPr lang="en-US" sz="1600" baseline="30000" dirty="0"/>
                        <a:t>1</a:t>
                      </a:r>
                    </a:p>
                  </a:txBody>
                  <a:tcPr/>
                </a:tc>
                <a:tc>
                  <a:txBody>
                    <a:bodyPr/>
                    <a:lstStyle/>
                    <a:p>
                      <a:pPr marL="285750" indent="-285750">
                        <a:buFont typeface="Wingdings" panose="05000000000000000000" pitchFamily="2" charset="2"/>
                        <a:buChar char="Ø"/>
                      </a:pPr>
                      <a:r>
                        <a:rPr lang="en-US" sz="1600" dirty="0"/>
                        <a:t>Retention in care: 81%</a:t>
                      </a:r>
                    </a:p>
                    <a:p>
                      <a:pPr marL="285750" indent="-285750">
                        <a:buFont typeface="Wingdings" panose="05000000000000000000" pitchFamily="2" charset="2"/>
                        <a:buChar char="Ø"/>
                      </a:pPr>
                      <a:r>
                        <a:rPr lang="en-US" sz="1600" dirty="0"/>
                        <a:t>Uptake of ART on same day: 72% + 7% next day; Total of 96% started within 30d </a:t>
                      </a:r>
                    </a:p>
                    <a:p>
                      <a:pPr marL="285750" indent="-285750">
                        <a:buFont typeface="Wingdings" panose="05000000000000000000" pitchFamily="2" charset="2"/>
                        <a:buChar char="Ø"/>
                      </a:pPr>
                      <a:r>
                        <a:rPr lang="en-US" sz="1600" dirty="0"/>
                        <a:t>Viral suppression at 10mos: 64%</a:t>
                      </a:r>
                    </a:p>
                  </a:txBody>
                  <a:tcPr/>
                </a:tc>
                <a:tc>
                  <a:txBody>
                    <a:bodyPr/>
                    <a:lstStyle/>
                    <a:p>
                      <a:pPr marL="285750" indent="-285750">
                        <a:buFont typeface="Wingdings" panose="05000000000000000000" pitchFamily="2" charset="2"/>
                        <a:buChar char="Ø"/>
                      </a:pPr>
                      <a:r>
                        <a:rPr lang="en-US" sz="1600" dirty="0"/>
                        <a:t>Retention in care: 64%</a:t>
                      </a:r>
                    </a:p>
                    <a:p>
                      <a:pPr marL="285750" indent="-285750">
                        <a:buFont typeface="Wingdings" panose="05000000000000000000" pitchFamily="2" charset="2"/>
                        <a:buChar char="Ø"/>
                      </a:pPr>
                      <a:r>
                        <a:rPr lang="en-US" sz="1600" dirty="0"/>
                        <a:t>Uptake of ART within 30d: 58%; update of ART within 90d: 72%</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Viral suppression at 10mos: 51%</a:t>
                      </a:r>
                    </a:p>
                  </a:txBody>
                  <a:tcPr/>
                </a:tc>
                <a:extLst>
                  <a:ext uri="{0D108BD9-81ED-4DB2-BD59-A6C34878D82A}">
                    <a16:rowId xmlns:a16="http://schemas.microsoft.com/office/drawing/2014/main" val="772635718"/>
                  </a:ext>
                </a:extLst>
              </a:tr>
              <a:tr h="370840">
                <a:tc>
                  <a:txBody>
                    <a:bodyPr/>
                    <a:lstStyle/>
                    <a:p>
                      <a:r>
                        <a:rPr lang="en-US" sz="1600" baseline="0" dirty="0"/>
                        <a:t>RAPID</a:t>
                      </a:r>
                      <a:r>
                        <a:rPr lang="en-US" sz="1600" baseline="30000" dirty="0"/>
                        <a:t>2</a:t>
                      </a:r>
                    </a:p>
                  </a:txBody>
                  <a:tcPr/>
                </a:tc>
                <a:tc>
                  <a:txBody>
                    <a:bodyPr/>
                    <a:lstStyle/>
                    <a:p>
                      <a:pPr marL="285750" indent="-285750">
                        <a:buFont typeface="Wingdings" panose="05000000000000000000" pitchFamily="2" charset="2"/>
                        <a:buChar char="Ø"/>
                      </a:pPr>
                      <a:r>
                        <a:rPr lang="en-US" sz="1600" dirty="0"/>
                        <a:t>ART start: 89.7% same day and 94.9% started within 24h</a:t>
                      </a:r>
                    </a:p>
                    <a:p>
                      <a:pPr marL="285750" indent="-285750">
                        <a:buFont typeface="Wingdings" panose="05000000000000000000" pitchFamily="2" charset="2"/>
                        <a:buChar char="Ø"/>
                      </a:pPr>
                      <a:r>
                        <a:rPr lang="en-US" sz="1600" dirty="0"/>
                        <a:t>Lost to follow up: 10.3%</a:t>
                      </a:r>
                    </a:p>
                    <a:p>
                      <a:pPr marL="285750" indent="-285750">
                        <a:buFont typeface="Wingdings" panose="05000000000000000000" pitchFamily="2" charset="2"/>
                        <a:buChar char="Ø"/>
                      </a:pPr>
                      <a:r>
                        <a:rPr lang="en-US" sz="1600" dirty="0"/>
                        <a:t>Median time to viral suppression: 56 days</a:t>
                      </a:r>
                    </a:p>
                    <a:p>
                      <a:pPr marL="285750" indent="-285750">
                        <a:buFont typeface="Wingdings" panose="05000000000000000000" pitchFamily="2" charset="2"/>
                        <a:buChar char="Ø"/>
                      </a:pPr>
                      <a:r>
                        <a:rPr lang="en-US" sz="1600" dirty="0"/>
                        <a:t>Median time from referral to viral suppression: 1.8 months</a:t>
                      </a:r>
                    </a:p>
                  </a:txBody>
                  <a:tcPr/>
                </a:tc>
                <a:tc>
                  <a:txBody>
                    <a:bodyPr/>
                    <a:lstStyle/>
                    <a:p>
                      <a:pPr marL="285750" indent="-285750">
                        <a:buFont typeface="Wingdings" panose="05000000000000000000" pitchFamily="2" charset="2"/>
                        <a:buChar char="Ø"/>
                      </a:pPr>
                      <a:r>
                        <a:rPr lang="en-US" sz="1600" dirty="0"/>
                        <a:t>ART start: 22 days (p&lt;0.001)</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Lost to follow up: 14.9% (p=0.52)</a:t>
                      </a:r>
                    </a:p>
                    <a:p>
                      <a:pPr marL="285750" indent="-285750">
                        <a:buFont typeface="Wingdings" panose="05000000000000000000" pitchFamily="2" charset="2"/>
                        <a:buChar char="Ø"/>
                      </a:pPr>
                      <a:r>
                        <a:rPr lang="en-US" sz="1600" dirty="0"/>
                        <a:t>Median time to viral suppression: 79 days (p=0.009)</a:t>
                      </a:r>
                    </a:p>
                    <a:p>
                      <a:pPr marL="285750" indent="-285750">
                        <a:buFont typeface="Wingdings" panose="05000000000000000000" pitchFamily="2" charset="2"/>
                        <a:buChar char="Ø"/>
                      </a:pPr>
                      <a:r>
                        <a:rPr lang="en-US" sz="1600" dirty="0"/>
                        <a:t>Median time from referral to viral suppression: 4.3 months (p=0.0001)</a:t>
                      </a:r>
                    </a:p>
                  </a:txBody>
                  <a:tcPr/>
                </a:tc>
                <a:extLst>
                  <a:ext uri="{0D108BD9-81ED-4DB2-BD59-A6C34878D82A}">
                    <a16:rowId xmlns:a16="http://schemas.microsoft.com/office/drawing/2014/main" val="3495749862"/>
                  </a:ext>
                </a:extLst>
              </a:tr>
              <a:tr h="370840">
                <a:tc>
                  <a:txBody>
                    <a:bodyPr/>
                    <a:lstStyle/>
                    <a:p>
                      <a:r>
                        <a:rPr lang="en-US" sz="1600" baseline="0" dirty="0"/>
                        <a:t>REACH</a:t>
                      </a:r>
                      <a:r>
                        <a:rPr lang="en-US" sz="1600" baseline="30000" dirty="0"/>
                        <a:t>3</a:t>
                      </a:r>
                    </a:p>
                  </a:txBody>
                  <a:tcPr/>
                </a:tc>
                <a:tc>
                  <a:txBody>
                    <a:bodyPr/>
                    <a:lstStyle/>
                    <a:p>
                      <a:pPr marL="285750" indent="-285750">
                        <a:buFont typeface="Wingdings" panose="05000000000000000000" pitchFamily="2" charset="2"/>
                        <a:buChar char="Ø"/>
                      </a:pPr>
                      <a:r>
                        <a:rPr lang="en-US" sz="1600" dirty="0"/>
                        <a:t>Median days to first visit: 4 days</a:t>
                      </a:r>
                    </a:p>
                    <a:p>
                      <a:pPr marL="285750" indent="-285750">
                        <a:buFont typeface="Wingdings" panose="05000000000000000000" pitchFamily="2" charset="2"/>
                        <a:buChar char="Ø"/>
                      </a:pPr>
                      <a:r>
                        <a:rPr lang="en-US" sz="1600" dirty="0"/>
                        <a:t>Median time to ART start: 7 days</a:t>
                      </a:r>
                    </a:p>
                    <a:p>
                      <a:pPr marL="285750" indent="-285750">
                        <a:buFont typeface="Wingdings" panose="05000000000000000000" pitchFamily="2" charset="2"/>
                        <a:buChar char="Ø"/>
                      </a:pPr>
                      <a:r>
                        <a:rPr lang="en-US" sz="1600" dirty="0"/>
                        <a:t>Median time to viral suppression: 57 days</a:t>
                      </a:r>
                    </a:p>
                  </a:txBody>
                  <a:tcPr/>
                </a:tc>
                <a:tc>
                  <a:txBody>
                    <a:bodyPr/>
                    <a:lstStyle/>
                    <a:p>
                      <a:pPr marL="285750" indent="-285750">
                        <a:buFont typeface="Wingdings" panose="05000000000000000000" pitchFamily="2" charset="2"/>
                        <a:buChar char="Ø"/>
                      </a:pPr>
                      <a:r>
                        <a:rPr lang="en-US" sz="1600" dirty="0"/>
                        <a:t>Median days to first visit: 15 days</a:t>
                      </a:r>
                    </a:p>
                    <a:p>
                      <a:pPr marL="285750" indent="-285750">
                        <a:buFont typeface="Wingdings" panose="05000000000000000000" pitchFamily="2" charset="2"/>
                        <a:buChar char="Ø"/>
                      </a:pPr>
                      <a:r>
                        <a:rPr lang="en-US" sz="1600" dirty="0"/>
                        <a:t>Median time to ART start: 21 days</a:t>
                      </a:r>
                    </a:p>
                    <a:p>
                      <a:pPr marL="285750" indent="-285750">
                        <a:buFont typeface="Wingdings" panose="05000000000000000000" pitchFamily="2" charset="2"/>
                        <a:buChar char="Ø"/>
                      </a:pPr>
                      <a:r>
                        <a:rPr lang="en-US" sz="1600" dirty="0"/>
                        <a:t>Median time to viral suppression: 77 days (p=0.0022)</a:t>
                      </a:r>
                    </a:p>
                  </a:txBody>
                  <a:tcPr/>
                </a:tc>
                <a:extLst>
                  <a:ext uri="{0D108BD9-81ED-4DB2-BD59-A6C34878D82A}">
                    <a16:rowId xmlns:a16="http://schemas.microsoft.com/office/drawing/2014/main" val="2440105519"/>
                  </a:ext>
                </a:extLst>
              </a:tr>
            </a:tbl>
          </a:graphicData>
        </a:graphic>
      </p:graphicFrame>
      <p:sp>
        <p:nvSpPr>
          <p:cNvPr id="8" name="TextBox 7">
            <a:extLst>
              <a:ext uri="{FF2B5EF4-FFF2-40B4-BE49-F238E27FC236}">
                <a16:creationId xmlns:a16="http://schemas.microsoft.com/office/drawing/2014/main" id="{716D726E-11AC-B167-BADB-E312CFC44505}"/>
              </a:ext>
            </a:extLst>
          </p:cNvPr>
          <p:cNvSpPr txBox="1"/>
          <p:nvPr/>
        </p:nvSpPr>
        <p:spPr>
          <a:xfrm>
            <a:off x="623460" y="6329456"/>
            <a:ext cx="8944052" cy="276999"/>
          </a:xfrm>
          <a:prstGeom prst="rect">
            <a:avLst/>
          </a:prstGeom>
          <a:noFill/>
        </p:spPr>
        <p:txBody>
          <a:bodyPr wrap="square" rtlCol="0">
            <a:spAutoFit/>
          </a:bodyPr>
          <a:lstStyle/>
          <a:p>
            <a:r>
              <a:rPr lang="en-US" sz="1200" dirty="0"/>
              <a:t>1. Rosen S, et al. </a:t>
            </a:r>
            <a:r>
              <a:rPr lang="en-US" sz="1200" i="1" dirty="0"/>
              <a:t>PLOS Med</a:t>
            </a:r>
            <a:r>
              <a:rPr lang="en-US" sz="1200" dirty="0"/>
              <a:t>. 2016. 2. Pilcher CD, et al. </a:t>
            </a:r>
            <a:r>
              <a:rPr lang="en-US" sz="1200" i="1" dirty="0"/>
              <a:t>J </a:t>
            </a:r>
            <a:r>
              <a:rPr lang="en-US" sz="1200" i="1" dirty="0" err="1"/>
              <a:t>Acquir</a:t>
            </a:r>
            <a:r>
              <a:rPr lang="en-US" sz="1200" i="1" dirty="0"/>
              <a:t> Immune </a:t>
            </a:r>
            <a:r>
              <a:rPr lang="en-US" sz="1200" i="1" dirty="0" err="1"/>
              <a:t>Defic</a:t>
            </a:r>
            <a:r>
              <a:rPr lang="en-US" sz="1200" i="1" dirty="0"/>
              <a:t> </a:t>
            </a:r>
            <a:r>
              <a:rPr lang="en-US" sz="1200" i="1" dirty="0" err="1"/>
              <a:t>Syndr</a:t>
            </a:r>
            <a:r>
              <a:rPr lang="en-US" sz="1200" dirty="0"/>
              <a:t>. 2017. 3. </a:t>
            </a:r>
            <a:r>
              <a:rPr lang="en-US" sz="1200" dirty="0" err="1"/>
              <a:t>Colasanti</a:t>
            </a:r>
            <a:r>
              <a:rPr lang="en-US" sz="1200" dirty="0"/>
              <a:t> J, et al. </a:t>
            </a:r>
            <a:r>
              <a:rPr lang="en-US" sz="1200" i="1" dirty="0"/>
              <a:t>OFID</a:t>
            </a:r>
            <a:r>
              <a:rPr lang="en-US" sz="1200" dirty="0"/>
              <a:t>. 2018.   </a:t>
            </a:r>
          </a:p>
        </p:txBody>
      </p:sp>
    </p:spTree>
    <p:extLst>
      <p:ext uri="{BB962C8B-B14F-4D97-AF65-F5344CB8AC3E}">
        <p14:creationId xmlns:p14="http://schemas.microsoft.com/office/powerpoint/2010/main" val="70204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AAD02-4830-36C2-D850-26FE85D41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9897C-22AA-284E-8CD5-DFCE2B4881DB}"/>
              </a:ext>
            </a:extLst>
          </p:cNvPr>
          <p:cNvSpPr>
            <a:spLocks noGrp="1"/>
          </p:cNvSpPr>
          <p:nvPr>
            <p:ph type="title"/>
          </p:nvPr>
        </p:nvSpPr>
        <p:spPr/>
        <p:txBody>
          <a:bodyPr>
            <a:normAutofit fontScale="90000"/>
          </a:bodyPr>
          <a:lstStyle/>
          <a:p>
            <a:r>
              <a:rPr lang="en-US" dirty="0"/>
              <a:t>Recommended Initial Regimens for Most People with HIV</a:t>
            </a:r>
          </a:p>
        </p:txBody>
      </p:sp>
      <p:sp>
        <p:nvSpPr>
          <p:cNvPr id="3" name="Text Placeholder 2">
            <a:extLst>
              <a:ext uri="{FF2B5EF4-FFF2-40B4-BE49-F238E27FC236}">
                <a16:creationId xmlns:a16="http://schemas.microsoft.com/office/drawing/2014/main" id="{36FBE87A-3372-A6E9-66E0-7EFAA77F7465}"/>
              </a:ext>
            </a:extLst>
          </p:cNvPr>
          <p:cNvSpPr>
            <a:spLocks noGrp="1"/>
          </p:cNvSpPr>
          <p:nvPr>
            <p:ph type="body" sz="quarter" idx="1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6C9C8842-AAAB-B480-9587-EE687D481CF7}"/>
              </a:ext>
            </a:extLst>
          </p:cNvPr>
          <p:cNvPicPr>
            <a:picLocks noChangeAspect="1"/>
          </p:cNvPicPr>
          <p:nvPr/>
        </p:nvPicPr>
        <p:blipFill>
          <a:blip r:embed="rId2"/>
          <a:stretch>
            <a:fillRect/>
          </a:stretch>
        </p:blipFill>
        <p:spPr>
          <a:xfrm>
            <a:off x="2449057" y="1757680"/>
            <a:ext cx="7514995" cy="4284026"/>
          </a:xfrm>
          <a:prstGeom prst="rect">
            <a:avLst/>
          </a:prstGeom>
        </p:spPr>
      </p:pic>
      <p:sp>
        <p:nvSpPr>
          <p:cNvPr id="6" name="TextBox 5">
            <a:extLst>
              <a:ext uri="{FF2B5EF4-FFF2-40B4-BE49-F238E27FC236}">
                <a16:creationId xmlns:a16="http://schemas.microsoft.com/office/drawing/2014/main" id="{5CDC628B-8E39-5A3D-820A-B662A429D31B}"/>
              </a:ext>
            </a:extLst>
          </p:cNvPr>
          <p:cNvSpPr txBox="1"/>
          <p:nvPr/>
        </p:nvSpPr>
        <p:spPr>
          <a:xfrm>
            <a:off x="623460" y="6329456"/>
            <a:ext cx="7327466" cy="276999"/>
          </a:xfrm>
          <a:prstGeom prst="rect">
            <a:avLst/>
          </a:prstGeom>
          <a:noFill/>
        </p:spPr>
        <p:txBody>
          <a:bodyPr wrap="square" rtlCol="0">
            <a:spAutoFit/>
          </a:bodyPr>
          <a:lstStyle/>
          <a:p>
            <a:r>
              <a:rPr lang="en-US" sz="1200" dirty="0"/>
              <a:t>DHS Guidelines. </a:t>
            </a:r>
            <a:r>
              <a:rPr lang="en-US" sz="1200" dirty="0">
                <a:hlinkClick r:id="rId3"/>
              </a:rPr>
              <a:t>https://clinicalinfo.hiv.gov/en/guidelines/adult-and-adolescent-arv</a:t>
            </a:r>
            <a:r>
              <a:rPr lang="en-US" sz="1200" dirty="0"/>
              <a:t>. Accessed April 13, 2024</a:t>
            </a:r>
          </a:p>
        </p:txBody>
      </p:sp>
    </p:spTree>
    <p:extLst>
      <p:ext uri="{BB962C8B-B14F-4D97-AF65-F5344CB8AC3E}">
        <p14:creationId xmlns:p14="http://schemas.microsoft.com/office/powerpoint/2010/main" val="349229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87262-C27F-A90C-B833-68C638DDE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C40C0-8D26-6106-1569-6B86FB31D051}"/>
              </a:ext>
            </a:extLst>
          </p:cNvPr>
          <p:cNvSpPr>
            <a:spLocks noGrp="1"/>
          </p:cNvSpPr>
          <p:nvPr>
            <p:ph type="title"/>
          </p:nvPr>
        </p:nvSpPr>
        <p:spPr>
          <a:xfrm>
            <a:off x="624051" y="804808"/>
            <a:ext cx="10515163" cy="648915"/>
          </a:xfrm>
        </p:spPr>
        <p:txBody>
          <a:bodyPr/>
          <a:lstStyle/>
          <a:p>
            <a:r>
              <a:rPr lang="en-US" dirty="0">
                <a:latin typeface="Arial" panose="020B0604020202020204" pitchFamily="34" charset="0"/>
              </a:rPr>
              <a:t>Celebration of Learning: Case 1</a:t>
            </a:r>
          </a:p>
        </p:txBody>
      </p:sp>
      <p:sp>
        <p:nvSpPr>
          <p:cNvPr id="3" name="Text Placeholder 2">
            <a:extLst>
              <a:ext uri="{FF2B5EF4-FFF2-40B4-BE49-F238E27FC236}">
                <a16:creationId xmlns:a16="http://schemas.microsoft.com/office/drawing/2014/main" id="{AC58C066-BF3C-B1BB-D08E-64CC6A2D1CBE}"/>
              </a:ext>
            </a:extLst>
          </p:cNvPr>
          <p:cNvSpPr>
            <a:spLocks noGrp="1"/>
          </p:cNvSpPr>
          <p:nvPr>
            <p:ph type="body" sz="quarter" idx="11"/>
          </p:nvPr>
        </p:nvSpPr>
        <p:spPr>
          <a:xfrm>
            <a:off x="624051" y="1564838"/>
            <a:ext cx="9617437" cy="2986087"/>
          </a:xfrm>
        </p:spPr>
        <p:txBody>
          <a:bodyPr/>
          <a:lstStyle/>
          <a:p>
            <a:r>
              <a:rPr lang="en-US" dirty="0">
                <a:latin typeface="Arial" panose="020B0604020202020204" pitchFamily="34" charset="0"/>
              </a:rPr>
              <a:t>Patient DD is a 24yo cisgender male diagnosed with HIV 6 days ago. He presents to you to establish care and initiate ART. </a:t>
            </a:r>
          </a:p>
          <a:p>
            <a:r>
              <a:rPr lang="en-US" dirty="0">
                <a:latin typeface="Arial" panose="020B0604020202020204" pitchFamily="34" charset="0"/>
              </a:rPr>
              <a:t>PMH: HIV, asthma</a:t>
            </a:r>
          </a:p>
          <a:p>
            <a:r>
              <a:rPr lang="en-US" dirty="0">
                <a:latin typeface="Arial" panose="020B0604020202020204" pitchFamily="34" charset="0"/>
              </a:rPr>
              <a:t>NKDA </a:t>
            </a:r>
          </a:p>
          <a:p>
            <a:r>
              <a:rPr lang="en-US" dirty="0">
                <a:latin typeface="Arial" panose="020B0604020202020204" pitchFamily="34" charset="0"/>
              </a:rPr>
              <a:t>Medications: albuterol </a:t>
            </a:r>
            <a:r>
              <a:rPr lang="en-US" dirty="0" err="1">
                <a:latin typeface="Arial" panose="020B0604020202020204" pitchFamily="34" charset="0"/>
              </a:rPr>
              <a:t>inh</a:t>
            </a:r>
            <a:r>
              <a:rPr lang="en-US" dirty="0">
                <a:latin typeface="Arial" panose="020B0604020202020204" pitchFamily="34" charset="0"/>
              </a:rPr>
              <a:t> prn, h/o of cabotegravir use for PrEP (last </a:t>
            </a:r>
            <a:r>
              <a:rPr lang="en-US" dirty="0" err="1">
                <a:latin typeface="Arial" panose="020B0604020202020204" pitchFamily="34" charset="0"/>
              </a:rPr>
              <a:t>inj</a:t>
            </a:r>
            <a:r>
              <a:rPr lang="en-US" dirty="0">
                <a:latin typeface="Arial" panose="020B0604020202020204" pitchFamily="34" charset="0"/>
              </a:rPr>
              <a:t> was 1 </a:t>
            </a:r>
            <a:r>
              <a:rPr lang="en-US" dirty="0" err="1">
                <a:latin typeface="Arial" panose="020B0604020202020204" pitchFamily="34" charset="0"/>
              </a:rPr>
              <a:t>yr</a:t>
            </a:r>
            <a:r>
              <a:rPr lang="en-US" dirty="0">
                <a:latin typeface="Arial" panose="020B0604020202020204" pitchFamily="34" charset="0"/>
              </a:rPr>
              <a:t> ago; had to discontinue d/t insurance issues)</a:t>
            </a:r>
          </a:p>
          <a:p>
            <a:r>
              <a:rPr lang="en-US" dirty="0">
                <a:latin typeface="Arial" panose="020B0604020202020204" pitchFamily="34" charset="0"/>
              </a:rPr>
              <a:t>Social History: HIV risk factor: MSM, social alcohol use, rare MJ use; employed FT in food service industry; has employer insurance</a:t>
            </a:r>
          </a:p>
          <a:p>
            <a:r>
              <a:rPr lang="en-US" dirty="0">
                <a:latin typeface="Arial" panose="020B0604020202020204" pitchFamily="34" charset="0"/>
              </a:rPr>
              <a:t>Labs: HIV-1/2 Ab/HIV Ag reactive </a:t>
            </a:r>
          </a:p>
        </p:txBody>
      </p:sp>
    </p:spTree>
    <p:extLst>
      <p:ext uri="{BB962C8B-B14F-4D97-AF65-F5344CB8AC3E}">
        <p14:creationId xmlns:p14="http://schemas.microsoft.com/office/powerpoint/2010/main" val="110440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1EDD2-665D-6F69-1108-D098BC577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03F39-14AA-69B6-BE2E-F481A6626A76}"/>
              </a:ext>
            </a:extLst>
          </p:cNvPr>
          <p:cNvSpPr>
            <a:spLocks noGrp="1"/>
          </p:cNvSpPr>
          <p:nvPr>
            <p:ph type="title"/>
          </p:nvPr>
        </p:nvSpPr>
        <p:spPr>
          <a:xfrm>
            <a:off x="534008" y="1003607"/>
            <a:ext cx="10515163" cy="648915"/>
          </a:xfrm>
        </p:spPr>
        <p:txBody>
          <a:bodyPr/>
          <a:lstStyle/>
          <a:p>
            <a:r>
              <a:rPr lang="en-US" dirty="0">
                <a:latin typeface="Arial" panose="020B0604020202020204" pitchFamily="34" charset="0"/>
              </a:rPr>
              <a:t>Celebration of Learning: Case 1 Jeopardy</a:t>
            </a:r>
          </a:p>
        </p:txBody>
      </p:sp>
      <p:sp>
        <p:nvSpPr>
          <p:cNvPr id="3" name="Text Placeholder 2">
            <a:extLst>
              <a:ext uri="{FF2B5EF4-FFF2-40B4-BE49-F238E27FC236}">
                <a16:creationId xmlns:a16="http://schemas.microsoft.com/office/drawing/2014/main" id="{5B89067E-7E58-60CD-3661-A402DD7713FF}"/>
              </a:ext>
            </a:extLst>
          </p:cNvPr>
          <p:cNvSpPr>
            <a:spLocks noGrp="1"/>
          </p:cNvSpPr>
          <p:nvPr>
            <p:ph type="body" sz="quarter" idx="11"/>
          </p:nvPr>
        </p:nvSpPr>
        <p:spPr/>
        <p:txBody>
          <a:bodyPr/>
          <a:lstStyle/>
          <a:p>
            <a:pPr marL="0" indent="0">
              <a:buNone/>
            </a:pPr>
            <a:r>
              <a:rPr lang="en-US" dirty="0">
                <a:latin typeface="Arial" panose="020B0604020202020204" pitchFamily="34" charset="0"/>
              </a:rPr>
              <a:t>What ART do you recommend starting for DD?</a:t>
            </a:r>
          </a:p>
          <a:p>
            <a:pPr marL="457200" indent="-457200">
              <a:buAutoNum type="alphaUcPeriod"/>
            </a:pPr>
            <a:r>
              <a:rPr lang="en-US" dirty="0">
                <a:latin typeface="Arial" panose="020B0604020202020204" pitchFamily="34" charset="0"/>
              </a:rPr>
              <a:t>None at this time. Wait until CD4 is &lt;500 cells/mm</a:t>
            </a:r>
            <a:r>
              <a:rPr lang="en-US" baseline="30000" dirty="0">
                <a:latin typeface="Arial" panose="020B0604020202020204" pitchFamily="34" charset="0"/>
              </a:rPr>
              <a:t>3</a:t>
            </a:r>
          </a:p>
          <a:p>
            <a:pPr marL="457200" indent="-457200">
              <a:buAutoNum type="alphaUcPeriod"/>
            </a:pPr>
            <a:r>
              <a:rPr lang="en-US" dirty="0">
                <a:latin typeface="Arial" panose="020B0604020202020204" pitchFamily="34" charset="0"/>
              </a:rPr>
              <a:t>None at this time. Wait until labs come back in a few days. </a:t>
            </a:r>
          </a:p>
          <a:p>
            <a:pPr marL="457200" indent="-457200">
              <a:buAutoNum type="alphaUcPeriod"/>
            </a:pPr>
            <a:r>
              <a:rPr lang="en-US" dirty="0">
                <a:latin typeface="Arial" panose="020B0604020202020204" pitchFamily="34" charset="0"/>
              </a:rPr>
              <a:t>Bictegravir/emtricitabine/tenofovir AF</a:t>
            </a:r>
          </a:p>
          <a:p>
            <a:pPr marL="457200" indent="-457200">
              <a:buAutoNum type="alphaUcPeriod"/>
            </a:pPr>
            <a:r>
              <a:rPr lang="en-US" dirty="0">
                <a:latin typeface="Arial" panose="020B0604020202020204" pitchFamily="34" charset="0"/>
              </a:rPr>
              <a:t>Dolutegravir/lamivudine </a:t>
            </a:r>
          </a:p>
          <a:p>
            <a:pPr marL="457200" indent="-457200">
              <a:buAutoNum type="alphaUcPeriod"/>
            </a:pPr>
            <a:r>
              <a:rPr lang="en-US" dirty="0">
                <a:latin typeface="Arial" panose="020B0604020202020204" pitchFamily="34" charset="0"/>
              </a:rPr>
              <a:t>Darunavir/cobicistat/emtricitabine/tenofovir AF</a:t>
            </a:r>
          </a:p>
          <a:p>
            <a:pPr marL="457200" indent="-457200">
              <a:buAutoNum type="alphaUcPeriod"/>
            </a:pPr>
            <a:r>
              <a:rPr lang="en-US" dirty="0">
                <a:latin typeface="Arial" panose="020B0604020202020204" pitchFamily="34" charset="0"/>
              </a:rPr>
              <a:t>Something else? </a:t>
            </a:r>
          </a:p>
        </p:txBody>
      </p:sp>
      <p:pic>
        <p:nvPicPr>
          <p:cNvPr id="5" name="Picture 4" descr="A colorful background with text&#10;&#10;Description automatically generated">
            <a:extLst>
              <a:ext uri="{FF2B5EF4-FFF2-40B4-BE49-F238E27FC236}">
                <a16:creationId xmlns:a16="http://schemas.microsoft.com/office/drawing/2014/main" id="{59646399-9839-EBA9-E22E-5DF56123F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710" y="871745"/>
            <a:ext cx="2962275" cy="1543050"/>
          </a:xfrm>
          <a:prstGeom prst="rect">
            <a:avLst/>
          </a:prstGeom>
        </p:spPr>
      </p:pic>
    </p:spTree>
    <p:extLst>
      <p:ext uri="{BB962C8B-B14F-4D97-AF65-F5344CB8AC3E}">
        <p14:creationId xmlns:p14="http://schemas.microsoft.com/office/powerpoint/2010/main" val="26645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93905-13D4-9D6E-3E27-8578E1470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EECA5-881E-C143-3C24-CDC0EDAC7752}"/>
              </a:ext>
            </a:extLst>
          </p:cNvPr>
          <p:cNvSpPr>
            <a:spLocks noGrp="1"/>
          </p:cNvSpPr>
          <p:nvPr>
            <p:ph type="title"/>
          </p:nvPr>
        </p:nvSpPr>
        <p:spPr/>
        <p:txBody>
          <a:bodyPr/>
          <a:lstStyle/>
          <a:p>
            <a:r>
              <a:rPr lang="en-US" dirty="0">
                <a:latin typeface="Arial" panose="020B0604020202020204" pitchFamily="34" charset="0"/>
              </a:rPr>
              <a:t>Celebration of Learning: Case 1, cont.</a:t>
            </a:r>
          </a:p>
        </p:txBody>
      </p:sp>
      <p:sp>
        <p:nvSpPr>
          <p:cNvPr id="3" name="Text Placeholder 2">
            <a:extLst>
              <a:ext uri="{FF2B5EF4-FFF2-40B4-BE49-F238E27FC236}">
                <a16:creationId xmlns:a16="http://schemas.microsoft.com/office/drawing/2014/main" id="{4EB6F952-D680-9A30-D8EB-7F728DAEC252}"/>
              </a:ext>
            </a:extLst>
          </p:cNvPr>
          <p:cNvSpPr>
            <a:spLocks noGrp="1"/>
          </p:cNvSpPr>
          <p:nvPr>
            <p:ph type="body" sz="quarter" idx="11"/>
          </p:nvPr>
        </p:nvSpPr>
        <p:spPr/>
        <p:txBody>
          <a:bodyPr/>
          <a:lstStyle/>
          <a:p>
            <a:r>
              <a:rPr lang="en-US" sz="2400" dirty="0">
                <a:latin typeface="Arial" panose="020B0604020202020204" pitchFamily="34" charset="0"/>
              </a:rPr>
              <a:t>Labs: </a:t>
            </a:r>
          </a:p>
          <a:p>
            <a:pPr lvl="1">
              <a:tabLst>
                <a:tab pos="798513" algn="l"/>
              </a:tabLst>
            </a:pPr>
            <a:r>
              <a:rPr lang="en-US" sz="2000" dirty="0">
                <a:latin typeface="Arial" panose="020B0604020202020204" pitchFamily="34" charset="0"/>
              </a:rPr>
              <a:t>CD4 count: 851 (34%) cells/mm</a:t>
            </a:r>
            <a:r>
              <a:rPr lang="en-US" sz="2000" baseline="30000" dirty="0">
                <a:latin typeface="Arial" panose="020B0604020202020204" pitchFamily="34" charset="0"/>
              </a:rPr>
              <a:t>3</a:t>
            </a:r>
          </a:p>
          <a:p>
            <a:pPr lvl="1"/>
            <a:r>
              <a:rPr lang="en-US" sz="2000" dirty="0">
                <a:latin typeface="Arial" panose="020B0604020202020204" pitchFamily="34" charset="0"/>
              </a:rPr>
              <a:t>HIV RNA: 975,000 copies/mL</a:t>
            </a:r>
          </a:p>
          <a:p>
            <a:pPr lvl="1"/>
            <a:r>
              <a:rPr lang="en-US" sz="2000" dirty="0">
                <a:latin typeface="Arial" panose="020B0604020202020204" pitchFamily="34" charset="0"/>
              </a:rPr>
              <a:t>HLA-B*5701 negative</a:t>
            </a:r>
          </a:p>
          <a:p>
            <a:pPr lvl="1"/>
            <a:r>
              <a:rPr lang="en-US" sz="2000" dirty="0" err="1">
                <a:latin typeface="Arial" panose="020B0604020202020204" pitchFamily="34" charset="0"/>
              </a:rPr>
              <a:t>HBsAb</a:t>
            </a:r>
            <a:r>
              <a:rPr lang="en-US" sz="2000" dirty="0">
                <a:latin typeface="Arial" panose="020B0604020202020204" pitchFamily="34" charset="0"/>
              </a:rPr>
              <a:t> &lt;3.5, HBsAg reactive, </a:t>
            </a:r>
            <a:r>
              <a:rPr lang="en-US" sz="2000" dirty="0" err="1">
                <a:latin typeface="Arial" panose="020B0604020202020204" pitchFamily="34" charset="0"/>
              </a:rPr>
              <a:t>HBcAb</a:t>
            </a:r>
            <a:r>
              <a:rPr lang="en-US" sz="2000" dirty="0">
                <a:latin typeface="Arial" panose="020B0604020202020204" pitchFamily="34" charset="0"/>
              </a:rPr>
              <a:t> reactive, </a:t>
            </a:r>
            <a:r>
              <a:rPr lang="en-US" sz="2000" dirty="0" err="1">
                <a:latin typeface="Arial" panose="020B0604020202020204" pitchFamily="34" charset="0"/>
              </a:rPr>
              <a:t>HepC</a:t>
            </a:r>
            <a:r>
              <a:rPr lang="en-US" sz="2000" dirty="0">
                <a:latin typeface="Arial" panose="020B0604020202020204" pitchFamily="34" charset="0"/>
              </a:rPr>
              <a:t> Ab negative</a:t>
            </a:r>
          </a:p>
          <a:p>
            <a:pPr lvl="1"/>
            <a:r>
              <a:rPr lang="en-US" sz="2000" dirty="0">
                <a:latin typeface="Arial" panose="020B0604020202020204" pitchFamily="34" charset="0"/>
              </a:rPr>
              <a:t>Everything else: wnl</a:t>
            </a:r>
          </a:p>
        </p:txBody>
      </p:sp>
      <p:sp>
        <p:nvSpPr>
          <p:cNvPr id="4" name="Text Placeholder 3">
            <a:extLst>
              <a:ext uri="{FF2B5EF4-FFF2-40B4-BE49-F238E27FC236}">
                <a16:creationId xmlns:a16="http://schemas.microsoft.com/office/drawing/2014/main" id="{A58C5EAB-A408-4724-A131-3A4CE811B18B}"/>
              </a:ext>
            </a:extLst>
          </p:cNvPr>
          <p:cNvSpPr>
            <a:spLocks noGrp="1"/>
          </p:cNvSpPr>
          <p:nvPr>
            <p:ph type="body" sz="quarter" idx="12"/>
          </p:nvPr>
        </p:nvSpPr>
        <p:spPr/>
        <p:txBody>
          <a:bodyPr/>
          <a:lstStyle/>
          <a:p>
            <a:r>
              <a:rPr lang="en-US" sz="2400" dirty="0">
                <a:latin typeface="Arial" panose="020B0604020202020204" pitchFamily="34" charset="0"/>
              </a:rPr>
              <a:t>Resistance: </a:t>
            </a:r>
          </a:p>
          <a:p>
            <a:pPr lvl="1"/>
            <a:r>
              <a:rPr lang="en-US" sz="2000" dirty="0">
                <a:latin typeface="Arial" panose="020B0604020202020204" pitchFamily="34" charset="0"/>
              </a:rPr>
              <a:t>RT: K103N</a:t>
            </a:r>
          </a:p>
          <a:p>
            <a:pPr lvl="1"/>
            <a:r>
              <a:rPr lang="en-US" sz="2000" dirty="0">
                <a:latin typeface="Arial" panose="020B0604020202020204" pitchFamily="34" charset="0"/>
              </a:rPr>
              <a:t>No PI or INSTI mutations</a:t>
            </a:r>
          </a:p>
          <a:p>
            <a:endParaRPr lang="en-US" dirty="0">
              <a:latin typeface="Arial" panose="020B0604020202020204" pitchFamily="34" charset="0"/>
            </a:endParaRPr>
          </a:p>
        </p:txBody>
      </p:sp>
    </p:spTree>
    <p:extLst>
      <p:ext uri="{BB962C8B-B14F-4D97-AF65-F5344CB8AC3E}">
        <p14:creationId xmlns:p14="http://schemas.microsoft.com/office/powerpoint/2010/main" val="88177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427C6-DBAA-5154-AE37-65F7E98BC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1EB03-FAF6-671D-F9BF-C5444ACC7494}"/>
              </a:ext>
            </a:extLst>
          </p:cNvPr>
          <p:cNvSpPr>
            <a:spLocks noGrp="1"/>
          </p:cNvSpPr>
          <p:nvPr>
            <p:ph type="title"/>
          </p:nvPr>
        </p:nvSpPr>
        <p:spPr/>
        <p:txBody>
          <a:bodyPr/>
          <a:lstStyle/>
          <a:p>
            <a:r>
              <a:rPr lang="en-US" dirty="0">
                <a:latin typeface="Arial" panose="020B0604020202020204" pitchFamily="34" charset="0"/>
              </a:rPr>
              <a:t>Celebration of Learning: Case 1, cont.</a:t>
            </a:r>
          </a:p>
        </p:txBody>
      </p:sp>
      <p:sp>
        <p:nvSpPr>
          <p:cNvPr id="3" name="Text Placeholder 2">
            <a:extLst>
              <a:ext uri="{FF2B5EF4-FFF2-40B4-BE49-F238E27FC236}">
                <a16:creationId xmlns:a16="http://schemas.microsoft.com/office/drawing/2014/main" id="{A4C8B675-39D0-724E-19B4-8858F2044C0F}"/>
              </a:ext>
            </a:extLst>
          </p:cNvPr>
          <p:cNvSpPr>
            <a:spLocks noGrp="1"/>
          </p:cNvSpPr>
          <p:nvPr>
            <p:ph type="body" sz="quarter" idx="11"/>
          </p:nvPr>
        </p:nvSpPr>
        <p:spPr/>
        <p:txBody>
          <a:bodyPr/>
          <a:lstStyle/>
          <a:p>
            <a:pPr marL="0" indent="0">
              <a:buNone/>
            </a:pPr>
            <a:r>
              <a:rPr lang="en-US" dirty="0">
                <a:latin typeface="Arial" panose="020B0604020202020204" pitchFamily="34" charset="0"/>
              </a:rPr>
              <a:t>Given updated lab information, do you change ART?</a:t>
            </a:r>
          </a:p>
          <a:p>
            <a:pPr marL="457200" indent="-457200">
              <a:buAutoNum type="alphaUcPeriod"/>
            </a:pPr>
            <a:r>
              <a:rPr lang="en-US" dirty="0">
                <a:latin typeface="Arial" panose="020B0604020202020204" pitchFamily="34" charset="0"/>
              </a:rPr>
              <a:t>No, continue darunavir/cobicistat/emtricitabine/tenofovir AF</a:t>
            </a:r>
          </a:p>
          <a:p>
            <a:pPr marL="457200" indent="-457200">
              <a:buAutoNum type="alphaUcPeriod"/>
            </a:pPr>
            <a:r>
              <a:rPr lang="en-US" dirty="0">
                <a:latin typeface="Arial" panose="020B0604020202020204" pitchFamily="34" charset="0"/>
              </a:rPr>
              <a:t>Yes, stop ART until CD4 count is &lt;500 cells/mm</a:t>
            </a:r>
            <a:r>
              <a:rPr lang="en-US" baseline="30000" dirty="0">
                <a:latin typeface="Arial" panose="020B0604020202020204" pitchFamily="34" charset="0"/>
              </a:rPr>
              <a:t>3</a:t>
            </a:r>
          </a:p>
          <a:p>
            <a:pPr marL="457200" indent="-457200">
              <a:buAutoNum type="alphaUcPeriod"/>
            </a:pPr>
            <a:r>
              <a:rPr lang="en-US" dirty="0">
                <a:latin typeface="Arial" panose="020B0604020202020204" pitchFamily="34" charset="0"/>
              </a:rPr>
              <a:t>Yes, switch to bictegravir/emtricitabine/tenofovir AF</a:t>
            </a:r>
          </a:p>
          <a:p>
            <a:pPr marL="457200" indent="-457200">
              <a:buAutoNum type="alphaUcPeriod"/>
            </a:pPr>
            <a:r>
              <a:rPr lang="en-US" dirty="0">
                <a:latin typeface="Arial" panose="020B0604020202020204" pitchFamily="34" charset="0"/>
              </a:rPr>
              <a:t>Yes, switch to dolutegravir/lamivudine</a:t>
            </a:r>
          </a:p>
          <a:p>
            <a:pPr marL="457200" indent="-457200">
              <a:buAutoNum type="alphaUcPeriod"/>
            </a:pPr>
            <a:r>
              <a:rPr lang="en-US" dirty="0">
                <a:latin typeface="Arial" panose="020B0604020202020204" pitchFamily="34" charset="0"/>
              </a:rPr>
              <a:t>Yes, switch to abacavir/dolutegravir/lamivudine</a:t>
            </a:r>
          </a:p>
          <a:p>
            <a:pPr marL="457200" indent="-457200">
              <a:buAutoNum type="alphaUcPeriod"/>
            </a:pPr>
            <a:r>
              <a:rPr lang="en-US" dirty="0">
                <a:latin typeface="Arial" panose="020B0604020202020204" pitchFamily="34" charset="0"/>
              </a:rPr>
              <a:t>Yes, switch to cabotegravir/rilpivirine</a:t>
            </a:r>
          </a:p>
          <a:p>
            <a:pPr marL="457200" indent="-457200">
              <a:buAutoNum type="alphaUcPeriod"/>
            </a:pPr>
            <a:r>
              <a:rPr lang="en-US" dirty="0">
                <a:latin typeface="Arial" panose="020B0604020202020204" pitchFamily="34" charset="0"/>
              </a:rPr>
              <a:t>Something else?</a:t>
            </a:r>
          </a:p>
          <a:p>
            <a:pPr marL="457200" indent="-457200">
              <a:buAutoNum type="alphaUcPeriod"/>
            </a:pPr>
            <a:endParaRPr lang="en-US" dirty="0">
              <a:latin typeface="Arial" panose="020B0604020202020204" pitchFamily="34" charset="0"/>
            </a:endParaRPr>
          </a:p>
          <a:p>
            <a:pPr lvl="1"/>
            <a:endParaRPr lang="en-US" dirty="0">
              <a:latin typeface="Arial" panose="020B0604020202020204" pitchFamily="34" charset="0"/>
            </a:endParaRPr>
          </a:p>
        </p:txBody>
      </p:sp>
      <p:pic>
        <p:nvPicPr>
          <p:cNvPr id="5" name="Picture 4" descr="A purple and gold text&#10;&#10;Description automatically generated">
            <a:extLst>
              <a:ext uri="{FF2B5EF4-FFF2-40B4-BE49-F238E27FC236}">
                <a16:creationId xmlns:a16="http://schemas.microsoft.com/office/drawing/2014/main" id="{C542C3AD-815A-703F-DDFD-75B87922E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277" y="927638"/>
            <a:ext cx="2838450" cy="1609725"/>
          </a:xfrm>
          <a:prstGeom prst="rect">
            <a:avLst/>
          </a:prstGeom>
        </p:spPr>
      </p:pic>
    </p:spTree>
    <p:extLst>
      <p:ext uri="{BB962C8B-B14F-4D97-AF65-F5344CB8AC3E}">
        <p14:creationId xmlns:p14="http://schemas.microsoft.com/office/powerpoint/2010/main" val="2440896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8E34B-E2F6-60FE-0DA6-B2C4ABDF7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E3B81-250A-608C-AD67-4DEB956D79C1}"/>
              </a:ext>
            </a:extLst>
          </p:cNvPr>
          <p:cNvSpPr>
            <a:spLocks noGrp="1"/>
          </p:cNvSpPr>
          <p:nvPr>
            <p:ph type="title"/>
          </p:nvPr>
        </p:nvSpPr>
        <p:spPr>
          <a:xfrm>
            <a:off x="494251" y="814748"/>
            <a:ext cx="10515163" cy="648915"/>
          </a:xfrm>
        </p:spPr>
        <p:txBody>
          <a:bodyPr/>
          <a:lstStyle/>
          <a:p>
            <a:r>
              <a:rPr lang="en-US" dirty="0">
                <a:latin typeface="Arial" panose="020B0604020202020204" pitchFamily="34" charset="0"/>
              </a:rPr>
              <a:t>Celebration of Learning: Case 2</a:t>
            </a:r>
          </a:p>
        </p:txBody>
      </p:sp>
      <p:sp>
        <p:nvSpPr>
          <p:cNvPr id="3" name="Text Placeholder 2">
            <a:extLst>
              <a:ext uri="{FF2B5EF4-FFF2-40B4-BE49-F238E27FC236}">
                <a16:creationId xmlns:a16="http://schemas.microsoft.com/office/drawing/2014/main" id="{98B6874C-677A-81CD-DB52-F81F225AA71A}"/>
              </a:ext>
            </a:extLst>
          </p:cNvPr>
          <p:cNvSpPr>
            <a:spLocks noGrp="1"/>
          </p:cNvSpPr>
          <p:nvPr>
            <p:ph type="body" sz="quarter" idx="11"/>
          </p:nvPr>
        </p:nvSpPr>
        <p:spPr>
          <a:xfrm>
            <a:off x="663807" y="1564838"/>
            <a:ext cx="9617437" cy="2986087"/>
          </a:xfrm>
        </p:spPr>
        <p:txBody>
          <a:bodyPr/>
          <a:lstStyle/>
          <a:p>
            <a:r>
              <a:rPr lang="en-US" dirty="0">
                <a:latin typeface="Arial" panose="020B0604020202020204" pitchFamily="34" charset="0"/>
              </a:rPr>
              <a:t>Patient JZ is a 38yo cisgender black male</a:t>
            </a:r>
          </a:p>
          <a:p>
            <a:r>
              <a:rPr lang="en-US" dirty="0">
                <a:latin typeface="Arial" panose="020B0604020202020204" pitchFamily="34" charset="0"/>
              </a:rPr>
              <a:t>PMH: Asthma, HTN, gout; HIV neg tested 4 months ago </a:t>
            </a:r>
          </a:p>
          <a:p>
            <a:r>
              <a:rPr lang="en-US" dirty="0">
                <a:latin typeface="Arial" panose="020B0604020202020204" pitchFamily="34" charset="0"/>
              </a:rPr>
              <a:t>Allergies: Sulfa</a:t>
            </a:r>
          </a:p>
          <a:p>
            <a:r>
              <a:rPr lang="en-US" dirty="0">
                <a:latin typeface="Arial" panose="020B0604020202020204" pitchFamily="34" charset="0"/>
              </a:rPr>
              <a:t>Medications: lisinopril/HCTZ 20/25mg daily, fluticasone/salmeterol 250/50mcg BID, albuterol prn, allopurinol 300mg daily</a:t>
            </a:r>
          </a:p>
          <a:p>
            <a:r>
              <a:rPr lang="en-US" dirty="0">
                <a:latin typeface="Arial" panose="020B0604020202020204" pitchFamily="34" charset="0"/>
              </a:rPr>
              <a:t>Social History: 1/2ppd cigarettes x20yrs, occasional MJ, reports 50% condom use for sexual activity</a:t>
            </a:r>
          </a:p>
          <a:p>
            <a:r>
              <a:rPr lang="en-US" dirty="0">
                <a:latin typeface="Arial" panose="020B0604020202020204" pitchFamily="34" charset="0"/>
              </a:rPr>
              <a:t>Presents today reporting unprotected vaginal intercourse ~36h ago with HIV+ GF; He reports GF is on medication; Has received PEP twice in past 12mos for similar incidents.</a:t>
            </a:r>
          </a:p>
        </p:txBody>
      </p:sp>
    </p:spTree>
    <p:extLst>
      <p:ext uri="{BB962C8B-B14F-4D97-AF65-F5344CB8AC3E}">
        <p14:creationId xmlns:p14="http://schemas.microsoft.com/office/powerpoint/2010/main" val="372794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CE86-42ED-BB66-DA4B-59CAB8880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792F2-926E-3DB7-EC8F-B062E35AFCE7}"/>
              </a:ext>
            </a:extLst>
          </p:cNvPr>
          <p:cNvSpPr>
            <a:spLocks noGrp="1"/>
          </p:cNvSpPr>
          <p:nvPr>
            <p:ph type="title"/>
          </p:nvPr>
        </p:nvSpPr>
        <p:spPr>
          <a:xfrm>
            <a:off x="494842" y="993667"/>
            <a:ext cx="10515163" cy="648915"/>
          </a:xfrm>
        </p:spPr>
        <p:txBody>
          <a:bodyPr/>
          <a:lstStyle/>
          <a:p>
            <a:r>
              <a:rPr lang="en-US" dirty="0">
                <a:latin typeface="Arial" panose="020B0604020202020204" pitchFamily="34" charset="0"/>
              </a:rPr>
              <a:t>Celebration of Learning: Case 2 Jeopardy</a:t>
            </a:r>
          </a:p>
        </p:txBody>
      </p:sp>
      <p:sp>
        <p:nvSpPr>
          <p:cNvPr id="3" name="Text Placeholder 2">
            <a:extLst>
              <a:ext uri="{FF2B5EF4-FFF2-40B4-BE49-F238E27FC236}">
                <a16:creationId xmlns:a16="http://schemas.microsoft.com/office/drawing/2014/main" id="{3D05FDFE-5780-2B8E-4255-2056D0007073}"/>
              </a:ext>
            </a:extLst>
          </p:cNvPr>
          <p:cNvSpPr>
            <a:spLocks noGrp="1"/>
          </p:cNvSpPr>
          <p:nvPr>
            <p:ph type="body" sz="quarter" idx="11"/>
          </p:nvPr>
        </p:nvSpPr>
        <p:spPr/>
        <p:txBody>
          <a:bodyPr/>
          <a:lstStyle/>
          <a:p>
            <a:pPr marL="0" indent="0">
              <a:buNone/>
            </a:pPr>
            <a:r>
              <a:rPr lang="en-US" dirty="0">
                <a:latin typeface="Arial" panose="020B0604020202020204" pitchFamily="34" charset="0"/>
              </a:rPr>
              <a:t>What do you recommend for JZ?</a:t>
            </a:r>
          </a:p>
          <a:p>
            <a:pPr marL="457200" indent="-457200">
              <a:buAutoNum type="alphaUcPeriod"/>
            </a:pPr>
            <a:r>
              <a:rPr lang="en-US" dirty="0">
                <a:latin typeface="Arial" panose="020B0604020202020204" pitchFamily="34" charset="0"/>
              </a:rPr>
              <a:t>No PEP because it has been too long since exposure; refer for PrEP</a:t>
            </a:r>
          </a:p>
          <a:p>
            <a:pPr marL="457200" indent="-457200">
              <a:buAutoNum type="alphaUcPeriod"/>
            </a:pPr>
            <a:r>
              <a:rPr lang="en-US" dirty="0">
                <a:latin typeface="Arial" panose="020B0604020202020204" pitchFamily="34" charset="0"/>
              </a:rPr>
              <a:t>PEP with raltegravir 400mg BID + emtricitabine/tenofovir AF 200/25mg daily x10 days</a:t>
            </a:r>
          </a:p>
          <a:p>
            <a:pPr marL="457200" indent="-457200">
              <a:buAutoNum type="alphaUcPeriod"/>
            </a:pPr>
            <a:r>
              <a:rPr lang="en-US" dirty="0">
                <a:latin typeface="Arial" panose="020B0604020202020204" pitchFamily="34" charset="0"/>
              </a:rPr>
              <a:t>PEP with bictegravir/emtricitabine/tenofovir AF 50/200/25mg daily x28 days</a:t>
            </a:r>
          </a:p>
          <a:p>
            <a:pPr marL="457200" indent="-457200">
              <a:buAutoNum type="alphaUcPeriod"/>
            </a:pPr>
            <a:r>
              <a:rPr lang="en-US" dirty="0">
                <a:latin typeface="Arial" panose="020B0604020202020204" pitchFamily="34" charset="0"/>
              </a:rPr>
              <a:t>PEP with dolutegravir 50mg daily + emtricitabine/tenofovir DF 200/300mg daily x30 days</a:t>
            </a:r>
          </a:p>
          <a:p>
            <a:pPr marL="0" indent="0">
              <a:buNone/>
            </a:pPr>
            <a:endParaRPr lang="en-US" dirty="0">
              <a:latin typeface="Arial" panose="020B0604020202020204" pitchFamily="34" charset="0"/>
            </a:endParaRPr>
          </a:p>
        </p:txBody>
      </p:sp>
      <p:pic>
        <p:nvPicPr>
          <p:cNvPr id="4" name="Picture 3" descr="A colorful background with text&#10;&#10;Description automatically generated">
            <a:extLst>
              <a:ext uri="{FF2B5EF4-FFF2-40B4-BE49-F238E27FC236}">
                <a16:creationId xmlns:a16="http://schemas.microsoft.com/office/drawing/2014/main" id="{061C330F-B1AF-0FA5-46EA-624C9E87F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467" y="851866"/>
            <a:ext cx="2962275" cy="1543050"/>
          </a:xfrm>
          <a:prstGeom prst="rect">
            <a:avLst/>
          </a:prstGeom>
        </p:spPr>
      </p:pic>
    </p:spTree>
    <p:extLst>
      <p:ext uri="{BB962C8B-B14F-4D97-AF65-F5344CB8AC3E}">
        <p14:creationId xmlns:p14="http://schemas.microsoft.com/office/powerpoint/2010/main" val="392953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latin typeface="Arial" panose="020B0604020202020204" pitchFamily="34" charset="0"/>
              </a:rPr>
              <a:t>MATEC Statement on Equity and Inclusion</a:t>
            </a:r>
          </a:p>
        </p:txBody>
      </p:sp>
      <p:sp>
        <p:nvSpPr>
          <p:cNvPr id="7" name="Text Placeholder 6"/>
          <p:cNvSpPr>
            <a:spLocks noGrp="1"/>
          </p:cNvSpPr>
          <p:nvPr>
            <p:ph type="body" sz="quarter" idx="11"/>
          </p:nvPr>
        </p:nvSpPr>
        <p:spPr/>
        <p:txBody>
          <a:bodyPr/>
          <a:lstStyle/>
          <a:p>
            <a:pPr marL="0"/>
            <a:r>
              <a:rPr lang="en-US" dirty="0">
                <a:latin typeface="Arial" panose="020B0604020202020204" pitchFamily="34" charset="0"/>
              </a:rPr>
              <a:t>MATEC has a strong commitment to fair, respectful and unbiased representation of humankind. We strive to be anti-racist, gender affirming and honor all people in an authentic way. This is our goal in all our work, including this presentation. </a:t>
            </a:r>
          </a:p>
          <a:p>
            <a:pPr marL="0"/>
            <a:r>
              <a:rPr lang="en-US" dirty="0">
                <a:latin typeface="Arial" panose="020B0604020202020204" pitchFamily="34" charset="0"/>
              </a:rPr>
              <a:t>Our commitment to you is that we take this stance seriously and invite you to do the same. </a:t>
            </a:r>
          </a:p>
        </p:txBody>
      </p:sp>
      <p:sp>
        <p:nvSpPr>
          <p:cNvPr id="8" name="Rectangle 7"/>
          <p:cNvSpPr/>
          <p:nvPr/>
        </p:nvSpPr>
        <p:spPr>
          <a:xfrm>
            <a:off x="3955316" y="5274703"/>
            <a:ext cx="3959821" cy="646331"/>
          </a:xfrm>
          <a:prstGeom prst="rect">
            <a:avLst/>
          </a:prstGeom>
        </p:spPr>
        <p:txBody>
          <a:bodyPr wrap="square">
            <a:spAutoFit/>
          </a:bodyPr>
          <a:lstStyle/>
          <a:p>
            <a:pPr algn="ctr"/>
            <a:r>
              <a:rPr lang="en-US" i="1" kern="0" dirty="0">
                <a:solidFill>
                  <a:srgbClr val="000000"/>
                </a:solidFill>
                <a:latin typeface="Arial"/>
                <a:cs typeface="Arial"/>
                <a:sym typeface="Arial"/>
              </a:rPr>
              <a:t>“When we know better we do better.”</a:t>
            </a:r>
          </a:p>
          <a:p>
            <a:pPr algn="r"/>
            <a:r>
              <a:rPr lang="en-US" i="1" kern="0" dirty="0">
                <a:solidFill>
                  <a:srgbClr val="000000"/>
                </a:solidFill>
                <a:latin typeface="Arial"/>
                <a:cs typeface="Arial"/>
                <a:sym typeface="Arial"/>
              </a:rPr>
              <a:t>–</a:t>
            </a:r>
            <a:r>
              <a:rPr lang="en-US" kern="0" dirty="0">
                <a:solidFill>
                  <a:srgbClr val="000000"/>
                </a:solidFill>
                <a:latin typeface="Arial"/>
                <a:cs typeface="Arial"/>
                <a:sym typeface="Arial"/>
              </a:rPr>
              <a:t>Dr. Maya Angelou</a:t>
            </a:r>
          </a:p>
        </p:txBody>
      </p:sp>
    </p:spTree>
    <p:extLst>
      <p:ext uri="{BB962C8B-B14F-4D97-AF65-F5344CB8AC3E}">
        <p14:creationId xmlns:p14="http://schemas.microsoft.com/office/powerpoint/2010/main" val="365581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67772-8AF5-858D-742F-A2768F6AC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8E752-8BC3-C9B2-ACC8-0C4D835A5E2A}"/>
              </a:ext>
            </a:extLst>
          </p:cNvPr>
          <p:cNvSpPr>
            <a:spLocks noGrp="1"/>
          </p:cNvSpPr>
          <p:nvPr>
            <p:ph type="title"/>
          </p:nvPr>
        </p:nvSpPr>
        <p:spPr>
          <a:xfrm>
            <a:off x="623460" y="900030"/>
            <a:ext cx="10515163" cy="648915"/>
          </a:xfrm>
        </p:spPr>
        <p:txBody>
          <a:bodyPr/>
          <a:lstStyle/>
          <a:p>
            <a:r>
              <a:rPr lang="en-US" dirty="0">
                <a:latin typeface="Arial" panose="020B0604020202020204" pitchFamily="34" charset="0"/>
              </a:rPr>
              <a:t>Pre- vs. Post-Exposure Prophylaxis</a:t>
            </a:r>
          </a:p>
        </p:txBody>
      </p:sp>
      <p:sp>
        <p:nvSpPr>
          <p:cNvPr id="3" name="Text Placeholder 2">
            <a:extLst>
              <a:ext uri="{FF2B5EF4-FFF2-40B4-BE49-F238E27FC236}">
                <a16:creationId xmlns:a16="http://schemas.microsoft.com/office/drawing/2014/main" id="{EA31EDBC-2598-206C-F96C-3D5AC5B6E662}"/>
              </a:ext>
            </a:extLst>
          </p:cNvPr>
          <p:cNvSpPr>
            <a:spLocks noGrp="1"/>
          </p:cNvSpPr>
          <p:nvPr>
            <p:ph type="body" sz="quarter" idx="11"/>
          </p:nvPr>
        </p:nvSpPr>
        <p:spPr/>
        <p:txBody>
          <a:bodyPr/>
          <a:lstStyle/>
          <a:p>
            <a:pPr marL="0" indent="0">
              <a:buNone/>
            </a:pPr>
            <a:r>
              <a:rPr lang="en-US" dirty="0"/>
              <a:t> </a:t>
            </a:r>
          </a:p>
        </p:txBody>
      </p:sp>
      <p:sp>
        <p:nvSpPr>
          <p:cNvPr id="5" name="TextBox 4">
            <a:extLst>
              <a:ext uri="{FF2B5EF4-FFF2-40B4-BE49-F238E27FC236}">
                <a16:creationId xmlns:a16="http://schemas.microsoft.com/office/drawing/2014/main" id="{9BECAF3E-2684-D778-4A32-9DFD38DA452E}"/>
              </a:ext>
            </a:extLst>
          </p:cNvPr>
          <p:cNvSpPr txBox="1"/>
          <p:nvPr/>
        </p:nvSpPr>
        <p:spPr>
          <a:xfrm>
            <a:off x="623460" y="6435331"/>
            <a:ext cx="7577264" cy="276999"/>
          </a:xfrm>
          <a:prstGeom prst="rect">
            <a:avLst/>
          </a:prstGeom>
          <a:noFill/>
        </p:spPr>
        <p:txBody>
          <a:bodyPr wrap="square" rtlCol="0">
            <a:spAutoFit/>
          </a:bodyPr>
          <a:lstStyle/>
          <a:p>
            <a:r>
              <a:rPr lang="en-US" sz="1200" dirty="0" err="1"/>
              <a:t>nPEP</a:t>
            </a:r>
            <a:r>
              <a:rPr lang="en-US" sz="1200" dirty="0"/>
              <a:t> Guidelines. </a:t>
            </a:r>
            <a:r>
              <a:rPr lang="en-US" sz="1200" dirty="0">
                <a:hlinkClick r:id="rId2"/>
              </a:rPr>
              <a:t>https://www.cdc.gov/hiv/pdf/programresources/cdc-hiv-npep-guidelines.pdf</a:t>
            </a:r>
            <a:r>
              <a:rPr lang="en-US" sz="1200" dirty="0"/>
              <a:t> Accessed April 21, 2024</a:t>
            </a:r>
          </a:p>
        </p:txBody>
      </p:sp>
      <p:sp>
        <p:nvSpPr>
          <p:cNvPr id="6" name="Arrow: Striped Right 5">
            <a:extLst>
              <a:ext uri="{FF2B5EF4-FFF2-40B4-BE49-F238E27FC236}">
                <a16:creationId xmlns:a16="http://schemas.microsoft.com/office/drawing/2014/main" id="{544D38A1-713D-C089-DE35-9641090A6A4D}"/>
              </a:ext>
            </a:extLst>
          </p:cNvPr>
          <p:cNvSpPr/>
          <p:nvPr/>
        </p:nvSpPr>
        <p:spPr>
          <a:xfrm>
            <a:off x="1053377" y="5254568"/>
            <a:ext cx="8944976" cy="612775"/>
          </a:xfrm>
          <a:prstGeom prst="stripedRightArrow">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Left-Right 6">
            <a:extLst>
              <a:ext uri="{FF2B5EF4-FFF2-40B4-BE49-F238E27FC236}">
                <a16:creationId xmlns:a16="http://schemas.microsoft.com/office/drawing/2014/main" id="{D2C724C9-4313-6E9E-E59E-0540C55CBBCF}"/>
              </a:ext>
            </a:extLst>
          </p:cNvPr>
          <p:cNvSpPr/>
          <p:nvPr/>
        </p:nvSpPr>
        <p:spPr>
          <a:xfrm>
            <a:off x="1077465" y="1526034"/>
            <a:ext cx="9303269" cy="187038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Preexposure prophylaxis (</a:t>
            </a:r>
            <a:r>
              <a:rPr lang="en-US" dirty="0" err="1"/>
              <a:t>PrEP</a:t>
            </a:r>
            <a:r>
              <a:rPr lang="en-US" dirty="0"/>
              <a:t>): initiated before exposure to reduce chance of infection</a:t>
            </a:r>
          </a:p>
        </p:txBody>
      </p:sp>
      <p:sp>
        <p:nvSpPr>
          <p:cNvPr id="8" name="Arrow: Right 7">
            <a:extLst>
              <a:ext uri="{FF2B5EF4-FFF2-40B4-BE49-F238E27FC236}">
                <a16:creationId xmlns:a16="http://schemas.microsoft.com/office/drawing/2014/main" id="{3AB74AF0-C1E9-7907-92FF-07329BC9405A}"/>
              </a:ext>
            </a:extLst>
          </p:cNvPr>
          <p:cNvSpPr/>
          <p:nvPr/>
        </p:nvSpPr>
        <p:spPr>
          <a:xfrm>
            <a:off x="5358433" y="3317741"/>
            <a:ext cx="4892574" cy="2014225"/>
          </a:xfrm>
          <a:prstGeom prst="rightArrow">
            <a:avLst/>
          </a:prstGeom>
          <a:solidFill>
            <a:schemeClr val="accent1">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Postexposure prophylaxis (PEP): initiated soon after HIV exposure to reduce chance of infection</a:t>
            </a:r>
          </a:p>
        </p:txBody>
      </p:sp>
      <p:cxnSp>
        <p:nvCxnSpPr>
          <p:cNvPr id="9" name="Straight Connector 8">
            <a:extLst>
              <a:ext uri="{FF2B5EF4-FFF2-40B4-BE49-F238E27FC236}">
                <a16:creationId xmlns:a16="http://schemas.microsoft.com/office/drawing/2014/main" id="{FBBE74A5-F209-AF1A-A7A0-8EB8BFF45821}"/>
              </a:ext>
            </a:extLst>
          </p:cNvPr>
          <p:cNvCxnSpPr>
            <a:cxnSpLocks/>
          </p:cNvCxnSpPr>
          <p:nvPr/>
        </p:nvCxnSpPr>
        <p:spPr>
          <a:xfrm>
            <a:off x="5358433" y="5217142"/>
            <a:ext cx="0" cy="67033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5BC1D2-2A57-780C-CE17-FF7F1E376083}"/>
              </a:ext>
            </a:extLst>
          </p:cNvPr>
          <p:cNvCxnSpPr>
            <a:cxnSpLocks/>
          </p:cNvCxnSpPr>
          <p:nvPr/>
        </p:nvCxnSpPr>
        <p:spPr>
          <a:xfrm>
            <a:off x="5911666" y="5230184"/>
            <a:ext cx="0" cy="67033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AB72CB-A1E0-E4A9-7296-A0EE30AB77C0}"/>
              </a:ext>
            </a:extLst>
          </p:cNvPr>
          <p:cNvCxnSpPr>
            <a:cxnSpLocks/>
          </p:cNvCxnSpPr>
          <p:nvPr/>
        </p:nvCxnSpPr>
        <p:spPr>
          <a:xfrm>
            <a:off x="6402268" y="5232272"/>
            <a:ext cx="0" cy="67033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E5AE47D-D616-21D1-D785-D7D84DFD8111}"/>
              </a:ext>
            </a:extLst>
          </p:cNvPr>
          <p:cNvCxnSpPr>
            <a:cxnSpLocks/>
          </p:cNvCxnSpPr>
          <p:nvPr/>
        </p:nvCxnSpPr>
        <p:spPr>
          <a:xfrm>
            <a:off x="8070316" y="5211350"/>
            <a:ext cx="0" cy="67033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689F7E-769A-3DF1-607E-C68D0A432F4D}"/>
              </a:ext>
            </a:extLst>
          </p:cNvPr>
          <p:cNvCxnSpPr>
            <a:cxnSpLocks/>
          </p:cNvCxnSpPr>
          <p:nvPr/>
        </p:nvCxnSpPr>
        <p:spPr>
          <a:xfrm>
            <a:off x="9437740" y="5201401"/>
            <a:ext cx="0" cy="67033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EC7A59-5598-DC38-A692-162B97759FA0}"/>
              </a:ext>
            </a:extLst>
          </p:cNvPr>
          <p:cNvSpPr txBox="1"/>
          <p:nvPr/>
        </p:nvSpPr>
        <p:spPr>
          <a:xfrm>
            <a:off x="4998833" y="5815602"/>
            <a:ext cx="730267" cy="584775"/>
          </a:xfrm>
          <a:prstGeom prst="rect">
            <a:avLst/>
          </a:prstGeom>
          <a:noFill/>
        </p:spPr>
        <p:txBody>
          <a:bodyPr wrap="square" rtlCol="0">
            <a:spAutoFit/>
          </a:bodyPr>
          <a:lstStyle/>
          <a:p>
            <a:pPr algn="ctr"/>
            <a:r>
              <a:rPr lang="en-US" sz="1600" b="1" dirty="0"/>
              <a:t>0 </a:t>
            </a:r>
          </a:p>
          <a:p>
            <a:pPr algn="ctr"/>
            <a:r>
              <a:rPr lang="en-US" sz="1600" b="1" dirty="0"/>
              <a:t>hour</a:t>
            </a:r>
          </a:p>
        </p:txBody>
      </p:sp>
      <p:sp>
        <p:nvSpPr>
          <p:cNvPr id="15" name="TextBox 14">
            <a:extLst>
              <a:ext uri="{FF2B5EF4-FFF2-40B4-BE49-F238E27FC236}">
                <a16:creationId xmlns:a16="http://schemas.microsoft.com/office/drawing/2014/main" id="{B2E7727D-AC92-EFA8-3E06-18C4458AD2F1}"/>
              </a:ext>
            </a:extLst>
          </p:cNvPr>
          <p:cNvSpPr txBox="1"/>
          <p:nvPr/>
        </p:nvSpPr>
        <p:spPr>
          <a:xfrm>
            <a:off x="5546532" y="5827947"/>
            <a:ext cx="855736" cy="584775"/>
          </a:xfrm>
          <a:prstGeom prst="rect">
            <a:avLst/>
          </a:prstGeom>
          <a:noFill/>
        </p:spPr>
        <p:txBody>
          <a:bodyPr wrap="square" rtlCol="0">
            <a:spAutoFit/>
          </a:bodyPr>
          <a:lstStyle/>
          <a:p>
            <a:pPr algn="ctr"/>
            <a:r>
              <a:rPr lang="en-US" sz="1600" b="1" dirty="0"/>
              <a:t>36 </a:t>
            </a:r>
          </a:p>
          <a:p>
            <a:pPr algn="ctr"/>
            <a:r>
              <a:rPr lang="en-US" sz="1600" b="1" dirty="0"/>
              <a:t>hours</a:t>
            </a:r>
          </a:p>
        </p:txBody>
      </p:sp>
      <p:sp>
        <p:nvSpPr>
          <p:cNvPr id="16" name="TextBox 15">
            <a:extLst>
              <a:ext uri="{FF2B5EF4-FFF2-40B4-BE49-F238E27FC236}">
                <a16:creationId xmlns:a16="http://schemas.microsoft.com/office/drawing/2014/main" id="{A3FCD310-3A8E-4C57-88F4-1167AA674A56}"/>
              </a:ext>
            </a:extLst>
          </p:cNvPr>
          <p:cNvSpPr txBox="1"/>
          <p:nvPr/>
        </p:nvSpPr>
        <p:spPr>
          <a:xfrm>
            <a:off x="6239163" y="5826819"/>
            <a:ext cx="793877" cy="584775"/>
          </a:xfrm>
          <a:prstGeom prst="rect">
            <a:avLst/>
          </a:prstGeom>
          <a:noFill/>
        </p:spPr>
        <p:txBody>
          <a:bodyPr wrap="square" rtlCol="0">
            <a:spAutoFit/>
          </a:bodyPr>
          <a:lstStyle/>
          <a:p>
            <a:pPr algn="ctr"/>
            <a:r>
              <a:rPr lang="en-US" sz="1600" b="1" dirty="0"/>
              <a:t>72 </a:t>
            </a:r>
          </a:p>
          <a:p>
            <a:pPr algn="ctr"/>
            <a:r>
              <a:rPr lang="en-US" sz="1600" b="1" dirty="0"/>
              <a:t>hours</a:t>
            </a:r>
          </a:p>
        </p:txBody>
      </p:sp>
      <p:sp>
        <p:nvSpPr>
          <p:cNvPr id="17" name="TextBox 16">
            <a:extLst>
              <a:ext uri="{FF2B5EF4-FFF2-40B4-BE49-F238E27FC236}">
                <a16:creationId xmlns:a16="http://schemas.microsoft.com/office/drawing/2014/main" id="{31D3C63A-2C95-96CD-E181-6930F34F741F}"/>
              </a:ext>
            </a:extLst>
          </p:cNvPr>
          <p:cNvSpPr txBox="1"/>
          <p:nvPr/>
        </p:nvSpPr>
        <p:spPr>
          <a:xfrm>
            <a:off x="7650640" y="5832239"/>
            <a:ext cx="863001" cy="584775"/>
          </a:xfrm>
          <a:prstGeom prst="rect">
            <a:avLst/>
          </a:prstGeom>
          <a:noFill/>
        </p:spPr>
        <p:txBody>
          <a:bodyPr wrap="square" rtlCol="0">
            <a:spAutoFit/>
          </a:bodyPr>
          <a:lstStyle/>
          <a:p>
            <a:pPr algn="ctr"/>
            <a:r>
              <a:rPr lang="en-US" sz="1600" b="1" dirty="0"/>
              <a:t>1 </a:t>
            </a:r>
          </a:p>
          <a:p>
            <a:pPr algn="ctr"/>
            <a:r>
              <a:rPr lang="en-US" sz="1600" b="1" dirty="0"/>
              <a:t>month</a:t>
            </a:r>
          </a:p>
        </p:txBody>
      </p:sp>
      <p:sp>
        <p:nvSpPr>
          <p:cNvPr id="18" name="TextBox 17">
            <a:extLst>
              <a:ext uri="{FF2B5EF4-FFF2-40B4-BE49-F238E27FC236}">
                <a16:creationId xmlns:a16="http://schemas.microsoft.com/office/drawing/2014/main" id="{E0B52B7B-023B-97B6-871C-6F687E152796}"/>
              </a:ext>
            </a:extLst>
          </p:cNvPr>
          <p:cNvSpPr txBox="1"/>
          <p:nvPr/>
        </p:nvSpPr>
        <p:spPr>
          <a:xfrm>
            <a:off x="8956965" y="5850556"/>
            <a:ext cx="961550" cy="584775"/>
          </a:xfrm>
          <a:prstGeom prst="rect">
            <a:avLst/>
          </a:prstGeom>
          <a:noFill/>
        </p:spPr>
        <p:txBody>
          <a:bodyPr wrap="square" rtlCol="0">
            <a:spAutoFit/>
          </a:bodyPr>
          <a:lstStyle/>
          <a:p>
            <a:pPr algn="ctr"/>
            <a:r>
              <a:rPr lang="en-US" sz="1600" b="1" dirty="0"/>
              <a:t>6 </a:t>
            </a:r>
          </a:p>
          <a:p>
            <a:pPr algn="ctr"/>
            <a:r>
              <a:rPr lang="en-US" sz="1600" b="1" dirty="0"/>
              <a:t>months</a:t>
            </a:r>
          </a:p>
        </p:txBody>
      </p:sp>
      <p:sp>
        <p:nvSpPr>
          <p:cNvPr id="19" name="Lightning Bolt 18">
            <a:extLst>
              <a:ext uri="{FF2B5EF4-FFF2-40B4-BE49-F238E27FC236}">
                <a16:creationId xmlns:a16="http://schemas.microsoft.com/office/drawing/2014/main" id="{3184FE78-7108-E640-9680-FB820D9F7C34}"/>
              </a:ext>
            </a:extLst>
          </p:cNvPr>
          <p:cNvSpPr/>
          <p:nvPr/>
        </p:nvSpPr>
        <p:spPr>
          <a:xfrm>
            <a:off x="5035585" y="4601951"/>
            <a:ext cx="314858" cy="55861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6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745E4-7A01-7F95-B093-762AAFB85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573D8-B87E-A45E-53F8-354836A688C6}"/>
              </a:ext>
            </a:extLst>
          </p:cNvPr>
          <p:cNvSpPr>
            <a:spLocks noGrp="1"/>
          </p:cNvSpPr>
          <p:nvPr>
            <p:ph type="title"/>
          </p:nvPr>
        </p:nvSpPr>
        <p:spPr/>
        <p:txBody>
          <a:bodyPr/>
          <a:lstStyle/>
          <a:p>
            <a:r>
              <a:rPr lang="en-US" dirty="0">
                <a:latin typeface="Arial" panose="020B0604020202020204" pitchFamily="34" charset="0"/>
              </a:rPr>
              <a:t>Types of PEP</a:t>
            </a:r>
          </a:p>
        </p:txBody>
      </p:sp>
      <p:sp>
        <p:nvSpPr>
          <p:cNvPr id="3" name="Text Placeholder 2">
            <a:extLst>
              <a:ext uri="{FF2B5EF4-FFF2-40B4-BE49-F238E27FC236}">
                <a16:creationId xmlns:a16="http://schemas.microsoft.com/office/drawing/2014/main" id="{B25DA6E3-1370-4CC0-8FB2-A83655A97F29}"/>
              </a:ext>
            </a:extLst>
          </p:cNvPr>
          <p:cNvSpPr>
            <a:spLocks noGrp="1"/>
          </p:cNvSpPr>
          <p:nvPr>
            <p:ph type="body" sz="quarter" idx="11"/>
          </p:nvPr>
        </p:nvSpPr>
        <p:spPr/>
        <p:txBody>
          <a:bodyPr/>
          <a:lstStyle/>
          <a:p>
            <a:pPr marL="0" indent="0">
              <a:buNone/>
            </a:pPr>
            <a:r>
              <a:rPr lang="en-US" dirty="0"/>
              <a:t> </a:t>
            </a:r>
          </a:p>
        </p:txBody>
      </p:sp>
      <p:graphicFrame>
        <p:nvGraphicFramePr>
          <p:cNvPr id="4" name="Content Placeholder 3">
            <a:extLst>
              <a:ext uri="{FF2B5EF4-FFF2-40B4-BE49-F238E27FC236}">
                <a16:creationId xmlns:a16="http://schemas.microsoft.com/office/drawing/2014/main" id="{EA741934-7783-0175-B272-211E8D8D72F5}"/>
              </a:ext>
            </a:extLst>
          </p:cNvPr>
          <p:cNvGraphicFramePr>
            <a:graphicFrameLocks/>
          </p:cNvGraphicFramePr>
          <p:nvPr>
            <p:extLst>
              <p:ext uri="{D42A27DB-BD31-4B8C-83A1-F6EECF244321}">
                <p14:modId xmlns:p14="http://schemas.microsoft.com/office/powerpoint/2010/main" val="1631773919"/>
              </p:ext>
            </p:extLst>
          </p:nvPr>
        </p:nvGraphicFramePr>
        <p:xfrm>
          <a:off x="1463040" y="1025907"/>
          <a:ext cx="926592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061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9CE0C-AE3F-CCC1-AD9D-5BB695D1F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99E4B-F455-BBF8-2108-D60965E185E6}"/>
              </a:ext>
            </a:extLst>
          </p:cNvPr>
          <p:cNvSpPr>
            <a:spLocks noGrp="1"/>
          </p:cNvSpPr>
          <p:nvPr>
            <p:ph type="title"/>
          </p:nvPr>
        </p:nvSpPr>
        <p:spPr>
          <a:xfrm>
            <a:off x="623460" y="794869"/>
            <a:ext cx="10515163" cy="648915"/>
          </a:xfrm>
        </p:spPr>
        <p:txBody>
          <a:bodyPr/>
          <a:lstStyle/>
          <a:p>
            <a:r>
              <a:rPr lang="en-US" dirty="0">
                <a:latin typeface="Arial" panose="020B0604020202020204" pitchFamily="34" charset="0"/>
              </a:rPr>
              <a:t>Estimated Per-Act Risk for HIV Transmission</a:t>
            </a:r>
          </a:p>
        </p:txBody>
      </p:sp>
      <p:sp>
        <p:nvSpPr>
          <p:cNvPr id="3" name="Text Placeholder 2">
            <a:extLst>
              <a:ext uri="{FF2B5EF4-FFF2-40B4-BE49-F238E27FC236}">
                <a16:creationId xmlns:a16="http://schemas.microsoft.com/office/drawing/2014/main" id="{9D708D90-99D2-1228-D1A1-D521D1B9D748}"/>
              </a:ext>
            </a:extLst>
          </p:cNvPr>
          <p:cNvSpPr>
            <a:spLocks noGrp="1"/>
          </p:cNvSpPr>
          <p:nvPr>
            <p:ph type="body" sz="quarter" idx="11"/>
          </p:nvPr>
        </p:nvSpPr>
        <p:spPr/>
        <p:txBody>
          <a:bodyPr/>
          <a:lstStyle/>
          <a:p>
            <a:pPr marL="0" indent="0">
              <a:buNone/>
            </a:pPr>
            <a:r>
              <a:rPr lang="en-US" dirty="0"/>
              <a:t> </a:t>
            </a:r>
          </a:p>
        </p:txBody>
      </p:sp>
      <p:graphicFrame>
        <p:nvGraphicFramePr>
          <p:cNvPr id="4" name="Table 3">
            <a:extLst>
              <a:ext uri="{FF2B5EF4-FFF2-40B4-BE49-F238E27FC236}">
                <a16:creationId xmlns:a16="http://schemas.microsoft.com/office/drawing/2014/main" id="{EEA88419-1DFA-497A-7E5C-0A214858568E}"/>
              </a:ext>
            </a:extLst>
          </p:cNvPr>
          <p:cNvGraphicFramePr>
            <a:graphicFrameLocks noGrp="1"/>
          </p:cNvGraphicFramePr>
          <p:nvPr>
            <p:extLst>
              <p:ext uri="{D42A27DB-BD31-4B8C-83A1-F6EECF244321}">
                <p14:modId xmlns:p14="http://schemas.microsoft.com/office/powerpoint/2010/main" val="1030470676"/>
              </p:ext>
            </p:extLst>
          </p:nvPr>
        </p:nvGraphicFramePr>
        <p:xfrm>
          <a:off x="769329" y="1443784"/>
          <a:ext cx="9326880" cy="4800346"/>
        </p:xfrm>
        <a:graphic>
          <a:graphicData uri="http://schemas.openxmlformats.org/drawingml/2006/table">
            <a:tbl>
              <a:tblPr firstRow="1" bandRow="1">
                <a:tableStyleId>{5C22544A-7EE6-4342-B048-85BDC9FD1C3A}</a:tableStyleId>
              </a:tblPr>
              <a:tblGrid>
                <a:gridCol w="6968161">
                  <a:extLst>
                    <a:ext uri="{9D8B030D-6E8A-4147-A177-3AD203B41FA5}">
                      <a16:colId xmlns:a16="http://schemas.microsoft.com/office/drawing/2014/main" val="2149641124"/>
                    </a:ext>
                  </a:extLst>
                </a:gridCol>
                <a:gridCol w="2358719">
                  <a:extLst>
                    <a:ext uri="{9D8B030D-6E8A-4147-A177-3AD203B41FA5}">
                      <a16:colId xmlns:a16="http://schemas.microsoft.com/office/drawing/2014/main" val="3844801218"/>
                    </a:ext>
                  </a:extLst>
                </a:gridCol>
              </a:tblGrid>
              <a:tr h="370840">
                <a:tc>
                  <a:txBody>
                    <a:bodyPr/>
                    <a:lstStyle/>
                    <a:p>
                      <a:r>
                        <a:rPr lang="en-US" dirty="0">
                          <a:latin typeface="Arial" panose="020B0604020202020204" pitchFamily="34" charset="0"/>
                          <a:cs typeface="Arial" panose="020B0604020202020204" pitchFamily="34" charset="0"/>
                        </a:rPr>
                        <a:t>Exposure Type</a:t>
                      </a:r>
                    </a:p>
                  </a:txBody>
                  <a:tcPr/>
                </a:tc>
                <a:tc>
                  <a:txBody>
                    <a:bodyPr/>
                    <a:lstStyle/>
                    <a:p>
                      <a:r>
                        <a:rPr lang="en-US" dirty="0">
                          <a:latin typeface="Arial" panose="020B0604020202020204" pitchFamily="34" charset="0"/>
                          <a:cs typeface="Arial" panose="020B0604020202020204" pitchFamily="34" charset="0"/>
                        </a:rPr>
                        <a:t>Estimated Risk</a:t>
                      </a:r>
                    </a:p>
                  </a:txBody>
                  <a:tcPr/>
                </a:tc>
                <a:extLst>
                  <a:ext uri="{0D108BD9-81ED-4DB2-BD59-A6C34878D82A}">
                    <a16:rowId xmlns:a16="http://schemas.microsoft.com/office/drawing/2014/main" val="319107054"/>
                  </a:ext>
                </a:extLst>
              </a:tr>
              <a:tr h="370840">
                <a:tc>
                  <a:txBody>
                    <a:bodyPr/>
                    <a:lstStyle/>
                    <a:p>
                      <a:r>
                        <a:rPr lang="en-US" sz="1800" dirty="0">
                          <a:latin typeface="Arial" panose="020B0604020202020204" pitchFamily="34" charset="0"/>
                          <a:cs typeface="Arial" panose="020B0604020202020204" pitchFamily="34" charset="0"/>
                        </a:rPr>
                        <a:t>Blood transfusion</a:t>
                      </a:r>
                    </a:p>
                  </a:txBody>
                  <a:tcPr/>
                </a:tc>
                <a:tc>
                  <a:txBody>
                    <a:bodyPr/>
                    <a:lstStyle/>
                    <a:p>
                      <a:r>
                        <a:rPr lang="en-US" sz="1800" dirty="0">
                          <a:latin typeface="Arial" panose="020B0604020202020204" pitchFamily="34" charset="0"/>
                          <a:cs typeface="Arial" panose="020B0604020202020204" pitchFamily="34" charset="0"/>
                        </a:rPr>
                        <a:t>92.5%</a:t>
                      </a:r>
                    </a:p>
                  </a:txBody>
                  <a:tcPr/>
                </a:tc>
                <a:extLst>
                  <a:ext uri="{0D108BD9-81ED-4DB2-BD59-A6C34878D82A}">
                    <a16:rowId xmlns:a16="http://schemas.microsoft.com/office/drawing/2014/main" val="776746149"/>
                  </a:ext>
                </a:extLst>
              </a:tr>
              <a:tr h="370840">
                <a:tc>
                  <a:txBody>
                    <a:bodyPr/>
                    <a:lstStyle/>
                    <a:p>
                      <a:r>
                        <a:rPr lang="en-US" sz="1800" dirty="0">
                          <a:latin typeface="Arial" panose="020B0604020202020204" pitchFamily="34" charset="0"/>
                          <a:cs typeface="Arial" panose="020B0604020202020204" pitchFamily="34" charset="0"/>
                        </a:rPr>
                        <a:t>Needle sharing during IDU</a:t>
                      </a:r>
                    </a:p>
                  </a:txBody>
                  <a:tcPr/>
                </a:tc>
                <a:tc>
                  <a:txBody>
                    <a:bodyPr/>
                    <a:lstStyle/>
                    <a:p>
                      <a:r>
                        <a:rPr lang="en-US" sz="1800" dirty="0">
                          <a:latin typeface="Arial" panose="020B0604020202020204" pitchFamily="34" charset="0"/>
                          <a:cs typeface="Arial" panose="020B0604020202020204" pitchFamily="34" charset="0"/>
                        </a:rPr>
                        <a:t>0.63%</a:t>
                      </a:r>
                    </a:p>
                  </a:txBody>
                  <a:tcPr/>
                </a:tc>
                <a:extLst>
                  <a:ext uri="{0D108BD9-81ED-4DB2-BD59-A6C34878D82A}">
                    <a16:rowId xmlns:a16="http://schemas.microsoft.com/office/drawing/2014/main" val="2530643244"/>
                  </a:ext>
                </a:extLst>
              </a:tr>
              <a:tr h="370840">
                <a:tc>
                  <a:txBody>
                    <a:bodyPr/>
                    <a:lstStyle/>
                    <a:p>
                      <a:r>
                        <a:rPr lang="en-US" sz="1800" dirty="0">
                          <a:latin typeface="Arial" panose="020B0604020202020204" pitchFamily="34" charset="0"/>
                          <a:cs typeface="Arial" panose="020B0604020202020204" pitchFamily="34" charset="0"/>
                        </a:rPr>
                        <a:t>Percutaneous (needlestick)</a:t>
                      </a:r>
                    </a:p>
                  </a:txBody>
                  <a:tcPr/>
                </a:tc>
                <a:tc>
                  <a:txBody>
                    <a:bodyPr/>
                    <a:lstStyle/>
                    <a:p>
                      <a:r>
                        <a:rPr lang="en-US" sz="1800" dirty="0">
                          <a:latin typeface="Arial" panose="020B0604020202020204" pitchFamily="34" charset="0"/>
                          <a:cs typeface="Arial" panose="020B0604020202020204" pitchFamily="34" charset="0"/>
                        </a:rPr>
                        <a:t>0.23%</a:t>
                      </a:r>
                    </a:p>
                  </a:txBody>
                  <a:tcPr/>
                </a:tc>
                <a:extLst>
                  <a:ext uri="{0D108BD9-81ED-4DB2-BD59-A6C34878D82A}">
                    <a16:rowId xmlns:a16="http://schemas.microsoft.com/office/drawing/2014/main" val="462898093"/>
                  </a:ext>
                </a:extLst>
              </a:tr>
              <a:tr h="370840">
                <a:tc>
                  <a:txBody>
                    <a:bodyPr/>
                    <a:lstStyle/>
                    <a:p>
                      <a:r>
                        <a:rPr lang="en-US" sz="1800" dirty="0">
                          <a:latin typeface="Arial" panose="020B0604020202020204" pitchFamily="34" charset="0"/>
                          <a:cs typeface="Arial" panose="020B0604020202020204" pitchFamily="34" charset="0"/>
                        </a:rPr>
                        <a:t>Receptive anal intercourse</a:t>
                      </a:r>
                    </a:p>
                  </a:txBody>
                  <a:tcPr/>
                </a:tc>
                <a:tc>
                  <a:txBody>
                    <a:bodyPr/>
                    <a:lstStyle/>
                    <a:p>
                      <a:r>
                        <a:rPr lang="en-US" sz="1800" dirty="0">
                          <a:latin typeface="Arial" panose="020B0604020202020204" pitchFamily="34" charset="0"/>
                          <a:cs typeface="Arial" panose="020B0604020202020204" pitchFamily="34" charset="0"/>
                        </a:rPr>
                        <a:t>1.38%</a:t>
                      </a:r>
                    </a:p>
                  </a:txBody>
                  <a:tcPr/>
                </a:tc>
                <a:extLst>
                  <a:ext uri="{0D108BD9-81ED-4DB2-BD59-A6C34878D82A}">
                    <a16:rowId xmlns:a16="http://schemas.microsoft.com/office/drawing/2014/main" val="3389591522"/>
                  </a:ext>
                </a:extLst>
              </a:tr>
              <a:tr h="370840">
                <a:tc>
                  <a:txBody>
                    <a:bodyPr/>
                    <a:lstStyle/>
                    <a:p>
                      <a:r>
                        <a:rPr lang="en-US" sz="1800" dirty="0">
                          <a:latin typeface="Arial" panose="020B0604020202020204" pitchFamily="34" charset="0"/>
                          <a:cs typeface="Arial" panose="020B0604020202020204" pitchFamily="34" charset="0"/>
                        </a:rPr>
                        <a:t>Receptive penile-vaginal intercourse</a:t>
                      </a:r>
                    </a:p>
                  </a:txBody>
                  <a:tcPr/>
                </a:tc>
                <a:tc>
                  <a:txBody>
                    <a:bodyPr/>
                    <a:lstStyle/>
                    <a:p>
                      <a:r>
                        <a:rPr lang="en-US" sz="1800" dirty="0">
                          <a:latin typeface="Arial" panose="020B0604020202020204" pitchFamily="34" charset="0"/>
                          <a:cs typeface="Arial" panose="020B0604020202020204" pitchFamily="34" charset="0"/>
                        </a:rPr>
                        <a:t>0.08%</a:t>
                      </a:r>
                    </a:p>
                  </a:txBody>
                  <a:tcPr/>
                </a:tc>
                <a:extLst>
                  <a:ext uri="{0D108BD9-81ED-4DB2-BD59-A6C34878D82A}">
                    <a16:rowId xmlns:a16="http://schemas.microsoft.com/office/drawing/2014/main" val="426758693"/>
                  </a:ext>
                </a:extLst>
              </a:tr>
              <a:tr h="370840">
                <a:tc>
                  <a:txBody>
                    <a:bodyPr/>
                    <a:lstStyle/>
                    <a:p>
                      <a:r>
                        <a:rPr lang="en-US" sz="1800" dirty="0" err="1">
                          <a:latin typeface="Arial" panose="020B0604020202020204" pitchFamily="34" charset="0"/>
                          <a:cs typeface="Arial" panose="020B0604020202020204" pitchFamily="34" charset="0"/>
                        </a:rPr>
                        <a:t>Insertive</a:t>
                      </a:r>
                      <a:r>
                        <a:rPr lang="en-US" sz="1800" dirty="0">
                          <a:latin typeface="Arial" panose="020B0604020202020204" pitchFamily="34" charset="0"/>
                          <a:cs typeface="Arial" panose="020B0604020202020204" pitchFamily="34" charset="0"/>
                        </a:rPr>
                        <a:t> anal intercourse</a:t>
                      </a:r>
                    </a:p>
                  </a:txBody>
                  <a:tcPr/>
                </a:tc>
                <a:tc>
                  <a:txBody>
                    <a:bodyPr/>
                    <a:lstStyle/>
                    <a:p>
                      <a:r>
                        <a:rPr lang="en-US" sz="1800" dirty="0">
                          <a:latin typeface="Arial" panose="020B0604020202020204" pitchFamily="34" charset="0"/>
                          <a:cs typeface="Arial" panose="020B0604020202020204" pitchFamily="34" charset="0"/>
                        </a:rPr>
                        <a:t>0.11%</a:t>
                      </a:r>
                    </a:p>
                  </a:txBody>
                  <a:tcPr/>
                </a:tc>
                <a:extLst>
                  <a:ext uri="{0D108BD9-81ED-4DB2-BD59-A6C34878D82A}">
                    <a16:rowId xmlns:a16="http://schemas.microsoft.com/office/drawing/2014/main" val="52238497"/>
                  </a:ext>
                </a:extLst>
              </a:tr>
              <a:tr h="370840">
                <a:tc>
                  <a:txBody>
                    <a:bodyPr/>
                    <a:lstStyle/>
                    <a:p>
                      <a:r>
                        <a:rPr lang="en-US" sz="1800" dirty="0" err="1">
                          <a:latin typeface="Arial" panose="020B0604020202020204" pitchFamily="34" charset="0"/>
                          <a:cs typeface="Arial" panose="020B0604020202020204" pitchFamily="34" charset="0"/>
                        </a:rPr>
                        <a:t>Insertive</a:t>
                      </a:r>
                      <a:r>
                        <a:rPr lang="en-US" sz="1800" dirty="0">
                          <a:latin typeface="Arial" panose="020B0604020202020204" pitchFamily="34" charset="0"/>
                          <a:cs typeface="Arial" panose="020B0604020202020204" pitchFamily="34" charset="0"/>
                        </a:rPr>
                        <a:t> penile-vaginal intercourse</a:t>
                      </a:r>
                    </a:p>
                  </a:txBody>
                  <a:tcPr/>
                </a:tc>
                <a:tc>
                  <a:txBody>
                    <a:bodyPr/>
                    <a:lstStyle/>
                    <a:p>
                      <a:r>
                        <a:rPr lang="en-US" sz="1800" dirty="0">
                          <a:latin typeface="Arial" panose="020B0604020202020204" pitchFamily="34" charset="0"/>
                          <a:cs typeface="Arial" panose="020B0604020202020204" pitchFamily="34" charset="0"/>
                        </a:rPr>
                        <a:t>0.04%</a:t>
                      </a:r>
                    </a:p>
                  </a:txBody>
                  <a:tcPr/>
                </a:tc>
                <a:extLst>
                  <a:ext uri="{0D108BD9-81ED-4DB2-BD59-A6C34878D82A}">
                    <a16:rowId xmlns:a16="http://schemas.microsoft.com/office/drawing/2014/main" val="2171639882"/>
                  </a:ext>
                </a:extLst>
              </a:tr>
              <a:tr h="370840">
                <a:tc>
                  <a:txBody>
                    <a:bodyPr/>
                    <a:lstStyle/>
                    <a:p>
                      <a:r>
                        <a:rPr lang="en-US" sz="1800" dirty="0">
                          <a:latin typeface="Arial" panose="020B0604020202020204" pitchFamily="34" charset="0"/>
                          <a:cs typeface="Arial" panose="020B0604020202020204" pitchFamily="34" charset="0"/>
                        </a:rPr>
                        <a:t>Receptive oral intercourse</a:t>
                      </a:r>
                    </a:p>
                  </a:txBody>
                  <a:tcPr/>
                </a:tc>
                <a:tc>
                  <a:txBody>
                    <a:bodyPr/>
                    <a:lstStyle/>
                    <a:p>
                      <a:r>
                        <a:rPr lang="en-US" sz="1800" dirty="0">
                          <a:latin typeface="Arial" panose="020B0604020202020204" pitchFamily="34" charset="0"/>
                          <a:cs typeface="Arial" panose="020B0604020202020204" pitchFamily="34" charset="0"/>
                        </a:rPr>
                        <a:t>Low</a:t>
                      </a:r>
                    </a:p>
                  </a:txBody>
                  <a:tcPr/>
                </a:tc>
                <a:extLst>
                  <a:ext uri="{0D108BD9-81ED-4DB2-BD59-A6C34878D82A}">
                    <a16:rowId xmlns:a16="http://schemas.microsoft.com/office/drawing/2014/main" val="2904402659"/>
                  </a:ext>
                </a:extLst>
              </a:tr>
              <a:tr h="370840">
                <a:tc>
                  <a:txBody>
                    <a:bodyPr/>
                    <a:lstStyle/>
                    <a:p>
                      <a:r>
                        <a:rPr lang="en-US" sz="1800" dirty="0" err="1">
                          <a:latin typeface="Arial" panose="020B0604020202020204" pitchFamily="34" charset="0"/>
                          <a:cs typeface="Arial" panose="020B0604020202020204" pitchFamily="34" charset="0"/>
                        </a:rPr>
                        <a:t>Insertive</a:t>
                      </a:r>
                      <a:r>
                        <a:rPr lang="en-US" sz="1800" dirty="0">
                          <a:latin typeface="Arial" panose="020B0604020202020204" pitchFamily="34" charset="0"/>
                          <a:cs typeface="Arial" panose="020B0604020202020204" pitchFamily="34" charset="0"/>
                        </a:rPr>
                        <a:t> oral intercourse</a:t>
                      </a:r>
                    </a:p>
                  </a:txBody>
                  <a:tcPr/>
                </a:tc>
                <a:tc>
                  <a:txBody>
                    <a:bodyPr/>
                    <a:lstStyle/>
                    <a:p>
                      <a:r>
                        <a:rPr lang="en-US" sz="1800" dirty="0">
                          <a:latin typeface="Arial" panose="020B0604020202020204" pitchFamily="34" charset="0"/>
                          <a:cs typeface="Arial" panose="020B0604020202020204" pitchFamily="34" charset="0"/>
                        </a:rPr>
                        <a:t>Low</a:t>
                      </a:r>
                    </a:p>
                  </a:txBody>
                  <a:tcPr/>
                </a:tc>
                <a:extLst>
                  <a:ext uri="{0D108BD9-81ED-4DB2-BD59-A6C34878D82A}">
                    <a16:rowId xmlns:a16="http://schemas.microsoft.com/office/drawing/2014/main" val="471336637"/>
                  </a:ext>
                </a:extLst>
              </a:tr>
              <a:tr h="370840">
                <a:tc>
                  <a:txBody>
                    <a:bodyPr/>
                    <a:lstStyle/>
                    <a:p>
                      <a:r>
                        <a:rPr lang="en-US" sz="1800" dirty="0">
                          <a:latin typeface="Arial" panose="020B0604020202020204" pitchFamily="34" charset="0"/>
                          <a:cs typeface="Arial" panose="020B0604020202020204" pitchFamily="34" charset="0"/>
                        </a:rPr>
                        <a:t>Biting, Spitting, Throwing body fluids (inc. semen, or saliva), and Sharing sex toys</a:t>
                      </a:r>
                    </a:p>
                  </a:txBody>
                  <a:tcPr/>
                </a:tc>
                <a:tc>
                  <a:txBody>
                    <a:bodyPr/>
                    <a:lstStyle/>
                    <a:p>
                      <a:r>
                        <a:rPr lang="en-US" sz="1800" dirty="0" err="1">
                          <a:latin typeface="Arial" panose="020B0604020202020204" pitchFamily="34" charset="0"/>
                          <a:cs typeface="Arial" panose="020B0604020202020204" pitchFamily="34" charset="0"/>
                        </a:rPr>
                        <a:t>Neglible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5851142"/>
                  </a:ext>
                </a:extLst>
              </a:tr>
            </a:tbl>
          </a:graphicData>
        </a:graphic>
      </p:graphicFrame>
      <p:sp>
        <p:nvSpPr>
          <p:cNvPr id="5" name="TextBox 4">
            <a:extLst>
              <a:ext uri="{FF2B5EF4-FFF2-40B4-BE49-F238E27FC236}">
                <a16:creationId xmlns:a16="http://schemas.microsoft.com/office/drawing/2014/main" id="{6BF82BA2-18A8-8B53-41E1-CF7F367FB756}"/>
              </a:ext>
            </a:extLst>
          </p:cNvPr>
          <p:cNvSpPr txBox="1"/>
          <p:nvPr/>
        </p:nvSpPr>
        <p:spPr>
          <a:xfrm>
            <a:off x="623460" y="6329456"/>
            <a:ext cx="7866022" cy="276999"/>
          </a:xfrm>
          <a:prstGeom prst="rect">
            <a:avLst/>
          </a:prstGeom>
          <a:noFill/>
        </p:spPr>
        <p:txBody>
          <a:bodyPr wrap="square" rtlCol="0">
            <a:spAutoFit/>
          </a:bodyPr>
          <a:lstStyle/>
          <a:p>
            <a:r>
              <a:rPr lang="en-US" sz="1200" dirty="0" err="1"/>
              <a:t>nPEP</a:t>
            </a:r>
            <a:r>
              <a:rPr lang="en-US" sz="1200" dirty="0"/>
              <a:t> Guidelines. </a:t>
            </a:r>
            <a:r>
              <a:rPr lang="en-US" sz="1200" dirty="0">
                <a:hlinkClick r:id="rId2"/>
              </a:rPr>
              <a:t>https://www.cdc.gov/hiv/pdf/programresources/cdc-hiv-npep-guidelines.pdf</a:t>
            </a:r>
            <a:r>
              <a:rPr lang="en-US" sz="1200" dirty="0"/>
              <a:t> Accessed April 21, 2024</a:t>
            </a:r>
          </a:p>
        </p:txBody>
      </p:sp>
    </p:spTree>
    <p:extLst>
      <p:ext uri="{BB962C8B-B14F-4D97-AF65-F5344CB8AC3E}">
        <p14:creationId xmlns:p14="http://schemas.microsoft.com/office/powerpoint/2010/main" val="3107964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383A47-A6E6-0C77-130B-C2F1C9A66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7C612-13CB-B788-CBCA-AEC4FD0C7572}"/>
              </a:ext>
            </a:extLst>
          </p:cNvPr>
          <p:cNvSpPr>
            <a:spLocks noGrp="1"/>
          </p:cNvSpPr>
          <p:nvPr>
            <p:ph type="title"/>
          </p:nvPr>
        </p:nvSpPr>
        <p:spPr>
          <a:xfrm>
            <a:off x="624051" y="1173498"/>
            <a:ext cx="10515163" cy="648915"/>
          </a:xfrm>
        </p:spPr>
        <p:txBody>
          <a:bodyPr/>
          <a:lstStyle/>
          <a:p>
            <a:r>
              <a:rPr lang="en-US" dirty="0"/>
              <a:t> </a:t>
            </a:r>
          </a:p>
        </p:txBody>
      </p:sp>
      <p:sp>
        <p:nvSpPr>
          <p:cNvPr id="3" name="Text Placeholder 2">
            <a:extLst>
              <a:ext uri="{FF2B5EF4-FFF2-40B4-BE49-F238E27FC236}">
                <a16:creationId xmlns:a16="http://schemas.microsoft.com/office/drawing/2014/main" id="{8CAB0C01-E93D-DCA4-F9E0-61EE9C6CCD8C}"/>
              </a:ext>
            </a:extLst>
          </p:cNvPr>
          <p:cNvSpPr>
            <a:spLocks noGrp="1"/>
          </p:cNvSpPr>
          <p:nvPr>
            <p:ph type="body" sz="quarter" idx="11"/>
          </p:nvPr>
        </p:nvSpPr>
        <p:spPr/>
        <p:txBody>
          <a:bodyPr/>
          <a:lstStyle/>
          <a:p>
            <a:pPr marL="0" indent="0">
              <a:buNone/>
            </a:pPr>
            <a:r>
              <a:rPr lang="en-US" dirty="0"/>
              <a:t> </a:t>
            </a:r>
          </a:p>
        </p:txBody>
      </p:sp>
      <p:pic>
        <p:nvPicPr>
          <p:cNvPr id="4" name="Picture 2">
            <a:extLst>
              <a:ext uri="{FF2B5EF4-FFF2-40B4-BE49-F238E27FC236}">
                <a16:creationId xmlns:a16="http://schemas.microsoft.com/office/drawing/2014/main" id="{1E41D498-80EA-4444-2B49-88B0589CE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993" y="182880"/>
            <a:ext cx="7387336" cy="649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DF352599-9653-63F0-5CF6-F76956D347A6}"/>
              </a:ext>
            </a:extLst>
          </p:cNvPr>
          <p:cNvSpPr txBox="1"/>
          <p:nvPr/>
        </p:nvSpPr>
        <p:spPr>
          <a:xfrm>
            <a:off x="176790" y="6536620"/>
            <a:ext cx="7866022" cy="276999"/>
          </a:xfrm>
          <a:prstGeom prst="rect">
            <a:avLst/>
          </a:prstGeom>
          <a:noFill/>
        </p:spPr>
        <p:txBody>
          <a:bodyPr wrap="square" rtlCol="0">
            <a:spAutoFit/>
          </a:bodyPr>
          <a:lstStyle/>
          <a:p>
            <a:pPr eaLnBrk="1" hangingPunct="1">
              <a:lnSpc>
                <a:spcPct val="100000"/>
              </a:lnSpc>
              <a:spcBef>
                <a:spcPct val="0"/>
              </a:spcBef>
              <a:buClrTx/>
              <a:buFontTx/>
              <a:buNone/>
            </a:pPr>
            <a:r>
              <a:rPr lang="en-US" altLang="en-US" sz="1200" i="1" dirty="0"/>
              <a:t>MMWR</a:t>
            </a:r>
            <a:r>
              <a:rPr lang="en-US" altLang="en-US" sz="1200" dirty="0"/>
              <a:t>. 2003;52(RR1-12):9</a:t>
            </a:r>
          </a:p>
        </p:txBody>
      </p:sp>
    </p:spTree>
    <p:extLst>
      <p:ext uri="{BB962C8B-B14F-4D97-AF65-F5344CB8AC3E}">
        <p14:creationId xmlns:p14="http://schemas.microsoft.com/office/powerpoint/2010/main" val="4087642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1844B-B588-3D9B-4264-ABFC2700D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831A8-61F3-CB05-39C4-6FC9F3E1A0D8}"/>
              </a:ext>
            </a:extLst>
          </p:cNvPr>
          <p:cNvSpPr>
            <a:spLocks noGrp="1"/>
          </p:cNvSpPr>
          <p:nvPr>
            <p:ph type="title"/>
          </p:nvPr>
        </p:nvSpPr>
        <p:spPr>
          <a:xfrm>
            <a:off x="623460" y="761072"/>
            <a:ext cx="10515163" cy="648915"/>
          </a:xfrm>
        </p:spPr>
        <p:txBody>
          <a:bodyPr/>
          <a:lstStyle/>
          <a:p>
            <a:r>
              <a:rPr lang="en-US" dirty="0">
                <a:latin typeface="Arial" panose="020B0604020202020204" pitchFamily="34" charset="0"/>
              </a:rPr>
              <a:t>PEP Recommendations</a:t>
            </a:r>
          </a:p>
        </p:txBody>
      </p:sp>
      <p:sp>
        <p:nvSpPr>
          <p:cNvPr id="3" name="Text Placeholder 2">
            <a:extLst>
              <a:ext uri="{FF2B5EF4-FFF2-40B4-BE49-F238E27FC236}">
                <a16:creationId xmlns:a16="http://schemas.microsoft.com/office/drawing/2014/main" id="{16A5F634-5DB0-C5E1-21BF-C48737962E9C}"/>
              </a:ext>
            </a:extLst>
          </p:cNvPr>
          <p:cNvSpPr>
            <a:spLocks noGrp="1"/>
          </p:cNvSpPr>
          <p:nvPr>
            <p:ph type="body" sz="quarter" idx="1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82739464-2EA2-D901-A744-CF1D7585CB39}"/>
              </a:ext>
            </a:extLst>
          </p:cNvPr>
          <p:cNvPicPr>
            <a:picLocks noChangeAspect="1"/>
          </p:cNvPicPr>
          <p:nvPr/>
        </p:nvPicPr>
        <p:blipFill>
          <a:blip r:embed="rId2"/>
          <a:stretch>
            <a:fillRect/>
          </a:stretch>
        </p:blipFill>
        <p:spPr>
          <a:xfrm>
            <a:off x="2877972" y="1534845"/>
            <a:ext cx="6209987" cy="4669753"/>
          </a:xfrm>
          <a:prstGeom prst="rect">
            <a:avLst/>
          </a:prstGeom>
        </p:spPr>
      </p:pic>
      <p:sp>
        <p:nvSpPr>
          <p:cNvPr id="6" name="TextBox 5">
            <a:extLst>
              <a:ext uri="{FF2B5EF4-FFF2-40B4-BE49-F238E27FC236}">
                <a16:creationId xmlns:a16="http://schemas.microsoft.com/office/drawing/2014/main" id="{689B441D-0275-8842-F2BC-E8313F02C66D}"/>
              </a:ext>
            </a:extLst>
          </p:cNvPr>
          <p:cNvSpPr txBox="1"/>
          <p:nvPr/>
        </p:nvSpPr>
        <p:spPr>
          <a:xfrm>
            <a:off x="623460" y="6329456"/>
            <a:ext cx="7866022" cy="276999"/>
          </a:xfrm>
          <a:prstGeom prst="rect">
            <a:avLst/>
          </a:prstGeom>
          <a:noFill/>
        </p:spPr>
        <p:txBody>
          <a:bodyPr wrap="square" rtlCol="0">
            <a:spAutoFit/>
          </a:bodyPr>
          <a:lstStyle/>
          <a:p>
            <a:r>
              <a:rPr lang="en-US" sz="1200" dirty="0" err="1"/>
              <a:t>nPEP</a:t>
            </a:r>
            <a:r>
              <a:rPr lang="en-US" sz="1200" dirty="0"/>
              <a:t> Guidelines. </a:t>
            </a:r>
            <a:r>
              <a:rPr lang="en-US" sz="1200" dirty="0">
                <a:hlinkClick r:id="rId3"/>
              </a:rPr>
              <a:t>https://www.cdc.gov/hiv/pdf/programresources/cdc-hiv-npep-guidelines.pdf</a:t>
            </a:r>
            <a:r>
              <a:rPr lang="en-US" sz="1200" dirty="0"/>
              <a:t> Accessed April 21, 2024</a:t>
            </a:r>
          </a:p>
        </p:txBody>
      </p:sp>
      <p:sp>
        <p:nvSpPr>
          <p:cNvPr id="7" name="Rectangle: Rounded Corners 6">
            <a:extLst>
              <a:ext uri="{FF2B5EF4-FFF2-40B4-BE49-F238E27FC236}">
                <a16:creationId xmlns:a16="http://schemas.microsoft.com/office/drawing/2014/main" id="{A017F370-02A2-C22F-EFF6-88E80734F3CE}"/>
              </a:ext>
            </a:extLst>
          </p:cNvPr>
          <p:cNvSpPr/>
          <p:nvPr/>
        </p:nvSpPr>
        <p:spPr>
          <a:xfrm>
            <a:off x="4104084" y="2328255"/>
            <a:ext cx="904774" cy="435278"/>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264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0C351-5CF1-780D-2F77-AE52C0D08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75880-211B-64E8-6531-296E2824ED9F}"/>
              </a:ext>
            </a:extLst>
          </p:cNvPr>
          <p:cNvSpPr>
            <a:spLocks noGrp="1"/>
          </p:cNvSpPr>
          <p:nvPr>
            <p:ph type="title"/>
          </p:nvPr>
        </p:nvSpPr>
        <p:spPr>
          <a:xfrm>
            <a:off x="623460" y="859908"/>
            <a:ext cx="10515163" cy="648915"/>
          </a:xfrm>
        </p:spPr>
        <p:txBody>
          <a:bodyPr/>
          <a:lstStyle/>
          <a:p>
            <a:r>
              <a:rPr lang="en-US" dirty="0">
                <a:latin typeface="Arial" panose="020B0604020202020204" pitchFamily="34" charset="0"/>
              </a:rPr>
              <a:t>PEP Treatment Recommendations</a:t>
            </a:r>
          </a:p>
        </p:txBody>
      </p:sp>
      <p:sp>
        <p:nvSpPr>
          <p:cNvPr id="3" name="Text Placeholder 2">
            <a:extLst>
              <a:ext uri="{FF2B5EF4-FFF2-40B4-BE49-F238E27FC236}">
                <a16:creationId xmlns:a16="http://schemas.microsoft.com/office/drawing/2014/main" id="{601BC212-C93A-CC6D-1799-A4536400F184}"/>
              </a:ext>
            </a:extLst>
          </p:cNvPr>
          <p:cNvSpPr>
            <a:spLocks noGrp="1"/>
          </p:cNvSpPr>
          <p:nvPr>
            <p:ph type="body" sz="quarter" idx="1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latin typeface="Arial" panose="020B0604020202020204" pitchFamily="34" charset="0"/>
              </a:rPr>
              <a:t>Duration: </a:t>
            </a:r>
            <a:r>
              <a:rPr lang="en-US" i="1" dirty="0">
                <a:latin typeface="Arial" panose="020B0604020202020204" pitchFamily="34" charset="0"/>
              </a:rPr>
              <a:t>at least </a:t>
            </a:r>
            <a:r>
              <a:rPr lang="en-US" dirty="0">
                <a:latin typeface="Arial" panose="020B0604020202020204" pitchFamily="34" charset="0"/>
              </a:rPr>
              <a:t>28 days</a:t>
            </a:r>
          </a:p>
          <a:p>
            <a:r>
              <a:rPr lang="en-US" dirty="0">
                <a:latin typeface="Arial" panose="020B0604020202020204" pitchFamily="34" charset="0"/>
              </a:rPr>
              <a:t>Check your institutional policy or order set </a:t>
            </a:r>
          </a:p>
        </p:txBody>
      </p:sp>
      <p:graphicFrame>
        <p:nvGraphicFramePr>
          <p:cNvPr id="5" name="Table 4">
            <a:extLst>
              <a:ext uri="{FF2B5EF4-FFF2-40B4-BE49-F238E27FC236}">
                <a16:creationId xmlns:a16="http://schemas.microsoft.com/office/drawing/2014/main" id="{87789D0B-21AD-A1C7-AE24-CA4A8ACF3276}"/>
              </a:ext>
            </a:extLst>
          </p:cNvPr>
          <p:cNvGraphicFramePr>
            <a:graphicFrameLocks noGrp="1"/>
          </p:cNvGraphicFramePr>
          <p:nvPr>
            <p:extLst>
              <p:ext uri="{D42A27DB-BD31-4B8C-83A1-F6EECF244321}">
                <p14:modId xmlns:p14="http://schemas.microsoft.com/office/powerpoint/2010/main" val="3930674946"/>
              </p:ext>
            </p:extLst>
          </p:nvPr>
        </p:nvGraphicFramePr>
        <p:xfrm>
          <a:off x="1950512" y="1935956"/>
          <a:ext cx="8127999" cy="298608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85207423"/>
                    </a:ext>
                  </a:extLst>
                </a:gridCol>
                <a:gridCol w="1428826">
                  <a:extLst>
                    <a:ext uri="{9D8B030D-6E8A-4147-A177-3AD203B41FA5}">
                      <a16:colId xmlns:a16="http://schemas.microsoft.com/office/drawing/2014/main" val="326637715"/>
                    </a:ext>
                  </a:extLst>
                </a:gridCol>
                <a:gridCol w="3989840">
                  <a:extLst>
                    <a:ext uri="{9D8B030D-6E8A-4147-A177-3AD203B41FA5}">
                      <a16:colId xmlns:a16="http://schemas.microsoft.com/office/drawing/2014/main" val="534339282"/>
                    </a:ext>
                  </a:extLst>
                </a:gridCol>
              </a:tblGrid>
              <a:tr h="398145">
                <a:tc>
                  <a:txBody>
                    <a:bodyPr/>
                    <a:lstStyle/>
                    <a:p>
                      <a:r>
                        <a:rPr lang="en-US" sz="1800" dirty="0">
                          <a:latin typeface="Arial" panose="020B0604020202020204" pitchFamily="34" charset="0"/>
                          <a:cs typeface="Arial" panose="020B0604020202020204" pitchFamily="34" charset="0"/>
                        </a:rPr>
                        <a:t>Patients</a:t>
                      </a:r>
                    </a:p>
                  </a:txBody>
                  <a:tcPr/>
                </a:tc>
                <a:tc>
                  <a:txBody>
                    <a:bodyPr/>
                    <a:lstStyle/>
                    <a:p>
                      <a:r>
                        <a:rPr lang="en-US" sz="1800" dirty="0">
                          <a:latin typeface="Arial" panose="020B0604020202020204" pitchFamily="34" charset="0"/>
                          <a:cs typeface="Arial" panose="020B0604020202020204" pitchFamily="34" charset="0"/>
                        </a:rPr>
                        <a:t>Priority</a:t>
                      </a:r>
                    </a:p>
                  </a:txBody>
                  <a:tcPr/>
                </a:tc>
                <a:tc>
                  <a:txBody>
                    <a:bodyPr/>
                    <a:lstStyle/>
                    <a:p>
                      <a:r>
                        <a:rPr lang="en-US" sz="1800" dirty="0">
                          <a:latin typeface="Arial" panose="020B0604020202020204" pitchFamily="34" charset="0"/>
                          <a:cs typeface="Arial" panose="020B0604020202020204" pitchFamily="34" charset="0"/>
                        </a:rPr>
                        <a:t>Medications</a:t>
                      </a:r>
                    </a:p>
                  </a:txBody>
                  <a:tcPr/>
                </a:tc>
                <a:extLst>
                  <a:ext uri="{0D108BD9-81ED-4DB2-BD59-A6C34878D82A}">
                    <a16:rowId xmlns:a16="http://schemas.microsoft.com/office/drawing/2014/main" val="812389690"/>
                  </a:ext>
                </a:extLst>
              </a:tr>
              <a:tr h="1293971">
                <a:tc rowSpan="2">
                  <a:txBody>
                    <a:bodyPr/>
                    <a:lstStyle/>
                    <a:p>
                      <a:r>
                        <a:rPr lang="en-US" sz="1800" dirty="0">
                          <a:latin typeface="Arial" panose="020B0604020202020204" pitchFamily="34" charset="0"/>
                          <a:cs typeface="Arial" panose="020B0604020202020204" pitchFamily="34" charset="0"/>
                        </a:rPr>
                        <a:t>Adults and Adolescents aged ≥13 years, including pregnant women, with normal renal function</a:t>
                      </a:r>
                    </a:p>
                  </a:txBody>
                  <a:tcPr/>
                </a:tc>
                <a:tc>
                  <a:txBody>
                    <a:bodyPr/>
                    <a:lstStyle/>
                    <a:p>
                      <a:r>
                        <a:rPr lang="en-US" sz="1800" dirty="0">
                          <a:latin typeface="Arial" panose="020B0604020202020204" pitchFamily="34" charset="0"/>
                          <a:cs typeface="Arial" panose="020B0604020202020204" pitchFamily="34" charset="0"/>
                        </a:rPr>
                        <a:t>Preferred</a:t>
                      </a:r>
                    </a:p>
                  </a:txBody>
                  <a:tcPr/>
                </a:tc>
                <a:tc>
                  <a:txBody>
                    <a:bodyPr/>
                    <a:lstStyle/>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Emtricitabine/ Tenofovir DF 200/300mg daily </a:t>
                      </a:r>
                      <a:r>
                        <a:rPr lang="en-US" sz="1800" b="1" dirty="0">
                          <a:latin typeface="Arial" panose="020B0604020202020204" pitchFamily="34" charset="0"/>
                          <a:cs typeface="Arial" panose="020B0604020202020204" pitchFamily="34" charset="0"/>
                        </a:rPr>
                        <a:t>AND</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Raltegravir 400mg BID </a:t>
                      </a:r>
                      <a:r>
                        <a:rPr lang="en-US" sz="1800" b="1" dirty="0">
                          <a:latin typeface="Arial" panose="020B0604020202020204" pitchFamily="34" charset="0"/>
                          <a:cs typeface="Arial" panose="020B0604020202020204" pitchFamily="34" charset="0"/>
                        </a:rPr>
                        <a:t>OR</a:t>
                      </a:r>
                      <a:r>
                        <a:rPr lang="en-US" sz="1800" dirty="0">
                          <a:latin typeface="Arial" panose="020B0604020202020204" pitchFamily="34" charset="0"/>
                          <a:cs typeface="Arial" panose="020B0604020202020204" pitchFamily="34" charset="0"/>
                        </a:rPr>
                        <a:t> Dolutegravir 50mg daily</a:t>
                      </a:r>
                    </a:p>
                  </a:txBody>
                  <a:tcPr/>
                </a:tc>
                <a:extLst>
                  <a:ext uri="{0D108BD9-81ED-4DB2-BD59-A6C34878D82A}">
                    <a16:rowId xmlns:a16="http://schemas.microsoft.com/office/drawing/2014/main" val="463451767"/>
                  </a:ext>
                </a:extLst>
              </a:tr>
              <a:tr h="1293971">
                <a:tc vMerge="1">
                  <a:txBody>
                    <a:bodyPr/>
                    <a:lstStyle/>
                    <a:p>
                      <a:endParaRPr lang="en-US" sz="1800" dirty="0"/>
                    </a:p>
                  </a:txBody>
                  <a:tcPr/>
                </a:tc>
                <a:tc>
                  <a:txBody>
                    <a:bodyPr/>
                    <a:lstStyle/>
                    <a:p>
                      <a:r>
                        <a:rPr lang="en-US" sz="1800" dirty="0">
                          <a:latin typeface="Arial" panose="020B0604020202020204" pitchFamily="34" charset="0"/>
                          <a:cs typeface="Arial" panose="020B0604020202020204" pitchFamily="34" charset="0"/>
                        </a:rPr>
                        <a:t>Alternative</a:t>
                      </a:r>
                    </a:p>
                  </a:txBody>
                  <a:tcPr/>
                </a:tc>
                <a:tc>
                  <a:txBody>
                    <a:bodyPr/>
                    <a:lstStyle/>
                    <a:p>
                      <a:pPr marL="285750" marR="0" lvl="0" indent="-285750" algn="l" defTabSz="12188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Emtricitabine/ Tenofovir DF 200/300mg daily </a:t>
                      </a:r>
                      <a:r>
                        <a:rPr lang="en-US" sz="1800" b="1" dirty="0">
                          <a:latin typeface="Arial" panose="020B0604020202020204" pitchFamily="34" charset="0"/>
                          <a:cs typeface="Arial" panose="020B0604020202020204" pitchFamily="34" charset="0"/>
                        </a:rPr>
                        <a:t>AND</a:t>
                      </a:r>
                    </a:p>
                    <a:p>
                      <a:pPr marL="285750" marR="0" lvl="0" indent="-285750" algn="l" defTabSz="12188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latin typeface="Arial" panose="020B0604020202020204" pitchFamily="34" charset="0"/>
                          <a:cs typeface="Arial" panose="020B0604020202020204" pitchFamily="34" charset="0"/>
                        </a:rPr>
                        <a:t>Darunavir 800mg daily </a:t>
                      </a:r>
                      <a:r>
                        <a:rPr lang="en-US" sz="1800" b="1" dirty="0">
                          <a:latin typeface="Arial" panose="020B0604020202020204" pitchFamily="34" charset="0"/>
                          <a:cs typeface="Arial" panose="020B0604020202020204" pitchFamily="34" charset="0"/>
                        </a:rPr>
                        <a:t>AND </a:t>
                      </a:r>
                      <a:r>
                        <a:rPr lang="en-US" sz="1800" b="0" dirty="0">
                          <a:latin typeface="Arial" panose="020B0604020202020204" pitchFamily="34" charset="0"/>
                          <a:cs typeface="Arial" panose="020B0604020202020204" pitchFamily="34" charset="0"/>
                        </a:rPr>
                        <a:t>Ritonavir 100mg daily</a:t>
                      </a:r>
                    </a:p>
                  </a:txBody>
                  <a:tcPr/>
                </a:tc>
                <a:extLst>
                  <a:ext uri="{0D108BD9-81ED-4DB2-BD59-A6C34878D82A}">
                    <a16:rowId xmlns:a16="http://schemas.microsoft.com/office/drawing/2014/main" val="2464372157"/>
                  </a:ext>
                </a:extLst>
              </a:tr>
            </a:tbl>
          </a:graphicData>
        </a:graphic>
      </p:graphicFrame>
      <p:sp>
        <p:nvSpPr>
          <p:cNvPr id="6" name="TextBox 5">
            <a:extLst>
              <a:ext uri="{FF2B5EF4-FFF2-40B4-BE49-F238E27FC236}">
                <a16:creationId xmlns:a16="http://schemas.microsoft.com/office/drawing/2014/main" id="{BF3E0215-03C6-AACF-159C-732F16097B15}"/>
              </a:ext>
            </a:extLst>
          </p:cNvPr>
          <p:cNvSpPr txBox="1"/>
          <p:nvPr/>
        </p:nvSpPr>
        <p:spPr>
          <a:xfrm>
            <a:off x="623460" y="6329456"/>
            <a:ext cx="7866022" cy="276999"/>
          </a:xfrm>
          <a:prstGeom prst="rect">
            <a:avLst/>
          </a:prstGeom>
          <a:noFill/>
        </p:spPr>
        <p:txBody>
          <a:bodyPr wrap="square" rtlCol="0">
            <a:spAutoFit/>
          </a:bodyPr>
          <a:lstStyle/>
          <a:p>
            <a:r>
              <a:rPr lang="en-US" sz="1200" dirty="0" err="1"/>
              <a:t>nPEP</a:t>
            </a:r>
            <a:r>
              <a:rPr lang="en-US" sz="1200" dirty="0"/>
              <a:t> Guidelines. </a:t>
            </a:r>
            <a:r>
              <a:rPr lang="en-US" sz="1200" dirty="0">
                <a:hlinkClick r:id="rId2"/>
              </a:rPr>
              <a:t>https://www.cdc.gov/hiv/pdf/programresources/cdc-hiv-npep-guidelines.pdf</a:t>
            </a:r>
            <a:r>
              <a:rPr lang="en-US" sz="1200" dirty="0"/>
              <a:t> Accessed April 21, 2024</a:t>
            </a:r>
          </a:p>
        </p:txBody>
      </p:sp>
    </p:spTree>
    <p:extLst>
      <p:ext uri="{BB962C8B-B14F-4D97-AF65-F5344CB8AC3E}">
        <p14:creationId xmlns:p14="http://schemas.microsoft.com/office/powerpoint/2010/main" val="3785307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17EDA-1650-3162-47E8-337A6E504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35693-7B68-68A4-B692-335B1159E840}"/>
              </a:ext>
            </a:extLst>
          </p:cNvPr>
          <p:cNvSpPr>
            <a:spLocks noGrp="1"/>
          </p:cNvSpPr>
          <p:nvPr>
            <p:ph type="title"/>
          </p:nvPr>
        </p:nvSpPr>
        <p:spPr>
          <a:xfrm>
            <a:off x="624051" y="1173498"/>
            <a:ext cx="10515163" cy="648915"/>
          </a:xfrm>
        </p:spPr>
        <p:txBody>
          <a:bodyPr/>
          <a:lstStyle/>
          <a:p>
            <a:r>
              <a:rPr lang="en-US" dirty="0">
                <a:latin typeface="Arial" panose="020B0604020202020204" pitchFamily="34" charset="0"/>
              </a:rPr>
              <a:t>Completion Rates of Alternative PEP Regimens</a:t>
            </a:r>
          </a:p>
        </p:txBody>
      </p:sp>
      <p:sp>
        <p:nvSpPr>
          <p:cNvPr id="3" name="Text Placeholder 2">
            <a:extLst>
              <a:ext uri="{FF2B5EF4-FFF2-40B4-BE49-F238E27FC236}">
                <a16:creationId xmlns:a16="http://schemas.microsoft.com/office/drawing/2014/main" id="{8EF9ABC6-6D40-4D93-374F-31E0FFE42F69}"/>
              </a:ext>
            </a:extLst>
          </p:cNvPr>
          <p:cNvSpPr>
            <a:spLocks noGrp="1"/>
          </p:cNvSpPr>
          <p:nvPr>
            <p:ph type="body" sz="quarter" idx="11"/>
          </p:nvPr>
        </p:nvSpPr>
        <p:spPr/>
        <p:txBody>
          <a:bodyPr/>
          <a:lstStyle/>
          <a:p>
            <a:pPr marL="0" indent="0">
              <a:buNone/>
            </a:pPr>
            <a:r>
              <a:rPr lang="en-US" dirty="0"/>
              <a:t> </a:t>
            </a:r>
          </a:p>
        </p:txBody>
      </p:sp>
      <p:graphicFrame>
        <p:nvGraphicFramePr>
          <p:cNvPr id="4" name="Table 3">
            <a:extLst>
              <a:ext uri="{FF2B5EF4-FFF2-40B4-BE49-F238E27FC236}">
                <a16:creationId xmlns:a16="http://schemas.microsoft.com/office/drawing/2014/main" id="{912CF9E0-238B-DC13-B29D-7F76B9C7A851}"/>
              </a:ext>
            </a:extLst>
          </p:cNvPr>
          <p:cNvGraphicFramePr>
            <a:graphicFrameLocks noGrp="1"/>
          </p:cNvGraphicFramePr>
          <p:nvPr>
            <p:extLst>
              <p:ext uri="{D42A27DB-BD31-4B8C-83A1-F6EECF244321}">
                <p14:modId xmlns:p14="http://schemas.microsoft.com/office/powerpoint/2010/main" val="1017120288"/>
              </p:ext>
            </p:extLst>
          </p:nvPr>
        </p:nvGraphicFramePr>
        <p:xfrm>
          <a:off x="623460" y="2210507"/>
          <a:ext cx="10428013" cy="3213011"/>
        </p:xfrm>
        <a:graphic>
          <a:graphicData uri="http://schemas.openxmlformats.org/drawingml/2006/table">
            <a:tbl>
              <a:tblPr firstRow="1" bandRow="1">
                <a:tableStyleId>{5C22544A-7EE6-4342-B048-85BDC9FD1C3A}</a:tableStyleId>
              </a:tblPr>
              <a:tblGrid>
                <a:gridCol w="2381976">
                  <a:extLst>
                    <a:ext uri="{9D8B030D-6E8A-4147-A177-3AD203B41FA5}">
                      <a16:colId xmlns:a16="http://schemas.microsoft.com/office/drawing/2014/main" val="1779003204"/>
                    </a:ext>
                  </a:extLst>
                </a:gridCol>
                <a:gridCol w="1789228">
                  <a:extLst>
                    <a:ext uri="{9D8B030D-6E8A-4147-A177-3AD203B41FA5}">
                      <a16:colId xmlns:a16="http://schemas.microsoft.com/office/drawing/2014/main" val="418192921"/>
                    </a:ext>
                  </a:extLst>
                </a:gridCol>
                <a:gridCol w="2085603">
                  <a:extLst>
                    <a:ext uri="{9D8B030D-6E8A-4147-A177-3AD203B41FA5}">
                      <a16:colId xmlns:a16="http://schemas.microsoft.com/office/drawing/2014/main" val="655537562"/>
                    </a:ext>
                  </a:extLst>
                </a:gridCol>
                <a:gridCol w="2085603">
                  <a:extLst>
                    <a:ext uri="{9D8B030D-6E8A-4147-A177-3AD203B41FA5}">
                      <a16:colId xmlns:a16="http://schemas.microsoft.com/office/drawing/2014/main" val="3523790043"/>
                    </a:ext>
                  </a:extLst>
                </a:gridCol>
                <a:gridCol w="2085603">
                  <a:extLst>
                    <a:ext uri="{9D8B030D-6E8A-4147-A177-3AD203B41FA5}">
                      <a16:colId xmlns:a16="http://schemas.microsoft.com/office/drawing/2014/main" val="1292523103"/>
                    </a:ext>
                  </a:extLst>
                </a:gridCol>
              </a:tblGrid>
              <a:tr h="746298">
                <a:tc>
                  <a:txBody>
                    <a:bodyPr/>
                    <a:lstStyle/>
                    <a:p>
                      <a:r>
                        <a:rPr lang="en-US" sz="1800" dirty="0">
                          <a:latin typeface="Arial" panose="020B0604020202020204" pitchFamily="34" charset="0"/>
                          <a:cs typeface="Arial" panose="020B0604020202020204" pitchFamily="34" charset="0"/>
                        </a:rPr>
                        <a:t>Regimen:</a:t>
                      </a:r>
                    </a:p>
                  </a:txBody>
                  <a:tcPr/>
                </a:tc>
                <a:tc>
                  <a:txBody>
                    <a:bodyPr/>
                    <a:lstStyle/>
                    <a:p>
                      <a:pPr algn="ctr"/>
                      <a:r>
                        <a:rPr lang="en-US" sz="1800" dirty="0">
                          <a:latin typeface="Arial" panose="020B0604020202020204" pitchFamily="34" charset="0"/>
                          <a:cs typeface="Arial" panose="020B0604020202020204" pitchFamily="34" charset="0"/>
                        </a:rPr>
                        <a:t>AZT/3TC/PI</a:t>
                      </a:r>
                    </a:p>
                  </a:txBody>
                  <a:tcPr/>
                </a:tc>
                <a:tc>
                  <a:txBody>
                    <a:bodyPr/>
                    <a:lstStyle/>
                    <a:p>
                      <a:pPr algn="ctr"/>
                      <a:r>
                        <a:rPr lang="en-US" sz="1800" dirty="0">
                          <a:latin typeface="Arial" panose="020B0604020202020204" pitchFamily="34" charset="0"/>
                          <a:cs typeface="Arial" panose="020B0604020202020204" pitchFamily="34" charset="0"/>
                        </a:rPr>
                        <a:t>FTC/TDF/RAL</a:t>
                      </a:r>
                    </a:p>
                  </a:txBody>
                  <a:tcPr/>
                </a:tc>
                <a:tc>
                  <a:txBody>
                    <a:bodyPr/>
                    <a:lstStyle/>
                    <a:p>
                      <a:pPr algn="ctr"/>
                      <a:r>
                        <a:rPr lang="en-US" sz="1800" dirty="0">
                          <a:latin typeface="Arial" panose="020B0604020202020204" pitchFamily="34" charset="0"/>
                          <a:cs typeface="Arial" panose="020B0604020202020204" pitchFamily="34" charset="0"/>
                        </a:rPr>
                        <a:t>EVG/COB/FTC/TDF</a:t>
                      </a:r>
                    </a:p>
                  </a:txBody>
                  <a:tcPr/>
                </a:tc>
                <a:tc>
                  <a:txBody>
                    <a:bodyPr/>
                    <a:lstStyle/>
                    <a:p>
                      <a:pPr algn="ctr"/>
                      <a:r>
                        <a:rPr lang="en-US" sz="1800" dirty="0">
                          <a:latin typeface="Arial" panose="020B0604020202020204" pitchFamily="34" charset="0"/>
                          <a:cs typeface="Arial" panose="020B0604020202020204" pitchFamily="34" charset="0"/>
                        </a:rPr>
                        <a:t>BIC/FTC/TAF</a:t>
                      </a:r>
                    </a:p>
                  </a:txBody>
                  <a:tcPr/>
                </a:tc>
                <a:extLst>
                  <a:ext uri="{0D108BD9-81ED-4DB2-BD59-A6C34878D82A}">
                    <a16:rowId xmlns:a16="http://schemas.microsoft.com/office/drawing/2014/main" val="4116000465"/>
                  </a:ext>
                </a:extLst>
              </a:tr>
              <a:tr h="426456">
                <a:tc>
                  <a:txBody>
                    <a:bodyPr/>
                    <a:lstStyle/>
                    <a:p>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N=119</a:t>
                      </a:r>
                    </a:p>
                  </a:txBody>
                  <a:tcPr/>
                </a:tc>
                <a:tc>
                  <a:txBody>
                    <a:bodyPr/>
                    <a:lstStyle/>
                    <a:p>
                      <a:pPr algn="ctr"/>
                      <a:r>
                        <a:rPr lang="en-US" sz="1800" dirty="0">
                          <a:latin typeface="Arial" panose="020B0604020202020204" pitchFamily="34" charset="0"/>
                          <a:cs typeface="Arial" panose="020B0604020202020204" pitchFamily="34" charset="0"/>
                        </a:rPr>
                        <a:t>N=100</a:t>
                      </a:r>
                    </a:p>
                  </a:txBody>
                  <a:tcPr/>
                </a:tc>
                <a:tc>
                  <a:txBody>
                    <a:bodyPr/>
                    <a:lstStyle/>
                    <a:p>
                      <a:pPr algn="ctr"/>
                      <a:r>
                        <a:rPr lang="en-US" sz="1800" dirty="0">
                          <a:latin typeface="Arial" panose="020B0604020202020204" pitchFamily="34" charset="0"/>
                          <a:cs typeface="Arial" panose="020B0604020202020204" pitchFamily="34" charset="0"/>
                        </a:rPr>
                        <a:t>N=100</a:t>
                      </a:r>
                    </a:p>
                  </a:txBody>
                  <a:tcPr/>
                </a:tc>
                <a:tc>
                  <a:txBody>
                    <a:bodyPr/>
                    <a:lstStyle/>
                    <a:p>
                      <a:pPr algn="ctr"/>
                      <a:r>
                        <a:rPr lang="en-US" sz="1800" dirty="0">
                          <a:latin typeface="Arial" panose="020B0604020202020204" pitchFamily="34" charset="0"/>
                          <a:cs typeface="Arial" panose="020B0604020202020204" pitchFamily="34" charset="0"/>
                        </a:rPr>
                        <a:t>N=52</a:t>
                      </a:r>
                    </a:p>
                  </a:txBody>
                  <a:tcPr/>
                </a:tc>
                <a:extLst>
                  <a:ext uri="{0D108BD9-81ED-4DB2-BD59-A6C34878D82A}">
                    <a16:rowId xmlns:a16="http://schemas.microsoft.com/office/drawing/2014/main" val="3258141847"/>
                  </a:ext>
                </a:extLst>
              </a:tr>
              <a:tr h="400917">
                <a:tc>
                  <a:txBody>
                    <a:bodyPr/>
                    <a:lstStyle/>
                    <a:p>
                      <a:endParaRPr lang="en-US" sz="18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1/2000 – 5/2004</a:t>
                      </a:r>
                    </a:p>
                  </a:txBody>
                  <a:tcPr/>
                </a:tc>
                <a:tc>
                  <a:txBody>
                    <a:bodyPr/>
                    <a:lstStyle/>
                    <a:p>
                      <a:pPr algn="ctr"/>
                      <a:r>
                        <a:rPr lang="en-US" sz="1400" dirty="0">
                          <a:latin typeface="Arial" panose="020B0604020202020204" pitchFamily="34" charset="0"/>
                          <a:cs typeface="Arial" panose="020B0604020202020204" pitchFamily="34" charset="0"/>
                        </a:rPr>
                        <a:t>3/2008 – 3/2010</a:t>
                      </a:r>
                    </a:p>
                  </a:txBody>
                  <a:tcPr/>
                </a:tc>
                <a:tc>
                  <a:txBody>
                    <a:bodyPr/>
                    <a:lstStyle/>
                    <a:p>
                      <a:pPr algn="ctr"/>
                      <a:r>
                        <a:rPr lang="en-US" sz="1400" dirty="0">
                          <a:latin typeface="Arial" panose="020B0604020202020204" pitchFamily="34" charset="0"/>
                          <a:cs typeface="Arial" panose="020B0604020202020204" pitchFamily="34" charset="0"/>
                        </a:rPr>
                        <a:t>5/2013 – 11/2015</a:t>
                      </a:r>
                    </a:p>
                  </a:txBody>
                  <a:tcPr/>
                </a:tc>
                <a:tc>
                  <a:txBody>
                    <a:bodyPr/>
                    <a:lstStyle/>
                    <a:p>
                      <a:pPr algn="ctr"/>
                      <a:r>
                        <a:rPr lang="en-US" sz="1400" dirty="0">
                          <a:latin typeface="Arial" panose="020B0604020202020204" pitchFamily="34" charset="0"/>
                          <a:cs typeface="Arial" panose="020B0604020202020204" pitchFamily="34" charset="0"/>
                        </a:rPr>
                        <a:t>8/2018 – 3/2020</a:t>
                      </a:r>
                    </a:p>
                  </a:txBody>
                  <a:tcPr/>
                </a:tc>
                <a:extLst>
                  <a:ext uri="{0D108BD9-81ED-4DB2-BD59-A6C34878D82A}">
                    <a16:rowId xmlns:a16="http://schemas.microsoft.com/office/drawing/2014/main" val="124785058"/>
                  </a:ext>
                </a:extLst>
              </a:tr>
              <a:tr h="746298">
                <a:tc>
                  <a:txBody>
                    <a:bodyPr/>
                    <a:lstStyle/>
                    <a:p>
                      <a:r>
                        <a:rPr lang="en-US" sz="1800" dirty="0">
                          <a:latin typeface="Arial" panose="020B0604020202020204" pitchFamily="34" charset="0"/>
                          <a:cs typeface="Arial" panose="020B0604020202020204" pitchFamily="34" charset="0"/>
                        </a:rPr>
                        <a:t>Completed as prescribed</a:t>
                      </a:r>
                    </a:p>
                  </a:txBody>
                  <a:tcPr/>
                </a:tc>
                <a:tc>
                  <a:txBody>
                    <a:bodyPr/>
                    <a:lstStyle/>
                    <a:p>
                      <a:pPr algn="ctr"/>
                      <a:r>
                        <a:rPr lang="en-US" sz="1800" dirty="0">
                          <a:latin typeface="Arial" panose="020B0604020202020204" pitchFamily="34" charset="0"/>
                          <a:cs typeface="Arial" panose="020B0604020202020204" pitchFamily="34" charset="0"/>
                        </a:rPr>
                        <a:t>38.8%</a:t>
                      </a:r>
                    </a:p>
                  </a:txBody>
                  <a:tcPr/>
                </a:tc>
                <a:tc>
                  <a:txBody>
                    <a:bodyPr/>
                    <a:lstStyle/>
                    <a:p>
                      <a:pPr algn="ctr"/>
                      <a:r>
                        <a:rPr lang="en-US" sz="1800" dirty="0">
                          <a:latin typeface="Arial" panose="020B0604020202020204" pitchFamily="34" charset="0"/>
                          <a:cs typeface="Arial" panose="020B0604020202020204" pitchFamily="34" charset="0"/>
                        </a:rPr>
                        <a:t>57.0%</a:t>
                      </a:r>
                    </a:p>
                  </a:txBody>
                  <a:tcPr/>
                </a:tc>
                <a:tc>
                  <a:txBody>
                    <a:bodyPr/>
                    <a:lstStyle/>
                    <a:p>
                      <a:pPr algn="ctr"/>
                      <a:r>
                        <a:rPr lang="en-US" sz="1800" dirty="0">
                          <a:latin typeface="Arial" panose="020B0604020202020204" pitchFamily="34" charset="0"/>
                          <a:cs typeface="Arial" panose="020B0604020202020204" pitchFamily="34" charset="0"/>
                        </a:rPr>
                        <a:t>71.0%</a:t>
                      </a:r>
                    </a:p>
                  </a:txBody>
                  <a:tcPr/>
                </a:tc>
                <a:tc>
                  <a:txBody>
                    <a:bodyPr/>
                    <a:lstStyle/>
                    <a:p>
                      <a:pPr algn="ctr"/>
                      <a:r>
                        <a:rPr lang="en-US" sz="1800" dirty="0">
                          <a:latin typeface="Arial" panose="020B0604020202020204" pitchFamily="34" charset="0"/>
                          <a:cs typeface="Arial" panose="020B0604020202020204" pitchFamily="34" charset="0"/>
                        </a:rPr>
                        <a:t>90.4%</a:t>
                      </a:r>
                    </a:p>
                  </a:txBody>
                  <a:tcPr/>
                </a:tc>
                <a:extLst>
                  <a:ext uri="{0D108BD9-81ED-4DB2-BD59-A6C34878D82A}">
                    <a16:rowId xmlns:a16="http://schemas.microsoft.com/office/drawing/2014/main" val="1055970284"/>
                  </a:ext>
                </a:extLst>
              </a:tr>
              <a:tr h="460663">
                <a:tc>
                  <a:txBody>
                    <a:bodyPr/>
                    <a:lstStyle/>
                    <a:p>
                      <a:r>
                        <a:rPr lang="en-US" sz="1800" dirty="0">
                          <a:latin typeface="Arial" panose="020B0604020202020204" pitchFamily="34" charset="0"/>
                          <a:cs typeface="Arial" panose="020B0604020202020204" pitchFamily="34" charset="0"/>
                        </a:rPr>
                        <a:t>Stopped or modified</a:t>
                      </a:r>
                    </a:p>
                  </a:txBody>
                  <a:tcPr/>
                </a:tc>
                <a:tc>
                  <a:txBody>
                    <a:bodyPr/>
                    <a:lstStyle/>
                    <a:p>
                      <a:pPr algn="ctr"/>
                      <a:r>
                        <a:rPr lang="en-US" sz="1800" dirty="0">
                          <a:latin typeface="Arial" panose="020B0604020202020204" pitchFamily="34" charset="0"/>
                          <a:cs typeface="Arial" panose="020B0604020202020204" pitchFamily="34" charset="0"/>
                        </a:rPr>
                        <a:t>14.0%</a:t>
                      </a:r>
                    </a:p>
                  </a:txBody>
                  <a:tcPr/>
                </a:tc>
                <a:tc>
                  <a:txBody>
                    <a:bodyPr/>
                    <a:lstStyle/>
                    <a:p>
                      <a:pPr algn="ctr"/>
                      <a:r>
                        <a:rPr lang="en-US" sz="1800" dirty="0">
                          <a:latin typeface="Arial" panose="020B0604020202020204" pitchFamily="34" charset="0"/>
                          <a:cs typeface="Arial" panose="020B0604020202020204" pitchFamily="34" charset="0"/>
                        </a:rPr>
                        <a:t>28.0%</a:t>
                      </a:r>
                    </a:p>
                  </a:txBody>
                  <a:tcPr/>
                </a:tc>
                <a:tc>
                  <a:txBody>
                    <a:bodyPr/>
                    <a:lstStyle/>
                    <a:p>
                      <a:pPr algn="ctr"/>
                      <a:r>
                        <a:rPr lang="en-US" sz="1800" dirty="0">
                          <a:latin typeface="Arial" panose="020B0604020202020204" pitchFamily="34" charset="0"/>
                          <a:cs typeface="Arial" panose="020B0604020202020204" pitchFamily="34" charset="0"/>
                        </a:rPr>
                        <a:t>15.0%</a:t>
                      </a:r>
                    </a:p>
                  </a:txBody>
                  <a:tcPr/>
                </a:tc>
                <a:tc>
                  <a:txBody>
                    <a:bodyPr/>
                    <a:lstStyle/>
                    <a:p>
                      <a:pPr algn="ctr"/>
                      <a:r>
                        <a:rPr lang="en-US" sz="180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081806354"/>
                  </a:ext>
                </a:extLst>
              </a:tr>
              <a:tr h="432379">
                <a:tc>
                  <a:txBody>
                    <a:bodyPr/>
                    <a:lstStyle/>
                    <a:p>
                      <a:r>
                        <a:rPr lang="en-US" sz="1800" dirty="0">
                          <a:latin typeface="Arial" panose="020B0604020202020204" pitchFamily="34" charset="0"/>
                          <a:cs typeface="Arial" panose="020B0604020202020204" pitchFamily="34" charset="0"/>
                        </a:rPr>
                        <a:t>Lost to follow up</a:t>
                      </a:r>
                    </a:p>
                  </a:txBody>
                  <a:tcPr/>
                </a:tc>
                <a:tc>
                  <a:txBody>
                    <a:bodyPr/>
                    <a:lstStyle/>
                    <a:p>
                      <a:pPr algn="ctr"/>
                      <a:r>
                        <a:rPr lang="en-US" sz="1800" dirty="0">
                          <a:latin typeface="Arial" panose="020B0604020202020204" pitchFamily="34" charset="0"/>
                          <a:cs typeface="Arial" panose="020B0604020202020204" pitchFamily="34" charset="0"/>
                        </a:rPr>
                        <a:t>47.3%</a:t>
                      </a:r>
                    </a:p>
                  </a:txBody>
                  <a:tcPr/>
                </a:tc>
                <a:tc>
                  <a:txBody>
                    <a:bodyPr/>
                    <a:lstStyle/>
                    <a:p>
                      <a:pPr algn="ctr"/>
                      <a:r>
                        <a:rPr lang="en-US" sz="1800" dirty="0">
                          <a:latin typeface="Arial" panose="020B0604020202020204" pitchFamily="34" charset="0"/>
                          <a:cs typeface="Arial" panose="020B0604020202020204" pitchFamily="34" charset="0"/>
                        </a:rPr>
                        <a:t>15.0%</a:t>
                      </a:r>
                    </a:p>
                  </a:txBody>
                  <a:tcPr/>
                </a:tc>
                <a:tc>
                  <a:txBody>
                    <a:bodyPr/>
                    <a:lstStyle/>
                    <a:p>
                      <a:pPr algn="ctr"/>
                      <a:r>
                        <a:rPr lang="en-US" sz="1800" dirty="0">
                          <a:latin typeface="Arial" panose="020B0604020202020204" pitchFamily="34" charset="0"/>
                          <a:cs typeface="Arial" panose="020B0604020202020204" pitchFamily="34" charset="0"/>
                        </a:rPr>
                        <a:t>14.0%</a:t>
                      </a:r>
                    </a:p>
                  </a:txBody>
                  <a:tcPr/>
                </a:tc>
                <a:tc>
                  <a:txBody>
                    <a:bodyPr/>
                    <a:lstStyle/>
                    <a:p>
                      <a:pPr algn="ctr"/>
                      <a:r>
                        <a:rPr lang="en-US" sz="1800" dirty="0">
                          <a:latin typeface="Arial" panose="020B0604020202020204" pitchFamily="34" charset="0"/>
                          <a:cs typeface="Arial" panose="020B0604020202020204" pitchFamily="34" charset="0"/>
                        </a:rPr>
                        <a:t>9.6%</a:t>
                      </a:r>
                    </a:p>
                  </a:txBody>
                  <a:tcPr/>
                </a:tc>
                <a:extLst>
                  <a:ext uri="{0D108BD9-81ED-4DB2-BD59-A6C34878D82A}">
                    <a16:rowId xmlns:a16="http://schemas.microsoft.com/office/drawing/2014/main" val="2804547432"/>
                  </a:ext>
                </a:extLst>
              </a:tr>
            </a:tbl>
          </a:graphicData>
        </a:graphic>
      </p:graphicFrame>
      <p:sp>
        <p:nvSpPr>
          <p:cNvPr id="5" name="Rectangle 4">
            <a:extLst>
              <a:ext uri="{FF2B5EF4-FFF2-40B4-BE49-F238E27FC236}">
                <a16:creationId xmlns:a16="http://schemas.microsoft.com/office/drawing/2014/main" id="{73A1F5EC-F76C-6D8D-1558-2F23BF74ACF9}"/>
              </a:ext>
            </a:extLst>
          </p:cNvPr>
          <p:cNvSpPr/>
          <p:nvPr/>
        </p:nvSpPr>
        <p:spPr>
          <a:xfrm>
            <a:off x="8981440" y="2215341"/>
            <a:ext cx="2070033" cy="32081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F10C96-C0FE-B2C7-3DDF-96B1487BC794}"/>
              </a:ext>
            </a:extLst>
          </p:cNvPr>
          <p:cNvSpPr txBox="1"/>
          <p:nvPr/>
        </p:nvSpPr>
        <p:spPr>
          <a:xfrm>
            <a:off x="623460" y="6329456"/>
            <a:ext cx="7866022" cy="276999"/>
          </a:xfrm>
          <a:prstGeom prst="rect">
            <a:avLst/>
          </a:prstGeom>
          <a:noFill/>
        </p:spPr>
        <p:txBody>
          <a:bodyPr wrap="square" rtlCol="0">
            <a:spAutoFit/>
          </a:bodyPr>
          <a:lstStyle/>
          <a:p>
            <a:r>
              <a:rPr lang="en-US" sz="1200" dirty="0"/>
              <a:t>Mayer et al. </a:t>
            </a:r>
            <a:r>
              <a:rPr lang="en-US" sz="1200" i="1" dirty="0"/>
              <a:t>J </a:t>
            </a:r>
            <a:r>
              <a:rPr lang="en-US" sz="1200" i="1" dirty="0" err="1"/>
              <a:t>Acquir</a:t>
            </a:r>
            <a:r>
              <a:rPr lang="en-US" sz="1200" i="1" dirty="0"/>
              <a:t> Immune </a:t>
            </a:r>
            <a:r>
              <a:rPr lang="en-US" sz="1200" i="1" dirty="0" err="1"/>
              <a:t>Defic</a:t>
            </a:r>
            <a:r>
              <a:rPr lang="en-US" sz="1200" i="1" dirty="0"/>
              <a:t> </a:t>
            </a:r>
            <a:r>
              <a:rPr lang="en-US" sz="1200" i="1" dirty="0" err="1"/>
              <a:t>Syndr</a:t>
            </a:r>
            <a:r>
              <a:rPr lang="en-US" sz="1200" dirty="0"/>
              <a:t>. 2022</a:t>
            </a:r>
          </a:p>
        </p:txBody>
      </p:sp>
    </p:spTree>
    <p:extLst>
      <p:ext uri="{BB962C8B-B14F-4D97-AF65-F5344CB8AC3E}">
        <p14:creationId xmlns:p14="http://schemas.microsoft.com/office/powerpoint/2010/main" val="3159498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1F715-21B5-8905-1156-09FBDED2D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673CB-5722-9FB4-2085-79662D81C45A}"/>
              </a:ext>
            </a:extLst>
          </p:cNvPr>
          <p:cNvSpPr>
            <a:spLocks noGrp="1"/>
          </p:cNvSpPr>
          <p:nvPr>
            <p:ph type="title"/>
          </p:nvPr>
        </p:nvSpPr>
        <p:spPr>
          <a:xfrm>
            <a:off x="624051" y="1173498"/>
            <a:ext cx="10515163" cy="648915"/>
          </a:xfrm>
        </p:spPr>
        <p:txBody>
          <a:bodyPr/>
          <a:lstStyle/>
          <a:p>
            <a:r>
              <a:rPr lang="en-US" dirty="0">
                <a:latin typeface="Arial" panose="020B0604020202020204" pitchFamily="34" charset="0"/>
              </a:rPr>
              <a:t>Tolerability of Alternative PEP Regimens</a:t>
            </a:r>
          </a:p>
        </p:txBody>
      </p:sp>
      <p:sp>
        <p:nvSpPr>
          <p:cNvPr id="3" name="Text Placeholder 2">
            <a:extLst>
              <a:ext uri="{FF2B5EF4-FFF2-40B4-BE49-F238E27FC236}">
                <a16:creationId xmlns:a16="http://schemas.microsoft.com/office/drawing/2014/main" id="{FDB90237-1030-6E85-5377-DAEF51DF97E3}"/>
              </a:ext>
            </a:extLst>
          </p:cNvPr>
          <p:cNvSpPr>
            <a:spLocks noGrp="1"/>
          </p:cNvSpPr>
          <p:nvPr>
            <p:ph type="body" sz="quarter" idx="11"/>
          </p:nvPr>
        </p:nvSpPr>
        <p:spPr/>
        <p:txBody>
          <a:bodyPr/>
          <a:lstStyle/>
          <a:p>
            <a:pPr marL="0" indent="0">
              <a:buNone/>
            </a:pPr>
            <a:r>
              <a:rPr lang="en-US" dirty="0"/>
              <a:t> </a:t>
            </a:r>
          </a:p>
        </p:txBody>
      </p:sp>
      <p:graphicFrame>
        <p:nvGraphicFramePr>
          <p:cNvPr id="5" name="Table 4">
            <a:extLst>
              <a:ext uri="{FF2B5EF4-FFF2-40B4-BE49-F238E27FC236}">
                <a16:creationId xmlns:a16="http://schemas.microsoft.com/office/drawing/2014/main" id="{666258B5-CA82-EC43-A165-F683866AD993}"/>
              </a:ext>
            </a:extLst>
          </p:cNvPr>
          <p:cNvGraphicFramePr>
            <a:graphicFrameLocks noGrp="1"/>
          </p:cNvGraphicFramePr>
          <p:nvPr>
            <p:extLst>
              <p:ext uri="{D42A27DB-BD31-4B8C-83A1-F6EECF244321}">
                <p14:modId xmlns:p14="http://schemas.microsoft.com/office/powerpoint/2010/main" val="2414027855"/>
              </p:ext>
            </p:extLst>
          </p:nvPr>
        </p:nvGraphicFramePr>
        <p:xfrm>
          <a:off x="623755" y="2199057"/>
          <a:ext cx="10515754" cy="3181462"/>
        </p:xfrm>
        <a:graphic>
          <a:graphicData uri="http://schemas.openxmlformats.org/drawingml/2006/table">
            <a:tbl>
              <a:tblPr firstRow="1" bandRow="1">
                <a:tableStyleId>{5C22544A-7EE6-4342-B048-85BDC9FD1C3A}</a:tableStyleId>
              </a:tblPr>
              <a:tblGrid>
                <a:gridCol w="2402018">
                  <a:extLst>
                    <a:ext uri="{9D8B030D-6E8A-4147-A177-3AD203B41FA5}">
                      <a16:colId xmlns:a16="http://schemas.microsoft.com/office/drawing/2014/main" val="1779003204"/>
                    </a:ext>
                  </a:extLst>
                </a:gridCol>
                <a:gridCol w="1804283">
                  <a:extLst>
                    <a:ext uri="{9D8B030D-6E8A-4147-A177-3AD203B41FA5}">
                      <a16:colId xmlns:a16="http://schemas.microsoft.com/office/drawing/2014/main" val="418192921"/>
                    </a:ext>
                  </a:extLst>
                </a:gridCol>
                <a:gridCol w="2103151">
                  <a:extLst>
                    <a:ext uri="{9D8B030D-6E8A-4147-A177-3AD203B41FA5}">
                      <a16:colId xmlns:a16="http://schemas.microsoft.com/office/drawing/2014/main" val="655537562"/>
                    </a:ext>
                  </a:extLst>
                </a:gridCol>
                <a:gridCol w="2103151">
                  <a:extLst>
                    <a:ext uri="{9D8B030D-6E8A-4147-A177-3AD203B41FA5}">
                      <a16:colId xmlns:a16="http://schemas.microsoft.com/office/drawing/2014/main" val="3523790043"/>
                    </a:ext>
                  </a:extLst>
                </a:gridCol>
                <a:gridCol w="2103151">
                  <a:extLst>
                    <a:ext uri="{9D8B030D-6E8A-4147-A177-3AD203B41FA5}">
                      <a16:colId xmlns:a16="http://schemas.microsoft.com/office/drawing/2014/main" val="1292523103"/>
                    </a:ext>
                  </a:extLst>
                </a:gridCol>
              </a:tblGrid>
              <a:tr h="713706">
                <a:tc>
                  <a:txBody>
                    <a:bodyPr/>
                    <a:lstStyle/>
                    <a:p>
                      <a:r>
                        <a:rPr lang="en-US" sz="1800" dirty="0">
                          <a:latin typeface="Arial" panose="020B0604020202020204" pitchFamily="34" charset="0"/>
                          <a:cs typeface="Arial" panose="020B0604020202020204" pitchFamily="34" charset="0"/>
                        </a:rPr>
                        <a:t>Regimen:</a:t>
                      </a:r>
                    </a:p>
                  </a:txBody>
                  <a:tcPr/>
                </a:tc>
                <a:tc>
                  <a:txBody>
                    <a:bodyPr/>
                    <a:lstStyle/>
                    <a:p>
                      <a:pPr algn="ctr"/>
                      <a:r>
                        <a:rPr lang="en-US" sz="1800" dirty="0">
                          <a:latin typeface="Arial" panose="020B0604020202020204" pitchFamily="34" charset="0"/>
                          <a:cs typeface="Arial" panose="020B0604020202020204" pitchFamily="34" charset="0"/>
                        </a:rPr>
                        <a:t>AZT/3TC/PI</a:t>
                      </a:r>
                    </a:p>
                  </a:txBody>
                  <a:tcPr/>
                </a:tc>
                <a:tc>
                  <a:txBody>
                    <a:bodyPr/>
                    <a:lstStyle/>
                    <a:p>
                      <a:pPr algn="ctr"/>
                      <a:r>
                        <a:rPr lang="en-US" sz="1800" dirty="0">
                          <a:latin typeface="Arial" panose="020B0604020202020204" pitchFamily="34" charset="0"/>
                          <a:cs typeface="Arial" panose="020B0604020202020204" pitchFamily="34" charset="0"/>
                        </a:rPr>
                        <a:t>FTC/TDF/RAL</a:t>
                      </a:r>
                    </a:p>
                  </a:txBody>
                  <a:tcPr/>
                </a:tc>
                <a:tc>
                  <a:txBody>
                    <a:bodyPr/>
                    <a:lstStyle/>
                    <a:p>
                      <a:pPr algn="ctr"/>
                      <a:r>
                        <a:rPr lang="en-US" sz="1800" dirty="0">
                          <a:latin typeface="Arial" panose="020B0604020202020204" pitchFamily="34" charset="0"/>
                          <a:cs typeface="Arial" panose="020B0604020202020204" pitchFamily="34" charset="0"/>
                        </a:rPr>
                        <a:t>EVG/COB/FTC/TDF</a:t>
                      </a:r>
                    </a:p>
                  </a:txBody>
                  <a:tcPr/>
                </a:tc>
                <a:tc>
                  <a:txBody>
                    <a:bodyPr/>
                    <a:lstStyle/>
                    <a:p>
                      <a:pPr algn="ctr"/>
                      <a:r>
                        <a:rPr lang="en-US" sz="1800" dirty="0">
                          <a:latin typeface="Arial" panose="020B0604020202020204" pitchFamily="34" charset="0"/>
                          <a:cs typeface="Arial" panose="020B0604020202020204" pitchFamily="34" charset="0"/>
                        </a:rPr>
                        <a:t>BIC/FTC/TAF</a:t>
                      </a:r>
                    </a:p>
                  </a:txBody>
                  <a:tcPr/>
                </a:tc>
                <a:extLst>
                  <a:ext uri="{0D108BD9-81ED-4DB2-BD59-A6C34878D82A}">
                    <a16:rowId xmlns:a16="http://schemas.microsoft.com/office/drawing/2014/main" val="4116000465"/>
                  </a:ext>
                </a:extLst>
              </a:tr>
              <a:tr h="407832">
                <a:tc>
                  <a:txBody>
                    <a:bodyPr/>
                    <a:lstStyle/>
                    <a:p>
                      <a:r>
                        <a:rPr lang="en-US" sz="1800" dirty="0">
                          <a:latin typeface="Arial" panose="020B0604020202020204" pitchFamily="34" charset="0"/>
                          <a:cs typeface="Arial" panose="020B0604020202020204" pitchFamily="34" charset="0"/>
                        </a:rPr>
                        <a:t>Diarrhea</a:t>
                      </a:r>
                    </a:p>
                  </a:txBody>
                  <a:tcPr/>
                </a:tc>
                <a:tc>
                  <a:txBody>
                    <a:bodyPr/>
                    <a:lstStyle/>
                    <a:p>
                      <a:pPr algn="ctr"/>
                      <a:r>
                        <a:rPr lang="en-US" sz="1800" dirty="0">
                          <a:latin typeface="Arial" panose="020B0604020202020204" pitchFamily="34" charset="0"/>
                          <a:cs typeface="Arial" panose="020B0604020202020204" pitchFamily="34" charset="0"/>
                        </a:rPr>
                        <a:t>58.8%</a:t>
                      </a:r>
                    </a:p>
                  </a:txBody>
                  <a:tcPr/>
                </a:tc>
                <a:tc>
                  <a:txBody>
                    <a:bodyPr/>
                    <a:lstStyle/>
                    <a:p>
                      <a:pPr algn="ctr"/>
                      <a:r>
                        <a:rPr lang="en-US" sz="1800" dirty="0">
                          <a:latin typeface="Arial" panose="020B0604020202020204" pitchFamily="34" charset="0"/>
                          <a:cs typeface="Arial" panose="020B0604020202020204" pitchFamily="34" charset="0"/>
                        </a:rPr>
                        <a:t>21.0%</a:t>
                      </a:r>
                    </a:p>
                  </a:txBody>
                  <a:tcPr/>
                </a:tc>
                <a:tc>
                  <a:txBody>
                    <a:bodyPr/>
                    <a:lstStyle/>
                    <a:p>
                      <a:pPr algn="ctr"/>
                      <a:r>
                        <a:rPr lang="en-US" sz="1800" dirty="0">
                          <a:latin typeface="Arial" panose="020B0604020202020204" pitchFamily="34" charset="0"/>
                          <a:cs typeface="Arial" panose="020B0604020202020204" pitchFamily="34" charset="0"/>
                        </a:rPr>
                        <a:t>38.0%</a:t>
                      </a:r>
                    </a:p>
                  </a:txBody>
                  <a:tcPr/>
                </a:tc>
                <a:tc>
                  <a:txBody>
                    <a:bodyPr/>
                    <a:lstStyle/>
                    <a:p>
                      <a:pPr algn="ctr"/>
                      <a:r>
                        <a:rPr lang="en-US" sz="1800" dirty="0">
                          <a:latin typeface="Arial" panose="020B0604020202020204" pitchFamily="34" charset="0"/>
                          <a:cs typeface="Arial" panose="020B0604020202020204" pitchFamily="34" charset="0"/>
                        </a:rPr>
                        <a:t>7.7%</a:t>
                      </a:r>
                    </a:p>
                  </a:txBody>
                  <a:tcPr/>
                </a:tc>
                <a:extLst>
                  <a:ext uri="{0D108BD9-81ED-4DB2-BD59-A6C34878D82A}">
                    <a16:rowId xmlns:a16="http://schemas.microsoft.com/office/drawing/2014/main" val="3258141847"/>
                  </a:ext>
                </a:extLst>
              </a:tr>
              <a:tr h="377409">
                <a:tc>
                  <a:txBody>
                    <a:bodyPr/>
                    <a:lstStyle/>
                    <a:p>
                      <a:r>
                        <a:rPr lang="en-US" sz="1800" dirty="0">
                          <a:latin typeface="Arial" panose="020B0604020202020204" pitchFamily="34" charset="0"/>
                          <a:cs typeface="Arial" panose="020B0604020202020204" pitchFamily="34" charset="0"/>
                        </a:rPr>
                        <a:t>Fatigue</a:t>
                      </a:r>
                    </a:p>
                  </a:txBody>
                  <a:tcPr/>
                </a:tc>
                <a:tc>
                  <a:txBody>
                    <a:bodyPr/>
                    <a:lstStyle/>
                    <a:p>
                      <a:pPr algn="ctr"/>
                      <a:r>
                        <a:rPr lang="en-US" sz="1800" dirty="0">
                          <a:latin typeface="Arial" panose="020B0604020202020204" pitchFamily="34" charset="0"/>
                          <a:cs typeface="Arial" panose="020B0604020202020204" pitchFamily="34" charset="0"/>
                        </a:rPr>
                        <a:t>48.5%</a:t>
                      </a:r>
                    </a:p>
                  </a:txBody>
                  <a:tcPr/>
                </a:tc>
                <a:tc>
                  <a:txBody>
                    <a:bodyPr/>
                    <a:lstStyle/>
                    <a:p>
                      <a:pPr algn="ctr"/>
                      <a:r>
                        <a:rPr lang="en-US" sz="1800" dirty="0">
                          <a:latin typeface="Arial" panose="020B0604020202020204" pitchFamily="34" charset="0"/>
                          <a:cs typeface="Arial" panose="020B0604020202020204" pitchFamily="34" charset="0"/>
                        </a:rPr>
                        <a:t>14.0%</a:t>
                      </a:r>
                    </a:p>
                  </a:txBody>
                  <a:tcPr/>
                </a:tc>
                <a:tc>
                  <a:txBody>
                    <a:bodyPr/>
                    <a:lstStyle/>
                    <a:p>
                      <a:pPr algn="ctr"/>
                      <a:r>
                        <a:rPr lang="en-US" sz="1800" dirty="0">
                          <a:latin typeface="Arial" panose="020B0604020202020204" pitchFamily="34" charset="0"/>
                          <a:cs typeface="Arial" panose="020B0604020202020204" pitchFamily="34" charset="0"/>
                        </a:rPr>
                        <a:t>28.0%</a:t>
                      </a:r>
                    </a:p>
                  </a:txBody>
                  <a:tcPr/>
                </a:tc>
                <a:tc>
                  <a:txBody>
                    <a:bodyPr/>
                    <a:lstStyle/>
                    <a:p>
                      <a:pPr algn="ctr"/>
                      <a:r>
                        <a:rPr lang="en-US" sz="1800" dirty="0">
                          <a:latin typeface="Arial" panose="020B0604020202020204" pitchFamily="34" charset="0"/>
                          <a:cs typeface="Arial" panose="020B0604020202020204" pitchFamily="34" charset="0"/>
                        </a:rPr>
                        <a:t>9.6%</a:t>
                      </a:r>
                    </a:p>
                  </a:txBody>
                  <a:tcPr/>
                </a:tc>
                <a:extLst>
                  <a:ext uri="{0D108BD9-81ED-4DB2-BD59-A6C34878D82A}">
                    <a16:rowId xmlns:a16="http://schemas.microsoft.com/office/drawing/2014/main" val="124785058"/>
                  </a:ext>
                </a:extLst>
              </a:tr>
              <a:tr h="437001">
                <a:tc>
                  <a:txBody>
                    <a:bodyPr/>
                    <a:lstStyle/>
                    <a:p>
                      <a:r>
                        <a:rPr lang="en-US" sz="1800" dirty="0">
                          <a:latin typeface="Arial" panose="020B0604020202020204" pitchFamily="34" charset="0"/>
                          <a:cs typeface="Arial" panose="020B0604020202020204" pitchFamily="34" charset="0"/>
                        </a:rPr>
                        <a:t>Nausea/Vomiting</a:t>
                      </a:r>
                    </a:p>
                  </a:txBody>
                  <a:tcPr/>
                </a:tc>
                <a:tc>
                  <a:txBody>
                    <a:bodyPr/>
                    <a:lstStyle/>
                    <a:p>
                      <a:pPr algn="ctr"/>
                      <a:r>
                        <a:rPr lang="en-US" sz="1800" dirty="0">
                          <a:latin typeface="Arial" panose="020B0604020202020204" pitchFamily="34" charset="0"/>
                          <a:cs typeface="Arial" panose="020B0604020202020204" pitchFamily="34" charset="0"/>
                        </a:rPr>
                        <a:t>58.8%</a:t>
                      </a:r>
                    </a:p>
                  </a:txBody>
                  <a:tcPr/>
                </a:tc>
                <a:tc>
                  <a:txBody>
                    <a:bodyPr/>
                    <a:lstStyle/>
                    <a:p>
                      <a:pPr algn="ctr"/>
                      <a:r>
                        <a:rPr lang="en-US" sz="1800" dirty="0">
                          <a:latin typeface="Arial" panose="020B0604020202020204" pitchFamily="34" charset="0"/>
                          <a:cs typeface="Arial" panose="020B0604020202020204" pitchFamily="34" charset="0"/>
                        </a:rPr>
                        <a:t>27.0%</a:t>
                      </a:r>
                    </a:p>
                  </a:txBody>
                  <a:tcPr/>
                </a:tc>
                <a:tc>
                  <a:txBody>
                    <a:bodyPr/>
                    <a:lstStyle/>
                    <a:p>
                      <a:pPr algn="ctr"/>
                      <a:r>
                        <a:rPr lang="en-US" sz="1800" dirty="0">
                          <a:latin typeface="Arial" panose="020B0604020202020204" pitchFamily="34" charset="0"/>
                          <a:cs typeface="Arial" panose="020B0604020202020204" pitchFamily="34" charset="0"/>
                        </a:rPr>
                        <a:t>28.0%</a:t>
                      </a:r>
                    </a:p>
                  </a:txBody>
                  <a:tcPr/>
                </a:tc>
                <a:tc>
                  <a:txBody>
                    <a:bodyPr/>
                    <a:lstStyle/>
                    <a:p>
                      <a:pPr algn="ctr"/>
                      <a:r>
                        <a:rPr lang="en-US" sz="1800" dirty="0">
                          <a:latin typeface="Arial" panose="020B0604020202020204" pitchFamily="34" charset="0"/>
                          <a:cs typeface="Arial" panose="020B0604020202020204" pitchFamily="34" charset="0"/>
                        </a:rPr>
                        <a:t>15.4%</a:t>
                      </a:r>
                    </a:p>
                  </a:txBody>
                  <a:tcPr/>
                </a:tc>
                <a:extLst>
                  <a:ext uri="{0D108BD9-81ED-4DB2-BD59-A6C34878D82A}">
                    <a16:rowId xmlns:a16="http://schemas.microsoft.com/office/drawing/2014/main" val="1055970284"/>
                  </a:ext>
                </a:extLst>
              </a:tr>
              <a:tr h="418522">
                <a:tc>
                  <a:txBody>
                    <a:bodyPr/>
                    <a:lstStyle/>
                    <a:p>
                      <a:r>
                        <a:rPr lang="en-US" sz="1800" dirty="0">
                          <a:latin typeface="Arial" panose="020B0604020202020204" pitchFamily="34" charset="0"/>
                          <a:cs typeface="Arial" panose="020B0604020202020204" pitchFamily="34" charset="0"/>
                        </a:rPr>
                        <a:t>Headache</a:t>
                      </a:r>
                    </a:p>
                  </a:txBody>
                  <a:tcPr/>
                </a:tc>
                <a:tc>
                  <a:txBody>
                    <a:bodyPr/>
                    <a:lstStyle/>
                    <a:p>
                      <a:pPr algn="ctr"/>
                      <a:r>
                        <a:rPr lang="en-US" sz="1800" dirty="0">
                          <a:latin typeface="Arial" panose="020B0604020202020204" pitchFamily="34" charset="0"/>
                          <a:cs typeface="Arial" panose="020B0604020202020204" pitchFamily="34" charset="0"/>
                        </a:rPr>
                        <a:t>11.8%</a:t>
                      </a:r>
                    </a:p>
                  </a:txBody>
                  <a:tcPr/>
                </a:tc>
                <a:tc>
                  <a:txBody>
                    <a:bodyPr/>
                    <a:lstStyle/>
                    <a:p>
                      <a:pPr algn="ctr"/>
                      <a:r>
                        <a:rPr lang="en-US" sz="1800" dirty="0">
                          <a:latin typeface="Arial" panose="020B0604020202020204" pitchFamily="34" charset="0"/>
                          <a:cs typeface="Arial" panose="020B0604020202020204" pitchFamily="34" charset="0"/>
                        </a:rPr>
                        <a:t>15.0%</a:t>
                      </a:r>
                    </a:p>
                  </a:txBody>
                  <a:tcPr/>
                </a:tc>
                <a:tc>
                  <a:txBody>
                    <a:bodyPr/>
                    <a:lstStyle/>
                    <a:p>
                      <a:pPr algn="ctr"/>
                      <a:r>
                        <a:rPr lang="en-US" sz="1800" dirty="0">
                          <a:latin typeface="Arial" panose="020B0604020202020204" pitchFamily="34" charset="0"/>
                          <a:cs typeface="Arial" panose="020B0604020202020204" pitchFamily="34" charset="0"/>
                        </a:rPr>
                        <a:t>14.0%</a:t>
                      </a:r>
                    </a:p>
                  </a:txBody>
                  <a:tcPr/>
                </a:tc>
                <a:tc>
                  <a:txBody>
                    <a:bodyPr/>
                    <a:lstStyle/>
                    <a:p>
                      <a:pPr algn="ctr"/>
                      <a:r>
                        <a:rPr lang="en-US" sz="1800" dirty="0">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val="2081806354"/>
                  </a:ext>
                </a:extLst>
              </a:tr>
              <a:tr h="413496">
                <a:tc>
                  <a:txBody>
                    <a:bodyPr/>
                    <a:lstStyle/>
                    <a:p>
                      <a:r>
                        <a:rPr lang="en-US" sz="1800" dirty="0">
                          <a:latin typeface="Arial" panose="020B0604020202020204" pitchFamily="34" charset="0"/>
                          <a:cs typeface="Arial" panose="020B0604020202020204" pitchFamily="34" charset="0"/>
                        </a:rPr>
                        <a:t>Dizziness</a:t>
                      </a:r>
                    </a:p>
                  </a:txBody>
                  <a:tcPr/>
                </a:tc>
                <a:tc>
                  <a:txBody>
                    <a:bodyPr/>
                    <a:lstStyle/>
                    <a:p>
                      <a:pPr algn="ctr"/>
                      <a:r>
                        <a:rPr lang="en-US" sz="1800" dirty="0">
                          <a:latin typeface="Arial" panose="020B0604020202020204" pitchFamily="34" charset="0"/>
                          <a:cs typeface="Arial" panose="020B0604020202020204" pitchFamily="34" charset="0"/>
                        </a:rPr>
                        <a:t>8.4%</a:t>
                      </a:r>
                    </a:p>
                  </a:txBody>
                  <a:tcPr/>
                </a:tc>
                <a:tc>
                  <a:txBody>
                    <a:bodyPr/>
                    <a:lstStyle/>
                    <a:p>
                      <a:pPr algn="ctr"/>
                      <a:r>
                        <a:rPr lang="en-US" sz="1800" dirty="0">
                          <a:latin typeface="Arial" panose="020B0604020202020204" pitchFamily="34" charset="0"/>
                          <a:cs typeface="Arial" panose="020B0604020202020204" pitchFamily="34" charset="0"/>
                        </a:rPr>
                        <a:t>10.0%</a:t>
                      </a:r>
                    </a:p>
                  </a:txBody>
                  <a:tcPr/>
                </a:tc>
                <a:tc>
                  <a:txBody>
                    <a:bodyPr/>
                    <a:lstStyle/>
                    <a:p>
                      <a:pPr algn="ctr"/>
                      <a:r>
                        <a:rPr lang="en-US" sz="1800" dirty="0">
                          <a:latin typeface="Arial" panose="020B0604020202020204" pitchFamily="34" charset="0"/>
                          <a:cs typeface="Arial" panose="020B0604020202020204" pitchFamily="34" charset="0"/>
                        </a:rPr>
                        <a:t>6.0%</a:t>
                      </a:r>
                    </a:p>
                  </a:txBody>
                  <a:tcPr/>
                </a:tc>
                <a:tc>
                  <a:txBody>
                    <a:bodyPr/>
                    <a:lstStyle/>
                    <a:p>
                      <a:pPr algn="ctr"/>
                      <a:r>
                        <a:rPr lang="en-US" sz="1800" dirty="0">
                          <a:latin typeface="Arial" panose="020B0604020202020204" pitchFamily="34" charset="0"/>
                          <a:cs typeface="Arial" panose="020B0604020202020204" pitchFamily="34" charset="0"/>
                        </a:rPr>
                        <a:t>0.0%</a:t>
                      </a:r>
                    </a:p>
                  </a:txBody>
                  <a:tcPr/>
                </a:tc>
                <a:extLst>
                  <a:ext uri="{0D108BD9-81ED-4DB2-BD59-A6C34878D82A}">
                    <a16:rowId xmlns:a16="http://schemas.microsoft.com/office/drawing/2014/main" val="2804547432"/>
                  </a:ext>
                </a:extLst>
              </a:tr>
              <a:tr h="413496">
                <a:tc>
                  <a:txBody>
                    <a:bodyPr/>
                    <a:lstStyle/>
                    <a:p>
                      <a:r>
                        <a:rPr lang="en-US" sz="1800" dirty="0">
                          <a:latin typeface="Arial" panose="020B0604020202020204" pitchFamily="34" charset="0"/>
                          <a:cs typeface="Arial" panose="020B0604020202020204" pitchFamily="34" charset="0"/>
                        </a:rPr>
                        <a:t>Myalgia/Arthralgia</a:t>
                      </a:r>
                    </a:p>
                  </a:txBody>
                  <a:tcPr/>
                </a:tc>
                <a:tc>
                  <a:txBody>
                    <a:bodyPr/>
                    <a:lstStyle/>
                    <a:p>
                      <a:pPr algn="ctr"/>
                      <a:r>
                        <a:rPr lang="en-US" sz="1800" dirty="0">
                          <a:latin typeface="Arial" panose="020B0604020202020204" pitchFamily="34" charset="0"/>
                          <a:cs typeface="Arial" panose="020B0604020202020204" pitchFamily="34" charset="0"/>
                        </a:rPr>
                        <a:t>10.9%</a:t>
                      </a:r>
                    </a:p>
                  </a:txBody>
                  <a:tcPr/>
                </a:tc>
                <a:tc>
                  <a:txBody>
                    <a:bodyPr/>
                    <a:lstStyle/>
                    <a:p>
                      <a:pPr algn="ctr"/>
                      <a:r>
                        <a:rPr lang="en-US" sz="1800" dirty="0">
                          <a:latin typeface="Arial" panose="020B0604020202020204" pitchFamily="34" charset="0"/>
                          <a:cs typeface="Arial" panose="020B0604020202020204" pitchFamily="34" charset="0"/>
                        </a:rPr>
                        <a:t>8.0%</a:t>
                      </a:r>
                    </a:p>
                  </a:txBody>
                  <a:tcPr/>
                </a:tc>
                <a:tc>
                  <a:txBody>
                    <a:bodyPr/>
                    <a:lstStyle/>
                    <a:p>
                      <a:pPr algn="ctr"/>
                      <a:r>
                        <a:rPr lang="en-US" sz="1800" dirty="0">
                          <a:latin typeface="Arial" panose="020B0604020202020204" pitchFamily="34" charset="0"/>
                          <a:cs typeface="Arial" panose="020B0604020202020204" pitchFamily="34" charset="0"/>
                        </a:rPr>
                        <a:t>2.0%</a:t>
                      </a:r>
                    </a:p>
                  </a:txBody>
                  <a:tcPr/>
                </a:tc>
                <a:tc>
                  <a:txBody>
                    <a:bodyPr/>
                    <a:lstStyle/>
                    <a:p>
                      <a:pPr algn="ctr"/>
                      <a:r>
                        <a:rPr lang="en-US" sz="1800" dirty="0">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val="1823938539"/>
                  </a:ext>
                </a:extLst>
              </a:tr>
            </a:tbl>
          </a:graphicData>
        </a:graphic>
      </p:graphicFrame>
      <p:sp>
        <p:nvSpPr>
          <p:cNvPr id="6" name="TextBox 5">
            <a:extLst>
              <a:ext uri="{FF2B5EF4-FFF2-40B4-BE49-F238E27FC236}">
                <a16:creationId xmlns:a16="http://schemas.microsoft.com/office/drawing/2014/main" id="{09E20A7C-8090-B659-7EA5-10EF605F11C9}"/>
              </a:ext>
            </a:extLst>
          </p:cNvPr>
          <p:cNvSpPr txBox="1"/>
          <p:nvPr/>
        </p:nvSpPr>
        <p:spPr>
          <a:xfrm>
            <a:off x="623460" y="6329456"/>
            <a:ext cx="7866022" cy="276999"/>
          </a:xfrm>
          <a:prstGeom prst="rect">
            <a:avLst/>
          </a:prstGeom>
          <a:noFill/>
        </p:spPr>
        <p:txBody>
          <a:bodyPr wrap="square" rtlCol="0">
            <a:spAutoFit/>
          </a:bodyPr>
          <a:lstStyle/>
          <a:p>
            <a:r>
              <a:rPr lang="en-US" sz="1200" dirty="0"/>
              <a:t>Mayer et al. </a:t>
            </a:r>
            <a:r>
              <a:rPr lang="en-US" sz="1200" i="1" dirty="0"/>
              <a:t>J </a:t>
            </a:r>
            <a:r>
              <a:rPr lang="en-US" sz="1200" i="1" dirty="0" err="1"/>
              <a:t>Acquir</a:t>
            </a:r>
            <a:r>
              <a:rPr lang="en-US" sz="1200" i="1" dirty="0"/>
              <a:t> Immune </a:t>
            </a:r>
            <a:r>
              <a:rPr lang="en-US" sz="1200" i="1" dirty="0" err="1"/>
              <a:t>Defic</a:t>
            </a:r>
            <a:r>
              <a:rPr lang="en-US" sz="1200" i="1" dirty="0"/>
              <a:t> </a:t>
            </a:r>
            <a:r>
              <a:rPr lang="en-US" sz="1200" i="1" dirty="0" err="1"/>
              <a:t>Syndr</a:t>
            </a:r>
            <a:r>
              <a:rPr lang="en-US" sz="1200" dirty="0"/>
              <a:t>. 2022</a:t>
            </a:r>
          </a:p>
        </p:txBody>
      </p:sp>
      <p:sp>
        <p:nvSpPr>
          <p:cNvPr id="7" name="Rectangle 6">
            <a:extLst>
              <a:ext uri="{FF2B5EF4-FFF2-40B4-BE49-F238E27FC236}">
                <a16:creationId xmlns:a16="http://schemas.microsoft.com/office/drawing/2014/main" id="{48CD826D-DCE7-3AD7-3404-A0D005782E5D}"/>
              </a:ext>
            </a:extLst>
          </p:cNvPr>
          <p:cNvSpPr/>
          <p:nvPr/>
        </p:nvSpPr>
        <p:spPr>
          <a:xfrm>
            <a:off x="9052561" y="2199057"/>
            <a:ext cx="2086654" cy="31814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999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D458A-C133-8AE0-F994-68D92E9B1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98709-2069-9381-E3C7-7C0E6BEEE85B}"/>
              </a:ext>
            </a:extLst>
          </p:cNvPr>
          <p:cNvSpPr>
            <a:spLocks noGrp="1"/>
          </p:cNvSpPr>
          <p:nvPr>
            <p:ph type="title"/>
          </p:nvPr>
        </p:nvSpPr>
        <p:spPr>
          <a:xfrm>
            <a:off x="623460" y="891362"/>
            <a:ext cx="10515163" cy="648915"/>
          </a:xfrm>
        </p:spPr>
        <p:txBody>
          <a:bodyPr/>
          <a:lstStyle/>
          <a:p>
            <a:r>
              <a:rPr lang="en-US" dirty="0">
                <a:latin typeface="Arial" panose="020B0604020202020204" pitchFamily="34" charset="0"/>
              </a:rPr>
              <a:t>Risk Reduction Counseling</a:t>
            </a:r>
          </a:p>
        </p:txBody>
      </p:sp>
      <p:sp>
        <p:nvSpPr>
          <p:cNvPr id="3" name="Text Placeholder 2">
            <a:extLst>
              <a:ext uri="{FF2B5EF4-FFF2-40B4-BE49-F238E27FC236}">
                <a16:creationId xmlns:a16="http://schemas.microsoft.com/office/drawing/2014/main" id="{E11805AE-8605-675E-C233-68F6FA768820}"/>
              </a:ext>
            </a:extLst>
          </p:cNvPr>
          <p:cNvSpPr>
            <a:spLocks noGrp="1"/>
          </p:cNvSpPr>
          <p:nvPr>
            <p:ph type="body" sz="quarter" idx="11"/>
          </p:nvPr>
        </p:nvSpPr>
        <p:spPr>
          <a:xfrm>
            <a:off x="623460" y="1540277"/>
            <a:ext cx="9617437" cy="2986087"/>
          </a:xfrm>
        </p:spPr>
        <p:txBody>
          <a:bodyPr/>
          <a:lstStyle/>
          <a:p>
            <a:r>
              <a:rPr lang="en-US" dirty="0">
                <a:latin typeface="Arial" panose="020B0604020202020204" pitchFamily="34" charset="0"/>
              </a:rPr>
              <a:t>Avoid blood, plasma, organ, tissue, semen, or egg donations</a:t>
            </a:r>
          </a:p>
          <a:p>
            <a:r>
              <a:rPr lang="en-US" dirty="0">
                <a:latin typeface="Arial" panose="020B0604020202020204" pitchFamily="34" charset="0"/>
              </a:rPr>
              <a:t>Avoid breastfeeding or pregnancy for 6-12 weeks</a:t>
            </a:r>
          </a:p>
          <a:p>
            <a:r>
              <a:rPr lang="en-US" dirty="0">
                <a:latin typeface="Arial" panose="020B0604020202020204" pitchFamily="34" charset="0"/>
              </a:rPr>
              <a:t>Use contraceptive barrier (condom) for sexual activity</a:t>
            </a:r>
          </a:p>
          <a:p>
            <a:r>
              <a:rPr lang="en-US" dirty="0">
                <a:latin typeface="Arial" panose="020B0604020202020204" pitchFamily="34" charset="0"/>
              </a:rPr>
              <a:t>Adherence to ART for full course</a:t>
            </a:r>
          </a:p>
          <a:p>
            <a:r>
              <a:rPr lang="en-US" dirty="0">
                <a:latin typeface="Arial" panose="020B0604020202020204" pitchFamily="34" charset="0"/>
              </a:rPr>
              <a:t>HIV transmission and disease education</a:t>
            </a:r>
          </a:p>
          <a:p>
            <a:r>
              <a:rPr lang="en-US" dirty="0">
                <a:latin typeface="Arial" panose="020B0604020202020204" pitchFamily="34" charset="0"/>
              </a:rPr>
              <a:t>No special precautions at work or change in patient care responsibilities</a:t>
            </a:r>
          </a:p>
          <a:p>
            <a:r>
              <a:rPr lang="en-US" dirty="0">
                <a:latin typeface="Arial" panose="020B0604020202020204" pitchFamily="34" charset="0"/>
              </a:rPr>
              <a:t>If history of presenting for multiple cases of </a:t>
            </a:r>
            <a:r>
              <a:rPr lang="en-US" dirty="0" err="1">
                <a:latin typeface="Arial" panose="020B0604020202020204" pitchFamily="34" charset="0"/>
              </a:rPr>
              <a:t>nPEP</a:t>
            </a:r>
            <a:r>
              <a:rPr lang="en-US" dirty="0">
                <a:latin typeface="Arial" panose="020B0604020202020204" pitchFamily="34" charset="0"/>
              </a:rPr>
              <a:t>, may consider referral to provider to discuss PrEP and </a:t>
            </a:r>
            <a:r>
              <a:rPr lang="en-US" dirty="0" err="1">
                <a:latin typeface="Arial" panose="020B0604020202020204" pitchFamily="34" charset="0"/>
              </a:rPr>
              <a:t>doxyPEP</a:t>
            </a: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C9A24DCD-D499-581F-5E57-036BB0C060E9}"/>
              </a:ext>
            </a:extLst>
          </p:cNvPr>
          <p:cNvSpPr txBox="1"/>
          <p:nvPr/>
        </p:nvSpPr>
        <p:spPr>
          <a:xfrm>
            <a:off x="623460" y="6329456"/>
            <a:ext cx="7866022" cy="276999"/>
          </a:xfrm>
          <a:prstGeom prst="rect">
            <a:avLst/>
          </a:prstGeom>
          <a:noFill/>
        </p:spPr>
        <p:txBody>
          <a:bodyPr wrap="square" rtlCol="0">
            <a:spAutoFit/>
          </a:bodyPr>
          <a:lstStyle/>
          <a:p>
            <a:r>
              <a:rPr lang="en-US" sz="1200" dirty="0" err="1"/>
              <a:t>nPEP</a:t>
            </a:r>
            <a:r>
              <a:rPr lang="en-US" sz="1200" dirty="0"/>
              <a:t> Guidelines. </a:t>
            </a:r>
            <a:r>
              <a:rPr lang="en-US" sz="1200" dirty="0">
                <a:hlinkClick r:id="rId2"/>
              </a:rPr>
              <a:t>https://www.cdc.gov/hiv/pdf/programresources/cdc-hiv-npep-guidelines.pdf</a:t>
            </a:r>
            <a:r>
              <a:rPr lang="en-US" sz="1200" dirty="0"/>
              <a:t> Accessed April 21, 2024</a:t>
            </a:r>
          </a:p>
        </p:txBody>
      </p:sp>
    </p:spTree>
    <p:extLst>
      <p:ext uri="{BB962C8B-B14F-4D97-AF65-F5344CB8AC3E}">
        <p14:creationId xmlns:p14="http://schemas.microsoft.com/office/powerpoint/2010/main" val="4216398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F6FBB-5B20-0437-8BEE-55402FADE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1F94F-FB21-776B-DD56-0758A6A50F43}"/>
              </a:ext>
            </a:extLst>
          </p:cNvPr>
          <p:cNvSpPr>
            <a:spLocks noGrp="1"/>
          </p:cNvSpPr>
          <p:nvPr>
            <p:ph type="title"/>
          </p:nvPr>
        </p:nvSpPr>
        <p:spPr>
          <a:xfrm>
            <a:off x="624051" y="894261"/>
            <a:ext cx="10515163" cy="648915"/>
          </a:xfrm>
        </p:spPr>
        <p:txBody>
          <a:bodyPr/>
          <a:lstStyle/>
          <a:p>
            <a:r>
              <a:rPr lang="en-US" dirty="0">
                <a:latin typeface="Arial" panose="020B0604020202020204" pitchFamily="34" charset="0"/>
              </a:rPr>
              <a:t>Celebration of Learning: Case 2</a:t>
            </a:r>
          </a:p>
        </p:txBody>
      </p:sp>
      <p:sp>
        <p:nvSpPr>
          <p:cNvPr id="3" name="Text Placeholder 2">
            <a:extLst>
              <a:ext uri="{FF2B5EF4-FFF2-40B4-BE49-F238E27FC236}">
                <a16:creationId xmlns:a16="http://schemas.microsoft.com/office/drawing/2014/main" id="{A641EDD5-5914-52AD-B0EE-6FF202BA442F}"/>
              </a:ext>
            </a:extLst>
          </p:cNvPr>
          <p:cNvSpPr>
            <a:spLocks noGrp="1"/>
          </p:cNvSpPr>
          <p:nvPr>
            <p:ph type="body" sz="quarter" idx="11"/>
          </p:nvPr>
        </p:nvSpPr>
        <p:spPr>
          <a:xfrm>
            <a:off x="624051" y="1634412"/>
            <a:ext cx="9617437" cy="2986087"/>
          </a:xfrm>
        </p:spPr>
        <p:txBody>
          <a:bodyPr/>
          <a:lstStyle/>
          <a:p>
            <a:r>
              <a:rPr lang="en-US" dirty="0">
                <a:latin typeface="Arial" panose="020B0604020202020204" pitchFamily="34" charset="0"/>
              </a:rPr>
              <a:t>Patient JZ is a 38yo cisgender black male</a:t>
            </a:r>
          </a:p>
          <a:p>
            <a:r>
              <a:rPr lang="en-US" dirty="0">
                <a:latin typeface="Arial" panose="020B0604020202020204" pitchFamily="34" charset="0"/>
              </a:rPr>
              <a:t>PMH: Asthma, HTN, gout; HIV neg tested 4 months ago </a:t>
            </a:r>
          </a:p>
          <a:p>
            <a:r>
              <a:rPr lang="en-US" dirty="0">
                <a:latin typeface="Arial" panose="020B0604020202020204" pitchFamily="34" charset="0"/>
              </a:rPr>
              <a:t>Allergies: Sulfa</a:t>
            </a:r>
          </a:p>
          <a:p>
            <a:r>
              <a:rPr lang="en-US" dirty="0">
                <a:latin typeface="Arial" panose="020B0604020202020204" pitchFamily="34" charset="0"/>
              </a:rPr>
              <a:t>Medications: lisinopril/HCTZ 20/25mg daily, fluticasone/salmeterol 250/50mcg BID, albuterol prn, allopurinol 300mg daily</a:t>
            </a:r>
          </a:p>
          <a:p>
            <a:r>
              <a:rPr lang="en-US" dirty="0">
                <a:latin typeface="Arial" panose="020B0604020202020204" pitchFamily="34" charset="0"/>
              </a:rPr>
              <a:t>Social History: 1/2ppd cigarettes x20yrs, occasional MJ, reports 50% condom use for sexual activity</a:t>
            </a:r>
          </a:p>
          <a:p>
            <a:r>
              <a:rPr lang="en-US" dirty="0">
                <a:latin typeface="Arial" panose="020B0604020202020204" pitchFamily="34" charset="0"/>
              </a:rPr>
              <a:t>Presents today reporting unprotected vaginal intercourse ~36h ago with HIV+ GF; He reports GF is on medication; Has received PEP twice in past 12mos for similar incidents.</a:t>
            </a:r>
          </a:p>
        </p:txBody>
      </p:sp>
    </p:spTree>
    <p:extLst>
      <p:ext uri="{BB962C8B-B14F-4D97-AF65-F5344CB8AC3E}">
        <p14:creationId xmlns:p14="http://schemas.microsoft.com/office/powerpoint/2010/main" val="146862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panose="020B0604020202020204" pitchFamily="34" charset="0"/>
              </a:rPr>
              <a:t>Virtual Meeting Housekeeping</a:t>
            </a:r>
          </a:p>
        </p:txBody>
      </p:sp>
      <p:sp>
        <p:nvSpPr>
          <p:cNvPr id="7" name="Text Placeholder 6"/>
          <p:cNvSpPr>
            <a:spLocks noGrp="1"/>
          </p:cNvSpPr>
          <p:nvPr>
            <p:ph type="body" sz="quarter" idx="11"/>
          </p:nvPr>
        </p:nvSpPr>
        <p:spPr>
          <a:xfrm>
            <a:off x="625477" y="2141308"/>
            <a:ext cx="10947427" cy="3503034"/>
          </a:xfrm>
        </p:spPr>
        <p:txBody>
          <a:bodyPr>
            <a:normAutofit/>
          </a:bodyPr>
          <a:lstStyle/>
          <a:p>
            <a:pPr>
              <a:lnSpc>
                <a:spcPct val="120000"/>
              </a:lnSpc>
            </a:pPr>
            <a:r>
              <a:rPr lang="en-US" sz="2200" dirty="0">
                <a:latin typeface="Arial" panose="020B0604020202020204" pitchFamily="34" charset="0"/>
              </a:rPr>
              <a:t>This session is being recorded</a:t>
            </a:r>
          </a:p>
          <a:p>
            <a:pPr>
              <a:lnSpc>
                <a:spcPct val="120000"/>
              </a:lnSpc>
            </a:pPr>
            <a:r>
              <a:rPr lang="en-US" sz="2200" dirty="0">
                <a:latin typeface="Arial" panose="020B0604020202020204" pitchFamily="34" charset="0"/>
              </a:rPr>
              <a:t>Post questions and comments in the chat box at any time</a:t>
            </a:r>
          </a:p>
          <a:p>
            <a:pPr>
              <a:lnSpc>
                <a:spcPct val="120000"/>
              </a:lnSpc>
            </a:pPr>
            <a:r>
              <a:rPr lang="en-US" sz="2200" dirty="0">
                <a:latin typeface="Arial" panose="020B0604020202020204" pitchFamily="34" charset="0"/>
              </a:rPr>
              <a:t>If you are joining by phone:</a:t>
            </a:r>
          </a:p>
          <a:p>
            <a:pPr lvl="1">
              <a:lnSpc>
                <a:spcPct val="120000"/>
              </a:lnSpc>
            </a:pPr>
            <a:r>
              <a:rPr lang="en-US" sz="2200" dirty="0">
                <a:latin typeface="Arial" panose="020B0604020202020204" pitchFamily="34" charset="0"/>
              </a:rPr>
              <a:t>Please mute your computer speakers</a:t>
            </a:r>
          </a:p>
          <a:p>
            <a:pPr lvl="1">
              <a:lnSpc>
                <a:spcPct val="120000"/>
              </a:lnSpc>
            </a:pPr>
            <a:r>
              <a:rPr lang="en-US" sz="2200" dirty="0">
                <a:latin typeface="Arial" panose="020B0604020202020204" pitchFamily="34" charset="0"/>
              </a:rPr>
              <a:t>Please do not place your phone on hold  </a:t>
            </a:r>
          </a:p>
          <a:p>
            <a:pPr>
              <a:lnSpc>
                <a:spcPct val="120000"/>
              </a:lnSpc>
            </a:pPr>
            <a:r>
              <a:rPr lang="en-US" sz="2200" dirty="0">
                <a:latin typeface="Arial" panose="020B0604020202020204" pitchFamily="34" charset="0"/>
              </a:rPr>
              <a:t>If you need technical assistance, contact Karen (Curd) Harris via </a:t>
            </a:r>
            <a:r>
              <a:rPr lang="en-US" sz="2200" dirty="0" err="1">
                <a:latin typeface="Arial" panose="020B0604020202020204" pitchFamily="34" charset="0"/>
              </a:rPr>
              <a:t>chatbox</a:t>
            </a:r>
            <a:r>
              <a:rPr lang="en-US" sz="2200" dirty="0">
                <a:latin typeface="Arial" panose="020B0604020202020204" pitchFamily="34" charset="0"/>
              </a:rPr>
              <a:t> or email at </a:t>
            </a:r>
            <a:r>
              <a:rPr lang="en-US" sz="2200" dirty="0">
                <a:latin typeface="Arial" panose="020B0604020202020204" pitchFamily="34" charset="0"/>
                <a:hlinkClick r:id="rId2"/>
              </a:rPr>
              <a:t>kcurd@iu.edu</a:t>
            </a:r>
            <a:r>
              <a:rPr lang="en-US" sz="2200" dirty="0">
                <a:latin typeface="Arial" panose="020B0604020202020204" pitchFamily="34" charset="0"/>
              </a:rPr>
              <a:t> </a:t>
            </a:r>
          </a:p>
        </p:txBody>
      </p:sp>
    </p:spTree>
    <p:extLst>
      <p:ext uri="{BB962C8B-B14F-4D97-AF65-F5344CB8AC3E}">
        <p14:creationId xmlns:p14="http://schemas.microsoft.com/office/powerpoint/2010/main" val="2726781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CE86-42ED-BB66-DA4B-59CAB8880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792F2-926E-3DB7-EC8F-B062E35AFCE7}"/>
              </a:ext>
            </a:extLst>
          </p:cNvPr>
          <p:cNvSpPr>
            <a:spLocks noGrp="1"/>
          </p:cNvSpPr>
          <p:nvPr>
            <p:ph type="title"/>
          </p:nvPr>
        </p:nvSpPr>
        <p:spPr>
          <a:xfrm>
            <a:off x="325877" y="998636"/>
            <a:ext cx="10515163" cy="648915"/>
          </a:xfrm>
        </p:spPr>
        <p:txBody>
          <a:bodyPr/>
          <a:lstStyle/>
          <a:p>
            <a:r>
              <a:rPr lang="en-US" dirty="0">
                <a:latin typeface="Arial" panose="020B0604020202020204" pitchFamily="34" charset="0"/>
              </a:rPr>
              <a:t>Celebration of Learning: Case 2 Jeopardy</a:t>
            </a:r>
          </a:p>
        </p:txBody>
      </p:sp>
      <p:sp>
        <p:nvSpPr>
          <p:cNvPr id="3" name="Text Placeholder 2">
            <a:extLst>
              <a:ext uri="{FF2B5EF4-FFF2-40B4-BE49-F238E27FC236}">
                <a16:creationId xmlns:a16="http://schemas.microsoft.com/office/drawing/2014/main" id="{3D05FDFE-5780-2B8E-4255-2056D0007073}"/>
              </a:ext>
            </a:extLst>
          </p:cNvPr>
          <p:cNvSpPr>
            <a:spLocks noGrp="1"/>
          </p:cNvSpPr>
          <p:nvPr>
            <p:ph type="body" sz="quarter" idx="11"/>
          </p:nvPr>
        </p:nvSpPr>
        <p:spPr/>
        <p:txBody>
          <a:bodyPr/>
          <a:lstStyle/>
          <a:p>
            <a:pPr marL="0" indent="0">
              <a:buNone/>
            </a:pPr>
            <a:r>
              <a:rPr lang="en-US" dirty="0">
                <a:latin typeface="Arial" panose="020B0604020202020204" pitchFamily="34" charset="0"/>
              </a:rPr>
              <a:t>What do you recommend for JZ?</a:t>
            </a:r>
          </a:p>
          <a:p>
            <a:pPr marL="457200" indent="-457200">
              <a:buAutoNum type="alphaUcPeriod"/>
            </a:pPr>
            <a:r>
              <a:rPr lang="en-US" dirty="0">
                <a:latin typeface="Arial" panose="020B0604020202020204" pitchFamily="34" charset="0"/>
              </a:rPr>
              <a:t>No PEP because it has been too long since exposure; refer for PrEP</a:t>
            </a:r>
          </a:p>
          <a:p>
            <a:pPr marL="457200" indent="-457200">
              <a:buAutoNum type="alphaUcPeriod"/>
            </a:pPr>
            <a:r>
              <a:rPr lang="en-US" dirty="0">
                <a:latin typeface="Arial" panose="020B0604020202020204" pitchFamily="34" charset="0"/>
              </a:rPr>
              <a:t>PEP with raltegravir 400mg BID + emtricitabine/tenofovir AF 200/25mg daily x10 days</a:t>
            </a:r>
          </a:p>
          <a:p>
            <a:pPr marL="457200" indent="-457200">
              <a:buAutoNum type="alphaUcPeriod"/>
            </a:pPr>
            <a:r>
              <a:rPr lang="en-US" dirty="0">
                <a:latin typeface="Arial" panose="020B0604020202020204" pitchFamily="34" charset="0"/>
              </a:rPr>
              <a:t>PEP with bictegravir/emtricitabine/tenofovir AF 50/200/25mg daily x28 days</a:t>
            </a:r>
          </a:p>
          <a:p>
            <a:pPr marL="457200" indent="-457200">
              <a:buAutoNum type="alphaUcPeriod"/>
            </a:pPr>
            <a:r>
              <a:rPr lang="en-US" dirty="0">
                <a:latin typeface="Arial" panose="020B0604020202020204" pitchFamily="34" charset="0"/>
              </a:rPr>
              <a:t>PEP with dolutegravir 50mg daily + emtricitabine/tenofovir DF 200/300mg daily x30 days</a:t>
            </a:r>
          </a:p>
          <a:p>
            <a:pPr marL="0" indent="0">
              <a:buNone/>
            </a:pPr>
            <a:endParaRPr lang="en-US" dirty="0">
              <a:latin typeface="Arial" panose="020B0604020202020204" pitchFamily="34" charset="0"/>
            </a:endParaRPr>
          </a:p>
        </p:txBody>
      </p:sp>
      <p:pic>
        <p:nvPicPr>
          <p:cNvPr id="4" name="Picture 3" descr="A colorful background with text&#10;&#10;Description automatically generated">
            <a:extLst>
              <a:ext uri="{FF2B5EF4-FFF2-40B4-BE49-F238E27FC236}">
                <a16:creationId xmlns:a16="http://schemas.microsoft.com/office/drawing/2014/main" id="{061C330F-B1AF-0FA5-46EA-624C9E87F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589" y="861805"/>
            <a:ext cx="2962275" cy="1543050"/>
          </a:xfrm>
          <a:prstGeom prst="rect">
            <a:avLst/>
          </a:prstGeom>
        </p:spPr>
      </p:pic>
    </p:spTree>
    <p:extLst>
      <p:ext uri="{BB962C8B-B14F-4D97-AF65-F5344CB8AC3E}">
        <p14:creationId xmlns:p14="http://schemas.microsoft.com/office/powerpoint/2010/main" val="1988602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BF84E-04CB-4ECB-4EFA-41D822D0A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5682D-0109-0F38-2164-50AEE1D0E61D}"/>
              </a:ext>
            </a:extLst>
          </p:cNvPr>
          <p:cNvSpPr>
            <a:spLocks noGrp="1"/>
          </p:cNvSpPr>
          <p:nvPr>
            <p:ph type="title"/>
          </p:nvPr>
        </p:nvSpPr>
        <p:spPr>
          <a:xfrm>
            <a:off x="624051" y="944898"/>
            <a:ext cx="10515163" cy="648915"/>
          </a:xfrm>
        </p:spPr>
        <p:txBody>
          <a:bodyPr/>
          <a:lstStyle/>
          <a:p>
            <a:r>
              <a:rPr lang="en-US" dirty="0">
                <a:latin typeface="Arial" panose="020B0604020202020204" pitchFamily="34" charset="0"/>
              </a:rPr>
              <a:t>Celebration of Learning: Case 3</a:t>
            </a:r>
          </a:p>
        </p:txBody>
      </p:sp>
      <p:sp>
        <p:nvSpPr>
          <p:cNvPr id="3" name="Text Placeholder 2">
            <a:extLst>
              <a:ext uri="{FF2B5EF4-FFF2-40B4-BE49-F238E27FC236}">
                <a16:creationId xmlns:a16="http://schemas.microsoft.com/office/drawing/2014/main" id="{EA3ADBBA-A2E8-8B27-BC65-38BFEE63306C}"/>
              </a:ext>
            </a:extLst>
          </p:cNvPr>
          <p:cNvSpPr>
            <a:spLocks noGrp="1"/>
          </p:cNvSpPr>
          <p:nvPr>
            <p:ph type="body" sz="quarter" idx="11"/>
          </p:nvPr>
        </p:nvSpPr>
        <p:spPr>
          <a:xfrm>
            <a:off x="624051" y="1694047"/>
            <a:ext cx="9617437" cy="2986087"/>
          </a:xfrm>
        </p:spPr>
        <p:txBody>
          <a:bodyPr/>
          <a:lstStyle/>
          <a:p>
            <a:r>
              <a:rPr lang="en-US" dirty="0">
                <a:latin typeface="Arial" panose="020B0604020202020204" pitchFamily="34" charset="0"/>
              </a:rPr>
              <a:t>Patient PS is a 26yo cisgender heterosexual black female</a:t>
            </a:r>
          </a:p>
          <a:p>
            <a:r>
              <a:rPr lang="en-US" dirty="0">
                <a:latin typeface="Arial" panose="020B0604020202020204" pitchFamily="34" charset="0"/>
              </a:rPr>
              <a:t>PMH: Migraines</a:t>
            </a:r>
          </a:p>
          <a:p>
            <a:r>
              <a:rPr lang="en-US" dirty="0">
                <a:latin typeface="Arial" panose="020B0604020202020204" pitchFamily="34" charset="0"/>
              </a:rPr>
              <a:t>NKDA</a:t>
            </a:r>
          </a:p>
          <a:p>
            <a:r>
              <a:rPr lang="en-US" dirty="0">
                <a:latin typeface="Arial" panose="020B0604020202020204" pitchFamily="34" charset="0"/>
              </a:rPr>
              <a:t>Medications: Oral contraceptive daily</a:t>
            </a:r>
          </a:p>
          <a:p>
            <a:r>
              <a:rPr lang="en-US" dirty="0">
                <a:latin typeface="Arial" panose="020B0604020202020204" pitchFamily="34" charset="0"/>
              </a:rPr>
              <a:t>Social History: No tobacco, alcohol, or other substances; in a monogamous relationship with HIV-negative male; Works FT as a researcher in a lab processing blood samples for cancer treatment</a:t>
            </a:r>
          </a:p>
          <a:p>
            <a:r>
              <a:rPr lang="en-US" dirty="0">
                <a:latin typeface="Arial" panose="020B0604020202020204" pitchFamily="34" charset="0"/>
              </a:rPr>
              <a:t>Presents for PEP evaluation after touching a piece of paper with a smear of dried blood specimen on it with pad of R index finger. No open wounds noted. No blood transferred to patient’s finger. </a:t>
            </a:r>
          </a:p>
        </p:txBody>
      </p:sp>
    </p:spTree>
    <p:extLst>
      <p:ext uri="{BB962C8B-B14F-4D97-AF65-F5344CB8AC3E}">
        <p14:creationId xmlns:p14="http://schemas.microsoft.com/office/powerpoint/2010/main" val="1231780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6C80B-9C30-90B7-1A97-76E455115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D0E29-7563-FCF5-1B5F-0FCF5939ED4B}"/>
              </a:ext>
            </a:extLst>
          </p:cNvPr>
          <p:cNvSpPr>
            <a:spLocks noGrp="1"/>
          </p:cNvSpPr>
          <p:nvPr>
            <p:ph type="title"/>
          </p:nvPr>
        </p:nvSpPr>
        <p:spPr>
          <a:xfrm>
            <a:off x="405390" y="1004532"/>
            <a:ext cx="10515163" cy="648915"/>
          </a:xfrm>
        </p:spPr>
        <p:txBody>
          <a:bodyPr/>
          <a:lstStyle/>
          <a:p>
            <a:r>
              <a:rPr lang="en-US" dirty="0">
                <a:latin typeface="Arial" panose="020B0604020202020204" pitchFamily="34" charset="0"/>
              </a:rPr>
              <a:t>Celebration of Learning: Case 3 Jeopardy</a:t>
            </a:r>
          </a:p>
        </p:txBody>
      </p:sp>
      <p:sp>
        <p:nvSpPr>
          <p:cNvPr id="3" name="Text Placeholder 2">
            <a:extLst>
              <a:ext uri="{FF2B5EF4-FFF2-40B4-BE49-F238E27FC236}">
                <a16:creationId xmlns:a16="http://schemas.microsoft.com/office/drawing/2014/main" id="{FE3AB9FB-FA46-1F6C-A4E5-9A6166426D64}"/>
              </a:ext>
            </a:extLst>
          </p:cNvPr>
          <p:cNvSpPr>
            <a:spLocks noGrp="1"/>
          </p:cNvSpPr>
          <p:nvPr>
            <p:ph type="body" sz="quarter" idx="11"/>
          </p:nvPr>
        </p:nvSpPr>
        <p:spPr/>
        <p:txBody>
          <a:bodyPr/>
          <a:lstStyle/>
          <a:p>
            <a:pPr marL="0" indent="0">
              <a:buNone/>
            </a:pPr>
            <a:r>
              <a:rPr lang="en-US" dirty="0">
                <a:latin typeface="Arial" panose="020B0604020202020204" pitchFamily="34" charset="0"/>
              </a:rPr>
              <a:t>What do you recommend for PS?</a:t>
            </a:r>
          </a:p>
          <a:p>
            <a:pPr marL="457200" indent="-457200">
              <a:buAutoNum type="alphaUcPeriod"/>
            </a:pPr>
            <a:r>
              <a:rPr lang="en-US" dirty="0">
                <a:latin typeface="Arial" panose="020B0604020202020204" pitchFamily="34" charset="0"/>
              </a:rPr>
              <a:t>No PEP because </a:t>
            </a:r>
            <a:r>
              <a:rPr lang="en-US" dirty="0" err="1">
                <a:latin typeface="Arial" panose="020B0604020202020204" pitchFamily="34" charset="0"/>
              </a:rPr>
              <a:t>neglible</a:t>
            </a:r>
            <a:r>
              <a:rPr lang="en-US" dirty="0">
                <a:latin typeface="Arial" panose="020B0604020202020204" pitchFamily="34" charset="0"/>
              </a:rPr>
              <a:t> risk for HIV acquisition</a:t>
            </a:r>
          </a:p>
          <a:p>
            <a:pPr marL="457200" indent="-457200">
              <a:buAutoNum type="alphaUcPeriod"/>
            </a:pPr>
            <a:r>
              <a:rPr lang="en-US" dirty="0">
                <a:latin typeface="Arial" panose="020B0604020202020204" pitchFamily="34" charset="0"/>
              </a:rPr>
              <a:t>PEP with raltegravir 400mg BID + emtricitabine/tenofovir DF 200/300mg daily x30 days</a:t>
            </a:r>
          </a:p>
          <a:p>
            <a:pPr marL="457200" indent="-457200">
              <a:buAutoNum type="alphaUcPeriod"/>
            </a:pPr>
            <a:r>
              <a:rPr lang="en-US" dirty="0">
                <a:latin typeface="Arial" panose="020B0604020202020204" pitchFamily="34" charset="0"/>
              </a:rPr>
              <a:t>PEP with bictegravir/emtricitabine/tenofovir AF 50/200/25mg daily x30 days</a:t>
            </a:r>
          </a:p>
          <a:p>
            <a:pPr marL="457200" indent="-457200">
              <a:buAutoNum type="alphaUcPeriod"/>
            </a:pPr>
            <a:r>
              <a:rPr lang="en-US" dirty="0">
                <a:latin typeface="Arial" panose="020B0604020202020204" pitchFamily="34" charset="0"/>
              </a:rPr>
              <a:t>PEP with dolutegravir 50mg daily + emtricitabine/tenofovir DF 200/300mg daily x30 days</a:t>
            </a:r>
          </a:p>
          <a:p>
            <a:endParaRPr lang="en-US" dirty="0">
              <a:latin typeface="Arial" panose="020B0604020202020204" pitchFamily="34" charset="0"/>
            </a:endParaRPr>
          </a:p>
        </p:txBody>
      </p:sp>
      <p:pic>
        <p:nvPicPr>
          <p:cNvPr id="7" name="Picture 6" descr="A colorful background with text&#10;&#10;Description automatically generated">
            <a:extLst>
              <a:ext uri="{FF2B5EF4-FFF2-40B4-BE49-F238E27FC236}">
                <a16:creationId xmlns:a16="http://schemas.microsoft.com/office/drawing/2014/main" id="{A8D56B94-025B-5994-2D4C-DE9C7C7D3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2474" y="881922"/>
            <a:ext cx="2962275" cy="1543050"/>
          </a:xfrm>
          <a:prstGeom prst="rect">
            <a:avLst/>
          </a:prstGeom>
        </p:spPr>
      </p:pic>
    </p:spTree>
    <p:extLst>
      <p:ext uri="{BB962C8B-B14F-4D97-AF65-F5344CB8AC3E}">
        <p14:creationId xmlns:p14="http://schemas.microsoft.com/office/powerpoint/2010/main" val="3099275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A5FEF-857E-FCB9-12C8-F0C1E1E181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8E055-DAC2-3B45-470B-8D9622470637}"/>
              </a:ext>
            </a:extLst>
          </p:cNvPr>
          <p:cNvSpPr>
            <a:spLocks noGrp="1"/>
          </p:cNvSpPr>
          <p:nvPr>
            <p:ph type="title"/>
          </p:nvPr>
        </p:nvSpPr>
        <p:spPr>
          <a:xfrm>
            <a:off x="624050" y="696420"/>
            <a:ext cx="10515163" cy="648915"/>
          </a:xfrm>
        </p:spPr>
        <p:txBody>
          <a:bodyPr/>
          <a:lstStyle/>
          <a:p>
            <a:r>
              <a:rPr lang="en-US" dirty="0">
                <a:latin typeface="Arial" panose="020B0604020202020204" pitchFamily="34" charset="0"/>
              </a:rPr>
              <a:t>Celebration of Learning: Case 4</a:t>
            </a:r>
          </a:p>
        </p:txBody>
      </p:sp>
      <p:sp>
        <p:nvSpPr>
          <p:cNvPr id="3" name="Text Placeholder 2">
            <a:extLst>
              <a:ext uri="{FF2B5EF4-FFF2-40B4-BE49-F238E27FC236}">
                <a16:creationId xmlns:a16="http://schemas.microsoft.com/office/drawing/2014/main" id="{D17B80C7-746F-F6B8-95CE-82F81EA596F8}"/>
              </a:ext>
            </a:extLst>
          </p:cNvPr>
          <p:cNvSpPr>
            <a:spLocks noGrp="1"/>
          </p:cNvSpPr>
          <p:nvPr>
            <p:ph type="body" sz="quarter" idx="11"/>
          </p:nvPr>
        </p:nvSpPr>
        <p:spPr>
          <a:xfrm>
            <a:off x="624050" y="1414909"/>
            <a:ext cx="11173698" cy="2986087"/>
          </a:xfrm>
        </p:spPr>
        <p:txBody>
          <a:bodyPr/>
          <a:lstStyle/>
          <a:p>
            <a:r>
              <a:rPr lang="en-US" dirty="0">
                <a:latin typeface="Arial" panose="020B0604020202020204" pitchFamily="34" charset="0"/>
              </a:rPr>
              <a:t>Patient QT is a 51yo cisgender white female</a:t>
            </a:r>
          </a:p>
          <a:p>
            <a:r>
              <a:rPr lang="en-US" dirty="0">
                <a:latin typeface="Arial" panose="020B0604020202020204" pitchFamily="34" charset="0"/>
              </a:rPr>
              <a:t>PMH: HIV (Dx 9 months ago), Obesity (BMI = 41kg/m</a:t>
            </a:r>
            <a:r>
              <a:rPr lang="en-US" baseline="30000" dirty="0">
                <a:latin typeface="Arial" panose="020B0604020202020204" pitchFamily="34" charset="0"/>
              </a:rPr>
              <a:t>2</a:t>
            </a:r>
            <a:r>
              <a:rPr lang="en-US" dirty="0">
                <a:latin typeface="Arial" panose="020B0604020202020204" pitchFamily="34" charset="0"/>
              </a:rPr>
              <a:t>), HLD</a:t>
            </a:r>
          </a:p>
          <a:p>
            <a:r>
              <a:rPr lang="en-US" dirty="0">
                <a:latin typeface="Arial" panose="020B0604020202020204" pitchFamily="34" charset="0"/>
              </a:rPr>
              <a:t>NKDA</a:t>
            </a:r>
          </a:p>
          <a:p>
            <a:r>
              <a:rPr lang="en-US" dirty="0">
                <a:latin typeface="Arial" panose="020B0604020202020204" pitchFamily="34" charset="0"/>
              </a:rPr>
              <a:t>Medications: Abacavir/dolutegravir/lamivudine, atorvastatin 10mg daily</a:t>
            </a:r>
          </a:p>
          <a:p>
            <a:r>
              <a:rPr lang="en-US" dirty="0">
                <a:latin typeface="Arial" panose="020B0604020202020204" pitchFamily="34" charset="0"/>
              </a:rPr>
              <a:t>Social History: Denies tobacco use; rare alcohol use</a:t>
            </a:r>
          </a:p>
          <a:p>
            <a:r>
              <a:rPr lang="en-US" dirty="0">
                <a:latin typeface="Arial" panose="020B0604020202020204" pitchFamily="34" charset="0"/>
              </a:rPr>
              <a:t>Labs: Baseline CD4 count 119 cells/mm</a:t>
            </a:r>
            <a:r>
              <a:rPr lang="en-US" baseline="30000" dirty="0">
                <a:latin typeface="Arial" panose="020B0604020202020204" pitchFamily="34" charset="0"/>
              </a:rPr>
              <a:t>3</a:t>
            </a:r>
            <a:r>
              <a:rPr lang="en-US" dirty="0">
                <a:latin typeface="Arial" panose="020B0604020202020204" pitchFamily="34" charset="0"/>
              </a:rPr>
              <a:t> and HIV viral load 29,000 copies/mL;                  Today CD4 count 175 cells/mm</a:t>
            </a:r>
            <a:r>
              <a:rPr lang="en-US" baseline="30000" dirty="0">
                <a:latin typeface="Arial" panose="020B0604020202020204" pitchFamily="34" charset="0"/>
              </a:rPr>
              <a:t>3</a:t>
            </a:r>
            <a:r>
              <a:rPr lang="en-US" dirty="0">
                <a:latin typeface="Arial" panose="020B0604020202020204" pitchFamily="34" charset="0"/>
              </a:rPr>
              <a:t> and HIV viral load &lt;20 copies/mL; No resistance  </a:t>
            </a:r>
          </a:p>
          <a:p>
            <a:r>
              <a:rPr lang="en-US" dirty="0">
                <a:latin typeface="Arial" panose="020B0604020202020204" pitchFamily="34" charset="0"/>
              </a:rPr>
              <a:t>Presents for follow up of HIV disease. Patient is concerned weight has increased from 250lbs to 285lbs (&gt;10% weight gain) since starting ART. </a:t>
            </a:r>
          </a:p>
        </p:txBody>
      </p:sp>
    </p:spTree>
    <p:extLst>
      <p:ext uri="{BB962C8B-B14F-4D97-AF65-F5344CB8AC3E}">
        <p14:creationId xmlns:p14="http://schemas.microsoft.com/office/powerpoint/2010/main" val="1208366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A6FF0-B996-4500-A61F-B57253D75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C0211-B5D0-7699-78C1-239371811AB5}"/>
              </a:ext>
            </a:extLst>
          </p:cNvPr>
          <p:cNvSpPr>
            <a:spLocks noGrp="1"/>
          </p:cNvSpPr>
          <p:nvPr>
            <p:ph type="title"/>
          </p:nvPr>
        </p:nvSpPr>
        <p:spPr>
          <a:xfrm>
            <a:off x="396464" y="1012686"/>
            <a:ext cx="10515163" cy="648915"/>
          </a:xfrm>
        </p:spPr>
        <p:txBody>
          <a:bodyPr/>
          <a:lstStyle/>
          <a:p>
            <a:r>
              <a:rPr lang="en-US" dirty="0">
                <a:latin typeface="Arial" panose="020B0604020202020204" pitchFamily="34" charset="0"/>
              </a:rPr>
              <a:t>Celebration of Learning: Case 4 Jeopardy</a:t>
            </a:r>
          </a:p>
        </p:txBody>
      </p:sp>
      <p:sp>
        <p:nvSpPr>
          <p:cNvPr id="3" name="Text Placeholder 2">
            <a:extLst>
              <a:ext uri="{FF2B5EF4-FFF2-40B4-BE49-F238E27FC236}">
                <a16:creationId xmlns:a16="http://schemas.microsoft.com/office/drawing/2014/main" id="{563282B8-D7B9-C1A6-DE59-50566347038B}"/>
              </a:ext>
            </a:extLst>
          </p:cNvPr>
          <p:cNvSpPr>
            <a:spLocks noGrp="1"/>
          </p:cNvSpPr>
          <p:nvPr>
            <p:ph type="body" sz="quarter" idx="11"/>
          </p:nvPr>
        </p:nvSpPr>
        <p:spPr>
          <a:xfrm>
            <a:off x="315938" y="1554899"/>
            <a:ext cx="10059991" cy="2986087"/>
          </a:xfrm>
        </p:spPr>
        <p:txBody>
          <a:bodyPr/>
          <a:lstStyle/>
          <a:p>
            <a:pPr marL="0" indent="0">
              <a:buNone/>
            </a:pPr>
            <a:endParaRPr lang="en-US" dirty="0">
              <a:latin typeface="Arial" panose="020B0604020202020204" pitchFamily="34" charset="0"/>
            </a:endParaRPr>
          </a:p>
          <a:p>
            <a:pPr marL="0" indent="0">
              <a:buNone/>
            </a:pPr>
            <a:r>
              <a:rPr lang="en-US" dirty="0">
                <a:latin typeface="Arial" panose="020B0604020202020204" pitchFamily="34" charset="0"/>
              </a:rPr>
              <a:t>Which factors have been associated with weight gain after ART initiation?</a:t>
            </a:r>
          </a:p>
          <a:p>
            <a:pPr marL="457200" indent="-457200">
              <a:buAutoNum type="alphaUcPeriod"/>
            </a:pPr>
            <a:r>
              <a:rPr lang="en-US" dirty="0">
                <a:latin typeface="Arial" panose="020B0604020202020204" pitchFamily="34" charset="0"/>
              </a:rPr>
              <a:t>Pre-treatment obesity, female sex, and treatment with dolutegravir</a:t>
            </a:r>
          </a:p>
          <a:p>
            <a:pPr marL="457200" indent="-457200">
              <a:buAutoNum type="alphaUcPeriod"/>
            </a:pPr>
            <a:r>
              <a:rPr lang="en-US" dirty="0">
                <a:latin typeface="Arial" panose="020B0604020202020204" pitchFamily="34" charset="0"/>
              </a:rPr>
              <a:t>White race, CD4 count &lt;200 cells/mm</a:t>
            </a:r>
            <a:r>
              <a:rPr lang="en-US" baseline="30000" dirty="0">
                <a:latin typeface="Arial" panose="020B0604020202020204" pitchFamily="34" charset="0"/>
              </a:rPr>
              <a:t>3</a:t>
            </a:r>
            <a:r>
              <a:rPr lang="en-US" dirty="0">
                <a:latin typeface="Arial" panose="020B0604020202020204" pitchFamily="34" charset="0"/>
              </a:rPr>
              <a:t>, and treatment with abacavir</a:t>
            </a:r>
          </a:p>
          <a:p>
            <a:pPr marL="457200" indent="-457200">
              <a:buAutoNum type="alphaUcPeriod"/>
            </a:pPr>
            <a:r>
              <a:rPr lang="en-US" dirty="0">
                <a:latin typeface="Arial" panose="020B0604020202020204" pitchFamily="34" charset="0"/>
              </a:rPr>
              <a:t>Pre-treatment obesity, age &gt;50 years, and HIV viral load &gt;10,000 copies/mL</a:t>
            </a:r>
          </a:p>
          <a:p>
            <a:pPr marL="457200" indent="-457200">
              <a:buAutoNum type="alphaUcPeriod"/>
            </a:pPr>
            <a:r>
              <a:rPr lang="en-US" dirty="0">
                <a:latin typeface="Arial" panose="020B0604020202020204" pitchFamily="34" charset="0"/>
              </a:rPr>
              <a:t>Female sex, CD4 count &lt;200 cells/mm</a:t>
            </a:r>
            <a:r>
              <a:rPr lang="en-US" baseline="30000" dirty="0">
                <a:latin typeface="Arial" panose="020B0604020202020204" pitchFamily="34" charset="0"/>
              </a:rPr>
              <a:t>3</a:t>
            </a:r>
            <a:r>
              <a:rPr lang="en-US" dirty="0">
                <a:latin typeface="Arial" panose="020B0604020202020204" pitchFamily="34" charset="0"/>
              </a:rPr>
              <a:t>, and treatment with dolutegravir</a:t>
            </a:r>
          </a:p>
        </p:txBody>
      </p:sp>
      <p:pic>
        <p:nvPicPr>
          <p:cNvPr id="6" name="Picture 5" descr="A colorful background with text&#10;&#10;Description automatically generated">
            <a:extLst>
              <a:ext uri="{FF2B5EF4-FFF2-40B4-BE49-F238E27FC236}">
                <a16:creationId xmlns:a16="http://schemas.microsoft.com/office/drawing/2014/main" id="{8EEAB873-733F-22A9-2DCB-F45BC17D0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177" y="890076"/>
            <a:ext cx="2962275" cy="1543050"/>
          </a:xfrm>
          <a:prstGeom prst="rect">
            <a:avLst/>
          </a:prstGeom>
        </p:spPr>
      </p:pic>
    </p:spTree>
    <p:extLst>
      <p:ext uri="{BB962C8B-B14F-4D97-AF65-F5344CB8AC3E}">
        <p14:creationId xmlns:p14="http://schemas.microsoft.com/office/powerpoint/2010/main" val="3461618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9F3CB-931A-A340-2E23-6046E00970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824A8-1C5D-79B2-19EC-2E06CFDBE987}"/>
              </a:ext>
            </a:extLst>
          </p:cNvPr>
          <p:cNvSpPr>
            <a:spLocks noGrp="1"/>
          </p:cNvSpPr>
          <p:nvPr>
            <p:ph type="title"/>
          </p:nvPr>
        </p:nvSpPr>
        <p:spPr>
          <a:xfrm>
            <a:off x="624051" y="863117"/>
            <a:ext cx="10515163" cy="648915"/>
          </a:xfrm>
        </p:spPr>
        <p:txBody>
          <a:bodyPr/>
          <a:lstStyle/>
          <a:p>
            <a:r>
              <a:rPr lang="en-US" dirty="0">
                <a:latin typeface="Arial" panose="020B0604020202020204" pitchFamily="34" charset="0"/>
              </a:rPr>
              <a:t>Weight Concerns with HIV Disease Over Time</a:t>
            </a:r>
          </a:p>
        </p:txBody>
      </p:sp>
      <p:sp>
        <p:nvSpPr>
          <p:cNvPr id="3" name="Text Placeholder 2">
            <a:extLst>
              <a:ext uri="{FF2B5EF4-FFF2-40B4-BE49-F238E27FC236}">
                <a16:creationId xmlns:a16="http://schemas.microsoft.com/office/drawing/2014/main" id="{388B0DDB-BE8B-A400-4B86-C7535A29E14F}"/>
              </a:ext>
            </a:extLst>
          </p:cNvPr>
          <p:cNvSpPr>
            <a:spLocks noGrp="1"/>
          </p:cNvSpPr>
          <p:nvPr>
            <p:ph type="body" sz="quarter" idx="11"/>
          </p:nvPr>
        </p:nvSpPr>
        <p:spPr/>
        <p:txBody>
          <a:bodyPr/>
          <a:lstStyle/>
          <a:p>
            <a:pPr marL="0" indent="0">
              <a:buNone/>
            </a:pPr>
            <a:r>
              <a:rPr lang="en-US" dirty="0"/>
              <a:t> </a:t>
            </a:r>
          </a:p>
        </p:txBody>
      </p:sp>
      <p:graphicFrame>
        <p:nvGraphicFramePr>
          <p:cNvPr id="4" name="Content Placeholder 9">
            <a:extLst>
              <a:ext uri="{FF2B5EF4-FFF2-40B4-BE49-F238E27FC236}">
                <a16:creationId xmlns:a16="http://schemas.microsoft.com/office/drawing/2014/main" id="{E4DF0173-F6B7-69BC-7945-9AAF1798144C}"/>
              </a:ext>
            </a:extLst>
          </p:cNvPr>
          <p:cNvGraphicFramePr>
            <a:graphicFrameLocks/>
          </p:cNvGraphicFramePr>
          <p:nvPr>
            <p:extLst>
              <p:ext uri="{D42A27DB-BD31-4B8C-83A1-F6EECF244321}">
                <p14:modId xmlns:p14="http://schemas.microsoft.com/office/powerpoint/2010/main" val="1133397836"/>
              </p:ext>
            </p:extLst>
          </p:nvPr>
        </p:nvGraphicFramePr>
        <p:xfrm>
          <a:off x="419548" y="1721791"/>
          <a:ext cx="11381591" cy="4390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217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DA054-537D-B46E-0D05-EEE753C61A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8CD40-C11E-46E7-A878-D7DC6D38D377}"/>
              </a:ext>
            </a:extLst>
          </p:cNvPr>
          <p:cNvSpPr>
            <a:spLocks noGrp="1"/>
          </p:cNvSpPr>
          <p:nvPr>
            <p:ph type="title"/>
          </p:nvPr>
        </p:nvSpPr>
        <p:spPr>
          <a:xfrm>
            <a:off x="624050" y="896925"/>
            <a:ext cx="10515163" cy="648915"/>
          </a:xfrm>
        </p:spPr>
        <p:txBody>
          <a:bodyPr/>
          <a:lstStyle/>
          <a:p>
            <a:r>
              <a:rPr lang="en-US" dirty="0">
                <a:latin typeface="Arial" panose="020B0604020202020204" pitchFamily="34" charset="0"/>
              </a:rPr>
              <a:t>Risk Factors for Weight Gain in People with HIV</a:t>
            </a:r>
          </a:p>
        </p:txBody>
      </p:sp>
      <p:sp>
        <p:nvSpPr>
          <p:cNvPr id="3" name="Text Placeholder 2">
            <a:extLst>
              <a:ext uri="{FF2B5EF4-FFF2-40B4-BE49-F238E27FC236}">
                <a16:creationId xmlns:a16="http://schemas.microsoft.com/office/drawing/2014/main" id="{8E149E5F-7C58-6914-88ED-BC5579C5AA91}"/>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CEF2D05A-CB9E-7B0B-3DCD-E0469D46468E}"/>
              </a:ext>
            </a:extLst>
          </p:cNvPr>
          <p:cNvPicPr>
            <a:picLocks noChangeAspect="1"/>
          </p:cNvPicPr>
          <p:nvPr/>
        </p:nvPicPr>
        <p:blipFill rotWithShape="1">
          <a:blip r:embed="rId2"/>
          <a:srcRect l="3334" r="2950"/>
          <a:stretch/>
        </p:blipFill>
        <p:spPr>
          <a:xfrm>
            <a:off x="1598389" y="1822413"/>
            <a:ext cx="8566486" cy="4157835"/>
          </a:xfrm>
          <a:prstGeom prst="rect">
            <a:avLst/>
          </a:prstGeom>
        </p:spPr>
      </p:pic>
      <p:sp>
        <p:nvSpPr>
          <p:cNvPr id="6" name="TextBox 5">
            <a:extLst>
              <a:ext uri="{FF2B5EF4-FFF2-40B4-BE49-F238E27FC236}">
                <a16:creationId xmlns:a16="http://schemas.microsoft.com/office/drawing/2014/main" id="{FDE75EED-583C-75E8-361D-473CEF137193}"/>
              </a:ext>
            </a:extLst>
          </p:cNvPr>
          <p:cNvSpPr txBox="1"/>
          <p:nvPr/>
        </p:nvSpPr>
        <p:spPr>
          <a:xfrm>
            <a:off x="623460" y="6329456"/>
            <a:ext cx="7866022" cy="246221"/>
          </a:xfrm>
          <a:prstGeom prst="rect">
            <a:avLst/>
          </a:prstGeom>
          <a:noFill/>
        </p:spPr>
        <p:txBody>
          <a:bodyPr wrap="square" rtlCol="0">
            <a:spAutoFit/>
          </a:bodyPr>
          <a:lstStyle/>
          <a:p>
            <a:r>
              <a:rPr lang="en-US" sz="1000" dirty="0">
                <a:hlinkClick r:id="rId3"/>
              </a:rPr>
              <a:t>https://www.seaetc.com/wp-content/uploads/2019/10/5.-Weight-Gain-and-ART.pdf</a:t>
            </a:r>
            <a:r>
              <a:rPr lang="en-US" sz="1000" dirty="0"/>
              <a:t> </a:t>
            </a:r>
          </a:p>
        </p:txBody>
      </p:sp>
    </p:spTree>
    <p:extLst>
      <p:ext uri="{BB962C8B-B14F-4D97-AF65-F5344CB8AC3E}">
        <p14:creationId xmlns:p14="http://schemas.microsoft.com/office/powerpoint/2010/main" val="992033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E15FC-0645-ACBF-1B62-4CC0826F8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B1162-03ED-3D3B-ADBA-4A03B2267032}"/>
              </a:ext>
            </a:extLst>
          </p:cNvPr>
          <p:cNvSpPr>
            <a:spLocks noGrp="1"/>
          </p:cNvSpPr>
          <p:nvPr>
            <p:ph type="title"/>
          </p:nvPr>
        </p:nvSpPr>
        <p:spPr>
          <a:xfrm>
            <a:off x="544538" y="860002"/>
            <a:ext cx="10515163" cy="648915"/>
          </a:xfrm>
        </p:spPr>
        <p:txBody>
          <a:bodyPr>
            <a:normAutofit fontScale="90000"/>
          </a:bodyPr>
          <a:lstStyle/>
          <a:p>
            <a:r>
              <a:rPr lang="en-US" dirty="0">
                <a:latin typeface="Arial" panose="020B0604020202020204" pitchFamily="34" charset="0"/>
              </a:rPr>
              <a:t>Weight Gain in People with HIV: NA-ACCORD 1998 - 2010</a:t>
            </a:r>
          </a:p>
        </p:txBody>
      </p:sp>
      <p:sp>
        <p:nvSpPr>
          <p:cNvPr id="3" name="Text Placeholder 2">
            <a:extLst>
              <a:ext uri="{FF2B5EF4-FFF2-40B4-BE49-F238E27FC236}">
                <a16:creationId xmlns:a16="http://schemas.microsoft.com/office/drawing/2014/main" id="{3B207FB3-1518-634C-034D-7229A72A50C4}"/>
              </a:ext>
            </a:extLst>
          </p:cNvPr>
          <p:cNvSpPr>
            <a:spLocks noGrp="1"/>
          </p:cNvSpPr>
          <p:nvPr>
            <p:ph type="body" sz="quarter" idx="11"/>
          </p:nvPr>
        </p:nvSpPr>
        <p:spPr/>
        <p:txBody>
          <a:bodyPr/>
          <a:lstStyle/>
          <a:p>
            <a:pPr marL="0" indent="0">
              <a:buNone/>
            </a:pPr>
            <a:r>
              <a:rPr lang="en-US" dirty="0"/>
              <a:t> </a:t>
            </a:r>
          </a:p>
        </p:txBody>
      </p:sp>
      <p:pic>
        <p:nvPicPr>
          <p:cNvPr id="10" name="Picture 9">
            <a:extLst>
              <a:ext uri="{FF2B5EF4-FFF2-40B4-BE49-F238E27FC236}">
                <a16:creationId xmlns:a16="http://schemas.microsoft.com/office/drawing/2014/main" id="{00FBBAC6-A7DF-9A6C-FD6A-5FC2BEFD6E19}"/>
              </a:ext>
            </a:extLst>
          </p:cNvPr>
          <p:cNvPicPr>
            <a:picLocks noChangeAspect="1"/>
          </p:cNvPicPr>
          <p:nvPr/>
        </p:nvPicPr>
        <p:blipFill>
          <a:blip r:embed="rId3"/>
          <a:stretch>
            <a:fillRect/>
          </a:stretch>
        </p:blipFill>
        <p:spPr>
          <a:xfrm>
            <a:off x="1052786" y="1719714"/>
            <a:ext cx="4863652" cy="4667869"/>
          </a:xfrm>
          <a:prstGeom prst="rect">
            <a:avLst/>
          </a:prstGeom>
        </p:spPr>
      </p:pic>
      <p:pic>
        <p:nvPicPr>
          <p:cNvPr id="11" name="Picture 10">
            <a:extLst>
              <a:ext uri="{FF2B5EF4-FFF2-40B4-BE49-F238E27FC236}">
                <a16:creationId xmlns:a16="http://schemas.microsoft.com/office/drawing/2014/main" id="{5A32007C-1457-B455-E78F-AC7C036E3732}"/>
              </a:ext>
            </a:extLst>
          </p:cNvPr>
          <p:cNvPicPr>
            <a:picLocks noChangeAspect="1"/>
          </p:cNvPicPr>
          <p:nvPr/>
        </p:nvPicPr>
        <p:blipFill>
          <a:blip r:embed="rId4"/>
          <a:stretch>
            <a:fillRect/>
          </a:stretch>
        </p:blipFill>
        <p:spPr>
          <a:xfrm>
            <a:off x="6390119" y="1822413"/>
            <a:ext cx="3377687" cy="2682804"/>
          </a:xfrm>
          <a:prstGeom prst="rect">
            <a:avLst/>
          </a:prstGeom>
        </p:spPr>
      </p:pic>
      <p:graphicFrame>
        <p:nvGraphicFramePr>
          <p:cNvPr id="12" name="Diagram 11">
            <a:extLst>
              <a:ext uri="{FF2B5EF4-FFF2-40B4-BE49-F238E27FC236}">
                <a16:creationId xmlns:a16="http://schemas.microsoft.com/office/drawing/2014/main" id="{64B3C8BA-DAF8-5BB6-5F9E-41CEE45C0A13}"/>
              </a:ext>
            </a:extLst>
          </p:cNvPr>
          <p:cNvGraphicFramePr/>
          <p:nvPr>
            <p:extLst>
              <p:ext uri="{D42A27DB-BD31-4B8C-83A1-F6EECF244321}">
                <p14:modId xmlns:p14="http://schemas.microsoft.com/office/powerpoint/2010/main" val="3652355155"/>
              </p:ext>
            </p:extLst>
          </p:nvPr>
        </p:nvGraphicFramePr>
        <p:xfrm>
          <a:off x="6475115" y="4505217"/>
          <a:ext cx="3766372" cy="20030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87D4CDED-BD14-21E6-E8B4-35AAC2D59F66}"/>
              </a:ext>
            </a:extLst>
          </p:cNvPr>
          <p:cNvSpPr txBox="1"/>
          <p:nvPr/>
        </p:nvSpPr>
        <p:spPr>
          <a:xfrm>
            <a:off x="623460" y="6329456"/>
            <a:ext cx="7866022" cy="246221"/>
          </a:xfrm>
          <a:prstGeom prst="rect">
            <a:avLst/>
          </a:prstGeom>
          <a:noFill/>
        </p:spPr>
        <p:txBody>
          <a:bodyPr wrap="square" rtlCol="0">
            <a:spAutoFit/>
          </a:bodyPr>
          <a:lstStyle/>
          <a:p>
            <a:r>
              <a:rPr lang="en-US" sz="1000" dirty="0" err="1"/>
              <a:t>Koethe</a:t>
            </a:r>
            <a:r>
              <a:rPr lang="en-US" sz="1000" dirty="0"/>
              <a:t> JR, et al. </a:t>
            </a:r>
            <a:r>
              <a:rPr lang="en-US" sz="1000" i="1" dirty="0"/>
              <a:t>ARHR</a:t>
            </a:r>
            <a:r>
              <a:rPr lang="en-US" sz="1000" dirty="0"/>
              <a:t>. 2016 </a:t>
            </a:r>
          </a:p>
        </p:txBody>
      </p:sp>
    </p:spTree>
    <p:extLst>
      <p:ext uri="{BB962C8B-B14F-4D97-AF65-F5344CB8AC3E}">
        <p14:creationId xmlns:p14="http://schemas.microsoft.com/office/powerpoint/2010/main" val="4199112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B8D0-0F60-C5D0-2759-0B6D7E925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C355C-ED57-41A5-F136-EC3B1651A5DA}"/>
              </a:ext>
            </a:extLst>
          </p:cNvPr>
          <p:cNvSpPr>
            <a:spLocks noGrp="1"/>
          </p:cNvSpPr>
          <p:nvPr>
            <p:ph type="title"/>
          </p:nvPr>
        </p:nvSpPr>
        <p:spPr>
          <a:xfrm>
            <a:off x="623460" y="833847"/>
            <a:ext cx="10515163" cy="648915"/>
          </a:xfrm>
        </p:spPr>
        <p:txBody>
          <a:bodyPr>
            <a:normAutofit fontScale="90000"/>
          </a:bodyPr>
          <a:lstStyle/>
          <a:p>
            <a:r>
              <a:rPr lang="en-US" dirty="0">
                <a:latin typeface="Arial" panose="020B0604020202020204" pitchFamily="34" charset="0"/>
              </a:rPr>
              <a:t>Weight Gain in People with HIV: NA-ACCORD 2007 - 2016</a:t>
            </a:r>
          </a:p>
        </p:txBody>
      </p:sp>
      <p:sp>
        <p:nvSpPr>
          <p:cNvPr id="3" name="Text Placeholder 2">
            <a:extLst>
              <a:ext uri="{FF2B5EF4-FFF2-40B4-BE49-F238E27FC236}">
                <a16:creationId xmlns:a16="http://schemas.microsoft.com/office/drawing/2014/main" id="{7246E784-D57E-43D3-20CE-456ACF407927}"/>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DF9B1F8A-7E45-BBDE-84E5-188868A445DC}"/>
              </a:ext>
            </a:extLst>
          </p:cNvPr>
          <p:cNvPicPr>
            <a:picLocks noChangeAspect="1"/>
          </p:cNvPicPr>
          <p:nvPr/>
        </p:nvPicPr>
        <p:blipFill rotWithShape="1">
          <a:blip r:embed="rId3"/>
          <a:srcRect r="5752"/>
          <a:stretch/>
        </p:blipFill>
        <p:spPr>
          <a:xfrm>
            <a:off x="473121" y="1708833"/>
            <a:ext cx="3627581" cy="4129992"/>
          </a:xfrm>
          <a:prstGeom prst="rect">
            <a:avLst/>
          </a:prstGeom>
        </p:spPr>
      </p:pic>
      <p:pic>
        <p:nvPicPr>
          <p:cNvPr id="5" name="Picture 4">
            <a:extLst>
              <a:ext uri="{FF2B5EF4-FFF2-40B4-BE49-F238E27FC236}">
                <a16:creationId xmlns:a16="http://schemas.microsoft.com/office/drawing/2014/main" id="{6049EDD8-446A-F24D-8C18-151688059DA9}"/>
              </a:ext>
            </a:extLst>
          </p:cNvPr>
          <p:cNvPicPr>
            <a:picLocks noChangeAspect="1"/>
          </p:cNvPicPr>
          <p:nvPr/>
        </p:nvPicPr>
        <p:blipFill rotWithShape="1">
          <a:blip r:embed="rId4"/>
          <a:srcRect r="4390"/>
          <a:stretch/>
        </p:blipFill>
        <p:spPr>
          <a:xfrm>
            <a:off x="4180003" y="1822413"/>
            <a:ext cx="3934146" cy="3552825"/>
          </a:xfrm>
          <a:prstGeom prst="rect">
            <a:avLst/>
          </a:prstGeom>
        </p:spPr>
      </p:pic>
      <p:pic>
        <p:nvPicPr>
          <p:cNvPr id="6" name="Picture 5">
            <a:extLst>
              <a:ext uri="{FF2B5EF4-FFF2-40B4-BE49-F238E27FC236}">
                <a16:creationId xmlns:a16="http://schemas.microsoft.com/office/drawing/2014/main" id="{E882B98B-7D54-BAFB-5D05-5535F88F71B1}"/>
              </a:ext>
            </a:extLst>
          </p:cNvPr>
          <p:cNvPicPr>
            <a:picLocks noChangeAspect="1"/>
          </p:cNvPicPr>
          <p:nvPr/>
        </p:nvPicPr>
        <p:blipFill>
          <a:blip r:embed="rId5"/>
          <a:stretch>
            <a:fillRect/>
          </a:stretch>
        </p:blipFill>
        <p:spPr>
          <a:xfrm>
            <a:off x="8074556" y="1708833"/>
            <a:ext cx="4057650" cy="3590925"/>
          </a:xfrm>
          <a:prstGeom prst="rect">
            <a:avLst/>
          </a:prstGeom>
        </p:spPr>
      </p:pic>
      <p:pic>
        <p:nvPicPr>
          <p:cNvPr id="7" name="Picture 6">
            <a:extLst>
              <a:ext uri="{FF2B5EF4-FFF2-40B4-BE49-F238E27FC236}">
                <a16:creationId xmlns:a16="http://schemas.microsoft.com/office/drawing/2014/main" id="{3D89464B-9A76-F261-DD73-BC2C90D20649}"/>
              </a:ext>
            </a:extLst>
          </p:cNvPr>
          <p:cNvPicPr>
            <a:picLocks noChangeAspect="1"/>
          </p:cNvPicPr>
          <p:nvPr/>
        </p:nvPicPr>
        <p:blipFill>
          <a:blip r:embed="rId6"/>
          <a:stretch>
            <a:fillRect/>
          </a:stretch>
        </p:blipFill>
        <p:spPr>
          <a:xfrm>
            <a:off x="5729178" y="5313323"/>
            <a:ext cx="4133850" cy="1066800"/>
          </a:xfrm>
          <a:prstGeom prst="rect">
            <a:avLst/>
          </a:prstGeom>
        </p:spPr>
      </p:pic>
      <p:sp>
        <p:nvSpPr>
          <p:cNvPr id="8" name="TextBox 7">
            <a:extLst>
              <a:ext uri="{FF2B5EF4-FFF2-40B4-BE49-F238E27FC236}">
                <a16:creationId xmlns:a16="http://schemas.microsoft.com/office/drawing/2014/main" id="{C128705E-7230-480B-E82A-228153541211}"/>
              </a:ext>
            </a:extLst>
          </p:cNvPr>
          <p:cNvSpPr txBox="1"/>
          <p:nvPr/>
        </p:nvSpPr>
        <p:spPr>
          <a:xfrm>
            <a:off x="623460" y="6329456"/>
            <a:ext cx="7866022" cy="246221"/>
          </a:xfrm>
          <a:prstGeom prst="rect">
            <a:avLst/>
          </a:prstGeom>
          <a:noFill/>
        </p:spPr>
        <p:txBody>
          <a:bodyPr wrap="square" rtlCol="0">
            <a:spAutoFit/>
          </a:bodyPr>
          <a:lstStyle/>
          <a:p>
            <a:r>
              <a:rPr lang="en-US" sz="1000" dirty="0"/>
              <a:t>Bourgi K, et al. </a:t>
            </a:r>
            <a:r>
              <a:rPr lang="en-US" sz="1000" i="1" dirty="0"/>
              <a:t>J Int AIDS Soc</a:t>
            </a:r>
            <a:r>
              <a:rPr lang="en-US" sz="1000" dirty="0"/>
              <a:t>. 2020 </a:t>
            </a:r>
          </a:p>
        </p:txBody>
      </p:sp>
    </p:spTree>
    <p:extLst>
      <p:ext uri="{BB962C8B-B14F-4D97-AF65-F5344CB8AC3E}">
        <p14:creationId xmlns:p14="http://schemas.microsoft.com/office/powerpoint/2010/main" val="516347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DE607-DEFD-1788-B81D-D6211CE17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95633-6141-0302-CC1D-06B3BE1E90C8}"/>
              </a:ext>
            </a:extLst>
          </p:cNvPr>
          <p:cNvSpPr>
            <a:spLocks noGrp="1"/>
          </p:cNvSpPr>
          <p:nvPr>
            <p:ph type="title"/>
          </p:nvPr>
        </p:nvSpPr>
        <p:spPr>
          <a:xfrm>
            <a:off x="623460" y="884982"/>
            <a:ext cx="10515163" cy="648915"/>
          </a:xfrm>
        </p:spPr>
        <p:txBody>
          <a:bodyPr/>
          <a:lstStyle/>
          <a:p>
            <a:r>
              <a:rPr lang="en-US" dirty="0">
                <a:latin typeface="Arial" panose="020B0604020202020204" pitchFamily="34" charset="0"/>
              </a:rPr>
              <a:t>2007 – 2016 NA-ACCORD Weight Gain with INSTIs</a:t>
            </a:r>
          </a:p>
        </p:txBody>
      </p:sp>
      <p:sp>
        <p:nvSpPr>
          <p:cNvPr id="3" name="Text Placeholder 2">
            <a:extLst>
              <a:ext uri="{FF2B5EF4-FFF2-40B4-BE49-F238E27FC236}">
                <a16:creationId xmlns:a16="http://schemas.microsoft.com/office/drawing/2014/main" id="{76DC5351-5220-05BD-7FF0-3E92C06951D4}"/>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A9212EC1-4AD4-7CDA-52E0-C294E89F13CC}"/>
              </a:ext>
            </a:extLst>
          </p:cNvPr>
          <p:cNvPicPr>
            <a:picLocks noChangeAspect="1"/>
          </p:cNvPicPr>
          <p:nvPr/>
        </p:nvPicPr>
        <p:blipFill>
          <a:blip r:embed="rId3"/>
          <a:stretch>
            <a:fillRect/>
          </a:stretch>
        </p:blipFill>
        <p:spPr>
          <a:xfrm>
            <a:off x="1633987" y="1731837"/>
            <a:ext cx="4103882" cy="4469296"/>
          </a:xfrm>
          <a:prstGeom prst="rect">
            <a:avLst/>
          </a:prstGeom>
        </p:spPr>
      </p:pic>
      <p:sp>
        <p:nvSpPr>
          <p:cNvPr id="5" name="Isosceles Triangle 4">
            <a:extLst>
              <a:ext uri="{FF2B5EF4-FFF2-40B4-BE49-F238E27FC236}">
                <a16:creationId xmlns:a16="http://schemas.microsoft.com/office/drawing/2014/main" id="{31AAF27D-FD25-79F2-646C-F4A72F5C1987}"/>
              </a:ext>
            </a:extLst>
          </p:cNvPr>
          <p:cNvSpPr/>
          <p:nvPr/>
        </p:nvSpPr>
        <p:spPr>
          <a:xfrm>
            <a:off x="8429688" y="3509286"/>
            <a:ext cx="282539" cy="4571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6BDF1E-1244-CFAC-4FB3-415611313D1F}"/>
              </a:ext>
            </a:extLst>
          </p:cNvPr>
          <p:cNvSpPr/>
          <p:nvPr/>
        </p:nvSpPr>
        <p:spPr>
          <a:xfrm rot="21252030">
            <a:off x="6857742" y="3267842"/>
            <a:ext cx="3380198" cy="24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69DF6FF-DA84-21E0-547E-FC0A16DC4934}"/>
              </a:ext>
            </a:extLst>
          </p:cNvPr>
          <p:cNvSpPr/>
          <p:nvPr/>
        </p:nvSpPr>
        <p:spPr>
          <a:xfrm rot="21228527">
            <a:off x="6864688" y="2980513"/>
            <a:ext cx="1984088" cy="301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32% INSTI</a:t>
            </a:r>
          </a:p>
        </p:txBody>
      </p:sp>
      <p:sp>
        <p:nvSpPr>
          <p:cNvPr id="8" name="Rectangle: Rounded Corners 7">
            <a:extLst>
              <a:ext uri="{FF2B5EF4-FFF2-40B4-BE49-F238E27FC236}">
                <a16:creationId xmlns:a16="http://schemas.microsoft.com/office/drawing/2014/main" id="{9D28F6E7-8C20-9C31-A3BE-646A5FEF69D5}"/>
              </a:ext>
            </a:extLst>
          </p:cNvPr>
          <p:cNvSpPr/>
          <p:nvPr/>
        </p:nvSpPr>
        <p:spPr>
          <a:xfrm rot="21228527">
            <a:off x="7000805" y="2673592"/>
            <a:ext cx="1686696" cy="301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29% PI</a:t>
            </a:r>
          </a:p>
        </p:txBody>
      </p:sp>
      <p:sp>
        <p:nvSpPr>
          <p:cNvPr id="9" name="Rectangle: Rounded Corners 8">
            <a:extLst>
              <a:ext uri="{FF2B5EF4-FFF2-40B4-BE49-F238E27FC236}">
                <a16:creationId xmlns:a16="http://schemas.microsoft.com/office/drawing/2014/main" id="{3BC3E3B5-1FE9-769C-E428-716D85A226A1}"/>
              </a:ext>
            </a:extLst>
          </p:cNvPr>
          <p:cNvSpPr/>
          <p:nvPr/>
        </p:nvSpPr>
        <p:spPr>
          <a:xfrm rot="21228527">
            <a:off x="7108318" y="2347490"/>
            <a:ext cx="1300873" cy="301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25% NNRTI</a:t>
            </a:r>
          </a:p>
        </p:txBody>
      </p:sp>
      <p:sp>
        <p:nvSpPr>
          <p:cNvPr id="10" name="Rectangle: Rounded Corners 9">
            <a:extLst>
              <a:ext uri="{FF2B5EF4-FFF2-40B4-BE49-F238E27FC236}">
                <a16:creationId xmlns:a16="http://schemas.microsoft.com/office/drawing/2014/main" id="{00B5C30C-E6A7-E5EB-059D-432B7C483A0B}"/>
              </a:ext>
            </a:extLst>
          </p:cNvPr>
          <p:cNvSpPr/>
          <p:nvPr/>
        </p:nvSpPr>
        <p:spPr>
          <a:xfrm>
            <a:off x="6921817" y="1822414"/>
            <a:ext cx="3252047" cy="3129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Normal BMI to Overweight BMI</a:t>
            </a:r>
          </a:p>
        </p:txBody>
      </p:sp>
      <p:sp>
        <p:nvSpPr>
          <p:cNvPr id="11" name="Isosceles Triangle 10">
            <a:extLst>
              <a:ext uri="{FF2B5EF4-FFF2-40B4-BE49-F238E27FC236}">
                <a16:creationId xmlns:a16="http://schemas.microsoft.com/office/drawing/2014/main" id="{806D1F72-F6A2-D60C-A938-D8D0C662DC8F}"/>
              </a:ext>
            </a:extLst>
          </p:cNvPr>
          <p:cNvSpPr/>
          <p:nvPr/>
        </p:nvSpPr>
        <p:spPr>
          <a:xfrm>
            <a:off x="8440818" y="6058670"/>
            <a:ext cx="282539" cy="4571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D5D108-AA5E-6C98-2C7A-578EDE52BFF1}"/>
              </a:ext>
            </a:extLst>
          </p:cNvPr>
          <p:cNvSpPr/>
          <p:nvPr/>
        </p:nvSpPr>
        <p:spPr>
          <a:xfrm rot="21252030">
            <a:off x="6880858" y="5761107"/>
            <a:ext cx="3380198" cy="24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280C083-A05D-4CAD-6617-BF589B1DFEAE}"/>
              </a:ext>
            </a:extLst>
          </p:cNvPr>
          <p:cNvSpPr/>
          <p:nvPr/>
        </p:nvSpPr>
        <p:spPr>
          <a:xfrm rot="21228527">
            <a:off x="6856680" y="5489642"/>
            <a:ext cx="1984088" cy="301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28% INSTI</a:t>
            </a:r>
          </a:p>
        </p:txBody>
      </p:sp>
      <p:sp>
        <p:nvSpPr>
          <p:cNvPr id="14" name="Rectangle: Rounded Corners 13">
            <a:extLst>
              <a:ext uri="{FF2B5EF4-FFF2-40B4-BE49-F238E27FC236}">
                <a16:creationId xmlns:a16="http://schemas.microsoft.com/office/drawing/2014/main" id="{B8DB0060-3CDE-D4E7-FF86-A07CDAE13F3C}"/>
              </a:ext>
            </a:extLst>
          </p:cNvPr>
          <p:cNvSpPr/>
          <p:nvPr/>
        </p:nvSpPr>
        <p:spPr>
          <a:xfrm rot="21228527">
            <a:off x="6992797" y="5182721"/>
            <a:ext cx="1686696" cy="301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26% PI</a:t>
            </a:r>
          </a:p>
        </p:txBody>
      </p:sp>
      <p:sp>
        <p:nvSpPr>
          <p:cNvPr id="15" name="Rectangle: Rounded Corners 14">
            <a:extLst>
              <a:ext uri="{FF2B5EF4-FFF2-40B4-BE49-F238E27FC236}">
                <a16:creationId xmlns:a16="http://schemas.microsoft.com/office/drawing/2014/main" id="{8D2D26D9-CCA3-7D8F-8A5B-668909E630E1}"/>
              </a:ext>
            </a:extLst>
          </p:cNvPr>
          <p:cNvSpPr/>
          <p:nvPr/>
        </p:nvSpPr>
        <p:spPr>
          <a:xfrm rot="21228527">
            <a:off x="7108318" y="4866881"/>
            <a:ext cx="1300873" cy="301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22% NNRTI</a:t>
            </a:r>
          </a:p>
        </p:txBody>
      </p:sp>
      <p:sp>
        <p:nvSpPr>
          <p:cNvPr id="16" name="Rectangle: Rounded Corners 15">
            <a:extLst>
              <a:ext uri="{FF2B5EF4-FFF2-40B4-BE49-F238E27FC236}">
                <a16:creationId xmlns:a16="http://schemas.microsoft.com/office/drawing/2014/main" id="{0D22DB0B-512A-CFA2-58D6-1F96EFB29854}"/>
              </a:ext>
            </a:extLst>
          </p:cNvPr>
          <p:cNvSpPr/>
          <p:nvPr/>
        </p:nvSpPr>
        <p:spPr>
          <a:xfrm>
            <a:off x="6913809" y="4362365"/>
            <a:ext cx="3252047" cy="3129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Overweight BMI to Obese BMI</a:t>
            </a:r>
          </a:p>
        </p:txBody>
      </p:sp>
      <p:sp>
        <p:nvSpPr>
          <p:cNvPr id="17" name="TextBox 16">
            <a:extLst>
              <a:ext uri="{FF2B5EF4-FFF2-40B4-BE49-F238E27FC236}">
                <a16:creationId xmlns:a16="http://schemas.microsoft.com/office/drawing/2014/main" id="{06AB8AC7-81A1-EFD5-B566-9B4022715A92}"/>
              </a:ext>
            </a:extLst>
          </p:cNvPr>
          <p:cNvSpPr txBox="1"/>
          <p:nvPr/>
        </p:nvSpPr>
        <p:spPr>
          <a:xfrm>
            <a:off x="623460" y="6329456"/>
            <a:ext cx="7866022" cy="246221"/>
          </a:xfrm>
          <a:prstGeom prst="rect">
            <a:avLst/>
          </a:prstGeom>
          <a:noFill/>
        </p:spPr>
        <p:txBody>
          <a:bodyPr wrap="square" rtlCol="0">
            <a:spAutoFit/>
          </a:bodyPr>
          <a:lstStyle/>
          <a:p>
            <a:r>
              <a:rPr lang="en-US" sz="1000" dirty="0"/>
              <a:t>Bourgi K, et al. </a:t>
            </a:r>
            <a:r>
              <a:rPr lang="en-US" sz="1000" i="1" dirty="0"/>
              <a:t>J Int AIDS Soc</a:t>
            </a:r>
            <a:r>
              <a:rPr lang="en-US" sz="1000" dirty="0"/>
              <a:t>. 2020 </a:t>
            </a:r>
          </a:p>
        </p:txBody>
      </p:sp>
    </p:spTree>
    <p:extLst>
      <p:ext uri="{BB962C8B-B14F-4D97-AF65-F5344CB8AC3E}">
        <p14:creationId xmlns:p14="http://schemas.microsoft.com/office/powerpoint/2010/main" val="90667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A654D4-8D54-44FB-A887-D61D10CFFB9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4885" y="5120956"/>
            <a:ext cx="10779620" cy="597315"/>
          </a:xfrm>
          <a:prstGeom prst="rect">
            <a:avLst/>
          </a:prstGeom>
        </p:spPr>
      </p:pic>
      <p:sp>
        <p:nvSpPr>
          <p:cNvPr id="6" name="Title 5"/>
          <p:cNvSpPr>
            <a:spLocks noGrp="1"/>
          </p:cNvSpPr>
          <p:nvPr>
            <p:ph type="title"/>
          </p:nvPr>
        </p:nvSpPr>
        <p:spPr/>
        <p:txBody>
          <a:bodyPr/>
          <a:lstStyle/>
          <a:p>
            <a:r>
              <a:rPr lang="en-US" dirty="0">
                <a:latin typeface="Arial" panose="020B0604020202020204" pitchFamily="34" charset="0"/>
              </a:rPr>
              <a:t>Meeting Room Logistics</a:t>
            </a:r>
          </a:p>
        </p:txBody>
      </p:sp>
      <p:sp>
        <p:nvSpPr>
          <p:cNvPr id="7" name="Text Placeholder 6"/>
          <p:cNvSpPr>
            <a:spLocks noGrp="1"/>
          </p:cNvSpPr>
          <p:nvPr>
            <p:ph type="body" sz="quarter" idx="11"/>
          </p:nvPr>
        </p:nvSpPr>
        <p:spPr>
          <a:xfrm>
            <a:off x="625477" y="2141309"/>
            <a:ext cx="10947427" cy="2397441"/>
          </a:xfrm>
        </p:spPr>
        <p:txBody>
          <a:bodyPr>
            <a:normAutofit fontScale="92500"/>
          </a:bodyPr>
          <a:lstStyle/>
          <a:p>
            <a:pPr marL="341313"/>
            <a:r>
              <a:rPr lang="en-US" sz="2800" dirty="0">
                <a:latin typeface="Arial" panose="020B0604020202020204" pitchFamily="34" charset="0"/>
                <a:ea typeface="Inter" panose="02000503000000020004" pitchFamily="2" charset="0"/>
              </a:rPr>
              <a:t>The microphone is muted and camera is turned off if icon is red.</a:t>
            </a:r>
          </a:p>
          <a:p>
            <a:pPr marL="341313"/>
            <a:r>
              <a:rPr lang="en-US" sz="2800" dirty="0">
                <a:latin typeface="Arial" panose="020B0604020202020204" pitchFamily="34" charset="0"/>
                <a:ea typeface="Inter" panose="02000503000000020004" pitchFamily="2" charset="0"/>
              </a:rPr>
              <a:t>Closed captioning is available by clicking the “CC” icon on the left side of the menu bar. Captioning will appear at the bottom of your screen.</a:t>
            </a:r>
          </a:p>
          <a:p>
            <a:pPr marL="341313"/>
            <a:r>
              <a:rPr lang="en-US" sz="2800" dirty="0">
                <a:latin typeface="Arial" panose="020B0604020202020204" pitchFamily="34" charset="0"/>
                <a:ea typeface="Inter" panose="02000503000000020004" pitchFamily="2" charset="0"/>
              </a:rPr>
              <a:t>The chat box is accessible by clicking the chat symbol on the right side of the menu bar. </a:t>
            </a:r>
          </a:p>
        </p:txBody>
      </p:sp>
      <p:pic>
        <p:nvPicPr>
          <p:cNvPr id="8" name="Picture 7"/>
          <p:cNvPicPr>
            <a:picLocks noChangeAspect="1"/>
          </p:cNvPicPr>
          <p:nvPr/>
        </p:nvPicPr>
        <p:blipFill>
          <a:blip r:embed="rId3"/>
          <a:stretch>
            <a:fillRect/>
          </a:stretch>
        </p:blipFill>
        <p:spPr>
          <a:xfrm>
            <a:off x="2452653" y="4828769"/>
            <a:ext cx="7340080" cy="307584"/>
          </a:xfrm>
          <a:prstGeom prst="rect">
            <a:avLst/>
          </a:prstGeom>
        </p:spPr>
      </p:pic>
      <p:sp>
        <p:nvSpPr>
          <p:cNvPr id="2" name="Right Arrow 1"/>
          <p:cNvSpPr/>
          <p:nvPr/>
        </p:nvSpPr>
        <p:spPr>
          <a:xfrm rot="5400000">
            <a:off x="1385737" y="4709251"/>
            <a:ext cx="597314" cy="421235"/>
          </a:xfrm>
          <a:prstGeom prst="rightArrow">
            <a:avLst/>
          </a:prstGeom>
          <a:solidFill>
            <a:srgbClr val="D6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6" kern="0">
              <a:solidFill>
                <a:srgbClr val="FFFFFF"/>
              </a:solidFill>
              <a:latin typeface="Inter"/>
              <a:sym typeface="Arial"/>
            </a:endParaRPr>
          </a:p>
        </p:txBody>
      </p:sp>
      <p:sp>
        <p:nvSpPr>
          <p:cNvPr id="13" name="Right Arrow 12"/>
          <p:cNvSpPr/>
          <p:nvPr/>
        </p:nvSpPr>
        <p:spPr>
          <a:xfrm rot="5400000">
            <a:off x="10262335" y="4709251"/>
            <a:ext cx="597315" cy="421235"/>
          </a:xfrm>
          <a:prstGeom prst="rightArrow">
            <a:avLst/>
          </a:prstGeom>
          <a:solidFill>
            <a:srgbClr val="D6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6" kern="0">
              <a:solidFill>
                <a:srgbClr val="FFFFFF"/>
              </a:solidFill>
              <a:latin typeface="Inter"/>
              <a:sym typeface="Arial"/>
            </a:endParaRPr>
          </a:p>
        </p:txBody>
      </p:sp>
      <p:pic>
        <p:nvPicPr>
          <p:cNvPr id="11" name="Picture 10">
            <a:extLst>
              <a:ext uri="{FF2B5EF4-FFF2-40B4-BE49-F238E27FC236}">
                <a16:creationId xmlns:a16="http://schemas.microsoft.com/office/drawing/2014/main" id="{854E2C30-0747-41BC-AF92-36EE7FE652CE}"/>
              </a:ext>
            </a:extLst>
          </p:cNvPr>
          <p:cNvPicPr>
            <a:picLocks noChangeAspect="1"/>
          </p:cNvPicPr>
          <p:nvPr/>
        </p:nvPicPr>
        <p:blipFill>
          <a:blip r:embed="rId4"/>
          <a:stretch>
            <a:fillRect/>
          </a:stretch>
        </p:blipFill>
        <p:spPr>
          <a:xfrm>
            <a:off x="1506208" y="5239955"/>
            <a:ext cx="388805" cy="415562"/>
          </a:xfrm>
          <a:prstGeom prst="rect">
            <a:avLst/>
          </a:prstGeom>
        </p:spPr>
      </p:pic>
      <p:pic>
        <p:nvPicPr>
          <p:cNvPr id="12" name="Picture 11">
            <a:extLst>
              <a:ext uri="{FF2B5EF4-FFF2-40B4-BE49-F238E27FC236}">
                <a16:creationId xmlns:a16="http://schemas.microsoft.com/office/drawing/2014/main" id="{7A60A6BB-8401-4A6F-96E0-E843F9311AE9}"/>
              </a:ext>
            </a:extLst>
          </p:cNvPr>
          <p:cNvPicPr>
            <a:picLocks noChangeAspect="1"/>
          </p:cNvPicPr>
          <p:nvPr/>
        </p:nvPicPr>
        <p:blipFill>
          <a:blip r:embed="rId4"/>
          <a:stretch>
            <a:fillRect/>
          </a:stretch>
        </p:blipFill>
        <p:spPr>
          <a:xfrm>
            <a:off x="10366590" y="5204337"/>
            <a:ext cx="388805" cy="451180"/>
          </a:xfrm>
          <a:prstGeom prst="rect">
            <a:avLst/>
          </a:prstGeom>
        </p:spPr>
      </p:pic>
      <p:pic>
        <p:nvPicPr>
          <p:cNvPr id="3" name="Picture 2">
            <a:extLst>
              <a:ext uri="{FF2B5EF4-FFF2-40B4-BE49-F238E27FC236}">
                <a16:creationId xmlns:a16="http://schemas.microsoft.com/office/drawing/2014/main" id="{679D8040-2669-4854-87ED-601054F1BEE6}"/>
              </a:ext>
            </a:extLst>
          </p:cNvPr>
          <p:cNvPicPr>
            <a:picLocks noChangeAspect="1"/>
          </p:cNvPicPr>
          <p:nvPr/>
        </p:nvPicPr>
        <p:blipFill>
          <a:blip r:embed="rId5"/>
          <a:stretch>
            <a:fillRect/>
          </a:stretch>
        </p:blipFill>
        <p:spPr>
          <a:xfrm rot="10800000">
            <a:off x="7093984" y="5738689"/>
            <a:ext cx="420660" cy="597460"/>
          </a:xfrm>
          <a:prstGeom prst="rect">
            <a:avLst/>
          </a:prstGeom>
        </p:spPr>
      </p:pic>
      <p:pic>
        <p:nvPicPr>
          <p:cNvPr id="4" name="Picture 3">
            <a:extLst>
              <a:ext uri="{FF2B5EF4-FFF2-40B4-BE49-F238E27FC236}">
                <a16:creationId xmlns:a16="http://schemas.microsoft.com/office/drawing/2014/main" id="{B33AEA1F-5C9E-46AF-9B71-731DD25EC52F}"/>
              </a:ext>
            </a:extLst>
          </p:cNvPr>
          <p:cNvPicPr>
            <a:picLocks noChangeAspect="1"/>
          </p:cNvPicPr>
          <p:nvPr/>
        </p:nvPicPr>
        <p:blipFill>
          <a:blip r:embed="rId6"/>
          <a:stretch>
            <a:fillRect/>
          </a:stretch>
        </p:blipFill>
        <p:spPr>
          <a:xfrm>
            <a:off x="7089700" y="5229713"/>
            <a:ext cx="390178" cy="451032"/>
          </a:xfrm>
          <a:prstGeom prst="rect">
            <a:avLst/>
          </a:prstGeom>
        </p:spPr>
      </p:pic>
    </p:spTree>
    <p:extLst>
      <p:ext uri="{BB962C8B-B14F-4D97-AF65-F5344CB8AC3E}">
        <p14:creationId xmlns:p14="http://schemas.microsoft.com/office/powerpoint/2010/main" val="644920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7AF1D-3376-74D6-1850-8E0BB807D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1EB2D-2786-B549-3ADF-A66BF1D98A89}"/>
              </a:ext>
            </a:extLst>
          </p:cNvPr>
          <p:cNvSpPr>
            <a:spLocks noGrp="1"/>
          </p:cNvSpPr>
          <p:nvPr>
            <p:ph type="title"/>
          </p:nvPr>
        </p:nvSpPr>
        <p:spPr>
          <a:xfrm>
            <a:off x="444155" y="748549"/>
            <a:ext cx="10515163" cy="648915"/>
          </a:xfrm>
        </p:spPr>
        <p:txBody>
          <a:bodyPr/>
          <a:lstStyle/>
          <a:p>
            <a:r>
              <a:rPr lang="en-US" dirty="0">
                <a:latin typeface="Arial" panose="020B0604020202020204" pitchFamily="34" charset="0"/>
              </a:rPr>
              <a:t>NA-ACCORD: Relative Weight Gain with Dolutegravir</a:t>
            </a:r>
          </a:p>
        </p:txBody>
      </p:sp>
      <p:sp>
        <p:nvSpPr>
          <p:cNvPr id="3" name="Text Placeholder 2">
            <a:extLst>
              <a:ext uri="{FF2B5EF4-FFF2-40B4-BE49-F238E27FC236}">
                <a16:creationId xmlns:a16="http://schemas.microsoft.com/office/drawing/2014/main" id="{5AB5F581-A848-424B-A735-16707D212BAE}"/>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68EB52DE-3419-1747-1147-B2A24B0F8A58}"/>
              </a:ext>
            </a:extLst>
          </p:cNvPr>
          <p:cNvPicPr>
            <a:picLocks noChangeAspect="1"/>
          </p:cNvPicPr>
          <p:nvPr/>
        </p:nvPicPr>
        <p:blipFill rotWithShape="1">
          <a:blip r:embed="rId3"/>
          <a:srcRect l="6784" r="7982"/>
          <a:stretch/>
        </p:blipFill>
        <p:spPr>
          <a:xfrm>
            <a:off x="444155" y="1846287"/>
            <a:ext cx="4695290" cy="4277316"/>
          </a:xfrm>
          <a:prstGeom prst="rect">
            <a:avLst/>
          </a:prstGeom>
        </p:spPr>
      </p:pic>
      <p:pic>
        <p:nvPicPr>
          <p:cNvPr id="5" name="Picture 4">
            <a:extLst>
              <a:ext uri="{FF2B5EF4-FFF2-40B4-BE49-F238E27FC236}">
                <a16:creationId xmlns:a16="http://schemas.microsoft.com/office/drawing/2014/main" id="{433DD34F-5BB2-C959-CAF0-3AB1BA55580F}"/>
              </a:ext>
            </a:extLst>
          </p:cNvPr>
          <p:cNvPicPr>
            <a:picLocks noChangeAspect="1"/>
          </p:cNvPicPr>
          <p:nvPr/>
        </p:nvPicPr>
        <p:blipFill>
          <a:blip r:embed="rId4"/>
          <a:stretch>
            <a:fillRect/>
          </a:stretch>
        </p:blipFill>
        <p:spPr>
          <a:xfrm>
            <a:off x="5500887" y="1304355"/>
            <a:ext cx="5102043" cy="2565983"/>
          </a:xfrm>
          <a:prstGeom prst="rect">
            <a:avLst/>
          </a:prstGeom>
        </p:spPr>
      </p:pic>
      <p:pic>
        <p:nvPicPr>
          <p:cNvPr id="6" name="Picture 5">
            <a:extLst>
              <a:ext uri="{FF2B5EF4-FFF2-40B4-BE49-F238E27FC236}">
                <a16:creationId xmlns:a16="http://schemas.microsoft.com/office/drawing/2014/main" id="{288AE8A5-0011-51AF-4CC9-DB5AB86AB436}"/>
              </a:ext>
            </a:extLst>
          </p:cNvPr>
          <p:cNvPicPr>
            <a:picLocks noChangeAspect="1"/>
          </p:cNvPicPr>
          <p:nvPr/>
        </p:nvPicPr>
        <p:blipFill>
          <a:blip r:embed="rId5"/>
          <a:stretch>
            <a:fillRect/>
          </a:stretch>
        </p:blipFill>
        <p:spPr>
          <a:xfrm>
            <a:off x="5500887" y="3923390"/>
            <a:ext cx="5222328" cy="2584324"/>
          </a:xfrm>
          <a:prstGeom prst="rect">
            <a:avLst/>
          </a:prstGeom>
        </p:spPr>
      </p:pic>
      <p:sp>
        <p:nvSpPr>
          <p:cNvPr id="7" name="TextBox 6">
            <a:extLst>
              <a:ext uri="{FF2B5EF4-FFF2-40B4-BE49-F238E27FC236}">
                <a16:creationId xmlns:a16="http://schemas.microsoft.com/office/drawing/2014/main" id="{190E9A1A-D80F-1A77-53D1-4B5ED0FA3780}"/>
              </a:ext>
            </a:extLst>
          </p:cNvPr>
          <p:cNvSpPr txBox="1"/>
          <p:nvPr/>
        </p:nvSpPr>
        <p:spPr>
          <a:xfrm>
            <a:off x="10521165" y="2322952"/>
            <a:ext cx="1589070" cy="1492716"/>
          </a:xfrm>
          <a:prstGeom prst="rect">
            <a:avLst/>
          </a:prstGeom>
          <a:noFill/>
          <a:ln>
            <a:solidFill>
              <a:schemeClr val="tx1"/>
            </a:solidFill>
          </a:ln>
        </p:spPr>
        <p:txBody>
          <a:bodyPr wrap="square" rtlCol="0">
            <a:spAutoFit/>
          </a:bodyPr>
          <a:lstStyle/>
          <a:p>
            <a:pPr algn="ctr"/>
            <a:r>
              <a:rPr lang="en-US" sz="1300" u="sng" dirty="0">
                <a:latin typeface="Arial" panose="020B0604020202020204" pitchFamily="34" charset="0"/>
                <a:cs typeface="Arial" panose="020B0604020202020204" pitchFamily="34" charset="0"/>
              </a:rPr>
              <a:t>Weight Gain at 18mos</a:t>
            </a:r>
          </a:p>
          <a:p>
            <a:pPr marL="285750" indent="-285750">
              <a:buFont typeface="Wingdings" panose="05000000000000000000" pitchFamily="2" charset="2"/>
              <a:buChar char="ü"/>
            </a:pPr>
            <a:r>
              <a:rPr lang="en-US" sz="1300" dirty="0">
                <a:latin typeface="Arial" panose="020B0604020202020204" pitchFamily="34" charset="0"/>
                <a:cs typeface="Arial" panose="020B0604020202020204" pitchFamily="34" charset="0"/>
              </a:rPr>
              <a:t>DTG: +6.0kg</a:t>
            </a:r>
          </a:p>
          <a:p>
            <a:pPr marL="285750" indent="-285750">
              <a:buFont typeface="Wingdings" panose="05000000000000000000" pitchFamily="2" charset="2"/>
              <a:buChar char="ü"/>
            </a:pPr>
            <a:r>
              <a:rPr lang="en-US" sz="1300" dirty="0">
                <a:latin typeface="Arial" panose="020B0604020202020204" pitchFamily="34" charset="0"/>
                <a:cs typeface="Arial" panose="020B0604020202020204" pitchFamily="34" charset="0"/>
              </a:rPr>
              <a:t>EVG: +0.5kg </a:t>
            </a:r>
          </a:p>
          <a:p>
            <a:pPr marL="285750" indent="-285750">
              <a:buFont typeface="Wingdings" panose="05000000000000000000" pitchFamily="2" charset="2"/>
              <a:buChar char="ü"/>
            </a:pPr>
            <a:r>
              <a:rPr lang="en-US" sz="1300" dirty="0">
                <a:latin typeface="Arial" panose="020B0604020202020204" pitchFamily="34" charset="0"/>
                <a:cs typeface="Arial" panose="020B0604020202020204" pitchFamily="34" charset="0"/>
              </a:rPr>
              <a:t>RAL: +3.4kg</a:t>
            </a:r>
          </a:p>
          <a:p>
            <a:pPr marL="285750" indent="-285750">
              <a:buFont typeface="Wingdings" panose="05000000000000000000" pitchFamily="2" charset="2"/>
              <a:buChar char="ü"/>
            </a:pPr>
            <a:r>
              <a:rPr lang="en-US" sz="1300" dirty="0">
                <a:latin typeface="Arial" panose="020B0604020202020204" pitchFamily="34" charset="0"/>
                <a:cs typeface="Arial" panose="020B0604020202020204" pitchFamily="34" charset="0"/>
              </a:rPr>
              <a:t>PI: +4.1kg</a:t>
            </a:r>
          </a:p>
          <a:p>
            <a:pPr marL="285750" indent="-285750">
              <a:buFont typeface="Wingdings" panose="05000000000000000000" pitchFamily="2" charset="2"/>
              <a:buChar char="ü"/>
            </a:pPr>
            <a:r>
              <a:rPr lang="en-US" sz="1300" dirty="0">
                <a:latin typeface="Arial" panose="020B0604020202020204" pitchFamily="34" charset="0"/>
                <a:cs typeface="Arial" panose="020B0604020202020204" pitchFamily="34" charset="0"/>
              </a:rPr>
              <a:t>NNRTI: +2.6kg</a:t>
            </a:r>
          </a:p>
        </p:txBody>
      </p:sp>
      <p:sp>
        <p:nvSpPr>
          <p:cNvPr id="8" name="TextBox 7">
            <a:extLst>
              <a:ext uri="{FF2B5EF4-FFF2-40B4-BE49-F238E27FC236}">
                <a16:creationId xmlns:a16="http://schemas.microsoft.com/office/drawing/2014/main" id="{BD4FD14D-922C-B41A-8AF6-225617F900C2}"/>
              </a:ext>
            </a:extLst>
          </p:cNvPr>
          <p:cNvSpPr txBox="1"/>
          <p:nvPr/>
        </p:nvSpPr>
        <p:spPr>
          <a:xfrm>
            <a:off x="623460" y="6329456"/>
            <a:ext cx="7866022" cy="246221"/>
          </a:xfrm>
          <a:prstGeom prst="rect">
            <a:avLst/>
          </a:prstGeom>
          <a:noFill/>
        </p:spPr>
        <p:txBody>
          <a:bodyPr wrap="square" rtlCol="0">
            <a:spAutoFit/>
          </a:bodyPr>
          <a:lstStyle/>
          <a:p>
            <a:r>
              <a:rPr lang="en-US" sz="1000" dirty="0"/>
              <a:t>Bourgi K, et al. </a:t>
            </a:r>
            <a:r>
              <a:rPr lang="en-US" sz="1000" i="1" dirty="0"/>
              <a:t>J Int AIDS Soc</a:t>
            </a:r>
            <a:r>
              <a:rPr lang="en-US" sz="1000" dirty="0"/>
              <a:t>. 2020 </a:t>
            </a:r>
          </a:p>
        </p:txBody>
      </p:sp>
    </p:spTree>
    <p:extLst>
      <p:ext uri="{BB962C8B-B14F-4D97-AF65-F5344CB8AC3E}">
        <p14:creationId xmlns:p14="http://schemas.microsoft.com/office/powerpoint/2010/main" val="3064180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E01FF-718D-C0A4-5CA5-906C94C0C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3E484-C817-9FE9-9387-279B024518E6}"/>
              </a:ext>
            </a:extLst>
          </p:cNvPr>
          <p:cNvSpPr>
            <a:spLocks noGrp="1"/>
          </p:cNvSpPr>
          <p:nvPr>
            <p:ph type="title"/>
          </p:nvPr>
        </p:nvSpPr>
        <p:spPr>
          <a:xfrm>
            <a:off x="623460" y="891362"/>
            <a:ext cx="10515163" cy="648915"/>
          </a:xfrm>
        </p:spPr>
        <p:txBody>
          <a:bodyPr>
            <a:normAutofit fontScale="90000"/>
          </a:bodyPr>
          <a:lstStyle/>
          <a:p>
            <a:r>
              <a:rPr lang="en-US" dirty="0">
                <a:latin typeface="Arial" panose="020B0604020202020204" pitchFamily="34" charset="0"/>
              </a:rPr>
              <a:t>Weight Gain in People with HIV Starting ART: 2003 - 2015</a:t>
            </a:r>
          </a:p>
        </p:txBody>
      </p:sp>
      <p:sp>
        <p:nvSpPr>
          <p:cNvPr id="3" name="Text Placeholder 2">
            <a:extLst>
              <a:ext uri="{FF2B5EF4-FFF2-40B4-BE49-F238E27FC236}">
                <a16:creationId xmlns:a16="http://schemas.microsoft.com/office/drawing/2014/main" id="{730B9105-8060-3F00-D4C6-F5BBC2A6A228}"/>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8EA42853-FD3B-FA3F-9985-12788EFF4FA6}"/>
              </a:ext>
            </a:extLst>
          </p:cNvPr>
          <p:cNvPicPr>
            <a:picLocks noChangeAspect="1"/>
          </p:cNvPicPr>
          <p:nvPr/>
        </p:nvPicPr>
        <p:blipFill>
          <a:blip r:embed="rId3"/>
          <a:stretch>
            <a:fillRect/>
          </a:stretch>
        </p:blipFill>
        <p:spPr>
          <a:xfrm>
            <a:off x="190286" y="1896728"/>
            <a:ext cx="3600878" cy="3487337"/>
          </a:xfrm>
          <a:prstGeom prst="rect">
            <a:avLst/>
          </a:prstGeom>
          <a:ln>
            <a:solidFill>
              <a:schemeClr val="tx1"/>
            </a:solidFill>
          </a:ln>
        </p:spPr>
      </p:pic>
      <p:pic>
        <p:nvPicPr>
          <p:cNvPr id="5" name="Picture 4">
            <a:extLst>
              <a:ext uri="{FF2B5EF4-FFF2-40B4-BE49-F238E27FC236}">
                <a16:creationId xmlns:a16="http://schemas.microsoft.com/office/drawing/2014/main" id="{E493FC37-0A53-22F1-BFD6-0B5D488E35FC}"/>
              </a:ext>
            </a:extLst>
          </p:cNvPr>
          <p:cNvPicPr>
            <a:picLocks noChangeAspect="1"/>
          </p:cNvPicPr>
          <p:nvPr/>
        </p:nvPicPr>
        <p:blipFill>
          <a:blip r:embed="rId4"/>
          <a:stretch>
            <a:fillRect/>
          </a:stretch>
        </p:blipFill>
        <p:spPr>
          <a:xfrm>
            <a:off x="3880741" y="1896728"/>
            <a:ext cx="4019550" cy="3487337"/>
          </a:xfrm>
          <a:prstGeom prst="rect">
            <a:avLst/>
          </a:prstGeom>
          <a:ln>
            <a:solidFill>
              <a:schemeClr val="tx1"/>
            </a:solidFill>
          </a:ln>
        </p:spPr>
      </p:pic>
      <p:pic>
        <p:nvPicPr>
          <p:cNvPr id="6" name="Picture 5">
            <a:extLst>
              <a:ext uri="{FF2B5EF4-FFF2-40B4-BE49-F238E27FC236}">
                <a16:creationId xmlns:a16="http://schemas.microsoft.com/office/drawing/2014/main" id="{B816C14F-9BEF-BB22-0109-CF3D9DCE1FCC}"/>
              </a:ext>
            </a:extLst>
          </p:cNvPr>
          <p:cNvPicPr>
            <a:picLocks noChangeAspect="1"/>
          </p:cNvPicPr>
          <p:nvPr/>
        </p:nvPicPr>
        <p:blipFill>
          <a:blip r:embed="rId5"/>
          <a:stretch>
            <a:fillRect/>
          </a:stretch>
        </p:blipFill>
        <p:spPr>
          <a:xfrm>
            <a:off x="8024709" y="2206883"/>
            <a:ext cx="4048125" cy="2867025"/>
          </a:xfrm>
          <a:prstGeom prst="rect">
            <a:avLst/>
          </a:prstGeom>
          <a:ln>
            <a:solidFill>
              <a:schemeClr val="tx1"/>
            </a:solidFill>
          </a:ln>
        </p:spPr>
      </p:pic>
      <p:sp>
        <p:nvSpPr>
          <p:cNvPr id="7" name="TextBox 6">
            <a:extLst>
              <a:ext uri="{FF2B5EF4-FFF2-40B4-BE49-F238E27FC236}">
                <a16:creationId xmlns:a16="http://schemas.microsoft.com/office/drawing/2014/main" id="{900A0DEA-6A08-2865-DC6B-F31C56C40341}"/>
              </a:ext>
            </a:extLst>
          </p:cNvPr>
          <p:cNvSpPr txBox="1"/>
          <p:nvPr/>
        </p:nvSpPr>
        <p:spPr>
          <a:xfrm>
            <a:off x="623460" y="6329456"/>
            <a:ext cx="7866022" cy="246221"/>
          </a:xfrm>
          <a:prstGeom prst="rect">
            <a:avLst/>
          </a:prstGeom>
          <a:noFill/>
        </p:spPr>
        <p:txBody>
          <a:bodyPr wrap="square" rtlCol="0">
            <a:spAutoFit/>
          </a:bodyPr>
          <a:lstStyle/>
          <a:p>
            <a:r>
              <a:rPr lang="en-US" sz="1000" dirty="0"/>
              <a:t>Sax P, et al. </a:t>
            </a:r>
            <a:r>
              <a:rPr lang="en-US" sz="1000" i="1" dirty="0"/>
              <a:t>Clin Infect Dis</a:t>
            </a:r>
            <a:r>
              <a:rPr lang="en-US" sz="1000" dirty="0"/>
              <a:t>. 2020 </a:t>
            </a:r>
          </a:p>
        </p:txBody>
      </p:sp>
    </p:spTree>
    <p:extLst>
      <p:ext uri="{BB962C8B-B14F-4D97-AF65-F5344CB8AC3E}">
        <p14:creationId xmlns:p14="http://schemas.microsoft.com/office/powerpoint/2010/main" val="3649332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78D50-D53E-14E1-1CE9-9A08BBEA2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1C966-3721-B94E-4BA8-CA7CDA4C2B9A}"/>
              </a:ext>
            </a:extLst>
          </p:cNvPr>
          <p:cNvSpPr>
            <a:spLocks noGrp="1"/>
          </p:cNvSpPr>
          <p:nvPr>
            <p:ph type="title"/>
          </p:nvPr>
        </p:nvSpPr>
        <p:spPr>
          <a:xfrm>
            <a:off x="623460" y="896925"/>
            <a:ext cx="10515163" cy="648915"/>
          </a:xfrm>
        </p:spPr>
        <p:txBody>
          <a:bodyPr/>
          <a:lstStyle/>
          <a:p>
            <a:r>
              <a:rPr lang="en-US" dirty="0">
                <a:latin typeface="Arial" panose="020B0604020202020204" pitchFamily="34" charset="0"/>
              </a:rPr>
              <a:t>Demographics of Weight Gain in Pooled Analysis</a:t>
            </a:r>
          </a:p>
        </p:txBody>
      </p:sp>
      <p:sp>
        <p:nvSpPr>
          <p:cNvPr id="3" name="Text Placeholder 2">
            <a:extLst>
              <a:ext uri="{FF2B5EF4-FFF2-40B4-BE49-F238E27FC236}">
                <a16:creationId xmlns:a16="http://schemas.microsoft.com/office/drawing/2014/main" id="{9C082DFE-79BF-CA77-4856-0DCBB6944D76}"/>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8AA019FE-3488-8375-A8C9-87442AD57DD2}"/>
              </a:ext>
            </a:extLst>
          </p:cNvPr>
          <p:cNvPicPr>
            <a:picLocks noChangeAspect="1"/>
          </p:cNvPicPr>
          <p:nvPr/>
        </p:nvPicPr>
        <p:blipFill rotWithShape="1">
          <a:blip r:embed="rId3"/>
          <a:srcRect l="2620" r="3903"/>
          <a:stretch/>
        </p:blipFill>
        <p:spPr>
          <a:xfrm>
            <a:off x="1250291" y="1822413"/>
            <a:ext cx="3316059" cy="2220361"/>
          </a:xfrm>
          <a:prstGeom prst="rect">
            <a:avLst/>
          </a:prstGeom>
          <a:ln>
            <a:solidFill>
              <a:schemeClr val="tx1"/>
            </a:solidFill>
          </a:ln>
        </p:spPr>
      </p:pic>
      <p:pic>
        <p:nvPicPr>
          <p:cNvPr id="5" name="Picture 4">
            <a:extLst>
              <a:ext uri="{FF2B5EF4-FFF2-40B4-BE49-F238E27FC236}">
                <a16:creationId xmlns:a16="http://schemas.microsoft.com/office/drawing/2014/main" id="{D3A11D4F-12DC-9438-4C94-7DAB67007FF3}"/>
              </a:ext>
            </a:extLst>
          </p:cNvPr>
          <p:cNvPicPr>
            <a:picLocks noChangeAspect="1"/>
          </p:cNvPicPr>
          <p:nvPr/>
        </p:nvPicPr>
        <p:blipFill>
          <a:blip r:embed="rId4"/>
          <a:stretch>
            <a:fillRect/>
          </a:stretch>
        </p:blipFill>
        <p:spPr>
          <a:xfrm>
            <a:off x="1250290" y="4120734"/>
            <a:ext cx="3316059" cy="2013322"/>
          </a:xfrm>
          <a:prstGeom prst="rect">
            <a:avLst/>
          </a:prstGeom>
          <a:ln>
            <a:solidFill>
              <a:schemeClr val="tx1"/>
            </a:solidFill>
          </a:ln>
        </p:spPr>
      </p:pic>
      <p:pic>
        <p:nvPicPr>
          <p:cNvPr id="6" name="Picture 5">
            <a:extLst>
              <a:ext uri="{FF2B5EF4-FFF2-40B4-BE49-F238E27FC236}">
                <a16:creationId xmlns:a16="http://schemas.microsoft.com/office/drawing/2014/main" id="{156220EA-4159-C8B0-D745-1709D7EE8731}"/>
              </a:ext>
            </a:extLst>
          </p:cNvPr>
          <p:cNvPicPr>
            <a:picLocks noChangeAspect="1"/>
          </p:cNvPicPr>
          <p:nvPr/>
        </p:nvPicPr>
        <p:blipFill>
          <a:blip r:embed="rId5"/>
          <a:stretch>
            <a:fillRect/>
          </a:stretch>
        </p:blipFill>
        <p:spPr>
          <a:xfrm>
            <a:off x="5146472" y="2141308"/>
            <a:ext cx="6421477" cy="3489933"/>
          </a:xfrm>
          <a:prstGeom prst="rect">
            <a:avLst/>
          </a:prstGeom>
          <a:ln>
            <a:solidFill>
              <a:schemeClr val="tx1"/>
            </a:solidFill>
          </a:ln>
        </p:spPr>
      </p:pic>
      <p:sp>
        <p:nvSpPr>
          <p:cNvPr id="7" name="TextBox 6">
            <a:extLst>
              <a:ext uri="{FF2B5EF4-FFF2-40B4-BE49-F238E27FC236}">
                <a16:creationId xmlns:a16="http://schemas.microsoft.com/office/drawing/2014/main" id="{8452F59B-5440-1542-B588-63047A392C2F}"/>
              </a:ext>
            </a:extLst>
          </p:cNvPr>
          <p:cNvSpPr txBox="1"/>
          <p:nvPr/>
        </p:nvSpPr>
        <p:spPr>
          <a:xfrm>
            <a:off x="623460" y="6329456"/>
            <a:ext cx="7866022" cy="246221"/>
          </a:xfrm>
          <a:prstGeom prst="rect">
            <a:avLst/>
          </a:prstGeom>
          <a:noFill/>
        </p:spPr>
        <p:txBody>
          <a:bodyPr wrap="square" rtlCol="0">
            <a:spAutoFit/>
          </a:bodyPr>
          <a:lstStyle/>
          <a:p>
            <a:r>
              <a:rPr lang="en-US" sz="1000" dirty="0"/>
              <a:t>Sax P, et al. </a:t>
            </a:r>
            <a:r>
              <a:rPr lang="en-US" sz="1000" i="1" dirty="0"/>
              <a:t>Clin Infect Dis</a:t>
            </a:r>
            <a:r>
              <a:rPr lang="en-US" sz="1000" dirty="0"/>
              <a:t>. 2020 </a:t>
            </a:r>
          </a:p>
        </p:txBody>
      </p:sp>
    </p:spTree>
    <p:extLst>
      <p:ext uri="{BB962C8B-B14F-4D97-AF65-F5344CB8AC3E}">
        <p14:creationId xmlns:p14="http://schemas.microsoft.com/office/powerpoint/2010/main" val="1261205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2305C-E45F-B990-4FD2-69174216D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34AD0-E9E1-665C-078B-C3DB0D2E7A40}"/>
              </a:ext>
            </a:extLst>
          </p:cNvPr>
          <p:cNvSpPr>
            <a:spLocks noGrp="1"/>
          </p:cNvSpPr>
          <p:nvPr>
            <p:ph type="title"/>
          </p:nvPr>
        </p:nvSpPr>
        <p:spPr>
          <a:xfrm>
            <a:off x="693625" y="942839"/>
            <a:ext cx="10515163" cy="648915"/>
          </a:xfrm>
        </p:spPr>
        <p:txBody>
          <a:bodyPr/>
          <a:lstStyle/>
          <a:p>
            <a:r>
              <a:rPr lang="en-US" dirty="0">
                <a:latin typeface="Arial" panose="020B0604020202020204" pitchFamily="34" charset="0"/>
              </a:rPr>
              <a:t>ART-Associated Weight Gain in Pooled Analysis</a:t>
            </a:r>
          </a:p>
        </p:txBody>
      </p:sp>
      <p:sp>
        <p:nvSpPr>
          <p:cNvPr id="3" name="Text Placeholder 2">
            <a:extLst>
              <a:ext uri="{FF2B5EF4-FFF2-40B4-BE49-F238E27FC236}">
                <a16:creationId xmlns:a16="http://schemas.microsoft.com/office/drawing/2014/main" id="{13FCDFBE-1ED6-34C9-FAF3-F4D597A9BC15}"/>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B64C40B9-872E-9F29-C007-CAAECC21D517}"/>
              </a:ext>
            </a:extLst>
          </p:cNvPr>
          <p:cNvPicPr>
            <a:picLocks noChangeAspect="1"/>
          </p:cNvPicPr>
          <p:nvPr/>
        </p:nvPicPr>
        <p:blipFill rotWithShape="1">
          <a:blip r:embed="rId3"/>
          <a:srcRect b="15849"/>
          <a:stretch/>
        </p:blipFill>
        <p:spPr>
          <a:xfrm>
            <a:off x="24527" y="2024362"/>
            <a:ext cx="12214065" cy="3690620"/>
          </a:xfrm>
          <a:prstGeom prst="rect">
            <a:avLst/>
          </a:prstGeom>
        </p:spPr>
      </p:pic>
      <p:sp>
        <p:nvSpPr>
          <p:cNvPr id="7" name="TextBox 6">
            <a:extLst>
              <a:ext uri="{FF2B5EF4-FFF2-40B4-BE49-F238E27FC236}">
                <a16:creationId xmlns:a16="http://schemas.microsoft.com/office/drawing/2014/main" id="{DA99804E-E2E0-187A-325F-469477985EE8}"/>
              </a:ext>
            </a:extLst>
          </p:cNvPr>
          <p:cNvSpPr txBox="1"/>
          <p:nvPr/>
        </p:nvSpPr>
        <p:spPr>
          <a:xfrm>
            <a:off x="623460" y="6329456"/>
            <a:ext cx="7866022" cy="246221"/>
          </a:xfrm>
          <a:prstGeom prst="rect">
            <a:avLst/>
          </a:prstGeom>
          <a:noFill/>
        </p:spPr>
        <p:txBody>
          <a:bodyPr wrap="square" rtlCol="0">
            <a:spAutoFit/>
          </a:bodyPr>
          <a:lstStyle/>
          <a:p>
            <a:r>
              <a:rPr lang="en-US" sz="1000" dirty="0"/>
              <a:t>Sax P, et al. </a:t>
            </a:r>
            <a:r>
              <a:rPr lang="en-US" sz="1000" i="1" dirty="0"/>
              <a:t>Clin Infect Dis</a:t>
            </a:r>
            <a:r>
              <a:rPr lang="en-US" sz="1000" dirty="0"/>
              <a:t>. 2020, </a:t>
            </a:r>
            <a:r>
              <a:rPr lang="en-US" sz="1000" dirty="0">
                <a:hlinkClick r:id="rId4"/>
              </a:rPr>
              <a:t>www.clinicalcareoptions.com</a:t>
            </a:r>
            <a:r>
              <a:rPr lang="en-US" sz="1000" dirty="0"/>
              <a:t>  </a:t>
            </a:r>
          </a:p>
        </p:txBody>
      </p:sp>
    </p:spTree>
    <p:extLst>
      <p:ext uri="{BB962C8B-B14F-4D97-AF65-F5344CB8AC3E}">
        <p14:creationId xmlns:p14="http://schemas.microsoft.com/office/powerpoint/2010/main" val="252516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507961-FCF0-28CE-CC40-6DF1A5489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56981-44C2-4C33-C408-69D5FD515361}"/>
              </a:ext>
            </a:extLst>
          </p:cNvPr>
          <p:cNvSpPr>
            <a:spLocks noGrp="1"/>
          </p:cNvSpPr>
          <p:nvPr>
            <p:ph type="title"/>
          </p:nvPr>
        </p:nvSpPr>
        <p:spPr>
          <a:xfrm>
            <a:off x="623460" y="290332"/>
            <a:ext cx="10515163" cy="648915"/>
          </a:xfrm>
        </p:spPr>
        <p:txBody>
          <a:bodyPr/>
          <a:lstStyle/>
          <a:p>
            <a:r>
              <a:rPr lang="en-US" dirty="0">
                <a:latin typeface="Arial" panose="020B0604020202020204" pitchFamily="34" charset="0"/>
              </a:rPr>
              <a:t>Risk Factors for Weight Gain in Pooled Analysis</a:t>
            </a:r>
          </a:p>
        </p:txBody>
      </p:sp>
      <p:sp>
        <p:nvSpPr>
          <p:cNvPr id="3" name="Text Placeholder 2">
            <a:extLst>
              <a:ext uri="{FF2B5EF4-FFF2-40B4-BE49-F238E27FC236}">
                <a16:creationId xmlns:a16="http://schemas.microsoft.com/office/drawing/2014/main" id="{8E68BE2E-8515-F916-352E-0BD1F17717B4}"/>
              </a:ext>
            </a:extLst>
          </p:cNvPr>
          <p:cNvSpPr>
            <a:spLocks noGrp="1"/>
          </p:cNvSpPr>
          <p:nvPr>
            <p:ph type="body" sz="quarter" idx="11"/>
          </p:nvPr>
        </p:nvSpPr>
        <p:spPr/>
        <p:txBody>
          <a:bodyPr/>
          <a:lstStyle/>
          <a:p>
            <a:pPr marL="0" indent="0">
              <a:buNone/>
            </a:pPr>
            <a:r>
              <a:rPr lang="en-US" dirty="0"/>
              <a:t> </a:t>
            </a:r>
          </a:p>
        </p:txBody>
      </p:sp>
      <p:graphicFrame>
        <p:nvGraphicFramePr>
          <p:cNvPr id="4" name="Table 7">
            <a:extLst>
              <a:ext uri="{FF2B5EF4-FFF2-40B4-BE49-F238E27FC236}">
                <a16:creationId xmlns:a16="http://schemas.microsoft.com/office/drawing/2014/main" id="{85202444-0F50-ED6A-D808-325C0AE12BE5}"/>
              </a:ext>
            </a:extLst>
          </p:cNvPr>
          <p:cNvGraphicFramePr>
            <a:graphicFrameLocks/>
          </p:cNvGraphicFramePr>
          <p:nvPr>
            <p:extLst>
              <p:ext uri="{D42A27DB-BD31-4B8C-83A1-F6EECF244321}">
                <p14:modId xmlns:p14="http://schemas.microsoft.com/office/powerpoint/2010/main" val="57660551"/>
              </p:ext>
            </p:extLst>
          </p:nvPr>
        </p:nvGraphicFramePr>
        <p:xfrm>
          <a:off x="777345" y="1640705"/>
          <a:ext cx="5239820" cy="3481146"/>
        </p:xfrm>
        <a:graphic>
          <a:graphicData uri="http://schemas.openxmlformats.org/drawingml/2006/table">
            <a:tbl>
              <a:tblPr firstRow="1" bandRow="1">
                <a:tableStyleId>{5C22544A-7EE6-4342-B048-85BDC9FD1C3A}</a:tableStyleId>
              </a:tblPr>
              <a:tblGrid>
                <a:gridCol w="2174610">
                  <a:extLst>
                    <a:ext uri="{9D8B030D-6E8A-4147-A177-3AD203B41FA5}">
                      <a16:colId xmlns:a16="http://schemas.microsoft.com/office/drawing/2014/main" val="3941175382"/>
                    </a:ext>
                  </a:extLst>
                </a:gridCol>
                <a:gridCol w="1210118">
                  <a:extLst>
                    <a:ext uri="{9D8B030D-6E8A-4147-A177-3AD203B41FA5}">
                      <a16:colId xmlns:a16="http://schemas.microsoft.com/office/drawing/2014/main" val="3722490581"/>
                    </a:ext>
                  </a:extLst>
                </a:gridCol>
                <a:gridCol w="1130955">
                  <a:extLst>
                    <a:ext uri="{9D8B030D-6E8A-4147-A177-3AD203B41FA5}">
                      <a16:colId xmlns:a16="http://schemas.microsoft.com/office/drawing/2014/main" val="2876896899"/>
                    </a:ext>
                  </a:extLst>
                </a:gridCol>
                <a:gridCol w="724137">
                  <a:extLst>
                    <a:ext uri="{9D8B030D-6E8A-4147-A177-3AD203B41FA5}">
                      <a16:colId xmlns:a16="http://schemas.microsoft.com/office/drawing/2014/main" val="1070528716"/>
                    </a:ext>
                  </a:extLst>
                </a:gridCol>
              </a:tblGrid>
              <a:tr h="337020">
                <a:tc>
                  <a:txBody>
                    <a:bodyPr/>
                    <a:lstStyle/>
                    <a:p>
                      <a:r>
                        <a:rPr lang="en-US" sz="1200" dirty="0"/>
                        <a:t>Variable</a:t>
                      </a:r>
                    </a:p>
                  </a:txBody>
                  <a:tcPr/>
                </a:tc>
                <a:tc>
                  <a:txBody>
                    <a:bodyPr/>
                    <a:lstStyle/>
                    <a:p>
                      <a:r>
                        <a:rPr lang="en-US" sz="1200" dirty="0"/>
                        <a:t>Difference, kg</a:t>
                      </a:r>
                    </a:p>
                  </a:txBody>
                  <a:tcPr/>
                </a:tc>
                <a:tc>
                  <a:txBody>
                    <a:bodyPr/>
                    <a:lstStyle/>
                    <a:p>
                      <a:r>
                        <a:rPr lang="en-US" sz="1200" dirty="0"/>
                        <a:t>(95% CI)</a:t>
                      </a:r>
                    </a:p>
                  </a:txBody>
                  <a:tcPr/>
                </a:tc>
                <a:tc>
                  <a:txBody>
                    <a:bodyPr/>
                    <a:lstStyle/>
                    <a:p>
                      <a:r>
                        <a:rPr lang="en-US" sz="1200" i="1" dirty="0"/>
                        <a:t>P</a:t>
                      </a:r>
                      <a:r>
                        <a:rPr lang="en-US" sz="1200" dirty="0"/>
                        <a:t> value</a:t>
                      </a:r>
                    </a:p>
                  </a:txBody>
                  <a:tcPr/>
                </a:tc>
                <a:extLst>
                  <a:ext uri="{0D108BD9-81ED-4DB2-BD59-A6C34878D82A}">
                    <a16:rowId xmlns:a16="http://schemas.microsoft.com/office/drawing/2014/main" val="2407136751"/>
                  </a:ext>
                </a:extLst>
              </a:tr>
              <a:tr h="337020">
                <a:tc>
                  <a:txBody>
                    <a:bodyPr/>
                    <a:lstStyle/>
                    <a:p>
                      <a:r>
                        <a:rPr lang="en-US" sz="1200" dirty="0"/>
                        <a:t>CD4 count (&lt;200 v ≥200)</a:t>
                      </a:r>
                    </a:p>
                  </a:txBody>
                  <a:tcPr/>
                </a:tc>
                <a:tc>
                  <a:txBody>
                    <a:bodyPr/>
                    <a:lstStyle/>
                    <a:p>
                      <a:pPr algn="ctr"/>
                      <a:r>
                        <a:rPr lang="en-US" sz="1200" dirty="0"/>
                        <a:t>2.97</a:t>
                      </a:r>
                    </a:p>
                  </a:txBody>
                  <a:tcPr/>
                </a:tc>
                <a:tc>
                  <a:txBody>
                    <a:bodyPr/>
                    <a:lstStyle/>
                    <a:p>
                      <a:pPr algn="ctr"/>
                      <a:r>
                        <a:rPr lang="en-US" sz="1200" dirty="0"/>
                        <a:t>(2.81-3.13</a:t>
                      </a:r>
                    </a:p>
                  </a:txBody>
                  <a:tcPr/>
                </a:tc>
                <a:tc>
                  <a:txBody>
                    <a:bodyPr/>
                    <a:lstStyle/>
                    <a:p>
                      <a:pPr algn="ctr"/>
                      <a:r>
                        <a:rPr lang="en-US" sz="1200" dirty="0"/>
                        <a:t>&lt;.001</a:t>
                      </a:r>
                    </a:p>
                  </a:txBody>
                  <a:tcPr/>
                </a:tc>
                <a:extLst>
                  <a:ext uri="{0D108BD9-81ED-4DB2-BD59-A6C34878D82A}">
                    <a16:rowId xmlns:a16="http://schemas.microsoft.com/office/drawing/2014/main" val="3657306888"/>
                  </a:ext>
                </a:extLst>
              </a:tr>
              <a:tr h="337020">
                <a:tc>
                  <a:txBody>
                    <a:bodyPr/>
                    <a:lstStyle/>
                    <a:p>
                      <a:r>
                        <a:rPr lang="en-US" sz="1200" dirty="0"/>
                        <a:t>IV drug use</a:t>
                      </a:r>
                    </a:p>
                  </a:txBody>
                  <a:tcPr/>
                </a:tc>
                <a:tc>
                  <a:txBody>
                    <a:bodyPr/>
                    <a:lstStyle/>
                    <a:p>
                      <a:pPr algn="ctr"/>
                      <a:r>
                        <a:rPr lang="en-US" sz="1200" dirty="0"/>
                        <a:t>1.41</a:t>
                      </a:r>
                    </a:p>
                  </a:txBody>
                  <a:tcPr/>
                </a:tc>
                <a:tc>
                  <a:txBody>
                    <a:bodyPr/>
                    <a:lstStyle/>
                    <a:p>
                      <a:pPr algn="ctr"/>
                      <a:r>
                        <a:rPr lang="en-US" sz="1200" dirty="0"/>
                        <a:t>(.97-1.85)</a:t>
                      </a:r>
                    </a:p>
                  </a:txBody>
                  <a:tcPr/>
                </a:tc>
                <a:tc>
                  <a:txBody>
                    <a:bodyPr/>
                    <a:lstStyle/>
                    <a:p>
                      <a:pPr algn="ctr"/>
                      <a:r>
                        <a:rPr lang="en-US" sz="1200" dirty="0"/>
                        <a:t>&lt;.001</a:t>
                      </a:r>
                    </a:p>
                  </a:txBody>
                  <a:tcPr/>
                </a:tc>
                <a:extLst>
                  <a:ext uri="{0D108BD9-81ED-4DB2-BD59-A6C34878D82A}">
                    <a16:rowId xmlns:a16="http://schemas.microsoft.com/office/drawing/2014/main" val="2678044648"/>
                  </a:ext>
                </a:extLst>
              </a:tr>
              <a:tr h="337020">
                <a:tc>
                  <a:txBody>
                    <a:bodyPr/>
                    <a:lstStyle/>
                    <a:p>
                      <a:r>
                        <a:rPr lang="en-US" sz="1200" dirty="0"/>
                        <a:t>Race (black v nonblack)</a:t>
                      </a:r>
                    </a:p>
                  </a:txBody>
                  <a:tcPr/>
                </a:tc>
                <a:tc>
                  <a:txBody>
                    <a:bodyPr/>
                    <a:lstStyle/>
                    <a:p>
                      <a:pPr algn="ctr"/>
                      <a:r>
                        <a:rPr lang="en-US" sz="1200" dirty="0"/>
                        <a:t>0.99</a:t>
                      </a:r>
                    </a:p>
                  </a:txBody>
                  <a:tcPr/>
                </a:tc>
                <a:tc>
                  <a:txBody>
                    <a:bodyPr/>
                    <a:lstStyle/>
                    <a:p>
                      <a:pPr algn="ctr"/>
                      <a:r>
                        <a:rPr lang="en-US" sz="1200" dirty="0"/>
                        <a:t>(.87-1.11)</a:t>
                      </a:r>
                    </a:p>
                  </a:txBody>
                  <a:tcPr/>
                </a:tc>
                <a:tc>
                  <a:txBody>
                    <a:bodyPr/>
                    <a:lstStyle/>
                    <a:p>
                      <a:pPr algn="ctr"/>
                      <a:r>
                        <a:rPr lang="en-US" sz="1200" dirty="0"/>
                        <a:t>&lt;.001</a:t>
                      </a:r>
                    </a:p>
                  </a:txBody>
                  <a:tcPr/>
                </a:tc>
                <a:extLst>
                  <a:ext uri="{0D108BD9-81ED-4DB2-BD59-A6C34878D82A}">
                    <a16:rowId xmlns:a16="http://schemas.microsoft.com/office/drawing/2014/main" val="3504083555"/>
                  </a:ext>
                </a:extLst>
              </a:tr>
              <a:tr h="337020">
                <a:tc>
                  <a:txBody>
                    <a:bodyPr/>
                    <a:lstStyle/>
                    <a:p>
                      <a:r>
                        <a:rPr lang="en-US" sz="1200" dirty="0"/>
                        <a:t>Viral load (&gt;100k v ≤100k)</a:t>
                      </a:r>
                    </a:p>
                  </a:txBody>
                  <a:tcPr/>
                </a:tc>
                <a:tc>
                  <a:txBody>
                    <a:bodyPr/>
                    <a:lstStyle/>
                    <a:p>
                      <a:pPr algn="ctr"/>
                      <a:r>
                        <a:rPr lang="en-US" sz="1200" dirty="0"/>
                        <a:t>0.96</a:t>
                      </a:r>
                    </a:p>
                  </a:txBody>
                  <a:tcPr/>
                </a:tc>
                <a:tc>
                  <a:txBody>
                    <a:bodyPr/>
                    <a:lstStyle/>
                    <a:p>
                      <a:pPr algn="ctr"/>
                      <a:r>
                        <a:rPr lang="en-US" sz="1200" dirty="0"/>
                        <a:t>(0.84-1.08)</a:t>
                      </a:r>
                    </a:p>
                  </a:txBody>
                  <a:tcPr/>
                </a:tc>
                <a:tc>
                  <a:txBody>
                    <a:bodyPr/>
                    <a:lstStyle/>
                    <a:p>
                      <a:pPr algn="ctr"/>
                      <a:r>
                        <a:rPr lang="en-US" sz="1200" dirty="0"/>
                        <a:t>&lt;.001</a:t>
                      </a:r>
                    </a:p>
                  </a:txBody>
                  <a:tcPr/>
                </a:tc>
                <a:extLst>
                  <a:ext uri="{0D108BD9-81ED-4DB2-BD59-A6C34878D82A}">
                    <a16:rowId xmlns:a16="http://schemas.microsoft.com/office/drawing/2014/main" val="674611653"/>
                  </a:ext>
                </a:extLst>
              </a:tr>
              <a:tr h="337020">
                <a:tc>
                  <a:txBody>
                    <a:bodyPr/>
                    <a:lstStyle/>
                    <a:p>
                      <a:r>
                        <a:rPr lang="en-US" sz="1200" dirty="0"/>
                        <a:t>Symptomatic HIV</a:t>
                      </a:r>
                    </a:p>
                  </a:txBody>
                  <a:tcPr/>
                </a:tc>
                <a:tc>
                  <a:txBody>
                    <a:bodyPr/>
                    <a:lstStyle/>
                    <a:p>
                      <a:pPr algn="ctr"/>
                      <a:r>
                        <a:rPr lang="en-US" sz="1200" dirty="0"/>
                        <a:t>0.51</a:t>
                      </a:r>
                    </a:p>
                  </a:txBody>
                  <a:tcPr/>
                </a:tc>
                <a:tc>
                  <a:txBody>
                    <a:bodyPr/>
                    <a:lstStyle/>
                    <a:p>
                      <a:pPr algn="ctr"/>
                      <a:r>
                        <a:rPr lang="en-US" sz="1200" dirty="0"/>
                        <a:t>(.36-.65)</a:t>
                      </a:r>
                    </a:p>
                  </a:txBody>
                  <a:tcPr/>
                </a:tc>
                <a:tc>
                  <a:txBody>
                    <a:bodyPr/>
                    <a:lstStyle/>
                    <a:p>
                      <a:pPr algn="ctr"/>
                      <a:r>
                        <a:rPr lang="en-US" sz="1200" dirty="0"/>
                        <a:t>&lt;.001</a:t>
                      </a:r>
                    </a:p>
                  </a:txBody>
                  <a:tcPr/>
                </a:tc>
                <a:extLst>
                  <a:ext uri="{0D108BD9-81ED-4DB2-BD59-A6C34878D82A}">
                    <a16:rowId xmlns:a16="http://schemas.microsoft.com/office/drawing/2014/main" val="2344067375"/>
                  </a:ext>
                </a:extLst>
              </a:tr>
              <a:tr h="337020">
                <a:tc>
                  <a:txBody>
                    <a:bodyPr/>
                    <a:lstStyle/>
                    <a:p>
                      <a:r>
                        <a:rPr lang="en-US" sz="1200" dirty="0"/>
                        <a:t>Sex (F v M)</a:t>
                      </a:r>
                    </a:p>
                  </a:txBody>
                  <a:tcPr/>
                </a:tc>
                <a:tc>
                  <a:txBody>
                    <a:bodyPr/>
                    <a:lstStyle/>
                    <a:p>
                      <a:pPr algn="ctr"/>
                      <a:r>
                        <a:rPr lang="en-US" sz="1200" dirty="0"/>
                        <a:t>0.23</a:t>
                      </a:r>
                    </a:p>
                  </a:txBody>
                  <a:tcPr/>
                </a:tc>
                <a:tc>
                  <a:txBody>
                    <a:bodyPr/>
                    <a:lstStyle/>
                    <a:p>
                      <a:pPr algn="ctr"/>
                      <a:r>
                        <a:rPr lang="en-US" sz="1200" dirty="0"/>
                        <a:t>(.07-.4)</a:t>
                      </a:r>
                    </a:p>
                  </a:txBody>
                  <a:tcPr/>
                </a:tc>
                <a:tc>
                  <a:txBody>
                    <a:bodyPr/>
                    <a:lstStyle/>
                    <a:p>
                      <a:pPr algn="ctr"/>
                      <a:r>
                        <a:rPr lang="en-US" sz="1200" dirty="0"/>
                        <a:t>.006</a:t>
                      </a:r>
                    </a:p>
                  </a:txBody>
                  <a:tcPr/>
                </a:tc>
                <a:extLst>
                  <a:ext uri="{0D108BD9-81ED-4DB2-BD59-A6C34878D82A}">
                    <a16:rowId xmlns:a16="http://schemas.microsoft.com/office/drawing/2014/main" val="741943333"/>
                  </a:ext>
                </a:extLst>
              </a:tr>
              <a:tr h="337020">
                <a:tc>
                  <a:txBody>
                    <a:bodyPr/>
                    <a:lstStyle/>
                    <a:p>
                      <a:r>
                        <a:rPr lang="en-US" sz="1200" dirty="0"/>
                        <a:t>Age (&lt;50 v ≥50y)</a:t>
                      </a:r>
                    </a:p>
                  </a:txBody>
                  <a:tcPr/>
                </a:tc>
                <a:tc>
                  <a:txBody>
                    <a:bodyPr/>
                    <a:lstStyle/>
                    <a:p>
                      <a:pPr algn="ctr"/>
                      <a:r>
                        <a:rPr lang="en-US" sz="1200" dirty="0"/>
                        <a:t>0.22</a:t>
                      </a:r>
                    </a:p>
                  </a:txBody>
                  <a:tcPr/>
                </a:tc>
                <a:tc>
                  <a:txBody>
                    <a:bodyPr/>
                    <a:lstStyle/>
                    <a:p>
                      <a:pPr algn="ctr"/>
                      <a:r>
                        <a:rPr lang="en-US" sz="1200" dirty="0"/>
                        <a:t>(.07-.37)</a:t>
                      </a:r>
                    </a:p>
                  </a:txBody>
                  <a:tcPr/>
                </a:tc>
                <a:tc>
                  <a:txBody>
                    <a:bodyPr/>
                    <a:lstStyle/>
                    <a:p>
                      <a:pPr algn="ctr"/>
                      <a:r>
                        <a:rPr lang="en-US" sz="1200" dirty="0"/>
                        <a:t>.004</a:t>
                      </a:r>
                    </a:p>
                  </a:txBody>
                  <a:tcPr/>
                </a:tc>
                <a:extLst>
                  <a:ext uri="{0D108BD9-81ED-4DB2-BD59-A6C34878D82A}">
                    <a16:rowId xmlns:a16="http://schemas.microsoft.com/office/drawing/2014/main" val="2081737395"/>
                  </a:ext>
                </a:extLst>
              </a:tr>
              <a:tr h="664806">
                <a:tc>
                  <a:txBody>
                    <a:bodyPr/>
                    <a:lstStyle/>
                    <a:p>
                      <a:r>
                        <a:rPr lang="en-US" sz="1200" dirty="0"/>
                        <a:t>BMI</a:t>
                      </a:r>
                    </a:p>
                    <a:p>
                      <a:r>
                        <a:rPr lang="en-US" sz="1200" dirty="0"/>
                        <a:t>     obese v normal</a:t>
                      </a:r>
                    </a:p>
                    <a:p>
                      <a:r>
                        <a:rPr lang="en-US" sz="1200" dirty="0"/>
                        <a:t>     overweight v normal</a:t>
                      </a:r>
                    </a:p>
                  </a:txBody>
                  <a:tcPr/>
                </a:tc>
                <a:tc>
                  <a:txBody>
                    <a:bodyPr/>
                    <a:lstStyle/>
                    <a:p>
                      <a:pPr algn="ctr"/>
                      <a:endParaRPr lang="en-US" sz="1200" dirty="0"/>
                    </a:p>
                    <a:p>
                      <a:pPr algn="ctr"/>
                      <a:r>
                        <a:rPr lang="en-US" sz="1200" dirty="0"/>
                        <a:t>0.21</a:t>
                      </a:r>
                    </a:p>
                    <a:p>
                      <a:pPr algn="ctr"/>
                      <a:r>
                        <a:rPr lang="en-US" sz="1200" dirty="0"/>
                        <a:t>0.24</a:t>
                      </a:r>
                    </a:p>
                  </a:txBody>
                  <a:tcPr/>
                </a:tc>
                <a:tc>
                  <a:txBody>
                    <a:bodyPr/>
                    <a:lstStyle/>
                    <a:p>
                      <a:pPr algn="ctr"/>
                      <a:endParaRPr lang="en-US" sz="1200" dirty="0"/>
                    </a:p>
                    <a:p>
                      <a:pPr algn="ctr"/>
                      <a:r>
                        <a:rPr lang="en-US" sz="1200" dirty="0"/>
                        <a:t>(.06-.36)</a:t>
                      </a:r>
                    </a:p>
                    <a:p>
                      <a:pPr algn="ctr"/>
                      <a:r>
                        <a:rPr lang="en-US" sz="1200" dirty="0"/>
                        <a:t>(-.36 to -.13)</a:t>
                      </a:r>
                    </a:p>
                  </a:txBody>
                  <a:tcPr/>
                </a:tc>
                <a:tc>
                  <a:txBody>
                    <a:bodyPr/>
                    <a:lstStyle/>
                    <a:p>
                      <a:pPr algn="ctr"/>
                      <a:endParaRPr lang="en-US" sz="1200" dirty="0"/>
                    </a:p>
                    <a:p>
                      <a:pPr algn="ctr"/>
                      <a:r>
                        <a:rPr lang="en-US" sz="1200" dirty="0"/>
                        <a:t>.005</a:t>
                      </a:r>
                    </a:p>
                    <a:p>
                      <a:pPr algn="ctr"/>
                      <a:r>
                        <a:rPr lang="en-US" sz="1200" dirty="0"/>
                        <a:t>&lt;.001</a:t>
                      </a:r>
                    </a:p>
                  </a:txBody>
                  <a:tcPr/>
                </a:tc>
                <a:extLst>
                  <a:ext uri="{0D108BD9-81ED-4DB2-BD59-A6C34878D82A}">
                    <a16:rowId xmlns:a16="http://schemas.microsoft.com/office/drawing/2014/main" val="2367109112"/>
                  </a:ext>
                </a:extLst>
              </a:tr>
            </a:tbl>
          </a:graphicData>
        </a:graphic>
      </p:graphicFrame>
      <p:sp>
        <p:nvSpPr>
          <p:cNvPr id="5" name="TextBox 4">
            <a:extLst>
              <a:ext uri="{FF2B5EF4-FFF2-40B4-BE49-F238E27FC236}">
                <a16:creationId xmlns:a16="http://schemas.microsoft.com/office/drawing/2014/main" id="{D7E08832-1BB5-DDB3-1436-4462622298D1}"/>
              </a:ext>
            </a:extLst>
          </p:cNvPr>
          <p:cNvSpPr txBox="1"/>
          <p:nvPr/>
        </p:nvSpPr>
        <p:spPr>
          <a:xfrm>
            <a:off x="697832" y="1277388"/>
            <a:ext cx="52398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Risk Factors for ANY Weight Gain</a:t>
            </a:r>
          </a:p>
        </p:txBody>
      </p:sp>
      <p:graphicFrame>
        <p:nvGraphicFramePr>
          <p:cNvPr id="6" name="Table 8">
            <a:extLst>
              <a:ext uri="{FF2B5EF4-FFF2-40B4-BE49-F238E27FC236}">
                <a16:creationId xmlns:a16="http://schemas.microsoft.com/office/drawing/2014/main" id="{C41FBDAE-C488-E51B-1B3A-9833DBD0EC87}"/>
              </a:ext>
            </a:extLst>
          </p:cNvPr>
          <p:cNvGraphicFramePr>
            <a:graphicFrameLocks noGrp="1"/>
          </p:cNvGraphicFramePr>
          <p:nvPr>
            <p:extLst>
              <p:ext uri="{D42A27DB-BD31-4B8C-83A1-F6EECF244321}">
                <p14:modId xmlns:p14="http://schemas.microsoft.com/office/powerpoint/2010/main" val="72004427"/>
              </p:ext>
            </p:extLst>
          </p:nvPr>
        </p:nvGraphicFramePr>
        <p:xfrm>
          <a:off x="6328129" y="1640705"/>
          <a:ext cx="5239819" cy="4754880"/>
        </p:xfrm>
        <a:graphic>
          <a:graphicData uri="http://schemas.openxmlformats.org/drawingml/2006/table">
            <a:tbl>
              <a:tblPr firstRow="1" bandRow="1">
                <a:tableStyleId>{5C22544A-7EE6-4342-B048-85BDC9FD1C3A}</a:tableStyleId>
              </a:tblPr>
              <a:tblGrid>
                <a:gridCol w="2041094">
                  <a:extLst>
                    <a:ext uri="{9D8B030D-6E8A-4147-A177-3AD203B41FA5}">
                      <a16:colId xmlns:a16="http://schemas.microsoft.com/office/drawing/2014/main" val="265286206"/>
                    </a:ext>
                  </a:extLst>
                </a:gridCol>
                <a:gridCol w="873301">
                  <a:extLst>
                    <a:ext uri="{9D8B030D-6E8A-4147-A177-3AD203B41FA5}">
                      <a16:colId xmlns:a16="http://schemas.microsoft.com/office/drawing/2014/main" val="1574956111"/>
                    </a:ext>
                  </a:extLst>
                </a:gridCol>
                <a:gridCol w="1370881">
                  <a:extLst>
                    <a:ext uri="{9D8B030D-6E8A-4147-A177-3AD203B41FA5}">
                      <a16:colId xmlns:a16="http://schemas.microsoft.com/office/drawing/2014/main" val="3157058950"/>
                    </a:ext>
                  </a:extLst>
                </a:gridCol>
                <a:gridCol w="954543">
                  <a:extLst>
                    <a:ext uri="{9D8B030D-6E8A-4147-A177-3AD203B41FA5}">
                      <a16:colId xmlns:a16="http://schemas.microsoft.com/office/drawing/2014/main" val="507763611"/>
                    </a:ext>
                  </a:extLst>
                </a:gridCol>
              </a:tblGrid>
              <a:tr h="0">
                <a:tc>
                  <a:txBody>
                    <a:bodyPr/>
                    <a:lstStyle/>
                    <a:p>
                      <a:r>
                        <a:rPr lang="en-US" sz="1200" dirty="0"/>
                        <a:t>Variable</a:t>
                      </a:r>
                    </a:p>
                  </a:txBody>
                  <a:tcPr/>
                </a:tc>
                <a:tc>
                  <a:txBody>
                    <a:bodyPr/>
                    <a:lstStyle/>
                    <a:p>
                      <a:r>
                        <a:rPr lang="en-US" sz="1200" dirty="0"/>
                        <a:t>OR</a:t>
                      </a:r>
                    </a:p>
                  </a:txBody>
                  <a:tcPr/>
                </a:tc>
                <a:tc>
                  <a:txBody>
                    <a:bodyPr/>
                    <a:lstStyle/>
                    <a:p>
                      <a:r>
                        <a:rPr lang="en-US" sz="1200" dirty="0"/>
                        <a:t>(95% CI)</a:t>
                      </a:r>
                    </a:p>
                  </a:txBody>
                  <a:tcPr/>
                </a:tc>
                <a:tc>
                  <a:txBody>
                    <a:bodyPr/>
                    <a:lstStyle/>
                    <a:p>
                      <a:r>
                        <a:rPr lang="en-US" sz="1200" i="1" dirty="0"/>
                        <a:t>P</a:t>
                      </a:r>
                      <a:r>
                        <a:rPr lang="en-US" sz="1200" dirty="0"/>
                        <a:t> value</a:t>
                      </a:r>
                    </a:p>
                  </a:txBody>
                  <a:tcPr/>
                </a:tc>
                <a:extLst>
                  <a:ext uri="{0D108BD9-81ED-4DB2-BD59-A6C34878D82A}">
                    <a16:rowId xmlns:a16="http://schemas.microsoft.com/office/drawing/2014/main" val="398613107"/>
                  </a:ext>
                </a:extLst>
              </a:tr>
              <a:tr h="0">
                <a:tc>
                  <a:txBody>
                    <a:bodyPr/>
                    <a:lstStyle/>
                    <a:p>
                      <a:r>
                        <a:rPr lang="en-US" sz="1200" dirty="0"/>
                        <a:t>CD4 count (&lt;200 v ≥200)</a:t>
                      </a:r>
                    </a:p>
                  </a:txBody>
                  <a:tcPr/>
                </a:tc>
                <a:tc>
                  <a:txBody>
                    <a:bodyPr/>
                    <a:lstStyle/>
                    <a:p>
                      <a:pPr algn="ctr"/>
                      <a:r>
                        <a:rPr lang="en-US" sz="1200" dirty="0"/>
                        <a:t>4.36</a:t>
                      </a:r>
                    </a:p>
                  </a:txBody>
                  <a:tcPr/>
                </a:tc>
                <a:tc>
                  <a:txBody>
                    <a:bodyPr/>
                    <a:lstStyle/>
                    <a:p>
                      <a:pPr algn="ctr"/>
                      <a:r>
                        <a:rPr lang="en-US" sz="1200" dirty="0"/>
                        <a:t>(3.6-5.27)</a:t>
                      </a:r>
                    </a:p>
                  </a:txBody>
                  <a:tcPr/>
                </a:tc>
                <a:tc>
                  <a:txBody>
                    <a:bodyPr/>
                    <a:lstStyle/>
                    <a:p>
                      <a:pPr algn="ctr"/>
                      <a:r>
                        <a:rPr lang="en-US" sz="1200" dirty="0"/>
                        <a:t>&lt;.001</a:t>
                      </a:r>
                    </a:p>
                  </a:txBody>
                  <a:tcPr/>
                </a:tc>
                <a:extLst>
                  <a:ext uri="{0D108BD9-81ED-4DB2-BD59-A6C34878D82A}">
                    <a16:rowId xmlns:a16="http://schemas.microsoft.com/office/drawing/2014/main" val="863847999"/>
                  </a:ext>
                </a:extLst>
              </a:tr>
              <a:tr h="0">
                <a:tc>
                  <a:txBody>
                    <a:bodyPr/>
                    <a:lstStyle/>
                    <a:p>
                      <a:r>
                        <a:rPr lang="en-US" sz="1200" dirty="0"/>
                        <a:t>Viral load (&gt;100k v ≤100k)</a:t>
                      </a:r>
                    </a:p>
                  </a:txBody>
                  <a:tcPr/>
                </a:tc>
                <a:tc>
                  <a:txBody>
                    <a:bodyPr/>
                    <a:lstStyle/>
                    <a:p>
                      <a:pPr algn="ctr"/>
                      <a:r>
                        <a:rPr lang="en-US" sz="1200" dirty="0"/>
                        <a:t>1.98</a:t>
                      </a:r>
                    </a:p>
                  </a:txBody>
                  <a:tcPr/>
                </a:tc>
                <a:tc>
                  <a:txBody>
                    <a:bodyPr/>
                    <a:lstStyle/>
                    <a:p>
                      <a:pPr algn="ctr"/>
                      <a:r>
                        <a:rPr lang="en-US" sz="1200" dirty="0"/>
                        <a:t>(1.65-2.37)</a:t>
                      </a:r>
                    </a:p>
                  </a:txBody>
                  <a:tcPr/>
                </a:tc>
                <a:tc>
                  <a:txBody>
                    <a:bodyPr/>
                    <a:lstStyle/>
                    <a:p>
                      <a:pPr algn="ctr"/>
                      <a:r>
                        <a:rPr lang="en-US" sz="1200" dirty="0"/>
                        <a:t>&lt;.001</a:t>
                      </a:r>
                    </a:p>
                  </a:txBody>
                  <a:tcPr/>
                </a:tc>
                <a:extLst>
                  <a:ext uri="{0D108BD9-81ED-4DB2-BD59-A6C34878D82A}">
                    <a16:rowId xmlns:a16="http://schemas.microsoft.com/office/drawing/2014/main" val="998808675"/>
                  </a:ext>
                </a:extLst>
              </a:tr>
              <a:tr h="0">
                <a:tc>
                  <a:txBody>
                    <a:bodyPr/>
                    <a:lstStyle/>
                    <a:p>
                      <a:r>
                        <a:rPr lang="en-US" sz="1200" dirty="0"/>
                        <a:t>BMI</a:t>
                      </a:r>
                    </a:p>
                    <a:p>
                      <a:r>
                        <a:rPr lang="en-US" sz="1200" dirty="0"/>
                        <a:t>     obese v normal</a:t>
                      </a:r>
                    </a:p>
                    <a:p>
                      <a:r>
                        <a:rPr lang="en-US" sz="1200" dirty="0"/>
                        <a:t>     overweight v normal</a:t>
                      </a:r>
                    </a:p>
                  </a:txBody>
                  <a:tcPr/>
                </a:tc>
                <a:tc>
                  <a:txBody>
                    <a:bodyPr/>
                    <a:lstStyle/>
                    <a:p>
                      <a:pPr algn="ctr"/>
                      <a:endParaRPr lang="en-US" sz="1200" dirty="0"/>
                    </a:p>
                    <a:p>
                      <a:pPr algn="ctr"/>
                      <a:r>
                        <a:rPr lang="en-US" sz="1200" dirty="0"/>
                        <a:t>1.54</a:t>
                      </a:r>
                    </a:p>
                    <a:p>
                      <a:pPr algn="ctr"/>
                      <a:r>
                        <a:rPr lang="en-US" sz="1200" dirty="0"/>
                        <a:t>1.66</a:t>
                      </a:r>
                    </a:p>
                  </a:txBody>
                  <a:tcPr/>
                </a:tc>
                <a:tc>
                  <a:txBody>
                    <a:bodyPr/>
                    <a:lstStyle/>
                    <a:p>
                      <a:pPr algn="ctr"/>
                      <a:endParaRPr lang="en-US" sz="1200" dirty="0"/>
                    </a:p>
                    <a:p>
                      <a:pPr algn="ctr"/>
                      <a:r>
                        <a:rPr lang="en-US" sz="1200" dirty="0"/>
                        <a:t>(1.27-1.87)</a:t>
                      </a:r>
                    </a:p>
                    <a:p>
                      <a:pPr algn="ctr"/>
                      <a:r>
                        <a:rPr lang="en-US" sz="1200" dirty="0"/>
                        <a:t>(1.29-2.15)</a:t>
                      </a:r>
                    </a:p>
                  </a:txBody>
                  <a:tcPr/>
                </a:tc>
                <a:tc>
                  <a:txBody>
                    <a:bodyPr/>
                    <a:lstStyle/>
                    <a:p>
                      <a:pPr algn="ctr"/>
                      <a:endParaRPr lang="en-US" sz="1200" dirty="0"/>
                    </a:p>
                    <a:p>
                      <a:pPr algn="ctr"/>
                      <a:r>
                        <a:rPr lang="en-US" sz="1200" dirty="0"/>
                        <a:t>&lt;.001</a:t>
                      </a:r>
                    </a:p>
                    <a:p>
                      <a:pPr algn="ctr"/>
                      <a:r>
                        <a:rPr lang="en-US" sz="1200" dirty="0"/>
                        <a:t>&lt;.001</a:t>
                      </a:r>
                    </a:p>
                  </a:txBody>
                  <a:tcPr/>
                </a:tc>
                <a:extLst>
                  <a:ext uri="{0D108BD9-81ED-4DB2-BD59-A6C34878D82A}">
                    <a16:rowId xmlns:a16="http://schemas.microsoft.com/office/drawing/2014/main" val="3535303426"/>
                  </a:ext>
                </a:extLst>
              </a:tr>
              <a:tr h="0">
                <a:tc>
                  <a:txBody>
                    <a:bodyPr/>
                    <a:lstStyle/>
                    <a:p>
                      <a:r>
                        <a:rPr lang="en-US" sz="1200" dirty="0"/>
                        <a:t>Sex (F v M)</a:t>
                      </a:r>
                    </a:p>
                  </a:txBody>
                  <a:tcPr/>
                </a:tc>
                <a:tc>
                  <a:txBody>
                    <a:bodyPr/>
                    <a:lstStyle/>
                    <a:p>
                      <a:pPr algn="ctr"/>
                      <a:r>
                        <a:rPr lang="en-US" sz="1200" dirty="0"/>
                        <a:t>1.54</a:t>
                      </a:r>
                    </a:p>
                  </a:txBody>
                  <a:tcPr/>
                </a:tc>
                <a:tc>
                  <a:txBody>
                    <a:bodyPr/>
                    <a:lstStyle/>
                    <a:p>
                      <a:pPr algn="ctr"/>
                      <a:r>
                        <a:rPr lang="en-US" sz="1200" dirty="0"/>
                        <a:t>(1.21-1.96)</a:t>
                      </a:r>
                    </a:p>
                  </a:txBody>
                  <a:tcPr/>
                </a:tc>
                <a:tc>
                  <a:txBody>
                    <a:bodyPr/>
                    <a:lstStyle/>
                    <a:p>
                      <a:pPr algn="ctr"/>
                      <a:r>
                        <a:rPr lang="en-US" sz="1200" dirty="0"/>
                        <a:t>&lt;.001</a:t>
                      </a:r>
                    </a:p>
                  </a:txBody>
                  <a:tcPr/>
                </a:tc>
                <a:extLst>
                  <a:ext uri="{0D108BD9-81ED-4DB2-BD59-A6C34878D82A}">
                    <a16:rowId xmlns:a16="http://schemas.microsoft.com/office/drawing/2014/main" val="4035962396"/>
                  </a:ext>
                </a:extLst>
              </a:tr>
              <a:tr h="0">
                <a:tc>
                  <a:txBody>
                    <a:bodyPr/>
                    <a:lstStyle/>
                    <a:p>
                      <a:r>
                        <a:rPr lang="en-US" sz="1200" dirty="0"/>
                        <a:t>Race (black v nonblack)</a:t>
                      </a:r>
                    </a:p>
                  </a:txBody>
                  <a:tcPr/>
                </a:tc>
                <a:tc>
                  <a:txBody>
                    <a:bodyPr/>
                    <a:lstStyle/>
                    <a:p>
                      <a:pPr algn="ctr"/>
                      <a:r>
                        <a:rPr lang="en-US" sz="1200" dirty="0"/>
                        <a:t>1.32</a:t>
                      </a:r>
                    </a:p>
                  </a:txBody>
                  <a:tcPr/>
                </a:tc>
                <a:tc>
                  <a:txBody>
                    <a:bodyPr/>
                    <a:lstStyle/>
                    <a:p>
                      <a:pPr algn="ctr"/>
                      <a:r>
                        <a:rPr lang="en-US" sz="1200" dirty="0"/>
                        <a:t>(1.10-1.59)</a:t>
                      </a:r>
                    </a:p>
                  </a:txBody>
                  <a:tcPr/>
                </a:tc>
                <a:tc>
                  <a:txBody>
                    <a:bodyPr/>
                    <a:lstStyle/>
                    <a:p>
                      <a:pPr algn="ctr"/>
                      <a:r>
                        <a:rPr lang="en-US" sz="1200" dirty="0"/>
                        <a:t>.003</a:t>
                      </a:r>
                    </a:p>
                  </a:txBody>
                  <a:tcPr/>
                </a:tc>
                <a:extLst>
                  <a:ext uri="{0D108BD9-81ED-4DB2-BD59-A6C34878D82A}">
                    <a16:rowId xmlns:a16="http://schemas.microsoft.com/office/drawing/2014/main" val="4201975374"/>
                  </a:ext>
                </a:extLst>
              </a:tr>
              <a:tr h="0">
                <a:tc>
                  <a:txBody>
                    <a:bodyPr/>
                    <a:lstStyle/>
                    <a:p>
                      <a:r>
                        <a:rPr lang="en-US" sz="1200" dirty="0"/>
                        <a:t>Third ART Agent</a:t>
                      </a:r>
                    </a:p>
                    <a:p>
                      <a:r>
                        <a:rPr lang="en-US" sz="1200" dirty="0"/>
                        <a:t>     BIC/DTG v EFV</a:t>
                      </a:r>
                    </a:p>
                    <a:p>
                      <a:r>
                        <a:rPr lang="en-US" sz="1200" dirty="0"/>
                        <a:t>     EVG/c v EFV</a:t>
                      </a:r>
                    </a:p>
                    <a:p>
                      <a:r>
                        <a:rPr lang="en-US" sz="1200" dirty="0"/>
                        <a:t>     RPV v EFV </a:t>
                      </a:r>
                    </a:p>
                    <a:p>
                      <a:r>
                        <a:rPr lang="en-US" sz="1200" dirty="0"/>
                        <a:t>     ATV/r v EFV</a:t>
                      </a:r>
                    </a:p>
                  </a:txBody>
                  <a:tcPr/>
                </a:tc>
                <a:tc>
                  <a:txBody>
                    <a:bodyPr/>
                    <a:lstStyle/>
                    <a:p>
                      <a:pPr algn="ctr"/>
                      <a:endParaRPr lang="en-US" sz="1200" dirty="0"/>
                    </a:p>
                    <a:p>
                      <a:pPr algn="ctr"/>
                      <a:r>
                        <a:rPr lang="en-US" sz="1200" dirty="0"/>
                        <a:t>1.82</a:t>
                      </a:r>
                    </a:p>
                    <a:p>
                      <a:pPr algn="ctr"/>
                      <a:r>
                        <a:rPr lang="en-US" sz="1200" dirty="0"/>
                        <a:t>1.36</a:t>
                      </a:r>
                    </a:p>
                    <a:p>
                      <a:pPr algn="ctr"/>
                      <a:r>
                        <a:rPr lang="en-US" sz="1200" dirty="0"/>
                        <a:t>1.51</a:t>
                      </a:r>
                    </a:p>
                    <a:p>
                      <a:pPr algn="ctr"/>
                      <a:r>
                        <a:rPr lang="en-US" sz="1200" dirty="0"/>
                        <a:t>0.92</a:t>
                      </a:r>
                    </a:p>
                  </a:txBody>
                  <a:tcPr/>
                </a:tc>
                <a:tc>
                  <a:txBody>
                    <a:bodyPr/>
                    <a:lstStyle/>
                    <a:p>
                      <a:pPr algn="ctr"/>
                      <a:endParaRPr lang="en-US" sz="1200" dirty="0"/>
                    </a:p>
                    <a:p>
                      <a:pPr algn="ctr"/>
                      <a:r>
                        <a:rPr lang="en-US" sz="1200" dirty="0"/>
                        <a:t>(1.24-2.66)</a:t>
                      </a:r>
                    </a:p>
                    <a:p>
                      <a:pPr algn="ctr"/>
                      <a:r>
                        <a:rPr lang="en-US" sz="1200" dirty="0"/>
                        <a:t>(1.04-1.78)</a:t>
                      </a:r>
                    </a:p>
                    <a:p>
                      <a:pPr algn="ctr"/>
                      <a:r>
                        <a:rPr lang="en-US" sz="1200" dirty="0"/>
                        <a:t>(1.03-2.20)</a:t>
                      </a:r>
                    </a:p>
                    <a:p>
                      <a:pPr algn="ctr"/>
                      <a:r>
                        <a:rPr lang="en-US" sz="1200" dirty="0"/>
                        <a:t>(.59-1.45)</a:t>
                      </a:r>
                    </a:p>
                  </a:txBody>
                  <a:tcPr/>
                </a:tc>
                <a:tc>
                  <a:txBody>
                    <a:bodyPr/>
                    <a:lstStyle/>
                    <a:p>
                      <a:pPr algn="ctr"/>
                      <a:endParaRPr lang="en-US" sz="1200" dirty="0"/>
                    </a:p>
                    <a:p>
                      <a:pPr algn="ctr"/>
                      <a:r>
                        <a:rPr lang="en-US" sz="1200" dirty="0"/>
                        <a:t>.002</a:t>
                      </a:r>
                    </a:p>
                    <a:p>
                      <a:pPr algn="ctr"/>
                      <a:r>
                        <a:rPr lang="en-US" sz="1200" dirty="0"/>
                        <a:t>.026</a:t>
                      </a:r>
                    </a:p>
                    <a:p>
                      <a:pPr algn="ctr"/>
                      <a:r>
                        <a:rPr lang="en-US" sz="1200" dirty="0"/>
                        <a:t>.035</a:t>
                      </a:r>
                    </a:p>
                    <a:p>
                      <a:pPr algn="ctr"/>
                      <a:r>
                        <a:rPr lang="en-US" sz="1200" dirty="0"/>
                        <a:t>.73</a:t>
                      </a:r>
                    </a:p>
                  </a:txBody>
                  <a:tcPr/>
                </a:tc>
                <a:extLst>
                  <a:ext uri="{0D108BD9-81ED-4DB2-BD59-A6C34878D82A}">
                    <a16:rowId xmlns:a16="http://schemas.microsoft.com/office/drawing/2014/main" val="187851322"/>
                  </a:ext>
                </a:extLst>
              </a:tr>
              <a:tr h="0">
                <a:tc>
                  <a:txBody>
                    <a:bodyPr/>
                    <a:lstStyle/>
                    <a:p>
                      <a:r>
                        <a:rPr lang="en-US" sz="1200" dirty="0"/>
                        <a:t>NRTI</a:t>
                      </a:r>
                    </a:p>
                    <a:p>
                      <a:r>
                        <a:rPr lang="en-US" sz="1200" dirty="0"/>
                        <a:t>     TAF v ZDV</a:t>
                      </a:r>
                    </a:p>
                    <a:p>
                      <a:r>
                        <a:rPr lang="en-US" sz="1200" dirty="0"/>
                        <a:t>     TDF v ZDV</a:t>
                      </a:r>
                    </a:p>
                    <a:p>
                      <a:r>
                        <a:rPr lang="en-US" sz="1200" dirty="0"/>
                        <a:t>     ABC v ZDV</a:t>
                      </a:r>
                    </a:p>
                    <a:p>
                      <a:r>
                        <a:rPr lang="en-US" sz="1200" dirty="0"/>
                        <a:t>     TAF v ABC</a:t>
                      </a:r>
                    </a:p>
                    <a:p>
                      <a:r>
                        <a:rPr lang="en-US" sz="1200" dirty="0"/>
                        <a:t>     TDF v ABC</a:t>
                      </a:r>
                    </a:p>
                    <a:p>
                      <a:r>
                        <a:rPr lang="en-US" sz="1200" dirty="0"/>
                        <a:t>     TAF v TDF</a:t>
                      </a:r>
                    </a:p>
                  </a:txBody>
                  <a:tcPr/>
                </a:tc>
                <a:tc>
                  <a:txBody>
                    <a:bodyPr/>
                    <a:lstStyle/>
                    <a:p>
                      <a:pPr algn="ctr"/>
                      <a:endParaRPr lang="en-US" sz="1200" dirty="0"/>
                    </a:p>
                    <a:p>
                      <a:pPr algn="ctr"/>
                      <a:r>
                        <a:rPr lang="en-US" sz="1200" dirty="0"/>
                        <a:t>1.75</a:t>
                      </a:r>
                    </a:p>
                    <a:p>
                      <a:pPr algn="ctr"/>
                      <a:r>
                        <a:rPr lang="en-US" sz="1200" dirty="0"/>
                        <a:t>1.19</a:t>
                      </a:r>
                    </a:p>
                    <a:p>
                      <a:pPr algn="ctr"/>
                      <a:r>
                        <a:rPr lang="en-US" sz="1200" dirty="0"/>
                        <a:t>0.93</a:t>
                      </a:r>
                    </a:p>
                    <a:p>
                      <a:pPr algn="ctr"/>
                      <a:r>
                        <a:rPr lang="en-US" sz="1200" dirty="0"/>
                        <a:t>1.9</a:t>
                      </a:r>
                    </a:p>
                    <a:p>
                      <a:pPr algn="ctr"/>
                      <a:r>
                        <a:rPr lang="en-US" sz="1200" dirty="0"/>
                        <a:t>1.29</a:t>
                      </a:r>
                    </a:p>
                    <a:p>
                      <a:pPr algn="ctr"/>
                      <a:r>
                        <a:rPr lang="en-US" sz="1200" dirty="0"/>
                        <a:t>1.47</a:t>
                      </a:r>
                    </a:p>
                  </a:txBody>
                  <a:tcPr/>
                </a:tc>
                <a:tc>
                  <a:txBody>
                    <a:bodyPr/>
                    <a:lstStyle/>
                    <a:p>
                      <a:pPr algn="ctr"/>
                      <a:endParaRPr lang="en-US" sz="1200" dirty="0"/>
                    </a:p>
                    <a:p>
                      <a:pPr algn="ctr"/>
                      <a:r>
                        <a:rPr lang="en-US" sz="1200" dirty="0"/>
                        <a:t>(1.04-2.95)</a:t>
                      </a:r>
                    </a:p>
                    <a:p>
                      <a:pPr algn="ctr"/>
                      <a:r>
                        <a:rPr lang="en-US" sz="1200" dirty="0"/>
                        <a:t>(.76-1.87)</a:t>
                      </a:r>
                    </a:p>
                    <a:p>
                      <a:pPr algn="ctr"/>
                      <a:r>
                        <a:rPr lang="en-US" sz="1200" dirty="0"/>
                        <a:t>(.47-1.8)</a:t>
                      </a:r>
                    </a:p>
                    <a:p>
                      <a:pPr algn="ctr"/>
                      <a:r>
                        <a:rPr lang="en-US" sz="1200" dirty="0"/>
                        <a:t>(1.25-2.88)</a:t>
                      </a:r>
                    </a:p>
                    <a:p>
                      <a:pPr algn="ctr"/>
                      <a:r>
                        <a:rPr lang="en-US" sz="1200" dirty="0"/>
                        <a:t>(.79-2.11)</a:t>
                      </a:r>
                    </a:p>
                    <a:p>
                      <a:pPr algn="ctr"/>
                      <a:r>
                        <a:rPr lang="en-US" sz="1200" dirty="0"/>
                        <a:t>(1.14-1.9)</a:t>
                      </a:r>
                    </a:p>
                  </a:txBody>
                  <a:tcPr/>
                </a:tc>
                <a:tc>
                  <a:txBody>
                    <a:bodyPr/>
                    <a:lstStyle/>
                    <a:p>
                      <a:pPr algn="ctr"/>
                      <a:endParaRPr lang="en-US" sz="1200" dirty="0"/>
                    </a:p>
                    <a:p>
                      <a:pPr algn="ctr"/>
                      <a:r>
                        <a:rPr lang="en-US" sz="1200" dirty="0"/>
                        <a:t>0.34</a:t>
                      </a:r>
                    </a:p>
                    <a:p>
                      <a:pPr algn="ctr"/>
                      <a:r>
                        <a:rPr lang="en-US" sz="1200" dirty="0"/>
                        <a:t>.44</a:t>
                      </a:r>
                    </a:p>
                    <a:p>
                      <a:pPr algn="ctr"/>
                      <a:r>
                        <a:rPr lang="en-US" sz="1200" dirty="0"/>
                        <a:t>.82</a:t>
                      </a:r>
                    </a:p>
                    <a:p>
                      <a:pPr algn="ctr"/>
                      <a:r>
                        <a:rPr lang="en-US" sz="1200" dirty="0"/>
                        <a:t>.003</a:t>
                      </a:r>
                    </a:p>
                    <a:p>
                      <a:pPr algn="ctr"/>
                      <a:r>
                        <a:rPr lang="en-US" sz="1200" dirty="0"/>
                        <a:t>.31</a:t>
                      </a:r>
                    </a:p>
                    <a:p>
                      <a:pPr algn="ctr"/>
                      <a:r>
                        <a:rPr lang="en-US" sz="1200" dirty="0"/>
                        <a:t>.003</a:t>
                      </a:r>
                    </a:p>
                  </a:txBody>
                  <a:tcPr/>
                </a:tc>
                <a:extLst>
                  <a:ext uri="{0D108BD9-81ED-4DB2-BD59-A6C34878D82A}">
                    <a16:rowId xmlns:a16="http://schemas.microsoft.com/office/drawing/2014/main" val="462822935"/>
                  </a:ext>
                </a:extLst>
              </a:tr>
            </a:tbl>
          </a:graphicData>
        </a:graphic>
      </p:graphicFrame>
      <p:sp>
        <p:nvSpPr>
          <p:cNvPr id="7" name="TextBox 6">
            <a:extLst>
              <a:ext uri="{FF2B5EF4-FFF2-40B4-BE49-F238E27FC236}">
                <a16:creationId xmlns:a16="http://schemas.microsoft.com/office/drawing/2014/main" id="{A897E83E-3B72-3B98-A9B4-26E6994B32A1}"/>
              </a:ext>
            </a:extLst>
          </p:cNvPr>
          <p:cNvSpPr txBox="1"/>
          <p:nvPr/>
        </p:nvSpPr>
        <p:spPr>
          <a:xfrm rot="10800000" flipV="1">
            <a:off x="6328129" y="1277388"/>
            <a:ext cx="52398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Risk Factors for Significant (≥10%) Weight Gain</a:t>
            </a:r>
          </a:p>
        </p:txBody>
      </p:sp>
      <p:sp>
        <p:nvSpPr>
          <p:cNvPr id="8" name="TextBox 7">
            <a:extLst>
              <a:ext uri="{FF2B5EF4-FFF2-40B4-BE49-F238E27FC236}">
                <a16:creationId xmlns:a16="http://schemas.microsoft.com/office/drawing/2014/main" id="{41A9F033-016A-CD93-217B-85D2C0BE7D05}"/>
              </a:ext>
            </a:extLst>
          </p:cNvPr>
          <p:cNvSpPr txBox="1"/>
          <p:nvPr/>
        </p:nvSpPr>
        <p:spPr>
          <a:xfrm>
            <a:off x="623460" y="6329456"/>
            <a:ext cx="7866022" cy="246221"/>
          </a:xfrm>
          <a:prstGeom prst="rect">
            <a:avLst/>
          </a:prstGeom>
          <a:noFill/>
        </p:spPr>
        <p:txBody>
          <a:bodyPr wrap="square" rtlCol="0">
            <a:spAutoFit/>
          </a:bodyPr>
          <a:lstStyle/>
          <a:p>
            <a:r>
              <a:rPr lang="en-US" sz="1000" dirty="0"/>
              <a:t>Sax P, et al. </a:t>
            </a:r>
            <a:r>
              <a:rPr lang="en-US" sz="1000" i="1" dirty="0"/>
              <a:t>Clin Infect Dis</a:t>
            </a:r>
            <a:r>
              <a:rPr lang="en-US" sz="1000" dirty="0"/>
              <a:t>. 2020 </a:t>
            </a:r>
          </a:p>
        </p:txBody>
      </p:sp>
    </p:spTree>
    <p:extLst>
      <p:ext uri="{BB962C8B-B14F-4D97-AF65-F5344CB8AC3E}">
        <p14:creationId xmlns:p14="http://schemas.microsoft.com/office/powerpoint/2010/main" val="2917778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AB295-9CB7-76A8-649F-23188484F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9655D-F29E-8C2E-AF3C-1F14FDF424E0}"/>
              </a:ext>
            </a:extLst>
          </p:cNvPr>
          <p:cNvSpPr>
            <a:spLocks noGrp="1"/>
          </p:cNvSpPr>
          <p:nvPr>
            <p:ph type="title"/>
          </p:nvPr>
        </p:nvSpPr>
        <p:spPr>
          <a:xfrm>
            <a:off x="623460" y="844127"/>
            <a:ext cx="10515163" cy="648915"/>
          </a:xfrm>
        </p:spPr>
        <p:txBody>
          <a:bodyPr/>
          <a:lstStyle/>
          <a:p>
            <a:r>
              <a:rPr lang="en-US" dirty="0">
                <a:latin typeface="Arial" panose="020B0604020202020204" pitchFamily="34" charset="0"/>
              </a:rPr>
              <a:t>Weight Gain in the Current ART Era</a:t>
            </a:r>
          </a:p>
        </p:txBody>
      </p:sp>
      <p:sp>
        <p:nvSpPr>
          <p:cNvPr id="3" name="Text Placeholder 2">
            <a:extLst>
              <a:ext uri="{FF2B5EF4-FFF2-40B4-BE49-F238E27FC236}">
                <a16:creationId xmlns:a16="http://schemas.microsoft.com/office/drawing/2014/main" id="{E7E4C403-3F84-5F39-2F56-60144141429B}"/>
              </a:ext>
            </a:extLst>
          </p:cNvPr>
          <p:cNvSpPr>
            <a:spLocks noGrp="1"/>
          </p:cNvSpPr>
          <p:nvPr>
            <p:ph type="body" sz="quarter" idx="11"/>
          </p:nvPr>
        </p:nvSpPr>
        <p:spPr/>
        <p:txBody>
          <a:bodyPr/>
          <a:lstStyle/>
          <a:p>
            <a:pPr marL="0" indent="0">
              <a:buNone/>
            </a:pPr>
            <a:r>
              <a:rPr lang="en-US" dirty="0"/>
              <a:t> </a:t>
            </a:r>
          </a:p>
        </p:txBody>
      </p:sp>
      <p:graphicFrame>
        <p:nvGraphicFramePr>
          <p:cNvPr id="4" name="Table 3">
            <a:extLst>
              <a:ext uri="{FF2B5EF4-FFF2-40B4-BE49-F238E27FC236}">
                <a16:creationId xmlns:a16="http://schemas.microsoft.com/office/drawing/2014/main" id="{33AC4808-B023-1127-616B-F2D1D85AFE6A}"/>
              </a:ext>
            </a:extLst>
          </p:cNvPr>
          <p:cNvGraphicFramePr>
            <a:graphicFrameLocks noGrp="1"/>
          </p:cNvGraphicFramePr>
          <p:nvPr>
            <p:extLst>
              <p:ext uri="{D42A27DB-BD31-4B8C-83A1-F6EECF244321}">
                <p14:modId xmlns:p14="http://schemas.microsoft.com/office/powerpoint/2010/main" val="3078839600"/>
              </p:ext>
            </p:extLst>
          </p:nvPr>
        </p:nvGraphicFramePr>
        <p:xfrm>
          <a:off x="1589741" y="1769615"/>
          <a:ext cx="8179398" cy="4450080"/>
        </p:xfrm>
        <a:graphic>
          <a:graphicData uri="http://schemas.openxmlformats.org/drawingml/2006/table">
            <a:tbl>
              <a:tblPr firstRow="1" bandRow="1">
                <a:tableStyleId>{5C22544A-7EE6-4342-B048-85BDC9FD1C3A}</a:tableStyleId>
              </a:tblPr>
              <a:tblGrid>
                <a:gridCol w="2726466">
                  <a:extLst>
                    <a:ext uri="{9D8B030D-6E8A-4147-A177-3AD203B41FA5}">
                      <a16:colId xmlns:a16="http://schemas.microsoft.com/office/drawing/2014/main" val="842126390"/>
                    </a:ext>
                  </a:extLst>
                </a:gridCol>
                <a:gridCol w="2726466">
                  <a:extLst>
                    <a:ext uri="{9D8B030D-6E8A-4147-A177-3AD203B41FA5}">
                      <a16:colId xmlns:a16="http://schemas.microsoft.com/office/drawing/2014/main" val="3409211374"/>
                    </a:ext>
                  </a:extLst>
                </a:gridCol>
                <a:gridCol w="2726466">
                  <a:extLst>
                    <a:ext uri="{9D8B030D-6E8A-4147-A177-3AD203B41FA5}">
                      <a16:colId xmlns:a16="http://schemas.microsoft.com/office/drawing/2014/main" val="1950035515"/>
                    </a:ext>
                  </a:extLst>
                </a:gridCol>
              </a:tblGrid>
              <a:tr h="370840">
                <a:tc>
                  <a:txBody>
                    <a:bodyPr/>
                    <a:lstStyle/>
                    <a:p>
                      <a:r>
                        <a:rPr lang="en-US" sz="1800" dirty="0">
                          <a:latin typeface="Arial" panose="020B0604020202020204" pitchFamily="34" charset="0"/>
                          <a:cs typeface="Arial" panose="020B0604020202020204" pitchFamily="34" charset="0"/>
                        </a:rPr>
                        <a:t>Regimen</a:t>
                      </a:r>
                    </a:p>
                  </a:txBody>
                  <a:tcPr/>
                </a:tc>
                <a:tc>
                  <a:txBody>
                    <a:bodyPr/>
                    <a:lstStyle/>
                    <a:p>
                      <a:pPr algn="ctr"/>
                      <a:r>
                        <a:rPr lang="en-US" sz="1800" dirty="0">
                          <a:latin typeface="Arial" panose="020B0604020202020204" pitchFamily="34" charset="0"/>
                          <a:cs typeface="Arial" panose="020B0604020202020204" pitchFamily="34" charset="0"/>
                        </a:rPr>
                        <a:t>Change kg/6 </a:t>
                      </a:r>
                      <a:r>
                        <a:rPr lang="en-US" sz="1800" dirty="0" err="1">
                          <a:latin typeface="Arial" panose="020B0604020202020204" pitchFamily="34" charset="0"/>
                          <a:cs typeface="Arial" panose="020B0604020202020204" pitchFamily="34" charset="0"/>
                        </a:rPr>
                        <a:t>mos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P value</a:t>
                      </a:r>
                    </a:p>
                  </a:txBody>
                  <a:tcPr/>
                </a:tc>
                <a:extLst>
                  <a:ext uri="{0D108BD9-81ED-4DB2-BD59-A6C34878D82A}">
                    <a16:rowId xmlns:a16="http://schemas.microsoft.com/office/drawing/2014/main" val="1873629265"/>
                  </a:ext>
                </a:extLst>
              </a:tr>
              <a:tr h="370840">
                <a:tc>
                  <a:txBody>
                    <a:bodyPr/>
                    <a:lstStyle/>
                    <a:p>
                      <a:r>
                        <a:rPr lang="en-US" sz="1800" dirty="0">
                          <a:latin typeface="Arial" panose="020B0604020202020204" pitchFamily="34" charset="0"/>
                          <a:cs typeface="Arial" panose="020B0604020202020204" pitchFamily="34" charset="0"/>
                        </a:rPr>
                        <a:t>EFV (reference)</a:t>
                      </a:r>
                    </a:p>
                  </a:txBody>
                  <a:tcPr/>
                </a:tc>
                <a:tc>
                  <a:txBody>
                    <a:bodyPr/>
                    <a:lstStyle/>
                    <a:p>
                      <a:pPr algn="ctr"/>
                      <a:r>
                        <a:rPr lang="en-US" sz="1800" dirty="0">
                          <a:latin typeface="Arial" panose="020B0604020202020204" pitchFamily="34" charset="0"/>
                          <a:cs typeface="Arial" panose="020B0604020202020204" pitchFamily="34" charset="0"/>
                        </a:rPr>
                        <a:t>0.71</a:t>
                      </a:r>
                    </a:p>
                  </a:txBody>
                  <a:tcPr/>
                </a:tc>
                <a:tc>
                  <a:txBody>
                    <a:bodyPr/>
                    <a:lstStyle/>
                    <a:p>
                      <a:pPr algn="ctr"/>
                      <a:r>
                        <a:rPr lang="en-US" sz="1800" dirty="0">
                          <a:latin typeface="Arial" panose="020B0604020202020204" pitchFamily="34" charset="0"/>
                          <a:cs typeface="Arial" panose="020B0604020202020204" pitchFamily="34" charset="0"/>
                        </a:rPr>
                        <a:t>0.09</a:t>
                      </a:r>
                    </a:p>
                  </a:txBody>
                  <a:tcPr/>
                </a:tc>
                <a:extLst>
                  <a:ext uri="{0D108BD9-81ED-4DB2-BD59-A6C34878D82A}">
                    <a16:rowId xmlns:a16="http://schemas.microsoft.com/office/drawing/2014/main" val="772476607"/>
                  </a:ext>
                </a:extLst>
              </a:tr>
              <a:tr h="370840">
                <a:tc>
                  <a:txBody>
                    <a:bodyPr/>
                    <a:lstStyle/>
                    <a:p>
                      <a:r>
                        <a:rPr lang="en-US" sz="1800" dirty="0">
                          <a:latin typeface="Arial" panose="020B0604020202020204" pitchFamily="34" charset="0"/>
                          <a:cs typeface="Arial" panose="020B0604020202020204" pitchFamily="34" charset="0"/>
                        </a:rPr>
                        <a:t>RPV</a:t>
                      </a:r>
                    </a:p>
                  </a:txBody>
                  <a:tcPr/>
                </a:tc>
                <a:tc>
                  <a:txBody>
                    <a:bodyPr/>
                    <a:lstStyle/>
                    <a:p>
                      <a:pPr algn="ctr"/>
                      <a:r>
                        <a:rPr lang="en-US" sz="1800" dirty="0">
                          <a:latin typeface="Arial" panose="020B0604020202020204" pitchFamily="34" charset="0"/>
                          <a:cs typeface="Arial" panose="020B0604020202020204" pitchFamily="34" charset="0"/>
                        </a:rPr>
                        <a:t>-0.36</a:t>
                      </a:r>
                    </a:p>
                  </a:txBody>
                  <a:tcPr/>
                </a:tc>
                <a:tc>
                  <a:txBody>
                    <a:bodyPr/>
                    <a:lstStyle/>
                    <a:p>
                      <a:pPr algn="ctr"/>
                      <a:r>
                        <a:rPr lang="en-US" sz="1800" dirty="0">
                          <a:latin typeface="Arial" panose="020B0604020202020204" pitchFamily="34" charset="0"/>
                          <a:cs typeface="Arial" panose="020B0604020202020204" pitchFamily="34" charset="0"/>
                        </a:rPr>
                        <a:t>0.58</a:t>
                      </a:r>
                    </a:p>
                  </a:txBody>
                  <a:tcPr/>
                </a:tc>
                <a:extLst>
                  <a:ext uri="{0D108BD9-81ED-4DB2-BD59-A6C34878D82A}">
                    <a16:rowId xmlns:a16="http://schemas.microsoft.com/office/drawing/2014/main" val="3046280134"/>
                  </a:ext>
                </a:extLst>
              </a:tr>
              <a:tr h="370840">
                <a:tc>
                  <a:txBody>
                    <a:bodyPr/>
                    <a:lstStyle/>
                    <a:p>
                      <a:r>
                        <a:rPr lang="en-US" sz="1800" dirty="0">
                          <a:latin typeface="Arial" panose="020B0604020202020204" pitchFamily="34" charset="0"/>
                          <a:cs typeface="Arial" panose="020B0604020202020204" pitchFamily="34" charset="0"/>
                        </a:rPr>
                        <a:t>ATV</a:t>
                      </a:r>
                    </a:p>
                  </a:txBody>
                  <a:tcPr/>
                </a:tc>
                <a:tc>
                  <a:txBody>
                    <a:bodyPr/>
                    <a:lstStyle/>
                    <a:p>
                      <a:pPr algn="ctr"/>
                      <a:r>
                        <a:rPr lang="en-US" sz="1800" dirty="0">
                          <a:latin typeface="Arial" panose="020B0604020202020204" pitchFamily="34" charset="0"/>
                          <a:cs typeface="Arial" panose="020B0604020202020204" pitchFamily="34" charset="0"/>
                        </a:rPr>
                        <a:t>2.15</a:t>
                      </a:r>
                    </a:p>
                  </a:txBody>
                  <a:tcPr/>
                </a:tc>
                <a:tc>
                  <a:txBody>
                    <a:bodyPr/>
                    <a:lstStyle/>
                    <a:p>
                      <a:pPr algn="ctr"/>
                      <a:r>
                        <a:rPr lang="en-US" sz="1800" dirty="0">
                          <a:latin typeface="Arial" panose="020B0604020202020204" pitchFamily="34" charset="0"/>
                          <a:cs typeface="Arial" panose="020B0604020202020204" pitchFamily="34" charset="0"/>
                        </a:rPr>
                        <a:t>0.051</a:t>
                      </a:r>
                    </a:p>
                  </a:txBody>
                  <a:tcPr/>
                </a:tc>
                <a:extLst>
                  <a:ext uri="{0D108BD9-81ED-4DB2-BD59-A6C34878D82A}">
                    <a16:rowId xmlns:a16="http://schemas.microsoft.com/office/drawing/2014/main" val="2012078045"/>
                  </a:ext>
                </a:extLst>
              </a:tr>
              <a:tr h="370840">
                <a:tc>
                  <a:txBody>
                    <a:bodyPr/>
                    <a:lstStyle/>
                    <a:p>
                      <a:r>
                        <a:rPr lang="en-US" sz="1800" dirty="0">
                          <a:latin typeface="Arial" panose="020B0604020202020204" pitchFamily="34" charset="0"/>
                          <a:cs typeface="Arial" panose="020B0604020202020204" pitchFamily="34" charset="0"/>
                        </a:rPr>
                        <a:t>DRV</a:t>
                      </a:r>
                    </a:p>
                  </a:txBody>
                  <a:tcPr/>
                </a:tc>
                <a:tc>
                  <a:txBody>
                    <a:bodyPr/>
                    <a:lstStyle/>
                    <a:p>
                      <a:pPr algn="ctr"/>
                      <a:r>
                        <a:rPr lang="en-US" sz="1800" dirty="0">
                          <a:latin typeface="Arial" panose="020B0604020202020204" pitchFamily="34" charset="0"/>
                          <a:cs typeface="Arial" panose="020B0604020202020204" pitchFamily="34" charset="0"/>
                        </a:rPr>
                        <a:t>3.68</a:t>
                      </a:r>
                    </a:p>
                  </a:txBody>
                  <a:tcPr/>
                </a:tc>
                <a:tc>
                  <a:txBody>
                    <a:bodyPr/>
                    <a:lstStyle/>
                    <a:p>
                      <a:pPr algn="ctr"/>
                      <a:r>
                        <a:rPr lang="en-US" sz="18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2995318085"/>
                  </a:ext>
                </a:extLst>
              </a:tr>
              <a:tr h="370840">
                <a:tc>
                  <a:txBody>
                    <a:bodyPr/>
                    <a:lstStyle/>
                    <a:p>
                      <a:r>
                        <a:rPr lang="en-US" sz="1800" dirty="0">
                          <a:latin typeface="Arial" panose="020B0604020202020204" pitchFamily="34" charset="0"/>
                          <a:cs typeface="Arial" panose="020B0604020202020204" pitchFamily="34" charset="0"/>
                        </a:rPr>
                        <a:t>RAL</a:t>
                      </a:r>
                    </a:p>
                  </a:txBody>
                  <a:tcPr/>
                </a:tc>
                <a:tc>
                  <a:txBody>
                    <a:bodyPr/>
                    <a:lstStyle/>
                    <a:p>
                      <a:pPr algn="ctr"/>
                      <a:r>
                        <a:rPr lang="en-US" sz="1800" dirty="0">
                          <a:latin typeface="Arial" panose="020B0604020202020204" pitchFamily="34" charset="0"/>
                          <a:cs typeface="Arial" panose="020B0604020202020204" pitchFamily="34" charset="0"/>
                        </a:rPr>
                        <a:t>2.06</a:t>
                      </a:r>
                    </a:p>
                  </a:txBody>
                  <a:tcPr/>
                </a:tc>
                <a:tc>
                  <a:txBody>
                    <a:bodyPr/>
                    <a:lstStyle/>
                    <a:p>
                      <a:pPr algn="ctr"/>
                      <a:r>
                        <a:rPr lang="en-US" sz="1800" dirty="0">
                          <a:latin typeface="Arial" panose="020B0604020202020204" pitchFamily="34" charset="0"/>
                          <a:cs typeface="Arial" panose="020B0604020202020204" pitchFamily="34" charset="0"/>
                        </a:rPr>
                        <a:t>0.04</a:t>
                      </a:r>
                    </a:p>
                  </a:txBody>
                  <a:tcPr/>
                </a:tc>
                <a:extLst>
                  <a:ext uri="{0D108BD9-81ED-4DB2-BD59-A6C34878D82A}">
                    <a16:rowId xmlns:a16="http://schemas.microsoft.com/office/drawing/2014/main" val="2409543881"/>
                  </a:ext>
                </a:extLst>
              </a:tr>
              <a:tr h="370840">
                <a:tc>
                  <a:txBody>
                    <a:bodyPr/>
                    <a:lstStyle/>
                    <a:p>
                      <a:r>
                        <a:rPr lang="en-US" sz="1800" dirty="0">
                          <a:latin typeface="Arial" panose="020B0604020202020204" pitchFamily="34" charset="0"/>
                          <a:cs typeface="Arial" panose="020B0604020202020204" pitchFamily="34" charset="0"/>
                        </a:rPr>
                        <a:t>EVG/TDF</a:t>
                      </a:r>
                    </a:p>
                  </a:txBody>
                  <a:tcPr/>
                </a:tc>
                <a:tc>
                  <a:txBody>
                    <a:bodyPr/>
                    <a:lstStyle/>
                    <a:p>
                      <a:pPr algn="ctr"/>
                      <a:r>
                        <a:rPr lang="en-US" sz="1800" dirty="0">
                          <a:latin typeface="Arial" panose="020B0604020202020204" pitchFamily="34" charset="0"/>
                          <a:cs typeface="Arial" panose="020B0604020202020204" pitchFamily="34" charset="0"/>
                        </a:rPr>
                        <a:t>1.81</a:t>
                      </a:r>
                    </a:p>
                  </a:txBody>
                  <a:tcPr/>
                </a:tc>
                <a:tc>
                  <a:txBody>
                    <a:bodyPr/>
                    <a:lstStyle/>
                    <a:p>
                      <a:pPr algn="ctr"/>
                      <a:r>
                        <a:rPr lang="en-US" sz="1800" dirty="0">
                          <a:latin typeface="Arial" panose="020B0604020202020204" pitchFamily="34" charset="0"/>
                          <a:cs typeface="Arial" panose="020B0604020202020204" pitchFamily="34" charset="0"/>
                        </a:rPr>
                        <a:t>&lt;0.01</a:t>
                      </a:r>
                    </a:p>
                  </a:txBody>
                  <a:tcPr/>
                </a:tc>
                <a:extLst>
                  <a:ext uri="{0D108BD9-81ED-4DB2-BD59-A6C34878D82A}">
                    <a16:rowId xmlns:a16="http://schemas.microsoft.com/office/drawing/2014/main" val="3186993462"/>
                  </a:ext>
                </a:extLst>
              </a:tr>
              <a:tr h="370840">
                <a:tc>
                  <a:txBody>
                    <a:bodyPr/>
                    <a:lstStyle/>
                    <a:p>
                      <a:r>
                        <a:rPr lang="en-US" sz="1800" dirty="0">
                          <a:latin typeface="Arial" panose="020B0604020202020204" pitchFamily="34" charset="0"/>
                          <a:cs typeface="Arial" panose="020B0604020202020204" pitchFamily="34" charset="0"/>
                        </a:rPr>
                        <a:t>EVG/TAF</a:t>
                      </a:r>
                    </a:p>
                  </a:txBody>
                  <a:tcPr/>
                </a:tc>
                <a:tc>
                  <a:txBody>
                    <a:bodyPr/>
                    <a:lstStyle/>
                    <a:p>
                      <a:pPr algn="ctr"/>
                      <a:r>
                        <a:rPr lang="en-US" sz="1800" dirty="0">
                          <a:latin typeface="Arial" panose="020B0604020202020204" pitchFamily="34" charset="0"/>
                          <a:cs typeface="Arial" panose="020B0604020202020204" pitchFamily="34" charset="0"/>
                        </a:rPr>
                        <a:t>1.88</a:t>
                      </a:r>
                    </a:p>
                  </a:txBody>
                  <a:tcPr/>
                </a:tc>
                <a:tc>
                  <a:txBody>
                    <a:bodyPr/>
                    <a:lstStyle/>
                    <a:p>
                      <a:pPr algn="ctr"/>
                      <a:r>
                        <a:rPr lang="en-US" sz="1800" dirty="0">
                          <a:latin typeface="Arial" panose="020B0604020202020204" pitchFamily="34" charset="0"/>
                          <a:cs typeface="Arial" panose="020B0604020202020204" pitchFamily="34" charset="0"/>
                        </a:rPr>
                        <a:t>&lt;0.01</a:t>
                      </a:r>
                    </a:p>
                  </a:txBody>
                  <a:tcPr/>
                </a:tc>
                <a:extLst>
                  <a:ext uri="{0D108BD9-81ED-4DB2-BD59-A6C34878D82A}">
                    <a16:rowId xmlns:a16="http://schemas.microsoft.com/office/drawing/2014/main" val="1245672704"/>
                  </a:ext>
                </a:extLst>
              </a:tr>
              <a:tr h="370840">
                <a:tc>
                  <a:txBody>
                    <a:bodyPr/>
                    <a:lstStyle/>
                    <a:p>
                      <a:r>
                        <a:rPr lang="en-US" sz="1800" dirty="0">
                          <a:latin typeface="Arial" panose="020B0604020202020204" pitchFamily="34" charset="0"/>
                          <a:cs typeface="Arial" panose="020B0604020202020204" pitchFamily="34" charset="0"/>
                        </a:rPr>
                        <a:t>DTG/TDF</a:t>
                      </a:r>
                    </a:p>
                  </a:txBody>
                  <a:tcPr/>
                </a:tc>
                <a:tc>
                  <a:txBody>
                    <a:bodyPr/>
                    <a:lstStyle/>
                    <a:p>
                      <a:pPr algn="ctr"/>
                      <a:r>
                        <a:rPr lang="en-US" sz="1800" dirty="0">
                          <a:latin typeface="Arial" panose="020B0604020202020204" pitchFamily="34" charset="0"/>
                          <a:cs typeface="Arial" panose="020B0604020202020204" pitchFamily="34" charset="0"/>
                        </a:rPr>
                        <a:t>2.61</a:t>
                      </a:r>
                    </a:p>
                  </a:txBody>
                  <a:tcPr/>
                </a:tc>
                <a:tc>
                  <a:txBody>
                    <a:bodyPr/>
                    <a:lstStyle/>
                    <a:p>
                      <a:pPr algn="ctr"/>
                      <a:r>
                        <a:rPr lang="en-US" sz="18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1424984480"/>
                  </a:ext>
                </a:extLst>
              </a:tr>
              <a:tr h="370840">
                <a:tc>
                  <a:txBody>
                    <a:bodyPr/>
                    <a:lstStyle/>
                    <a:p>
                      <a:r>
                        <a:rPr lang="en-US" sz="1800" dirty="0">
                          <a:latin typeface="Arial" panose="020B0604020202020204" pitchFamily="34" charset="0"/>
                          <a:cs typeface="Arial" panose="020B0604020202020204" pitchFamily="34" charset="0"/>
                        </a:rPr>
                        <a:t>DTG/TAF</a:t>
                      </a:r>
                    </a:p>
                  </a:txBody>
                  <a:tcPr/>
                </a:tc>
                <a:tc>
                  <a:txBody>
                    <a:bodyPr/>
                    <a:lstStyle/>
                    <a:p>
                      <a:pPr algn="ctr"/>
                      <a:r>
                        <a:rPr lang="en-US" sz="1800" dirty="0">
                          <a:latin typeface="Arial" panose="020B0604020202020204" pitchFamily="34" charset="0"/>
                          <a:cs typeface="Arial" panose="020B0604020202020204" pitchFamily="34" charset="0"/>
                        </a:rPr>
                        <a:t>4.37</a:t>
                      </a:r>
                    </a:p>
                  </a:txBody>
                  <a:tcPr/>
                </a:tc>
                <a:tc>
                  <a:txBody>
                    <a:bodyPr/>
                    <a:lstStyle/>
                    <a:p>
                      <a:pPr algn="ctr"/>
                      <a:r>
                        <a:rPr lang="en-US" sz="18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1111626"/>
                  </a:ext>
                </a:extLst>
              </a:tr>
              <a:tr h="370840">
                <a:tc>
                  <a:txBody>
                    <a:bodyPr/>
                    <a:lstStyle/>
                    <a:p>
                      <a:r>
                        <a:rPr lang="en-US" sz="1800" dirty="0">
                          <a:latin typeface="Arial" panose="020B0604020202020204" pitchFamily="34" charset="0"/>
                          <a:cs typeface="Arial" panose="020B0604020202020204" pitchFamily="34" charset="0"/>
                        </a:rPr>
                        <a:t>DTG/ABC</a:t>
                      </a:r>
                    </a:p>
                  </a:txBody>
                  <a:tcPr/>
                </a:tc>
                <a:tc>
                  <a:txBody>
                    <a:bodyPr/>
                    <a:lstStyle/>
                    <a:p>
                      <a:pPr algn="ctr"/>
                      <a:r>
                        <a:rPr lang="en-US" sz="1800" dirty="0">
                          <a:latin typeface="Arial" panose="020B0604020202020204" pitchFamily="34" charset="0"/>
                          <a:cs typeface="Arial" panose="020B0604020202020204" pitchFamily="34" charset="0"/>
                        </a:rPr>
                        <a:t>2.28</a:t>
                      </a:r>
                    </a:p>
                  </a:txBody>
                  <a:tcPr/>
                </a:tc>
                <a:tc>
                  <a:txBody>
                    <a:bodyPr/>
                    <a:lstStyle/>
                    <a:p>
                      <a:pPr algn="ctr"/>
                      <a:r>
                        <a:rPr lang="en-US" sz="18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1154383034"/>
                  </a:ext>
                </a:extLst>
              </a:tr>
              <a:tr h="370840">
                <a:tc>
                  <a:txBody>
                    <a:bodyPr/>
                    <a:lstStyle/>
                    <a:p>
                      <a:r>
                        <a:rPr lang="en-US" sz="1800" dirty="0">
                          <a:latin typeface="Arial" panose="020B0604020202020204" pitchFamily="34" charset="0"/>
                          <a:cs typeface="Arial" panose="020B0604020202020204" pitchFamily="34" charset="0"/>
                        </a:rPr>
                        <a:t>BIC</a:t>
                      </a:r>
                    </a:p>
                  </a:txBody>
                  <a:tcPr/>
                </a:tc>
                <a:tc>
                  <a:txBody>
                    <a:bodyPr/>
                    <a:lstStyle/>
                    <a:p>
                      <a:pPr algn="ctr"/>
                      <a:r>
                        <a:rPr lang="en-US" sz="1800" dirty="0">
                          <a:latin typeface="Arial" panose="020B0604020202020204" pitchFamily="34" charset="0"/>
                          <a:cs typeface="Arial" panose="020B0604020202020204" pitchFamily="34" charset="0"/>
                        </a:rPr>
                        <a:t>3.86</a:t>
                      </a:r>
                    </a:p>
                  </a:txBody>
                  <a:tcPr/>
                </a:tc>
                <a:tc>
                  <a:txBody>
                    <a:bodyPr/>
                    <a:lstStyle/>
                    <a:p>
                      <a:pPr algn="ctr"/>
                      <a:r>
                        <a:rPr lang="en-US" sz="18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232239890"/>
                  </a:ext>
                </a:extLst>
              </a:tr>
            </a:tbl>
          </a:graphicData>
        </a:graphic>
      </p:graphicFrame>
      <p:sp>
        <p:nvSpPr>
          <p:cNvPr id="5" name="TextBox 4">
            <a:extLst>
              <a:ext uri="{FF2B5EF4-FFF2-40B4-BE49-F238E27FC236}">
                <a16:creationId xmlns:a16="http://schemas.microsoft.com/office/drawing/2014/main" id="{8BC4F257-EB24-D4E3-4C60-3144B696FCD8}"/>
              </a:ext>
            </a:extLst>
          </p:cNvPr>
          <p:cNvSpPr txBox="1"/>
          <p:nvPr/>
        </p:nvSpPr>
        <p:spPr>
          <a:xfrm>
            <a:off x="623460" y="6329456"/>
            <a:ext cx="7866022" cy="246221"/>
          </a:xfrm>
          <a:prstGeom prst="rect">
            <a:avLst/>
          </a:prstGeom>
          <a:noFill/>
        </p:spPr>
        <p:txBody>
          <a:bodyPr wrap="square" rtlCol="0">
            <a:spAutoFit/>
          </a:bodyPr>
          <a:lstStyle/>
          <a:p>
            <a:r>
              <a:rPr lang="en-US" sz="1000" dirty="0"/>
              <a:t>Ruderman SA, et al. </a:t>
            </a:r>
            <a:r>
              <a:rPr lang="en-US" sz="1000" i="1" dirty="0"/>
              <a:t>J </a:t>
            </a:r>
            <a:r>
              <a:rPr lang="en-US" sz="1000" i="1" dirty="0" err="1"/>
              <a:t>Acquir</a:t>
            </a:r>
            <a:r>
              <a:rPr lang="en-US" sz="1000" i="1" dirty="0"/>
              <a:t> Immune </a:t>
            </a:r>
            <a:r>
              <a:rPr lang="en-US" sz="1000" i="1" dirty="0" err="1"/>
              <a:t>Defic</a:t>
            </a:r>
            <a:r>
              <a:rPr lang="en-US" sz="1000" i="1" dirty="0"/>
              <a:t> </a:t>
            </a:r>
            <a:r>
              <a:rPr lang="en-US" sz="1000" i="1" dirty="0" err="1"/>
              <a:t>Syndr</a:t>
            </a:r>
            <a:r>
              <a:rPr lang="en-US" sz="1000" dirty="0"/>
              <a:t>. 2021 </a:t>
            </a:r>
          </a:p>
        </p:txBody>
      </p:sp>
    </p:spTree>
    <p:extLst>
      <p:ext uri="{BB962C8B-B14F-4D97-AF65-F5344CB8AC3E}">
        <p14:creationId xmlns:p14="http://schemas.microsoft.com/office/powerpoint/2010/main" val="1699308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4AA7-FF24-7952-F4D7-B5210A69C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F4409-32E4-355A-7A7A-1DCA40496D70}"/>
              </a:ext>
            </a:extLst>
          </p:cNvPr>
          <p:cNvSpPr>
            <a:spLocks noGrp="1"/>
          </p:cNvSpPr>
          <p:nvPr>
            <p:ph type="title"/>
          </p:nvPr>
        </p:nvSpPr>
        <p:spPr>
          <a:xfrm>
            <a:off x="623460" y="793020"/>
            <a:ext cx="10515163" cy="648915"/>
          </a:xfrm>
        </p:spPr>
        <p:txBody>
          <a:bodyPr>
            <a:normAutofit fontScale="90000"/>
          </a:bodyPr>
          <a:lstStyle/>
          <a:p>
            <a:r>
              <a:rPr lang="en-US" dirty="0">
                <a:latin typeface="Arial" panose="020B0604020202020204" pitchFamily="34" charset="0"/>
              </a:rPr>
              <a:t>Predictors of Weight Change between Darunavir/C/F/TAF vs. B/F/TAF</a:t>
            </a:r>
          </a:p>
        </p:txBody>
      </p:sp>
      <p:sp>
        <p:nvSpPr>
          <p:cNvPr id="3" name="Text Placeholder 2">
            <a:extLst>
              <a:ext uri="{FF2B5EF4-FFF2-40B4-BE49-F238E27FC236}">
                <a16:creationId xmlns:a16="http://schemas.microsoft.com/office/drawing/2014/main" id="{789E2DCC-C0BD-97BB-7FC2-3D9EB9A1AF04}"/>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60DEE933-0DCE-1E9A-5D82-A070107D1FCC}"/>
              </a:ext>
            </a:extLst>
          </p:cNvPr>
          <p:cNvPicPr>
            <a:picLocks noChangeAspect="1"/>
          </p:cNvPicPr>
          <p:nvPr/>
        </p:nvPicPr>
        <p:blipFill>
          <a:blip r:embed="rId3"/>
          <a:stretch>
            <a:fillRect/>
          </a:stretch>
        </p:blipFill>
        <p:spPr>
          <a:xfrm>
            <a:off x="1473200" y="1833395"/>
            <a:ext cx="8413345" cy="4433749"/>
          </a:xfrm>
          <a:prstGeom prst="rect">
            <a:avLst/>
          </a:prstGeom>
          <a:ln>
            <a:solidFill>
              <a:schemeClr val="tx1"/>
            </a:solidFill>
          </a:ln>
        </p:spPr>
      </p:pic>
      <p:sp>
        <p:nvSpPr>
          <p:cNvPr id="5" name="Arrow: Right 4">
            <a:extLst>
              <a:ext uri="{FF2B5EF4-FFF2-40B4-BE49-F238E27FC236}">
                <a16:creationId xmlns:a16="http://schemas.microsoft.com/office/drawing/2014/main" id="{5955ECD5-FEB1-583E-95D0-56CF1407551E}"/>
              </a:ext>
            </a:extLst>
          </p:cNvPr>
          <p:cNvSpPr/>
          <p:nvPr/>
        </p:nvSpPr>
        <p:spPr>
          <a:xfrm>
            <a:off x="1893984" y="2422206"/>
            <a:ext cx="535022" cy="3307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F3FD113-2B12-7762-F640-EB8EED1FB0EF}"/>
              </a:ext>
            </a:extLst>
          </p:cNvPr>
          <p:cNvSpPr/>
          <p:nvPr/>
        </p:nvSpPr>
        <p:spPr>
          <a:xfrm>
            <a:off x="1893984" y="3157450"/>
            <a:ext cx="535022" cy="3307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951A182-42B8-9FB7-A4CE-FF1391D9A78A}"/>
              </a:ext>
            </a:extLst>
          </p:cNvPr>
          <p:cNvSpPr/>
          <p:nvPr/>
        </p:nvSpPr>
        <p:spPr>
          <a:xfrm>
            <a:off x="1893984" y="4238021"/>
            <a:ext cx="535022" cy="3307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4B67529-2CA2-5DED-6DB9-CC92FBC3CA67}"/>
              </a:ext>
            </a:extLst>
          </p:cNvPr>
          <p:cNvSpPr/>
          <p:nvPr/>
        </p:nvSpPr>
        <p:spPr>
          <a:xfrm>
            <a:off x="1893984" y="5068549"/>
            <a:ext cx="535022" cy="3307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95AD12-CFCA-7544-9D13-40E4C214486F}"/>
              </a:ext>
            </a:extLst>
          </p:cNvPr>
          <p:cNvSpPr txBox="1"/>
          <p:nvPr/>
        </p:nvSpPr>
        <p:spPr>
          <a:xfrm>
            <a:off x="623460" y="6329456"/>
            <a:ext cx="7866022" cy="246221"/>
          </a:xfrm>
          <a:prstGeom prst="rect">
            <a:avLst/>
          </a:prstGeom>
          <a:noFill/>
        </p:spPr>
        <p:txBody>
          <a:bodyPr wrap="square" rtlCol="0">
            <a:spAutoFit/>
          </a:bodyPr>
          <a:lstStyle/>
          <a:p>
            <a:r>
              <a:rPr lang="en-US" sz="1000" dirty="0"/>
              <a:t>Emond B, et al. </a:t>
            </a:r>
            <a:r>
              <a:rPr lang="en-US" sz="1000" i="1" dirty="0"/>
              <a:t>JHEOR</a:t>
            </a:r>
            <a:r>
              <a:rPr lang="en-US" sz="1000" dirty="0"/>
              <a:t>. 2021 </a:t>
            </a:r>
          </a:p>
        </p:txBody>
      </p:sp>
    </p:spTree>
    <p:extLst>
      <p:ext uri="{BB962C8B-B14F-4D97-AF65-F5344CB8AC3E}">
        <p14:creationId xmlns:p14="http://schemas.microsoft.com/office/powerpoint/2010/main" val="802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CD5F-E33F-6EFB-BD66-569024757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6E3D8-CF4D-08D1-E540-CD1964CEAF2B}"/>
              </a:ext>
            </a:extLst>
          </p:cNvPr>
          <p:cNvSpPr>
            <a:spLocks noGrp="1"/>
          </p:cNvSpPr>
          <p:nvPr>
            <p:ph type="title"/>
          </p:nvPr>
        </p:nvSpPr>
        <p:spPr>
          <a:xfrm>
            <a:off x="623460" y="879945"/>
            <a:ext cx="10515163" cy="648915"/>
          </a:xfrm>
        </p:spPr>
        <p:txBody>
          <a:bodyPr/>
          <a:lstStyle/>
          <a:p>
            <a:r>
              <a:rPr lang="en-US" dirty="0">
                <a:latin typeface="Arial" panose="020B0604020202020204" pitchFamily="34" charset="0"/>
              </a:rPr>
              <a:t>Predictors of Weight or BMI Increase ≥5%</a:t>
            </a:r>
          </a:p>
        </p:txBody>
      </p:sp>
      <p:sp>
        <p:nvSpPr>
          <p:cNvPr id="3" name="Text Placeholder 2">
            <a:extLst>
              <a:ext uri="{FF2B5EF4-FFF2-40B4-BE49-F238E27FC236}">
                <a16:creationId xmlns:a16="http://schemas.microsoft.com/office/drawing/2014/main" id="{98875575-CDEC-D942-5CDA-F0CA86C2F791}"/>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9BD56453-F653-F311-C7D5-B951CA8AB834}"/>
              </a:ext>
            </a:extLst>
          </p:cNvPr>
          <p:cNvPicPr>
            <a:picLocks noChangeAspect="1"/>
          </p:cNvPicPr>
          <p:nvPr/>
        </p:nvPicPr>
        <p:blipFill>
          <a:blip r:embed="rId3"/>
          <a:stretch>
            <a:fillRect/>
          </a:stretch>
        </p:blipFill>
        <p:spPr>
          <a:xfrm>
            <a:off x="115047" y="2516401"/>
            <a:ext cx="5983827" cy="2588160"/>
          </a:xfrm>
          <a:prstGeom prst="rect">
            <a:avLst/>
          </a:prstGeom>
          <a:ln>
            <a:solidFill>
              <a:schemeClr val="tx1"/>
            </a:solidFill>
          </a:ln>
        </p:spPr>
      </p:pic>
      <p:sp>
        <p:nvSpPr>
          <p:cNvPr id="5" name="TextBox 4">
            <a:extLst>
              <a:ext uri="{FF2B5EF4-FFF2-40B4-BE49-F238E27FC236}">
                <a16:creationId xmlns:a16="http://schemas.microsoft.com/office/drawing/2014/main" id="{EEAECE05-5E3F-4C76-02D3-998CDAF7D112}"/>
              </a:ext>
            </a:extLst>
          </p:cNvPr>
          <p:cNvSpPr txBox="1"/>
          <p:nvPr/>
        </p:nvSpPr>
        <p:spPr>
          <a:xfrm>
            <a:off x="975839" y="1956185"/>
            <a:ext cx="4456930"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Darunavir/Cobicistat/Emtricitabine/TAF</a:t>
            </a:r>
          </a:p>
        </p:txBody>
      </p:sp>
      <p:pic>
        <p:nvPicPr>
          <p:cNvPr id="6" name="Picture 5">
            <a:extLst>
              <a:ext uri="{FF2B5EF4-FFF2-40B4-BE49-F238E27FC236}">
                <a16:creationId xmlns:a16="http://schemas.microsoft.com/office/drawing/2014/main" id="{4A18A9FA-E0A5-417C-0F01-E81B2B690A0D}"/>
              </a:ext>
            </a:extLst>
          </p:cNvPr>
          <p:cNvPicPr>
            <a:picLocks noChangeAspect="1"/>
          </p:cNvPicPr>
          <p:nvPr/>
        </p:nvPicPr>
        <p:blipFill>
          <a:blip r:embed="rId4"/>
          <a:stretch>
            <a:fillRect/>
          </a:stretch>
        </p:blipFill>
        <p:spPr>
          <a:xfrm>
            <a:off x="6223237" y="2516402"/>
            <a:ext cx="5853716" cy="2588160"/>
          </a:xfrm>
          <a:prstGeom prst="rect">
            <a:avLst/>
          </a:prstGeom>
          <a:ln>
            <a:solidFill>
              <a:schemeClr val="tx1"/>
            </a:solidFill>
          </a:ln>
        </p:spPr>
      </p:pic>
      <p:sp>
        <p:nvSpPr>
          <p:cNvPr id="7" name="TextBox 6">
            <a:extLst>
              <a:ext uri="{FF2B5EF4-FFF2-40B4-BE49-F238E27FC236}">
                <a16:creationId xmlns:a16="http://schemas.microsoft.com/office/drawing/2014/main" id="{D78F2D88-EB2C-3CE9-9DB0-0CA6D1EEE426}"/>
              </a:ext>
            </a:extLst>
          </p:cNvPr>
          <p:cNvSpPr txBox="1"/>
          <p:nvPr/>
        </p:nvSpPr>
        <p:spPr>
          <a:xfrm>
            <a:off x="7102422" y="1956185"/>
            <a:ext cx="4095345"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Bictegravir/Emtricitabine/TAF</a:t>
            </a:r>
          </a:p>
        </p:txBody>
      </p:sp>
      <p:sp>
        <p:nvSpPr>
          <p:cNvPr id="8" name="TextBox 7">
            <a:extLst>
              <a:ext uri="{FF2B5EF4-FFF2-40B4-BE49-F238E27FC236}">
                <a16:creationId xmlns:a16="http://schemas.microsoft.com/office/drawing/2014/main" id="{EE2E4C24-E0A6-8CA4-07E3-E465AAEA391F}"/>
              </a:ext>
            </a:extLst>
          </p:cNvPr>
          <p:cNvSpPr txBox="1"/>
          <p:nvPr/>
        </p:nvSpPr>
        <p:spPr>
          <a:xfrm>
            <a:off x="623460" y="6329456"/>
            <a:ext cx="7866022" cy="246221"/>
          </a:xfrm>
          <a:prstGeom prst="rect">
            <a:avLst/>
          </a:prstGeom>
          <a:noFill/>
        </p:spPr>
        <p:txBody>
          <a:bodyPr wrap="square" rtlCol="0">
            <a:spAutoFit/>
          </a:bodyPr>
          <a:lstStyle/>
          <a:p>
            <a:r>
              <a:rPr lang="en-US" sz="1000" dirty="0"/>
              <a:t>Emond B, et al. </a:t>
            </a:r>
            <a:r>
              <a:rPr lang="en-US" sz="1000" i="1" dirty="0"/>
              <a:t>JHEOR</a:t>
            </a:r>
            <a:r>
              <a:rPr lang="en-US" sz="1000" dirty="0"/>
              <a:t>. 2021 </a:t>
            </a:r>
          </a:p>
        </p:txBody>
      </p:sp>
    </p:spTree>
    <p:extLst>
      <p:ext uri="{BB962C8B-B14F-4D97-AF65-F5344CB8AC3E}">
        <p14:creationId xmlns:p14="http://schemas.microsoft.com/office/powerpoint/2010/main" val="2861714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58EB9-1A3E-D8A6-D26A-E49A3EB96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45532-2166-2BE5-45F1-043CC8AF156D}"/>
              </a:ext>
            </a:extLst>
          </p:cNvPr>
          <p:cNvSpPr>
            <a:spLocks noGrp="1"/>
          </p:cNvSpPr>
          <p:nvPr>
            <p:ph type="title"/>
          </p:nvPr>
        </p:nvSpPr>
        <p:spPr>
          <a:xfrm>
            <a:off x="623460" y="891362"/>
            <a:ext cx="10515163" cy="648915"/>
          </a:xfrm>
        </p:spPr>
        <p:txBody>
          <a:bodyPr>
            <a:normAutofit fontScale="90000"/>
          </a:bodyPr>
          <a:lstStyle/>
          <a:p>
            <a:r>
              <a:rPr lang="en-US" dirty="0">
                <a:latin typeface="Arial" panose="020B0604020202020204" pitchFamily="34" charset="0"/>
              </a:rPr>
              <a:t>OPERA: Weight Change with Switch from TDF to TAF While Maintaining Other ART</a:t>
            </a:r>
          </a:p>
        </p:txBody>
      </p:sp>
      <p:sp>
        <p:nvSpPr>
          <p:cNvPr id="3" name="Text Placeholder 2">
            <a:extLst>
              <a:ext uri="{FF2B5EF4-FFF2-40B4-BE49-F238E27FC236}">
                <a16:creationId xmlns:a16="http://schemas.microsoft.com/office/drawing/2014/main" id="{29E1F80A-4AA9-6222-8C9A-3BD9D40411AF}"/>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F0DB2C21-366B-2EF5-7CC6-C5822C20A98B}"/>
              </a:ext>
            </a:extLst>
          </p:cNvPr>
          <p:cNvPicPr>
            <a:picLocks noChangeAspect="1"/>
          </p:cNvPicPr>
          <p:nvPr/>
        </p:nvPicPr>
        <p:blipFill>
          <a:blip r:embed="rId3"/>
          <a:stretch>
            <a:fillRect/>
          </a:stretch>
        </p:blipFill>
        <p:spPr>
          <a:xfrm>
            <a:off x="2669930" y="2141308"/>
            <a:ext cx="7122356" cy="2458159"/>
          </a:xfrm>
          <a:prstGeom prst="rect">
            <a:avLst/>
          </a:prstGeom>
        </p:spPr>
      </p:pic>
      <p:pic>
        <p:nvPicPr>
          <p:cNvPr id="5" name="Picture 4">
            <a:extLst>
              <a:ext uri="{FF2B5EF4-FFF2-40B4-BE49-F238E27FC236}">
                <a16:creationId xmlns:a16="http://schemas.microsoft.com/office/drawing/2014/main" id="{93F7155D-0504-D0A1-39AE-248B901D55A9}"/>
              </a:ext>
            </a:extLst>
          </p:cNvPr>
          <p:cNvPicPr>
            <a:picLocks noChangeAspect="1"/>
          </p:cNvPicPr>
          <p:nvPr/>
        </p:nvPicPr>
        <p:blipFill>
          <a:blip r:embed="rId4"/>
          <a:stretch>
            <a:fillRect/>
          </a:stretch>
        </p:blipFill>
        <p:spPr>
          <a:xfrm>
            <a:off x="2930879" y="4500372"/>
            <a:ext cx="6696001" cy="1819615"/>
          </a:xfrm>
          <a:prstGeom prst="rect">
            <a:avLst/>
          </a:prstGeom>
        </p:spPr>
      </p:pic>
      <p:sp>
        <p:nvSpPr>
          <p:cNvPr id="6" name="TextBox 5">
            <a:extLst>
              <a:ext uri="{FF2B5EF4-FFF2-40B4-BE49-F238E27FC236}">
                <a16:creationId xmlns:a16="http://schemas.microsoft.com/office/drawing/2014/main" id="{E61A5DF9-D4D9-9163-EE1A-4C39FCA2621E}"/>
              </a:ext>
            </a:extLst>
          </p:cNvPr>
          <p:cNvSpPr txBox="1"/>
          <p:nvPr/>
        </p:nvSpPr>
        <p:spPr>
          <a:xfrm>
            <a:off x="623460" y="6329456"/>
            <a:ext cx="7866022" cy="246221"/>
          </a:xfrm>
          <a:prstGeom prst="rect">
            <a:avLst/>
          </a:prstGeom>
          <a:noFill/>
        </p:spPr>
        <p:txBody>
          <a:bodyPr wrap="square" rtlCol="0">
            <a:spAutoFit/>
          </a:bodyPr>
          <a:lstStyle/>
          <a:p>
            <a:r>
              <a:rPr lang="en-US" sz="1000" dirty="0"/>
              <a:t>Mallon PWG, et al. </a:t>
            </a:r>
            <a:r>
              <a:rPr lang="en-US" sz="1000" i="1" dirty="0"/>
              <a:t>J Int AIDS Soc</a:t>
            </a:r>
            <a:r>
              <a:rPr lang="en-US" sz="1000" dirty="0"/>
              <a:t>. 2021; </a:t>
            </a:r>
            <a:r>
              <a:rPr lang="en-US" sz="1000" dirty="0">
                <a:hlinkClick r:id="rId5"/>
              </a:rPr>
              <a:t>www.clinicalcareoptions.com</a:t>
            </a:r>
            <a:r>
              <a:rPr lang="en-US" sz="1000" dirty="0"/>
              <a:t>  </a:t>
            </a:r>
          </a:p>
        </p:txBody>
      </p:sp>
    </p:spTree>
    <p:extLst>
      <p:ext uri="{BB962C8B-B14F-4D97-AF65-F5344CB8AC3E}">
        <p14:creationId xmlns:p14="http://schemas.microsoft.com/office/powerpoint/2010/main" val="3321593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83CA5-3868-AC91-496C-F3C316A4C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CE696-C9B5-D073-62DD-6B304887D1DE}"/>
              </a:ext>
            </a:extLst>
          </p:cNvPr>
          <p:cNvSpPr>
            <a:spLocks noGrp="1"/>
          </p:cNvSpPr>
          <p:nvPr>
            <p:ph type="title"/>
          </p:nvPr>
        </p:nvSpPr>
        <p:spPr>
          <a:xfrm>
            <a:off x="623460" y="891362"/>
            <a:ext cx="10515163" cy="648915"/>
          </a:xfrm>
        </p:spPr>
        <p:txBody>
          <a:bodyPr/>
          <a:lstStyle/>
          <a:p>
            <a:r>
              <a:rPr lang="en-US" dirty="0">
                <a:latin typeface="Arial" panose="020B0604020202020204" pitchFamily="34" charset="0"/>
              </a:rPr>
              <a:t>Weight and BMI Change Associated with Doravirine</a:t>
            </a:r>
          </a:p>
        </p:txBody>
      </p:sp>
      <p:sp>
        <p:nvSpPr>
          <p:cNvPr id="3" name="Text Placeholder 2">
            <a:extLst>
              <a:ext uri="{FF2B5EF4-FFF2-40B4-BE49-F238E27FC236}">
                <a16:creationId xmlns:a16="http://schemas.microsoft.com/office/drawing/2014/main" id="{73ECEF3C-C8B2-DAEB-9CB8-5D72B6128626}"/>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33024710-35DD-7931-8503-E70F721CF20E}"/>
              </a:ext>
            </a:extLst>
          </p:cNvPr>
          <p:cNvPicPr>
            <a:picLocks noChangeAspect="1"/>
          </p:cNvPicPr>
          <p:nvPr/>
        </p:nvPicPr>
        <p:blipFill>
          <a:blip r:embed="rId3"/>
          <a:stretch>
            <a:fillRect/>
          </a:stretch>
        </p:blipFill>
        <p:spPr>
          <a:xfrm>
            <a:off x="207557" y="2982594"/>
            <a:ext cx="5729125" cy="2423667"/>
          </a:xfrm>
          <a:prstGeom prst="rect">
            <a:avLst/>
          </a:prstGeom>
          <a:ln>
            <a:solidFill>
              <a:schemeClr val="tx1"/>
            </a:solidFill>
          </a:ln>
        </p:spPr>
      </p:pic>
      <p:sp>
        <p:nvSpPr>
          <p:cNvPr id="5" name="TextBox 4">
            <a:extLst>
              <a:ext uri="{FF2B5EF4-FFF2-40B4-BE49-F238E27FC236}">
                <a16:creationId xmlns:a16="http://schemas.microsoft.com/office/drawing/2014/main" id="{85AEF1F3-C33C-8A5C-695C-827B09152A6F}"/>
              </a:ext>
            </a:extLst>
          </p:cNvPr>
          <p:cNvSpPr txBox="1"/>
          <p:nvPr/>
        </p:nvSpPr>
        <p:spPr>
          <a:xfrm>
            <a:off x="207558" y="2410535"/>
            <a:ext cx="5729124"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Proportion of Patients with At Least 10% Weight Gain</a:t>
            </a:r>
          </a:p>
        </p:txBody>
      </p:sp>
      <p:pic>
        <p:nvPicPr>
          <p:cNvPr id="6" name="Picture 5">
            <a:extLst>
              <a:ext uri="{FF2B5EF4-FFF2-40B4-BE49-F238E27FC236}">
                <a16:creationId xmlns:a16="http://schemas.microsoft.com/office/drawing/2014/main" id="{EB1D233E-8FE5-48E4-2339-26886AA586A7}"/>
              </a:ext>
            </a:extLst>
          </p:cNvPr>
          <p:cNvPicPr>
            <a:picLocks noChangeAspect="1"/>
          </p:cNvPicPr>
          <p:nvPr/>
        </p:nvPicPr>
        <p:blipFill>
          <a:blip r:embed="rId4"/>
          <a:stretch>
            <a:fillRect/>
          </a:stretch>
        </p:blipFill>
        <p:spPr>
          <a:xfrm>
            <a:off x="6134628" y="2982593"/>
            <a:ext cx="5849815" cy="2423667"/>
          </a:xfrm>
          <a:prstGeom prst="rect">
            <a:avLst/>
          </a:prstGeom>
          <a:ln>
            <a:solidFill>
              <a:schemeClr val="tx1"/>
            </a:solidFill>
          </a:ln>
        </p:spPr>
      </p:pic>
      <p:sp>
        <p:nvSpPr>
          <p:cNvPr id="7" name="TextBox 6">
            <a:extLst>
              <a:ext uri="{FF2B5EF4-FFF2-40B4-BE49-F238E27FC236}">
                <a16:creationId xmlns:a16="http://schemas.microsoft.com/office/drawing/2014/main" id="{1330F7C8-4A60-54B0-6286-FBAD0AD3E07B}"/>
              </a:ext>
            </a:extLst>
          </p:cNvPr>
          <p:cNvSpPr txBox="1"/>
          <p:nvPr/>
        </p:nvSpPr>
        <p:spPr>
          <a:xfrm>
            <a:off x="6134082" y="2112937"/>
            <a:ext cx="5849815" cy="646331"/>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Proportion of Patients with BMI Class Increase to Overweight or Obese</a:t>
            </a:r>
          </a:p>
        </p:txBody>
      </p:sp>
      <p:sp>
        <p:nvSpPr>
          <p:cNvPr id="8" name="Arrow: Right 7">
            <a:extLst>
              <a:ext uri="{FF2B5EF4-FFF2-40B4-BE49-F238E27FC236}">
                <a16:creationId xmlns:a16="http://schemas.microsoft.com/office/drawing/2014/main" id="{6DDA2169-32C3-037D-9357-C73DED4B556E}"/>
              </a:ext>
            </a:extLst>
          </p:cNvPr>
          <p:cNvSpPr/>
          <p:nvPr/>
        </p:nvSpPr>
        <p:spPr>
          <a:xfrm>
            <a:off x="10135402" y="4851133"/>
            <a:ext cx="304032" cy="20213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2B682C3-7337-681F-A50C-C0E5E371391C}"/>
              </a:ext>
            </a:extLst>
          </p:cNvPr>
          <p:cNvSpPr/>
          <p:nvPr/>
        </p:nvSpPr>
        <p:spPr>
          <a:xfrm>
            <a:off x="10135402" y="5063396"/>
            <a:ext cx="304032" cy="20213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9D96D47-047D-2503-27DE-FB5536C07D83}"/>
              </a:ext>
            </a:extLst>
          </p:cNvPr>
          <p:cNvSpPr/>
          <p:nvPr/>
        </p:nvSpPr>
        <p:spPr>
          <a:xfrm>
            <a:off x="4087641" y="4860085"/>
            <a:ext cx="304032" cy="20213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B2F9CD2-8702-236B-7F3A-C11039220674}"/>
              </a:ext>
            </a:extLst>
          </p:cNvPr>
          <p:cNvSpPr/>
          <p:nvPr/>
        </p:nvSpPr>
        <p:spPr>
          <a:xfrm>
            <a:off x="4087641" y="5067230"/>
            <a:ext cx="304032" cy="20213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16604E2-ADAF-79A8-2FA4-7921A72407A5}"/>
              </a:ext>
            </a:extLst>
          </p:cNvPr>
          <p:cNvSpPr txBox="1"/>
          <p:nvPr/>
        </p:nvSpPr>
        <p:spPr>
          <a:xfrm>
            <a:off x="623460" y="6329456"/>
            <a:ext cx="7866022" cy="246221"/>
          </a:xfrm>
          <a:prstGeom prst="rect">
            <a:avLst/>
          </a:prstGeom>
          <a:noFill/>
        </p:spPr>
        <p:txBody>
          <a:bodyPr wrap="square" rtlCol="0">
            <a:spAutoFit/>
          </a:bodyPr>
          <a:lstStyle/>
          <a:p>
            <a:r>
              <a:rPr lang="en-US" sz="1000" dirty="0"/>
              <a:t>Orkin C, et al. </a:t>
            </a:r>
            <a:r>
              <a:rPr lang="en-US" sz="1000" i="1" dirty="0"/>
              <a:t>AIDS</a:t>
            </a:r>
            <a:r>
              <a:rPr lang="en-US" sz="1000" dirty="0"/>
              <a:t>. 2021</a:t>
            </a:r>
          </a:p>
        </p:txBody>
      </p:sp>
    </p:spTree>
    <p:extLst>
      <p:ext uri="{BB962C8B-B14F-4D97-AF65-F5344CB8AC3E}">
        <p14:creationId xmlns:p14="http://schemas.microsoft.com/office/powerpoint/2010/main" val="193398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D977-F4BF-3E61-7FFB-030A589DB91E}"/>
              </a:ext>
            </a:extLst>
          </p:cNvPr>
          <p:cNvSpPr>
            <a:spLocks noGrp="1"/>
          </p:cNvSpPr>
          <p:nvPr>
            <p:ph type="title"/>
          </p:nvPr>
        </p:nvSpPr>
        <p:spPr>
          <a:xfrm>
            <a:off x="2058453" y="2438658"/>
            <a:ext cx="8227457" cy="1142702"/>
          </a:xfrm>
        </p:spPr>
        <p:txBody>
          <a:bodyPr>
            <a:normAutofit fontScale="90000"/>
          </a:bodyPr>
          <a:lstStyle/>
          <a:p>
            <a:pPr>
              <a:defRPr/>
            </a:pPr>
            <a:r>
              <a:rPr lang="en-US" altLang="en-US" sz="4899" b="1" dirty="0">
                <a:solidFill>
                  <a:srgbClr val="C00000"/>
                </a:solidFill>
                <a:cs typeface="Calibri" panose="020F0502020204030204" pitchFamily="34" charset="0"/>
              </a:rPr>
              <a:t>MATEC Collaborative Learning Series</a:t>
            </a:r>
            <a:br>
              <a:rPr lang="en-US" altLang="en-US" sz="5998" b="1" dirty="0">
                <a:solidFill>
                  <a:srgbClr val="C00000"/>
                </a:solidFill>
                <a:cs typeface="Calibri" panose="020F0502020204030204" pitchFamily="34" charset="0"/>
              </a:rPr>
            </a:br>
            <a:r>
              <a:rPr lang="en-US" altLang="en-US" sz="4799" b="1" dirty="0">
                <a:cs typeface="Calibri" panose="020F0502020204030204" pitchFamily="34" charset="0"/>
              </a:rPr>
              <a:t>Text Attendance</a:t>
            </a:r>
            <a:br>
              <a:rPr lang="en-US" altLang="en-US" sz="4799" b="1" dirty="0">
                <a:cs typeface="Calibri" panose="020F0502020204030204" pitchFamily="34" charset="0"/>
              </a:rPr>
            </a:br>
            <a:br>
              <a:rPr lang="en-US" altLang="en-US" sz="4799" b="1" dirty="0">
                <a:cs typeface="Calibri" panose="020F0502020204030204" pitchFamily="34" charset="0"/>
              </a:rPr>
            </a:br>
            <a:r>
              <a:rPr lang="en-US" altLang="en-US" sz="4799" b="1" dirty="0">
                <a:cs typeface="Calibri" panose="020F0502020204030204" pitchFamily="34" charset="0"/>
              </a:rPr>
              <a:t>Please text </a:t>
            </a:r>
            <a:r>
              <a:rPr lang="en-US" altLang="en-US" sz="4799" b="1" dirty="0">
                <a:solidFill>
                  <a:srgbClr val="C00000"/>
                </a:solidFill>
                <a:cs typeface="Calibri" panose="020F0502020204030204" pitchFamily="34" charset="0"/>
              </a:rPr>
              <a:t>91622</a:t>
            </a:r>
            <a:r>
              <a:rPr lang="en-US" altLang="en-US" sz="4799" b="1" dirty="0">
                <a:cs typeface="Calibri" panose="020F0502020204030204" pitchFamily="34" charset="0"/>
              </a:rPr>
              <a:t> to 317-671-8998.</a:t>
            </a:r>
            <a:br>
              <a:rPr lang="en-US" altLang="en-US" sz="4799" b="1" dirty="0">
                <a:cs typeface="Calibri" panose="020F0502020204030204" pitchFamily="34" charset="0"/>
              </a:rPr>
            </a:br>
            <a:r>
              <a:rPr lang="en-US" altLang="en-US" sz="3099" i="1" dirty="0">
                <a:cs typeface="Calibri" panose="020F0502020204030204" pitchFamily="34" charset="0"/>
              </a:rPr>
              <a:t>You have 60 minutes prior, during, and 120 minutes after the end of the activity to text in your attendance</a:t>
            </a:r>
            <a:br>
              <a:rPr lang="en-US" altLang="en-US" i="1" dirty="0">
                <a:cs typeface="Calibri" panose="020F0502020204030204" pitchFamily="34" charset="0"/>
              </a:rPr>
            </a:b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64AF-FFBF-32A8-D5B5-53DB18A63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429C1-4391-150E-7395-6404953EAC97}"/>
              </a:ext>
            </a:extLst>
          </p:cNvPr>
          <p:cNvSpPr>
            <a:spLocks noGrp="1"/>
          </p:cNvSpPr>
          <p:nvPr>
            <p:ph type="title"/>
          </p:nvPr>
        </p:nvSpPr>
        <p:spPr>
          <a:xfrm>
            <a:off x="623460" y="830925"/>
            <a:ext cx="10515163" cy="648915"/>
          </a:xfrm>
        </p:spPr>
        <p:txBody>
          <a:bodyPr/>
          <a:lstStyle/>
          <a:p>
            <a:r>
              <a:rPr lang="en-US" dirty="0">
                <a:latin typeface="Arial" panose="020B0604020202020204" pitchFamily="34" charset="0"/>
              </a:rPr>
              <a:t>DRIVE SHIFT: Weight Gain with Doravirine</a:t>
            </a:r>
          </a:p>
        </p:txBody>
      </p:sp>
      <p:sp>
        <p:nvSpPr>
          <p:cNvPr id="3" name="Text Placeholder 2">
            <a:extLst>
              <a:ext uri="{FF2B5EF4-FFF2-40B4-BE49-F238E27FC236}">
                <a16:creationId xmlns:a16="http://schemas.microsoft.com/office/drawing/2014/main" id="{D89A658F-2886-047C-8463-5271641D3DC1}"/>
              </a:ext>
            </a:extLst>
          </p:cNvPr>
          <p:cNvSpPr>
            <a:spLocks noGrp="1"/>
          </p:cNvSpPr>
          <p:nvPr>
            <p:ph type="body" sz="quarter" idx="1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F89B2BDE-8E27-30CD-A9A4-3C2A540B5BE1}"/>
              </a:ext>
            </a:extLst>
          </p:cNvPr>
          <p:cNvPicPr>
            <a:picLocks noChangeAspect="1"/>
          </p:cNvPicPr>
          <p:nvPr/>
        </p:nvPicPr>
        <p:blipFill>
          <a:blip r:embed="rId3"/>
          <a:stretch>
            <a:fillRect/>
          </a:stretch>
        </p:blipFill>
        <p:spPr>
          <a:xfrm>
            <a:off x="88299" y="2080871"/>
            <a:ext cx="4622180" cy="3375049"/>
          </a:xfrm>
          <a:prstGeom prst="rect">
            <a:avLst/>
          </a:prstGeom>
          <a:ln>
            <a:solidFill>
              <a:schemeClr val="tx1"/>
            </a:solidFill>
          </a:ln>
        </p:spPr>
      </p:pic>
      <p:pic>
        <p:nvPicPr>
          <p:cNvPr id="5" name="Picture 4">
            <a:extLst>
              <a:ext uri="{FF2B5EF4-FFF2-40B4-BE49-F238E27FC236}">
                <a16:creationId xmlns:a16="http://schemas.microsoft.com/office/drawing/2014/main" id="{926F7E1A-A169-5008-8629-C080D50E42A6}"/>
              </a:ext>
            </a:extLst>
          </p:cNvPr>
          <p:cNvPicPr>
            <a:picLocks noChangeAspect="1"/>
          </p:cNvPicPr>
          <p:nvPr/>
        </p:nvPicPr>
        <p:blipFill rotWithShape="1">
          <a:blip r:embed="rId4"/>
          <a:srcRect l="1616"/>
          <a:stretch/>
        </p:blipFill>
        <p:spPr>
          <a:xfrm>
            <a:off x="4829907" y="2156723"/>
            <a:ext cx="7270427" cy="2954539"/>
          </a:xfrm>
          <a:prstGeom prst="rect">
            <a:avLst/>
          </a:prstGeom>
          <a:ln>
            <a:solidFill>
              <a:schemeClr val="tx1"/>
            </a:solidFill>
          </a:ln>
        </p:spPr>
      </p:pic>
      <p:sp>
        <p:nvSpPr>
          <p:cNvPr id="6" name="TextBox 5">
            <a:extLst>
              <a:ext uri="{FF2B5EF4-FFF2-40B4-BE49-F238E27FC236}">
                <a16:creationId xmlns:a16="http://schemas.microsoft.com/office/drawing/2014/main" id="{942F63FB-2C4A-3FD4-27CB-0CEF6EABB2CF}"/>
              </a:ext>
            </a:extLst>
          </p:cNvPr>
          <p:cNvSpPr txBox="1"/>
          <p:nvPr/>
        </p:nvSpPr>
        <p:spPr>
          <a:xfrm>
            <a:off x="623460" y="6329456"/>
            <a:ext cx="7866022" cy="246221"/>
          </a:xfrm>
          <a:prstGeom prst="rect">
            <a:avLst/>
          </a:prstGeom>
          <a:noFill/>
        </p:spPr>
        <p:txBody>
          <a:bodyPr wrap="square" rtlCol="0">
            <a:spAutoFit/>
          </a:bodyPr>
          <a:lstStyle/>
          <a:p>
            <a:r>
              <a:rPr lang="en-US" sz="1000" dirty="0"/>
              <a:t>Johnson M, et al. </a:t>
            </a:r>
            <a:r>
              <a:rPr lang="en-US" sz="1000" i="1" dirty="0"/>
              <a:t>J </a:t>
            </a:r>
            <a:r>
              <a:rPr lang="en-US" sz="1000" i="1" dirty="0" err="1"/>
              <a:t>Acquir</a:t>
            </a:r>
            <a:r>
              <a:rPr lang="en-US" sz="1000" i="1" dirty="0"/>
              <a:t> Immune </a:t>
            </a:r>
            <a:r>
              <a:rPr lang="en-US" sz="1000" i="1" dirty="0" err="1"/>
              <a:t>Defic</a:t>
            </a:r>
            <a:r>
              <a:rPr lang="en-US" sz="1000" i="1" dirty="0"/>
              <a:t> </a:t>
            </a:r>
            <a:r>
              <a:rPr lang="en-US" sz="1000" i="1" dirty="0" err="1"/>
              <a:t>Syndr</a:t>
            </a:r>
            <a:r>
              <a:rPr lang="en-US" sz="1000" dirty="0"/>
              <a:t>. 2019; Kumar P, et al. </a:t>
            </a:r>
            <a:r>
              <a:rPr lang="en-US" sz="1000" i="1" dirty="0"/>
              <a:t>J </a:t>
            </a:r>
            <a:r>
              <a:rPr lang="en-US" sz="1000" i="1" dirty="0" err="1"/>
              <a:t>Acquir</a:t>
            </a:r>
            <a:r>
              <a:rPr lang="en-US" sz="1000" i="1" dirty="0"/>
              <a:t> Immune </a:t>
            </a:r>
            <a:r>
              <a:rPr lang="en-US" sz="1000" i="1" dirty="0" err="1"/>
              <a:t>Defic</a:t>
            </a:r>
            <a:r>
              <a:rPr lang="en-US" sz="1000" i="1" dirty="0"/>
              <a:t> </a:t>
            </a:r>
            <a:r>
              <a:rPr lang="en-US" sz="1000" i="1" dirty="0" err="1"/>
              <a:t>Syndr</a:t>
            </a:r>
            <a:r>
              <a:rPr lang="en-US" sz="1000" dirty="0"/>
              <a:t>. 2021; </a:t>
            </a:r>
            <a:r>
              <a:rPr lang="en-US" sz="1000" dirty="0">
                <a:hlinkClick r:id="rId5"/>
              </a:rPr>
              <a:t>www.clinicalcareoptions.com</a:t>
            </a:r>
            <a:r>
              <a:rPr lang="en-US" sz="1000" dirty="0"/>
              <a:t> </a:t>
            </a:r>
          </a:p>
        </p:txBody>
      </p:sp>
    </p:spTree>
    <p:extLst>
      <p:ext uri="{BB962C8B-B14F-4D97-AF65-F5344CB8AC3E}">
        <p14:creationId xmlns:p14="http://schemas.microsoft.com/office/powerpoint/2010/main" val="1873631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ED850-C72D-34E7-A212-F6F7C1B2B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20820-F84C-856D-2A19-5C8783CB0417}"/>
              </a:ext>
            </a:extLst>
          </p:cNvPr>
          <p:cNvSpPr>
            <a:spLocks noGrp="1"/>
          </p:cNvSpPr>
          <p:nvPr>
            <p:ph type="title"/>
          </p:nvPr>
        </p:nvSpPr>
        <p:spPr>
          <a:xfrm>
            <a:off x="579343" y="785872"/>
            <a:ext cx="10515163" cy="648915"/>
          </a:xfrm>
        </p:spPr>
        <p:txBody>
          <a:bodyPr/>
          <a:lstStyle/>
          <a:p>
            <a:r>
              <a:rPr lang="en-US" dirty="0">
                <a:latin typeface="Arial" panose="020B0604020202020204" pitchFamily="34" charset="0"/>
              </a:rPr>
              <a:t>Celebration of Learning: Case 4</a:t>
            </a:r>
          </a:p>
        </p:txBody>
      </p:sp>
      <p:sp>
        <p:nvSpPr>
          <p:cNvPr id="3" name="Text Placeholder 2">
            <a:extLst>
              <a:ext uri="{FF2B5EF4-FFF2-40B4-BE49-F238E27FC236}">
                <a16:creationId xmlns:a16="http://schemas.microsoft.com/office/drawing/2014/main" id="{A7AA6A63-59E9-E7AD-5FE4-D50810935F3E}"/>
              </a:ext>
            </a:extLst>
          </p:cNvPr>
          <p:cNvSpPr>
            <a:spLocks noGrp="1"/>
          </p:cNvSpPr>
          <p:nvPr>
            <p:ph type="body" sz="quarter" idx="11"/>
          </p:nvPr>
        </p:nvSpPr>
        <p:spPr>
          <a:xfrm>
            <a:off x="624049" y="1524239"/>
            <a:ext cx="10030700" cy="2986087"/>
          </a:xfrm>
        </p:spPr>
        <p:txBody>
          <a:bodyPr/>
          <a:lstStyle/>
          <a:p>
            <a:r>
              <a:rPr lang="en-US" dirty="0">
                <a:latin typeface="Arial" panose="020B0604020202020204" pitchFamily="34" charset="0"/>
              </a:rPr>
              <a:t>Patient QT is a 51yo cisgender white female</a:t>
            </a:r>
          </a:p>
          <a:p>
            <a:r>
              <a:rPr lang="en-US" dirty="0">
                <a:latin typeface="Arial" panose="020B0604020202020204" pitchFamily="34" charset="0"/>
              </a:rPr>
              <a:t>PMH: HIV (Dx 9 months ago), Obesity (BMI = 41kg/m</a:t>
            </a:r>
            <a:r>
              <a:rPr lang="en-US" baseline="30000" dirty="0">
                <a:latin typeface="Arial" panose="020B0604020202020204" pitchFamily="34" charset="0"/>
              </a:rPr>
              <a:t>2</a:t>
            </a:r>
            <a:r>
              <a:rPr lang="en-US" dirty="0">
                <a:latin typeface="Arial" panose="020B0604020202020204" pitchFamily="34" charset="0"/>
              </a:rPr>
              <a:t>), HLD</a:t>
            </a:r>
          </a:p>
          <a:p>
            <a:r>
              <a:rPr lang="en-US" dirty="0">
                <a:latin typeface="Arial" panose="020B0604020202020204" pitchFamily="34" charset="0"/>
              </a:rPr>
              <a:t>NKDA</a:t>
            </a:r>
          </a:p>
          <a:p>
            <a:r>
              <a:rPr lang="en-US" dirty="0">
                <a:latin typeface="Arial" panose="020B0604020202020204" pitchFamily="34" charset="0"/>
              </a:rPr>
              <a:t>Medications: Abacavir/dolutegravir/lamivudine, atorvastatin 10mg daily</a:t>
            </a:r>
          </a:p>
          <a:p>
            <a:r>
              <a:rPr lang="en-US" dirty="0">
                <a:latin typeface="Arial" panose="020B0604020202020204" pitchFamily="34" charset="0"/>
              </a:rPr>
              <a:t>Social History: Denies tobacco use; rare alcohol use</a:t>
            </a:r>
          </a:p>
          <a:p>
            <a:r>
              <a:rPr lang="en-US" dirty="0">
                <a:latin typeface="Arial" panose="020B0604020202020204" pitchFamily="34" charset="0"/>
              </a:rPr>
              <a:t>Labs: Baseline CD4 count 119 cells/mm</a:t>
            </a:r>
            <a:r>
              <a:rPr lang="en-US" baseline="30000" dirty="0">
                <a:latin typeface="Arial" panose="020B0604020202020204" pitchFamily="34" charset="0"/>
              </a:rPr>
              <a:t>3</a:t>
            </a:r>
            <a:r>
              <a:rPr lang="en-US" dirty="0">
                <a:latin typeface="Arial" panose="020B0604020202020204" pitchFamily="34" charset="0"/>
              </a:rPr>
              <a:t> and HIV viral load 29,000 copies/mL; Today CD4 count 175 cells/mm</a:t>
            </a:r>
            <a:r>
              <a:rPr lang="en-US" baseline="30000" dirty="0">
                <a:latin typeface="Arial" panose="020B0604020202020204" pitchFamily="34" charset="0"/>
              </a:rPr>
              <a:t>3</a:t>
            </a:r>
            <a:r>
              <a:rPr lang="en-US" dirty="0">
                <a:latin typeface="Arial" panose="020B0604020202020204" pitchFamily="34" charset="0"/>
              </a:rPr>
              <a:t> and HIV viral load &lt;20 copies/mL; No resistance  </a:t>
            </a:r>
          </a:p>
          <a:p>
            <a:r>
              <a:rPr lang="en-US" dirty="0">
                <a:latin typeface="Arial" panose="020B0604020202020204" pitchFamily="34" charset="0"/>
              </a:rPr>
              <a:t>Presents for follow up of HIV disease. Patient is concerned weight has increased from 250lbs to 285lbs (&gt;10% weight gain) since starting ART. </a:t>
            </a:r>
          </a:p>
        </p:txBody>
      </p:sp>
    </p:spTree>
    <p:extLst>
      <p:ext uri="{BB962C8B-B14F-4D97-AF65-F5344CB8AC3E}">
        <p14:creationId xmlns:p14="http://schemas.microsoft.com/office/powerpoint/2010/main" val="1585586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A6FF0-B996-4500-A61F-B57253D75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C0211-B5D0-7699-78C1-239371811AB5}"/>
              </a:ext>
            </a:extLst>
          </p:cNvPr>
          <p:cNvSpPr>
            <a:spLocks noGrp="1"/>
          </p:cNvSpPr>
          <p:nvPr>
            <p:ph type="title"/>
          </p:nvPr>
        </p:nvSpPr>
        <p:spPr>
          <a:xfrm>
            <a:off x="396464" y="1012686"/>
            <a:ext cx="10515163" cy="648915"/>
          </a:xfrm>
        </p:spPr>
        <p:txBody>
          <a:bodyPr/>
          <a:lstStyle/>
          <a:p>
            <a:r>
              <a:rPr lang="en-US" dirty="0">
                <a:latin typeface="Arial" panose="020B0604020202020204" pitchFamily="34" charset="0"/>
              </a:rPr>
              <a:t>Celebration of Learning: Case 4 Jeopardy</a:t>
            </a:r>
          </a:p>
        </p:txBody>
      </p:sp>
      <p:sp>
        <p:nvSpPr>
          <p:cNvPr id="3" name="Text Placeholder 2">
            <a:extLst>
              <a:ext uri="{FF2B5EF4-FFF2-40B4-BE49-F238E27FC236}">
                <a16:creationId xmlns:a16="http://schemas.microsoft.com/office/drawing/2014/main" id="{563282B8-D7B9-C1A6-DE59-50566347038B}"/>
              </a:ext>
            </a:extLst>
          </p:cNvPr>
          <p:cNvSpPr>
            <a:spLocks noGrp="1"/>
          </p:cNvSpPr>
          <p:nvPr>
            <p:ph type="body" sz="quarter" idx="11"/>
          </p:nvPr>
        </p:nvSpPr>
        <p:spPr>
          <a:xfrm>
            <a:off x="396464" y="1661601"/>
            <a:ext cx="10059991" cy="2986087"/>
          </a:xfrm>
        </p:spPr>
        <p:txBody>
          <a:bodyPr/>
          <a:lstStyle/>
          <a:p>
            <a:pPr marL="0" indent="0">
              <a:buNone/>
            </a:pPr>
            <a:endParaRPr lang="en-US" dirty="0">
              <a:latin typeface="Arial" panose="020B0604020202020204" pitchFamily="34" charset="0"/>
            </a:endParaRPr>
          </a:p>
          <a:p>
            <a:pPr marL="0" indent="0">
              <a:buNone/>
            </a:pPr>
            <a:r>
              <a:rPr lang="en-US" dirty="0">
                <a:latin typeface="Arial" panose="020B0604020202020204" pitchFamily="34" charset="0"/>
              </a:rPr>
              <a:t>Which factors have been associated with weight gain after ART initiation?</a:t>
            </a:r>
          </a:p>
          <a:p>
            <a:pPr marL="457200" indent="-457200">
              <a:buAutoNum type="alphaUcPeriod"/>
            </a:pPr>
            <a:r>
              <a:rPr lang="en-US" dirty="0">
                <a:latin typeface="Arial" panose="020B0604020202020204" pitchFamily="34" charset="0"/>
              </a:rPr>
              <a:t>Pre-treatment obesity, female sex, and treatment with dolutegravir</a:t>
            </a:r>
          </a:p>
          <a:p>
            <a:pPr marL="457200" indent="-457200">
              <a:buAutoNum type="alphaUcPeriod"/>
            </a:pPr>
            <a:r>
              <a:rPr lang="en-US" dirty="0">
                <a:latin typeface="Arial" panose="020B0604020202020204" pitchFamily="34" charset="0"/>
              </a:rPr>
              <a:t>White race, CD4 count &lt;200 cells/mm</a:t>
            </a:r>
            <a:r>
              <a:rPr lang="en-US" baseline="30000" dirty="0">
                <a:latin typeface="Arial" panose="020B0604020202020204" pitchFamily="34" charset="0"/>
              </a:rPr>
              <a:t>3</a:t>
            </a:r>
            <a:r>
              <a:rPr lang="en-US" dirty="0">
                <a:latin typeface="Arial" panose="020B0604020202020204" pitchFamily="34" charset="0"/>
              </a:rPr>
              <a:t>, and treatment with abacavir</a:t>
            </a:r>
          </a:p>
          <a:p>
            <a:pPr marL="457200" indent="-457200">
              <a:buAutoNum type="alphaUcPeriod"/>
            </a:pPr>
            <a:r>
              <a:rPr lang="en-US" dirty="0">
                <a:latin typeface="Arial" panose="020B0604020202020204" pitchFamily="34" charset="0"/>
              </a:rPr>
              <a:t>Pre-treatment obesity, age &gt;50 years, and HIV viral load &gt;10,000 copies/mL</a:t>
            </a:r>
          </a:p>
          <a:p>
            <a:pPr marL="457200" indent="-457200">
              <a:buAutoNum type="alphaUcPeriod"/>
            </a:pPr>
            <a:r>
              <a:rPr lang="en-US" dirty="0">
                <a:latin typeface="Arial" panose="020B0604020202020204" pitchFamily="34" charset="0"/>
              </a:rPr>
              <a:t>Female sex, CD4 count &lt;200 cells/mm</a:t>
            </a:r>
            <a:r>
              <a:rPr lang="en-US" baseline="30000" dirty="0">
                <a:latin typeface="Arial" panose="020B0604020202020204" pitchFamily="34" charset="0"/>
              </a:rPr>
              <a:t>3</a:t>
            </a:r>
            <a:r>
              <a:rPr lang="en-US" dirty="0">
                <a:latin typeface="Arial" panose="020B0604020202020204" pitchFamily="34" charset="0"/>
              </a:rPr>
              <a:t>, and treatment with dolutegravir</a:t>
            </a:r>
          </a:p>
        </p:txBody>
      </p:sp>
      <p:pic>
        <p:nvPicPr>
          <p:cNvPr id="6" name="Picture 5" descr="A colorful background with text&#10;&#10;Description automatically generated">
            <a:extLst>
              <a:ext uri="{FF2B5EF4-FFF2-40B4-BE49-F238E27FC236}">
                <a16:creationId xmlns:a16="http://schemas.microsoft.com/office/drawing/2014/main" id="{8EEAB873-733F-22A9-2DCB-F45BC17D0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434" y="834429"/>
            <a:ext cx="2457591" cy="1280160"/>
          </a:xfrm>
          <a:prstGeom prst="rect">
            <a:avLst/>
          </a:prstGeom>
        </p:spPr>
      </p:pic>
    </p:spTree>
    <p:extLst>
      <p:ext uri="{BB962C8B-B14F-4D97-AF65-F5344CB8AC3E}">
        <p14:creationId xmlns:p14="http://schemas.microsoft.com/office/powerpoint/2010/main" val="3685308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697D-D0B3-87B4-D477-F49884BB5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EF6CC-247C-AE27-66FB-4A6928E1B6CF}"/>
              </a:ext>
            </a:extLst>
          </p:cNvPr>
          <p:cNvSpPr>
            <a:spLocks noGrp="1"/>
          </p:cNvSpPr>
          <p:nvPr>
            <p:ph type="title"/>
          </p:nvPr>
        </p:nvSpPr>
        <p:spPr>
          <a:xfrm>
            <a:off x="624051" y="1173498"/>
            <a:ext cx="10515163" cy="648915"/>
          </a:xfrm>
        </p:spPr>
        <p:txBody>
          <a:bodyPr/>
          <a:lstStyle/>
          <a:p>
            <a:r>
              <a:rPr lang="en-US" dirty="0">
                <a:latin typeface="Arial" panose="020B0604020202020204" pitchFamily="34" charset="0"/>
              </a:rPr>
              <a:t>Celebration of Learning: Case 4, cont.</a:t>
            </a:r>
          </a:p>
        </p:txBody>
      </p:sp>
      <p:sp>
        <p:nvSpPr>
          <p:cNvPr id="3" name="Text Placeholder 2">
            <a:extLst>
              <a:ext uri="{FF2B5EF4-FFF2-40B4-BE49-F238E27FC236}">
                <a16:creationId xmlns:a16="http://schemas.microsoft.com/office/drawing/2014/main" id="{DE62235D-8AC8-0148-EAA8-EACDFDF114BC}"/>
              </a:ext>
            </a:extLst>
          </p:cNvPr>
          <p:cNvSpPr>
            <a:spLocks noGrp="1"/>
          </p:cNvSpPr>
          <p:nvPr>
            <p:ph type="body" sz="quarter" idx="11"/>
          </p:nvPr>
        </p:nvSpPr>
        <p:spPr>
          <a:xfrm>
            <a:off x="624051" y="1935956"/>
            <a:ext cx="9617437" cy="2986087"/>
          </a:xfrm>
        </p:spPr>
        <p:txBody>
          <a:bodyPr/>
          <a:lstStyle/>
          <a:p>
            <a:pPr marL="0" indent="0">
              <a:buNone/>
            </a:pPr>
            <a:r>
              <a:rPr lang="en-US" dirty="0">
                <a:latin typeface="Arial" panose="020B0604020202020204" pitchFamily="34" charset="0"/>
              </a:rPr>
              <a:t>What ART do you recommend for QT?</a:t>
            </a:r>
          </a:p>
          <a:p>
            <a:pPr marL="457200" indent="-457200">
              <a:buAutoNum type="alphaUcPeriod"/>
            </a:pPr>
            <a:r>
              <a:rPr lang="en-US" dirty="0">
                <a:latin typeface="Arial" panose="020B0604020202020204" pitchFamily="34" charset="0"/>
              </a:rPr>
              <a:t>Continue abacavir/dolutegravir/lamivudine</a:t>
            </a:r>
          </a:p>
          <a:p>
            <a:pPr marL="457200" indent="-457200">
              <a:buAutoNum type="alphaUcPeriod"/>
            </a:pPr>
            <a:r>
              <a:rPr lang="en-US" dirty="0">
                <a:latin typeface="Arial" panose="020B0604020202020204" pitchFamily="34" charset="0"/>
              </a:rPr>
              <a:t>Switch to darunavir/cobicistat/emtricitabine/tenofovir AF</a:t>
            </a:r>
          </a:p>
          <a:p>
            <a:pPr marL="457200" indent="-457200">
              <a:buAutoNum type="alphaUcPeriod"/>
            </a:pPr>
            <a:r>
              <a:rPr lang="en-US" dirty="0">
                <a:latin typeface="Arial" panose="020B0604020202020204" pitchFamily="34" charset="0"/>
              </a:rPr>
              <a:t>Switch to bictegravir/emtricitabine/tenofovir AF</a:t>
            </a:r>
          </a:p>
          <a:p>
            <a:pPr marL="457200" indent="-457200">
              <a:buAutoNum type="alphaUcPeriod"/>
            </a:pPr>
            <a:r>
              <a:rPr lang="en-US" dirty="0">
                <a:latin typeface="Arial" panose="020B0604020202020204" pitchFamily="34" charset="0"/>
              </a:rPr>
              <a:t>Switch to  doravirine/lamivudine/tenofovir DF</a:t>
            </a:r>
          </a:p>
          <a:p>
            <a:pPr marL="457200" indent="-457200">
              <a:buAutoNum type="alphaUcPeriod"/>
            </a:pPr>
            <a:r>
              <a:rPr lang="en-US" dirty="0">
                <a:latin typeface="Arial" panose="020B0604020202020204" pitchFamily="34" charset="0"/>
              </a:rPr>
              <a:t>Switch to dolutegravir/rilpivirine</a:t>
            </a:r>
          </a:p>
          <a:p>
            <a:pPr marL="457200" indent="-457200">
              <a:buAutoNum type="alphaUcPeriod"/>
            </a:pPr>
            <a:r>
              <a:rPr lang="en-US" dirty="0">
                <a:latin typeface="Arial" panose="020B0604020202020204" pitchFamily="34" charset="0"/>
              </a:rPr>
              <a:t>Switch to raltegravir + emtricitabine/tenofovir AF</a:t>
            </a:r>
          </a:p>
          <a:p>
            <a:pPr marL="457200" indent="-457200">
              <a:buAutoNum type="alphaUcPeriod"/>
            </a:pPr>
            <a:r>
              <a:rPr lang="en-US" dirty="0">
                <a:latin typeface="Arial" panose="020B0604020202020204" pitchFamily="34" charset="0"/>
              </a:rPr>
              <a:t>Switch to cabotegravir/rilpivirine</a:t>
            </a:r>
          </a:p>
          <a:p>
            <a:pPr marL="457200" indent="-457200">
              <a:buAutoNum type="alphaUcPeriod"/>
            </a:pPr>
            <a:r>
              <a:rPr lang="en-US" dirty="0">
                <a:latin typeface="Arial" panose="020B0604020202020204" pitchFamily="34" charset="0"/>
              </a:rPr>
              <a:t>Something else?</a:t>
            </a:r>
          </a:p>
          <a:p>
            <a:pPr marL="457200" indent="-457200">
              <a:buAutoNum type="alphaUcPeriod"/>
            </a:pPr>
            <a:endParaRPr lang="en-US" dirty="0">
              <a:latin typeface="Arial" panose="020B0604020202020204" pitchFamily="34" charset="0"/>
            </a:endParaRPr>
          </a:p>
          <a:p>
            <a:pPr marL="457200" indent="-457200">
              <a:buAutoNum type="alphaUcPeriod"/>
            </a:pPr>
            <a:endParaRPr lang="en-US" dirty="0">
              <a:latin typeface="Arial" panose="020B0604020202020204" pitchFamily="34" charset="0"/>
            </a:endParaRPr>
          </a:p>
          <a:p>
            <a:pPr marL="457200" indent="-457200">
              <a:buAutoNum type="alphaUcPeriod"/>
            </a:pPr>
            <a:endParaRPr lang="en-US" dirty="0">
              <a:latin typeface="Arial" panose="020B0604020202020204" pitchFamily="34" charset="0"/>
            </a:endParaRPr>
          </a:p>
        </p:txBody>
      </p:sp>
      <p:pic>
        <p:nvPicPr>
          <p:cNvPr id="5" name="Picture 4" descr="A purple and gold text&#10;&#10;Description automatically generated">
            <a:extLst>
              <a:ext uri="{FF2B5EF4-FFF2-40B4-BE49-F238E27FC236}">
                <a16:creationId xmlns:a16="http://schemas.microsoft.com/office/drawing/2014/main" id="{7D20158B-7DC5-E869-62BD-2F6B10D21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344" y="878403"/>
            <a:ext cx="2838450" cy="1609725"/>
          </a:xfrm>
          <a:prstGeom prst="rect">
            <a:avLst/>
          </a:prstGeom>
        </p:spPr>
      </p:pic>
    </p:spTree>
    <p:extLst>
      <p:ext uri="{BB962C8B-B14F-4D97-AF65-F5344CB8AC3E}">
        <p14:creationId xmlns:p14="http://schemas.microsoft.com/office/powerpoint/2010/main" val="2666307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5077-F561-BED1-F0E0-88710EEF9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2850A-66A0-FA9E-4C9F-205D6F86E3F7}"/>
              </a:ext>
            </a:extLst>
          </p:cNvPr>
          <p:cNvSpPr>
            <a:spLocks noGrp="1"/>
          </p:cNvSpPr>
          <p:nvPr>
            <p:ph type="title"/>
          </p:nvPr>
        </p:nvSpPr>
        <p:spPr>
          <a:xfrm>
            <a:off x="624051" y="885264"/>
            <a:ext cx="10515163" cy="648915"/>
          </a:xfrm>
        </p:spPr>
        <p:txBody>
          <a:bodyPr/>
          <a:lstStyle/>
          <a:p>
            <a:r>
              <a:rPr lang="en-US" dirty="0">
                <a:latin typeface="Arial" panose="020B0604020202020204" pitchFamily="34" charset="0"/>
              </a:rPr>
              <a:t>Celebration of Learning: Case 5</a:t>
            </a:r>
          </a:p>
        </p:txBody>
      </p:sp>
      <p:sp>
        <p:nvSpPr>
          <p:cNvPr id="3" name="Text Placeholder 2">
            <a:extLst>
              <a:ext uri="{FF2B5EF4-FFF2-40B4-BE49-F238E27FC236}">
                <a16:creationId xmlns:a16="http://schemas.microsoft.com/office/drawing/2014/main" id="{738BCA30-F2E0-4003-C2BC-95F9E312289D}"/>
              </a:ext>
            </a:extLst>
          </p:cNvPr>
          <p:cNvSpPr>
            <a:spLocks noGrp="1"/>
          </p:cNvSpPr>
          <p:nvPr>
            <p:ph type="body" sz="quarter" idx="11"/>
          </p:nvPr>
        </p:nvSpPr>
        <p:spPr>
          <a:xfrm>
            <a:off x="562878" y="1604595"/>
            <a:ext cx="10637507" cy="2986087"/>
          </a:xfrm>
        </p:spPr>
        <p:txBody>
          <a:bodyPr/>
          <a:lstStyle/>
          <a:p>
            <a:r>
              <a:rPr lang="en-US" dirty="0">
                <a:latin typeface="Arial" panose="020B0604020202020204" pitchFamily="34" charset="0"/>
              </a:rPr>
              <a:t>Patient LL is a 29yo cisgender white female </a:t>
            </a:r>
          </a:p>
          <a:p>
            <a:r>
              <a:rPr lang="en-US" dirty="0">
                <a:latin typeface="Arial" panose="020B0604020202020204" pitchFamily="34" charset="0"/>
              </a:rPr>
              <a:t>PMH: HIV (Dx 3 years ago), HTN, chronic renal insufficiency, MAI (Dx last week)</a:t>
            </a:r>
          </a:p>
          <a:p>
            <a:r>
              <a:rPr lang="en-US" dirty="0">
                <a:latin typeface="Arial" panose="020B0604020202020204" pitchFamily="34" charset="0"/>
              </a:rPr>
              <a:t>Allergies: NKDA</a:t>
            </a:r>
          </a:p>
          <a:p>
            <a:r>
              <a:rPr lang="en-US" dirty="0">
                <a:latin typeface="Arial" panose="020B0604020202020204" pitchFamily="34" charset="0"/>
              </a:rPr>
              <a:t>Medications: amlodipine 5mg daily, lisinopril 20mg daily</a:t>
            </a:r>
          </a:p>
          <a:p>
            <a:r>
              <a:rPr lang="en-US" dirty="0">
                <a:latin typeface="Arial" panose="020B0604020202020204" pitchFamily="34" charset="0"/>
              </a:rPr>
              <a:t>Social History: 1 black and mild cigar daily; denies alcohol or illicit substance use; Employed FT as a cashier at local retail store; has Medicaid</a:t>
            </a:r>
          </a:p>
          <a:p>
            <a:r>
              <a:rPr lang="en-US" dirty="0">
                <a:latin typeface="Arial" panose="020B0604020202020204" pitchFamily="34" charset="0"/>
              </a:rPr>
              <a:t>Presents to clinic for return to care appointment and wishes to re-start ART. Was previously on ART regimen of darunavir/cobicistat/emtricitabine/tenofovir AF</a:t>
            </a:r>
          </a:p>
          <a:p>
            <a:endParaRPr lang="en-US" dirty="0">
              <a:latin typeface="Arial" panose="020B0604020202020204" pitchFamily="34" charset="0"/>
            </a:endParaRPr>
          </a:p>
        </p:txBody>
      </p:sp>
    </p:spTree>
    <p:extLst>
      <p:ext uri="{BB962C8B-B14F-4D97-AF65-F5344CB8AC3E}">
        <p14:creationId xmlns:p14="http://schemas.microsoft.com/office/powerpoint/2010/main" val="601986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A56-4076-7775-1EB2-DA19E27539F2}"/>
              </a:ext>
            </a:extLst>
          </p:cNvPr>
          <p:cNvSpPr>
            <a:spLocks noGrp="1"/>
          </p:cNvSpPr>
          <p:nvPr>
            <p:ph type="title"/>
          </p:nvPr>
        </p:nvSpPr>
        <p:spPr>
          <a:xfrm>
            <a:off x="624051" y="933970"/>
            <a:ext cx="10515163" cy="648915"/>
          </a:xfrm>
        </p:spPr>
        <p:txBody>
          <a:bodyPr/>
          <a:lstStyle/>
          <a:p>
            <a:r>
              <a:rPr lang="en-US" dirty="0">
                <a:latin typeface="Arial" panose="020B0604020202020204" pitchFamily="34" charset="0"/>
              </a:rPr>
              <a:t>Celebration of Learning: Case 5, cont.</a:t>
            </a:r>
          </a:p>
        </p:txBody>
      </p:sp>
      <p:sp>
        <p:nvSpPr>
          <p:cNvPr id="3" name="Text Placeholder 2">
            <a:extLst>
              <a:ext uri="{FF2B5EF4-FFF2-40B4-BE49-F238E27FC236}">
                <a16:creationId xmlns:a16="http://schemas.microsoft.com/office/drawing/2014/main" id="{F2F53585-8F18-2683-AB5C-6855F6E55289}"/>
              </a:ext>
            </a:extLst>
          </p:cNvPr>
          <p:cNvSpPr>
            <a:spLocks noGrp="1"/>
          </p:cNvSpPr>
          <p:nvPr>
            <p:ph type="body" sz="quarter" idx="11"/>
          </p:nvPr>
        </p:nvSpPr>
        <p:spPr>
          <a:xfrm>
            <a:off x="624051" y="1604332"/>
            <a:ext cx="5172786" cy="2986087"/>
          </a:xfrm>
        </p:spPr>
        <p:txBody>
          <a:bodyPr/>
          <a:lstStyle/>
          <a:p>
            <a:r>
              <a:rPr lang="en-US" sz="2400" dirty="0">
                <a:latin typeface="Arial" panose="020B0604020202020204" pitchFamily="34" charset="0"/>
              </a:rPr>
              <a:t>Vitals: </a:t>
            </a:r>
          </a:p>
          <a:p>
            <a:pPr lvl="1"/>
            <a:r>
              <a:rPr lang="en-US" sz="2000" dirty="0">
                <a:latin typeface="Arial" panose="020B0604020202020204" pitchFamily="34" charset="0"/>
              </a:rPr>
              <a:t>BP: 134/85mmHg</a:t>
            </a:r>
          </a:p>
          <a:p>
            <a:pPr lvl="1"/>
            <a:r>
              <a:rPr lang="en-US" sz="2000" dirty="0" err="1">
                <a:latin typeface="Arial" panose="020B0604020202020204" pitchFamily="34" charset="0"/>
              </a:rPr>
              <a:t>Wt</a:t>
            </a:r>
            <a:r>
              <a:rPr lang="en-US" sz="2000" dirty="0">
                <a:latin typeface="Arial" panose="020B0604020202020204" pitchFamily="34" charset="0"/>
              </a:rPr>
              <a:t>: 75kg</a:t>
            </a:r>
          </a:p>
          <a:p>
            <a:pPr lvl="1"/>
            <a:r>
              <a:rPr lang="en-US" sz="2000" dirty="0">
                <a:latin typeface="Arial" panose="020B0604020202020204" pitchFamily="34" charset="0"/>
              </a:rPr>
              <a:t>BMI: 26kg/m</a:t>
            </a:r>
            <a:r>
              <a:rPr lang="en-US" sz="2000" baseline="30000" dirty="0">
                <a:latin typeface="Arial" panose="020B0604020202020204" pitchFamily="34" charset="0"/>
              </a:rPr>
              <a:t>2</a:t>
            </a:r>
          </a:p>
          <a:p>
            <a:r>
              <a:rPr lang="en-US" sz="2400" dirty="0">
                <a:latin typeface="Arial" panose="020B0604020202020204" pitchFamily="34" charset="0"/>
              </a:rPr>
              <a:t>Medications to start: </a:t>
            </a:r>
          </a:p>
          <a:p>
            <a:pPr lvl="1"/>
            <a:r>
              <a:rPr lang="en-US" sz="2000" dirty="0">
                <a:latin typeface="Arial" panose="020B0604020202020204" pitchFamily="34" charset="0"/>
              </a:rPr>
              <a:t>Bactrim 400/80mg daily</a:t>
            </a:r>
          </a:p>
          <a:p>
            <a:pPr lvl="1"/>
            <a:r>
              <a:rPr lang="en-US" sz="2000" dirty="0">
                <a:latin typeface="Arial" panose="020B0604020202020204" pitchFamily="34" charset="0"/>
              </a:rPr>
              <a:t>Azithromycin 500mg daily</a:t>
            </a:r>
          </a:p>
          <a:p>
            <a:pPr lvl="1"/>
            <a:r>
              <a:rPr lang="en-US" sz="2000" dirty="0">
                <a:latin typeface="Arial" panose="020B0604020202020204" pitchFamily="34" charset="0"/>
              </a:rPr>
              <a:t>Ethambutol 1200mg daily</a:t>
            </a:r>
          </a:p>
          <a:p>
            <a:pPr lvl="1"/>
            <a:r>
              <a:rPr lang="en-US" sz="2000" dirty="0">
                <a:latin typeface="Arial" panose="020B0604020202020204" pitchFamily="34" charset="0"/>
              </a:rPr>
              <a:t>Rifabutin 300mg daily</a:t>
            </a:r>
          </a:p>
          <a:p>
            <a:pPr lvl="1"/>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035D2F63-0DC2-AFF3-ACA6-87D2D78FFF62}"/>
              </a:ext>
            </a:extLst>
          </p:cNvPr>
          <p:cNvSpPr>
            <a:spLocks noGrp="1"/>
          </p:cNvSpPr>
          <p:nvPr>
            <p:ph type="body" sz="quarter" idx="12"/>
          </p:nvPr>
        </p:nvSpPr>
        <p:spPr>
          <a:xfrm>
            <a:off x="6096000" y="1604332"/>
            <a:ext cx="5466334" cy="2986087"/>
          </a:xfrm>
        </p:spPr>
        <p:txBody>
          <a:bodyPr/>
          <a:lstStyle/>
          <a:p>
            <a:r>
              <a:rPr lang="en-US" sz="2400" dirty="0">
                <a:latin typeface="Arial" panose="020B0604020202020204" pitchFamily="34" charset="0"/>
              </a:rPr>
              <a:t>Labs</a:t>
            </a:r>
          </a:p>
          <a:p>
            <a:pPr lvl="1"/>
            <a:r>
              <a:rPr lang="en-US" sz="2000" dirty="0">
                <a:latin typeface="Arial" panose="020B0604020202020204" pitchFamily="34" charset="0"/>
              </a:rPr>
              <a:t>Baseline genotype: no significant mutations</a:t>
            </a:r>
          </a:p>
          <a:p>
            <a:pPr lvl="1"/>
            <a:r>
              <a:rPr lang="en-US" sz="2000" dirty="0">
                <a:latin typeface="Arial" panose="020B0604020202020204" pitchFamily="34" charset="0"/>
              </a:rPr>
              <a:t>CD4 count: 32 (2%) cells/mm</a:t>
            </a:r>
            <a:r>
              <a:rPr lang="en-US" sz="2000" baseline="30000" dirty="0">
                <a:latin typeface="Arial" panose="020B0604020202020204" pitchFamily="34" charset="0"/>
              </a:rPr>
              <a:t>3</a:t>
            </a:r>
          </a:p>
          <a:p>
            <a:pPr lvl="1"/>
            <a:r>
              <a:rPr lang="en-US" sz="2000" dirty="0">
                <a:latin typeface="Arial" panose="020B0604020202020204" pitchFamily="34" charset="0"/>
              </a:rPr>
              <a:t>HIV RNA: 189,000 copies/mL</a:t>
            </a:r>
          </a:p>
          <a:p>
            <a:pPr lvl="1"/>
            <a:r>
              <a:rPr lang="en-US" sz="2000" dirty="0">
                <a:latin typeface="Arial" panose="020B0604020202020204" pitchFamily="34" charset="0"/>
              </a:rPr>
              <a:t>HLA-B*5701 negative</a:t>
            </a:r>
          </a:p>
          <a:p>
            <a:pPr lvl="1"/>
            <a:r>
              <a:rPr lang="en-US" sz="2000" dirty="0">
                <a:latin typeface="Arial" panose="020B0604020202020204" pitchFamily="34" charset="0"/>
              </a:rPr>
              <a:t>BUN/Scr: 25/2.2 mg/dL (stable; baseline)</a:t>
            </a:r>
          </a:p>
          <a:p>
            <a:pPr lvl="1"/>
            <a:r>
              <a:rPr lang="en-US" sz="2000" dirty="0" err="1">
                <a:latin typeface="Arial" panose="020B0604020202020204" pitchFamily="34" charset="0"/>
              </a:rPr>
              <a:t>Crcl</a:t>
            </a:r>
            <a:r>
              <a:rPr lang="en-US" sz="2000" dirty="0">
                <a:latin typeface="Arial" panose="020B0604020202020204" pitchFamily="34" charset="0"/>
              </a:rPr>
              <a:t>: 45-55 mL/min</a:t>
            </a:r>
          </a:p>
          <a:p>
            <a:pPr lvl="1"/>
            <a:r>
              <a:rPr lang="en-US" sz="2000" dirty="0">
                <a:latin typeface="Arial" panose="020B0604020202020204" pitchFamily="34" charset="0"/>
              </a:rPr>
              <a:t>LFTs: wnl</a:t>
            </a:r>
          </a:p>
          <a:p>
            <a:pPr lvl="1"/>
            <a:r>
              <a:rPr lang="en-US" sz="2000" dirty="0" err="1">
                <a:latin typeface="Arial" panose="020B0604020202020204" pitchFamily="34" charset="0"/>
              </a:rPr>
              <a:t>HepA</a:t>
            </a:r>
            <a:r>
              <a:rPr lang="en-US" sz="2000" dirty="0">
                <a:latin typeface="Arial" panose="020B0604020202020204" pitchFamily="34" charset="0"/>
              </a:rPr>
              <a:t> Ab Neg</a:t>
            </a:r>
          </a:p>
          <a:p>
            <a:pPr lvl="1"/>
            <a:r>
              <a:rPr lang="en-US" sz="2000" dirty="0" err="1">
                <a:latin typeface="Arial" panose="020B0604020202020204" pitchFamily="34" charset="0"/>
              </a:rPr>
              <a:t>HBsAb</a:t>
            </a:r>
            <a:r>
              <a:rPr lang="en-US" sz="2000" dirty="0">
                <a:latin typeface="Arial" panose="020B0604020202020204" pitchFamily="34" charset="0"/>
              </a:rPr>
              <a:t> &lt;3.5; HBsAg Neg</a:t>
            </a:r>
          </a:p>
          <a:p>
            <a:pPr lvl="1"/>
            <a:r>
              <a:rPr lang="en-US" sz="2000" dirty="0" err="1">
                <a:latin typeface="Arial" panose="020B0604020202020204" pitchFamily="34" charset="0"/>
              </a:rPr>
              <a:t>HepC</a:t>
            </a:r>
            <a:r>
              <a:rPr lang="en-US" sz="2000" dirty="0">
                <a:latin typeface="Arial" panose="020B0604020202020204" pitchFamily="34" charset="0"/>
              </a:rPr>
              <a:t> Ab Neg</a:t>
            </a:r>
          </a:p>
        </p:txBody>
      </p:sp>
    </p:spTree>
    <p:extLst>
      <p:ext uri="{BB962C8B-B14F-4D97-AF65-F5344CB8AC3E}">
        <p14:creationId xmlns:p14="http://schemas.microsoft.com/office/powerpoint/2010/main" val="1106226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5FB6A-3DFD-0D70-4524-6D1DFEAF0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1AEBC-8F4C-8C60-3F32-EFE5F640DB06}"/>
              </a:ext>
            </a:extLst>
          </p:cNvPr>
          <p:cNvSpPr>
            <a:spLocks noGrp="1"/>
          </p:cNvSpPr>
          <p:nvPr>
            <p:ph type="title"/>
          </p:nvPr>
        </p:nvSpPr>
        <p:spPr>
          <a:xfrm>
            <a:off x="624051" y="1173498"/>
            <a:ext cx="10515163" cy="648915"/>
          </a:xfrm>
        </p:spPr>
        <p:txBody>
          <a:bodyPr/>
          <a:lstStyle/>
          <a:p>
            <a:r>
              <a:rPr lang="en-US" dirty="0">
                <a:latin typeface="Arial" panose="020B0604020202020204" pitchFamily="34" charset="0"/>
              </a:rPr>
              <a:t>Celebration of Learning: Case 5 Decision</a:t>
            </a:r>
          </a:p>
        </p:txBody>
      </p:sp>
      <p:sp>
        <p:nvSpPr>
          <p:cNvPr id="3" name="Text Placeholder 2">
            <a:extLst>
              <a:ext uri="{FF2B5EF4-FFF2-40B4-BE49-F238E27FC236}">
                <a16:creationId xmlns:a16="http://schemas.microsoft.com/office/drawing/2014/main" id="{A33E2EBA-FADA-7EB2-2E57-B64BF7A61C18}"/>
              </a:ext>
            </a:extLst>
          </p:cNvPr>
          <p:cNvSpPr>
            <a:spLocks noGrp="1"/>
          </p:cNvSpPr>
          <p:nvPr>
            <p:ph type="body" sz="quarter" idx="11"/>
          </p:nvPr>
        </p:nvSpPr>
        <p:spPr>
          <a:xfrm>
            <a:off x="624051" y="1935956"/>
            <a:ext cx="9617437" cy="2986087"/>
          </a:xfrm>
        </p:spPr>
        <p:txBody>
          <a:bodyPr/>
          <a:lstStyle/>
          <a:p>
            <a:pPr marL="0" indent="0">
              <a:buNone/>
            </a:pPr>
            <a:r>
              <a:rPr lang="en-US" dirty="0">
                <a:latin typeface="Arial" panose="020B0604020202020204" pitchFamily="34" charset="0"/>
              </a:rPr>
              <a:t>What ART do you recommend starting for LL?</a:t>
            </a:r>
          </a:p>
          <a:p>
            <a:pPr marL="457200" indent="-457200">
              <a:buAutoNum type="alphaUcPeriod"/>
            </a:pPr>
            <a:r>
              <a:rPr lang="en-US" dirty="0">
                <a:latin typeface="Arial" panose="020B0604020202020204" pitchFamily="34" charset="0"/>
              </a:rPr>
              <a:t>Darunavir/cobicistat/emtricitabine/tenofovir AF</a:t>
            </a:r>
          </a:p>
          <a:p>
            <a:pPr marL="457200" indent="-457200">
              <a:buAutoNum type="alphaUcPeriod"/>
            </a:pPr>
            <a:r>
              <a:rPr lang="en-US" dirty="0">
                <a:latin typeface="Arial" panose="020B0604020202020204" pitchFamily="34" charset="0"/>
              </a:rPr>
              <a:t>Bictegravir/emtricitabine/tenofovir AF</a:t>
            </a:r>
          </a:p>
          <a:p>
            <a:pPr marL="457200" indent="-457200">
              <a:buAutoNum type="alphaUcPeriod"/>
            </a:pPr>
            <a:r>
              <a:rPr lang="en-US" dirty="0">
                <a:latin typeface="Arial" panose="020B0604020202020204" pitchFamily="34" charset="0"/>
              </a:rPr>
              <a:t>Dolutegravir/abacavir/lamivudine</a:t>
            </a:r>
          </a:p>
          <a:p>
            <a:pPr marL="457200" indent="-457200">
              <a:buAutoNum type="alphaUcPeriod"/>
            </a:pPr>
            <a:r>
              <a:rPr lang="en-US" dirty="0">
                <a:latin typeface="Arial" panose="020B0604020202020204" pitchFamily="34" charset="0"/>
              </a:rPr>
              <a:t>Doravirine/lamivudine/tenofovir DF</a:t>
            </a:r>
          </a:p>
          <a:p>
            <a:pPr marL="457200" indent="-457200">
              <a:buAutoNum type="alphaUcPeriod"/>
            </a:pPr>
            <a:r>
              <a:rPr lang="en-US" dirty="0">
                <a:latin typeface="Arial" panose="020B0604020202020204" pitchFamily="34" charset="0"/>
              </a:rPr>
              <a:t>Dolutegravir + emtricitabine/tenofovir DF</a:t>
            </a:r>
          </a:p>
          <a:p>
            <a:pPr marL="457200" indent="-457200">
              <a:buAutoNum type="alphaUcPeriod"/>
            </a:pPr>
            <a:r>
              <a:rPr lang="en-US" dirty="0">
                <a:latin typeface="Arial" panose="020B0604020202020204" pitchFamily="34" charset="0"/>
              </a:rPr>
              <a:t>Emtricitabine/rilpivirine/tenofovir DF</a:t>
            </a:r>
          </a:p>
          <a:p>
            <a:pPr marL="457200" indent="-457200">
              <a:buAutoNum type="alphaUcPeriod"/>
            </a:pPr>
            <a:r>
              <a:rPr lang="en-US" dirty="0">
                <a:latin typeface="Arial" panose="020B0604020202020204" pitchFamily="34" charset="0"/>
              </a:rPr>
              <a:t>Dolutegravir/lamivudine </a:t>
            </a:r>
          </a:p>
          <a:p>
            <a:pPr marL="457200" indent="-457200">
              <a:buAutoNum type="alphaUcPeriod"/>
            </a:pPr>
            <a:r>
              <a:rPr lang="en-US" dirty="0">
                <a:latin typeface="Arial" panose="020B0604020202020204" pitchFamily="34" charset="0"/>
              </a:rPr>
              <a:t>Something else? </a:t>
            </a:r>
          </a:p>
          <a:p>
            <a:pPr marL="457200" indent="-457200">
              <a:buAutoNum type="alphaUcPeriod"/>
            </a:pPr>
            <a:endParaRPr lang="en-US" dirty="0">
              <a:latin typeface="Arial" panose="020B0604020202020204" pitchFamily="34" charset="0"/>
            </a:endParaRPr>
          </a:p>
          <a:p>
            <a:pPr marL="457200" indent="-457200">
              <a:buAutoNum type="alphaUcPeriod"/>
            </a:pPr>
            <a:endParaRPr lang="en-US" dirty="0">
              <a:latin typeface="Arial" panose="020B0604020202020204" pitchFamily="34" charset="0"/>
            </a:endParaRPr>
          </a:p>
          <a:p>
            <a:pPr marL="457200" indent="-457200">
              <a:buAutoNum type="alphaUcPeriod"/>
            </a:pPr>
            <a:endParaRPr lang="en-US" dirty="0">
              <a:latin typeface="Arial" panose="020B0604020202020204" pitchFamily="34" charset="0"/>
            </a:endParaRPr>
          </a:p>
        </p:txBody>
      </p:sp>
      <p:pic>
        <p:nvPicPr>
          <p:cNvPr id="5" name="Picture 4" descr="A colorful background with text&#10;&#10;Description automatically generated">
            <a:extLst>
              <a:ext uri="{FF2B5EF4-FFF2-40B4-BE49-F238E27FC236}">
                <a16:creationId xmlns:a16="http://schemas.microsoft.com/office/drawing/2014/main" id="{82CE89F6-015E-4B49-B037-F0614F240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815" y="854761"/>
            <a:ext cx="2457592" cy="1280160"/>
          </a:xfrm>
          <a:prstGeom prst="rect">
            <a:avLst/>
          </a:prstGeom>
        </p:spPr>
      </p:pic>
    </p:spTree>
    <p:extLst>
      <p:ext uri="{BB962C8B-B14F-4D97-AF65-F5344CB8AC3E}">
        <p14:creationId xmlns:p14="http://schemas.microsoft.com/office/powerpoint/2010/main" val="1928365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9D4DA-DC59-A704-02D1-36BBD20B7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062F9-9018-74AD-9C34-CB9EF80C6E3E}"/>
              </a:ext>
            </a:extLst>
          </p:cNvPr>
          <p:cNvSpPr>
            <a:spLocks noGrp="1"/>
          </p:cNvSpPr>
          <p:nvPr>
            <p:ph type="title"/>
          </p:nvPr>
        </p:nvSpPr>
        <p:spPr>
          <a:xfrm>
            <a:off x="623459" y="931463"/>
            <a:ext cx="10515163" cy="648915"/>
          </a:xfrm>
        </p:spPr>
        <p:txBody>
          <a:bodyPr/>
          <a:lstStyle/>
          <a:p>
            <a:r>
              <a:rPr lang="en-US" dirty="0">
                <a:latin typeface="Arial" panose="020B0604020202020204" pitchFamily="34" charset="0"/>
              </a:rPr>
              <a:t>TDF vs. TAF Summary</a:t>
            </a:r>
          </a:p>
        </p:txBody>
      </p:sp>
      <p:sp>
        <p:nvSpPr>
          <p:cNvPr id="3" name="Text Placeholder 2">
            <a:extLst>
              <a:ext uri="{FF2B5EF4-FFF2-40B4-BE49-F238E27FC236}">
                <a16:creationId xmlns:a16="http://schemas.microsoft.com/office/drawing/2014/main" id="{572FD6A2-2550-1AD2-1C54-52CE9FC186FD}"/>
              </a:ext>
            </a:extLst>
          </p:cNvPr>
          <p:cNvSpPr>
            <a:spLocks noGrp="1"/>
          </p:cNvSpPr>
          <p:nvPr>
            <p:ph type="body" sz="quarter" idx="11"/>
          </p:nvPr>
        </p:nvSpPr>
        <p:spPr/>
        <p:txBody>
          <a:bodyPr/>
          <a:lstStyle/>
          <a:p>
            <a:pPr marL="0" indent="0">
              <a:buNone/>
            </a:pPr>
            <a:r>
              <a:rPr lang="en-US" dirty="0"/>
              <a:t> </a:t>
            </a:r>
          </a:p>
        </p:txBody>
      </p:sp>
      <p:graphicFrame>
        <p:nvGraphicFramePr>
          <p:cNvPr id="4" name="Content Placeholder 14">
            <a:extLst>
              <a:ext uri="{FF2B5EF4-FFF2-40B4-BE49-F238E27FC236}">
                <a16:creationId xmlns:a16="http://schemas.microsoft.com/office/drawing/2014/main" id="{71E70DD0-98BA-0C2F-C7CC-F0567B3D922C}"/>
              </a:ext>
            </a:extLst>
          </p:cNvPr>
          <p:cNvGraphicFramePr>
            <a:graphicFrameLocks/>
          </p:cNvGraphicFramePr>
          <p:nvPr>
            <p:extLst>
              <p:ext uri="{D42A27DB-BD31-4B8C-83A1-F6EECF244321}">
                <p14:modId xmlns:p14="http://schemas.microsoft.com/office/powerpoint/2010/main" val="1939664801"/>
              </p:ext>
            </p:extLst>
          </p:nvPr>
        </p:nvGraphicFramePr>
        <p:xfrm>
          <a:off x="624051" y="1705163"/>
          <a:ext cx="5380037"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17">
            <a:extLst>
              <a:ext uri="{FF2B5EF4-FFF2-40B4-BE49-F238E27FC236}">
                <a16:creationId xmlns:a16="http://schemas.microsoft.com/office/drawing/2014/main" id="{5A5C0C4B-C5EB-4BC5-D274-38F0EB7E5C77}"/>
              </a:ext>
            </a:extLst>
          </p:cNvPr>
          <p:cNvGraphicFramePr>
            <a:graphicFrameLocks/>
          </p:cNvGraphicFramePr>
          <p:nvPr>
            <p:extLst>
              <p:ext uri="{D42A27DB-BD31-4B8C-83A1-F6EECF244321}">
                <p14:modId xmlns:p14="http://schemas.microsoft.com/office/powerpoint/2010/main" val="4134593858"/>
              </p:ext>
            </p:extLst>
          </p:nvPr>
        </p:nvGraphicFramePr>
        <p:xfrm>
          <a:off x="6240310" y="1724842"/>
          <a:ext cx="5380038" cy="394935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2259F10-3846-2F0D-B953-797728BAE2B7}"/>
              </a:ext>
            </a:extLst>
          </p:cNvPr>
          <p:cNvSpPr txBox="1"/>
          <p:nvPr/>
        </p:nvSpPr>
        <p:spPr>
          <a:xfrm>
            <a:off x="666278" y="5876931"/>
            <a:ext cx="11594150" cy="276999"/>
          </a:xfrm>
          <a:prstGeom prst="rect">
            <a:avLst/>
          </a:prstGeom>
          <a:noFill/>
        </p:spPr>
        <p:txBody>
          <a:bodyPr wrap="square" rtlCol="0">
            <a:spAutoFit/>
          </a:bodyPr>
          <a:lstStyle/>
          <a:p>
            <a:r>
              <a:rPr lang="en-US" sz="1200" dirty="0"/>
              <a:t>eGFR, estimated glomerular filtration rate; HIP BMD, hip bone mineral density; LDL, low-density lipoprotein; PWID, people who inject drugs.</a:t>
            </a:r>
          </a:p>
        </p:txBody>
      </p:sp>
      <p:sp>
        <p:nvSpPr>
          <p:cNvPr id="7" name="TextBox 6">
            <a:extLst>
              <a:ext uri="{FF2B5EF4-FFF2-40B4-BE49-F238E27FC236}">
                <a16:creationId xmlns:a16="http://schemas.microsoft.com/office/drawing/2014/main" id="{39D21AF5-9A8B-DC24-0010-DBD466C579D7}"/>
              </a:ext>
            </a:extLst>
          </p:cNvPr>
          <p:cNvSpPr txBox="1"/>
          <p:nvPr/>
        </p:nvSpPr>
        <p:spPr>
          <a:xfrm>
            <a:off x="623459" y="6329456"/>
            <a:ext cx="8722671" cy="400110"/>
          </a:xfrm>
          <a:prstGeom prst="rect">
            <a:avLst/>
          </a:prstGeom>
          <a:noFill/>
        </p:spPr>
        <p:txBody>
          <a:bodyPr wrap="square" rtlCol="0">
            <a:spAutoFit/>
          </a:bodyPr>
          <a:lstStyle/>
          <a:p>
            <a:r>
              <a:rPr lang="en-US" sz="1000" dirty="0"/>
              <a:t>CDC PrEP Guidelines. </a:t>
            </a:r>
            <a:r>
              <a:rPr lang="en-US" sz="1000" dirty="0">
                <a:hlinkClick r:id="rId4"/>
              </a:rPr>
              <a:t>https://www.cdc.gov/hiv/pdf/risk/prep/cdc-hiv-prep-provider-supplement-2021.pdf</a:t>
            </a:r>
            <a:r>
              <a:rPr lang="en-US" sz="1000" dirty="0"/>
              <a:t> Accessed April 27, 2024; </a:t>
            </a:r>
            <a:r>
              <a:rPr lang="en-US" sz="1000" dirty="0" err="1"/>
              <a:t>Ogbuagu</a:t>
            </a:r>
            <a:r>
              <a:rPr lang="en-US" sz="1000" dirty="0"/>
              <a:t> O, et al. DISCOVER study. </a:t>
            </a:r>
            <a:r>
              <a:rPr lang="en-US" sz="1000" i="1" dirty="0"/>
              <a:t>Lancet</a:t>
            </a:r>
            <a:r>
              <a:rPr lang="en-US" sz="1000" dirty="0"/>
              <a:t>. 2021;8(7):e397-e407.</a:t>
            </a:r>
          </a:p>
        </p:txBody>
      </p:sp>
    </p:spTree>
    <p:extLst>
      <p:ext uri="{BB962C8B-B14F-4D97-AF65-F5344CB8AC3E}">
        <p14:creationId xmlns:p14="http://schemas.microsoft.com/office/powerpoint/2010/main" val="2585945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140F-FFF8-D028-944A-581D26047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EE75D-8392-00B0-56EC-E37C4CECCECD}"/>
              </a:ext>
            </a:extLst>
          </p:cNvPr>
          <p:cNvSpPr>
            <a:spLocks noGrp="1"/>
          </p:cNvSpPr>
          <p:nvPr>
            <p:ph type="title"/>
          </p:nvPr>
        </p:nvSpPr>
        <p:spPr>
          <a:xfrm>
            <a:off x="585732" y="918019"/>
            <a:ext cx="10515163" cy="648915"/>
          </a:xfrm>
        </p:spPr>
        <p:txBody>
          <a:bodyPr/>
          <a:lstStyle/>
          <a:p>
            <a:r>
              <a:rPr lang="en-US" dirty="0">
                <a:latin typeface="Arial" panose="020B0604020202020204" pitchFamily="34" charset="0"/>
              </a:rPr>
              <a:t>Rifabutin Drug Interactions</a:t>
            </a:r>
          </a:p>
        </p:txBody>
      </p:sp>
      <p:sp>
        <p:nvSpPr>
          <p:cNvPr id="3" name="Text Placeholder 2">
            <a:extLst>
              <a:ext uri="{FF2B5EF4-FFF2-40B4-BE49-F238E27FC236}">
                <a16:creationId xmlns:a16="http://schemas.microsoft.com/office/drawing/2014/main" id="{A5E10CEB-0CC4-4042-48B7-E5C581B5EC12}"/>
              </a:ext>
            </a:extLst>
          </p:cNvPr>
          <p:cNvSpPr>
            <a:spLocks noGrp="1"/>
          </p:cNvSpPr>
          <p:nvPr>
            <p:ph type="body" sz="quarter" idx="1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E3F7FC7C-DD11-DAA0-F37A-0270CE30C703}"/>
              </a:ext>
            </a:extLst>
          </p:cNvPr>
          <p:cNvPicPr>
            <a:picLocks noChangeAspect="1"/>
          </p:cNvPicPr>
          <p:nvPr/>
        </p:nvPicPr>
        <p:blipFill>
          <a:blip r:embed="rId2"/>
          <a:stretch>
            <a:fillRect/>
          </a:stretch>
        </p:blipFill>
        <p:spPr>
          <a:xfrm>
            <a:off x="585732" y="1722304"/>
            <a:ext cx="5295900" cy="1752600"/>
          </a:xfrm>
          <a:prstGeom prst="rect">
            <a:avLst/>
          </a:prstGeom>
        </p:spPr>
      </p:pic>
      <p:pic>
        <p:nvPicPr>
          <p:cNvPr id="7" name="Picture 6">
            <a:extLst>
              <a:ext uri="{FF2B5EF4-FFF2-40B4-BE49-F238E27FC236}">
                <a16:creationId xmlns:a16="http://schemas.microsoft.com/office/drawing/2014/main" id="{CA920155-FF03-B081-26A2-BD774874D413}"/>
              </a:ext>
            </a:extLst>
          </p:cNvPr>
          <p:cNvPicPr>
            <a:picLocks noChangeAspect="1"/>
          </p:cNvPicPr>
          <p:nvPr/>
        </p:nvPicPr>
        <p:blipFill>
          <a:blip r:embed="rId3"/>
          <a:stretch>
            <a:fillRect/>
          </a:stretch>
        </p:blipFill>
        <p:spPr>
          <a:xfrm>
            <a:off x="695269" y="3339711"/>
            <a:ext cx="5076825" cy="3019425"/>
          </a:xfrm>
          <a:prstGeom prst="rect">
            <a:avLst/>
          </a:prstGeom>
        </p:spPr>
      </p:pic>
      <p:pic>
        <p:nvPicPr>
          <p:cNvPr id="9" name="Picture 8">
            <a:extLst>
              <a:ext uri="{FF2B5EF4-FFF2-40B4-BE49-F238E27FC236}">
                <a16:creationId xmlns:a16="http://schemas.microsoft.com/office/drawing/2014/main" id="{BF50BEDB-7EED-5092-F37E-0934954DED77}"/>
              </a:ext>
            </a:extLst>
          </p:cNvPr>
          <p:cNvPicPr>
            <a:picLocks noChangeAspect="1"/>
          </p:cNvPicPr>
          <p:nvPr/>
        </p:nvPicPr>
        <p:blipFill>
          <a:blip r:embed="rId4"/>
          <a:stretch>
            <a:fillRect/>
          </a:stretch>
        </p:blipFill>
        <p:spPr>
          <a:xfrm>
            <a:off x="6095999" y="1722304"/>
            <a:ext cx="5471949" cy="1609725"/>
          </a:xfrm>
          <a:prstGeom prst="rect">
            <a:avLst/>
          </a:prstGeom>
        </p:spPr>
      </p:pic>
      <p:pic>
        <p:nvPicPr>
          <p:cNvPr id="11" name="Picture 10">
            <a:extLst>
              <a:ext uri="{FF2B5EF4-FFF2-40B4-BE49-F238E27FC236}">
                <a16:creationId xmlns:a16="http://schemas.microsoft.com/office/drawing/2014/main" id="{C5E864E4-A4AD-8A30-7E93-82CE924FED39}"/>
              </a:ext>
            </a:extLst>
          </p:cNvPr>
          <p:cNvPicPr>
            <a:picLocks noChangeAspect="1"/>
          </p:cNvPicPr>
          <p:nvPr/>
        </p:nvPicPr>
        <p:blipFill>
          <a:blip r:embed="rId5"/>
          <a:stretch>
            <a:fillRect/>
          </a:stretch>
        </p:blipFill>
        <p:spPr>
          <a:xfrm>
            <a:off x="6100488" y="3395591"/>
            <a:ext cx="5467459" cy="1895475"/>
          </a:xfrm>
          <a:prstGeom prst="rect">
            <a:avLst/>
          </a:prstGeom>
        </p:spPr>
      </p:pic>
      <p:sp>
        <p:nvSpPr>
          <p:cNvPr id="12" name="TextBox 11">
            <a:extLst>
              <a:ext uri="{FF2B5EF4-FFF2-40B4-BE49-F238E27FC236}">
                <a16:creationId xmlns:a16="http://schemas.microsoft.com/office/drawing/2014/main" id="{90239FC9-B272-D232-2103-C066D121917A}"/>
              </a:ext>
            </a:extLst>
          </p:cNvPr>
          <p:cNvSpPr txBox="1"/>
          <p:nvPr/>
        </p:nvSpPr>
        <p:spPr>
          <a:xfrm>
            <a:off x="623460" y="6329456"/>
            <a:ext cx="7866022" cy="246221"/>
          </a:xfrm>
          <a:prstGeom prst="rect">
            <a:avLst/>
          </a:prstGeom>
          <a:noFill/>
        </p:spPr>
        <p:txBody>
          <a:bodyPr wrap="square" rtlCol="0">
            <a:spAutoFit/>
          </a:bodyPr>
          <a:lstStyle/>
          <a:p>
            <a:r>
              <a:rPr lang="en-US" sz="1000" dirty="0">
                <a:hlinkClick r:id="rId6"/>
              </a:rPr>
              <a:t>www.hiv-druginteractions.org</a:t>
            </a:r>
            <a:r>
              <a:rPr lang="en-US" sz="1000" dirty="0"/>
              <a:t>  </a:t>
            </a:r>
          </a:p>
        </p:txBody>
      </p:sp>
    </p:spTree>
    <p:extLst>
      <p:ext uri="{BB962C8B-B14F-4D97-AF65-F5344CB8AC3E}">
        <p14:creationId xmlns:p14="http://schemas.microsoft.com/office/powerpoint/2010/main" val="773810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51" y="953895"/>
            <a:ext cx="10515163" cy="648915"/>
          </a:xfrm>
        </p:spPr>
        <p:txBody>
          <a:bodyPr/>
          <a:lstStyle/>
          <a:p>
            <a:r>
              <a:rPr lang="en-US" dirty="0">
                <a:latin typeface="Arial" panose="020B0604020202020204" pitchFamily="34" charset="0"/>
              </a:rPr>
              <a:t>Summary</a:t>
            </a:r>
          </a:p>
        </p:txBody>
      </p:sp>
      <p:sp>
        <p:nvSpPr>
          <p:cNvPr id="3" name="Content Placeholder 2"/>
          <p:cNvSpPr>
            <a:spLocks noGrp="1"/>
          </p:cNvSpPr>
          <p:nvPr>
            <p:ph type="body" sz="quarter" idx="11"/>
          </p:nvPr>
        </p:nvSpPr>
        <p:spPr>
          <a:xfrm>
            <a:off x="624051" y="1733804"/>
            <a:ext cx="10917709" cy="2986087"/>
          </a:xfrm>
        </p:spPr>
        <p:txBody>
          <a:bodyPr/>
          <a:lstStyle/>
          <a:p>
            <a:r>
              <a:rPr lang="en-US" dirty="0">
                <a:latin typeface="Arial" panose="020B0604020202020204" pitchFamily="34" charset="0"/>
              </a:rPr>
              <a:t>With only rare exceptions, most all patients will qualify for immediate or rapid start of ART after diagnosis.</a:t>
            </a:r>
          </a:p>
          <a:p>
            <a:r>
              <a:rPr lang="en-US" dirty="0">
                <a:latin typeface="Arial" panose="020B0604020202020204" pitchFamily="34" charset="0"/>
              </a:rPr>
              <a:t>All HIV-negative patients exposed to HIV with substantial risk for transmission should be started on a 3-drug ART regimen of, or equivalent to, dolutegravir + emtricitabine/tenofovir DF.</a:t>
            </a:r>
          </a:p>
          <a:p>
            <a:r>
              <a:rPr lang="en-US" dirty="0">
                <a:latin typeface="Arial" panose="020B0604020202020204" pitchFamily="34" charset="0"/>
              </a:rPr>
              <a:t>Female sex, lower baseline CD4 count, higher baseline viral load, and black or non-white race, in addition to initiation of an integrase inhibitor-based ART, may be factors that contribute to weight gain.</a:t>
            </a:r>
          </a:p>
          <a:p>
            <a:r>
              <a:rPr lang="en-US" dirty="0">
                <a:latin typeface="Arial" panose="020B0604020202020204" pitchFamily="34" charset="0"/>
              </a:rPr>
              <a:t>Many factors must be taken into consideration when starting a patient on ART who also has an OI, including but not limited to: resistance history,                                    co-morbidities, and drug interactions.</a:t>
            </a: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p:txBody>
      </p:sp>
      <p:sp>
        <p:nvSpPr>
          <p:cNvPr id="4" name="Slide Number Placeholder 3"/>
          <p:cNvSpPr>
            <a:spLocks noGrp="1"/>
          </p:cNvSpPr>
          <p:nvPr>
            <p:ph type="sldNum" sz="quarter" idx="4294967295"/>
          </p:nvPr>
        </p:nvSpPr>
        <p:spPr>
          <a:xfrm>
            <a:off x="1588" y="0"/>
            <a:ext cx="0" cy="0"/>
          </a:xfrm>
        </p:spPr>
        <p:txBody>
          <a:bodyPr/>
          <a:lstStyle/>
          <a:p>
            <a:endParaRPr lang="en-US" sz="1866" kern="0" dirty="0">
              <a:solidFill>
                <a:srgbClr val="000000"/>
              </a:solidFill>
              <a:latin typeface="Arial"/>
              <a:cs typeface="Arial"/>
              <a:sym typeface="Arial"/>
            </a:endParaRPr>
          </a:p>
        </p:txBody>
      </p:sp>
    </p:spTree>
    <p:extLst>
      <p:ext uri="{BB962C8B-B14F-4D97-AF65-F5344CB8AC3E}">
        <p14:creationId xmlns:p14="http://schemas.microsoft.com/office/powerpoint/2010/main" val="264434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EA67BB00-AF61-4963-93CB-39B248EAFD00}"/>
              </a:ext>
            </a:extLst>
          </p:cNvPr>
          <p:cNvSpPr txBox="1">
            <a:spLocks/>
          </p:cNvSpPr>
          <p:nvPr/>
        </p:nvSpPr>
        <p:spPr>
          <a:xfrm>
            <a:off x="2363174" y="178076"/>
            <a:ext cx="7465655" cy="1066522"/>
          </a:xfrm>
          <a:prstGeom prst="rect">
            <a:avLst/>
          </a:prstGeom>
        </p:spPr>
        <p:txBody>
          <a:bodyPr lIns="91416" tIns="45708" rIns="91416" bIns="45708" anchor="ctr">
            <a:noAutofit/>
          </a:bodyPr>
          <a:lstStyle>
            <a:lvl1pPr algn="ctr" rtl="0" eaLnBrk="0" fontAlgn="base" hangingPunct="0">
              <a:spcBef>
                <a:spcPct val="0"/>
              </a:spcBef>
              <a:spcAft>
                <a:spcPct val="0"/>
              </a:spcAft>
              <a:defRPr sz="4400" kern="1200">
                <a:solidFill>
                  <a:schemeClr val="tx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126" eaLnBrk="1" fontAlgn="auto" hangingPunct="1">
              <a:spcAft>
                <a:spcPts val="0"/>
              </a:spcAft>
              <a:defRPr/>
            </a:pPr>
            <a:r>
              <a:rPr lang="en-US" sz="1799" b="1" dirty="0">
                <a:solidFill>
                  <a:prstClr val="black"/>
                </a:solidFill>
                <a:effectLst/>
                <a:latin typeface="Calibri"/>
                <a:sym typeface="Arial"/>
              </a:rPr>
              <a:t>MATEC Collaborative Learning Series</a:t>
            </a:r>
            <a:endParaRPr lang="en-US" sz="1799" b="1" dirty="0">
              <a:solidFill>
                <a:prstClr val="black"/>
              </a:solidFill>
              <a:effectLst/>
              <a:latin typeface="Calibri"/>
              <a:cs typeface="Calibri"/>
              <a:sym typeface="Arial"/>
            </a:endParaRPr>
          </a:p>
          <a:p>
            <a:pPr defTabSz="914126">
              <a:spcAft>
                <a:spcPts val="0"/>
              </a:spcAft>
              <a:defRPr/>
            </a:pPr>
            <a:r>
              <a:rPr lang="en-US" sz="1799" b="1" dirty="0">
                <a:solidFill>
                  <a:prstClr val="black"/>
                </a:solidFill>
                <a:effectLst/>
                <a:latin typeface="Calibri"/>
                <a:sym typeface="Arial"/>
              </a:rPr>
              <a:t>CME Learner Information</a:t>
            </a:r>
            <a:endParaRPr lang="en-US" sz="1799" b="1" dirty="0">
              <a:solidFill>
                <a:prstClr val="black"/>
              </a:solidFill>
              <a:effectLst/>
              <a:latin typeface="Calibri"/>
              <a:cs typeface="Calibri"/>
              <a:sym typeface="Arial"/>
            </a:endParaRPr>
          </a:p>
        </p:txBody>
      </p:sp>
      <p:pic>
        <p:nvPicPr>
          <p:cNvPr id="6147" name="Picture 2" descr="http://www.jointaccreditation.org/sites/default/files/Jointly%2520Accredited%2520Provider%2520TM_0.png">
            <a:extLst>
              <a:ext uri="{FF2B5EF4-FFF2-40B4-BE49-F238E27FC236}">
                <a16:creationId xmlns:a16="http://schemas.microsoft.com/office/drawing/2014/main" id="{230805E5-D285-4A5F-8C97-83D22B9B6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272" y="1753036"/>
            <a:ext cx="914162" cy="5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a:extLst>
              <a:ext uri="{FF2B5EF4-FFF2-40B4-BE49-F238E27FC236}">
                <a16:creationId xmlns:a16="http://schemas.microsoft.com/office/drawing/2014/main" id="{DB95AFBC-416D-4F1B-AD87-76A7F78D8B7A}"/>
              </a:ext>
            </a:extLst>
          </p:cNvPr>
          <p:cNvSpPr>
            <a:spLocks noChangeArrowheads="1"/>
          </p:cNvSpPr>
          <p:nvPr/>
        </p:nvSpPr>
        <p:spPr bwMode="auto">
          <a:xfrm>
            <a:off x="2972613" y="1753039"/>
            <a:ext cx="7618016" cy="101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126" eaLnBrk="0" fontAlgn="base" hangingPunct="0">
              <a:spcBef>
                <a:spcPct val="0"/>
              </a:spcBef>
              <a:spcAft>
                <a:spcPct val="0"/>
              </a:spcAft>
              <a:defRPr/>
            </a:pPr>
            <a:r>
              <a:rPr lang="en-US" sz="1200" dirty="0">
                <a:solidFill>
                  <a:prstClr val="black"/>
                </a:solidFill>
                <a:latin typeface="Calibri"/>
                <a:cs typeface="Arial"/>
                <a:sym typeface="Arial"/>
              </a:rPr>
              <a:t>In support of improving patient care, this activity has been planned and implemented by Indiana University School of Medicine and </a:t>
            </a:r>
            <a:r>
              <a:rPr lang="en-US"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sym typeface="Arial"/>
              </a:rPr>
              <a:t>Midwest AIDS Training and Education Center (MATEC) Indiana. </a:t>
            </a:r>
            <a:r>
              <a:rPr lang="en-US" sz="1200" dirty="0">
                <a:solidFill>
                  <a:prstClr val="black"/>
                </a:solidFill>
                <a:latin typeface="Calibri"/>
                <a:cs typeface="Arial"/>
                <a:sym typeface="Arial"/>
              </a:rPr>
              <a:t>Indiana University School of Medicine is jointly accredited by the Accreditation Council for Continuing Medical Education (ACCME), the Accreditation Council for Pharmacy Education (ACPE), and the American Nurses Credentialing Center (ANCC), to provide continuing education for the healthcare team.</a:t>
            </a:r>
          </a:p>
        </p:txBody>
      </p:sp>
      <p:sp>
        <p:nvSpPr>
          <p:cNvPr id="16" name="Rectangle 15">
            <a:extLst>
              <a:ext uri="{FF2B5EF4-FFF2-40B4-BE49-F238E27FC236}">
                <a16:creationId xmlns:a16="http://schemas.microsoft.com/office/drawing/2014/main" id="{F0749439-3AC6-4107-85A3-08F2FC478425}"/>
              </a:ext>
            </a:extLst>
          </p:cNvPr>
          <p:cNvSpPr/>
          <p:nvPr/>
        </p:nvSpPr>
        <p:spPr>
          <a:xfrm>
            <a:off x="1982271" y="2898914"/>
            <a:ext cx="8532178" cy="1569251"/>
          </a:xfrm>
          <a:prstGeom prst="rect">
            <a:avLst/>
          </a:prstGeom>
        </p:spPr>
        <p:txBody>
          <a:bodyPr wrap="square" lIns="91416" tIns="45708" rIns="91416" bIns="45708" anchor="t">
            <a:spAutoFit/>
          </a:bodyPr>
          <a:lstStyle/>
          <a:p>
            <a:pPr defTabSz="914126" eaLnBrk="0" fontAlgn="base" hangingPunct="0">
              <a:defRPr/>
            </a:pPr>
            <a:r>
              <a:rPr lang="en-US" sz="1200" b="1" dirty="0">
                <a:solidFill>
                  <a:prstClr val="black"/>
                </a:solidFill>
                <a:latin typeface="Calibri"/>
                <a:ea typeface="Times New Roman" panose="02020603050405020304" pitchFamily="18" charset="0"/>
                <a:cs typeface="Times New Roman"/>
                <a:sym typeface="Arial"/>
              </a:rPr>
              <a:t>Pharmacists</a:t>
            </a:r>
            <a:endParaRPr lang="en-US" sz="1200" dirty="0">
              <a:solidFill>
                <a:prstClr val="black"/>
              </a:solidFill>
              <a:latin typeface="Times New Roman"/>
              <a:ea typeface="Times New Roman" panose="02020603050405020304" pitchFamily="18" charset="0"/>
              <a:cs typeface="Times New Roman"/>
              <a:sym typeface="Arial"/>
            </a:endParaRPr>
          </a:p>
          <a:p>
            <a:pPr defTabSz="914126" eaLnBrk="0" fontAlgn="base" hangingPunct="0">
              <a:defRPr/>
            </a:pPr>
            <a:r>
              <a:rPr lang="en-US" sz="1200" dirty="0">
                <a:solidFill>
                  <a:prstClr val="black"/>
                </a:solidFill>
                <a:latin typeface="Calibri"/>
                <a:ea typeface="Times New Roman" panose="02020603050405020304" pitchFamily="18" charset="0"/>
                <a:cs typeface="Times New Roman"/>
                <a:sym typeface="Arial"/>
              </a:rPr>
              <a:t>Indiana University School of Medicine designates this activity for (ACPE UAN 1.5) 1.5 </a:t>
            </a:r>
            <a:r>
              <a:rPr lang="en-US" sz="1200" i="1" dirty="0">
                <a:solidFill>
                  <a:prstClr val="black"/>
                </a:solidFill>
                <a:latin typeface="Calibri"/>
                <a:ea typeface="Times New Roman" panose="02020603050405020304" pitchFamily="18" charset="0"/>
                <a:cs typeface="Times New Roman"/>
                <a:sym typeface="Arial"/>
              </a:rPr>
              <a:t>ACPE contact hours</a:t>
            </a:r>
            <a:r>
              <a:rPr lang="en-US" sz="1200" dirty="0">
                <a:solidFill>
                  <a:prstClr val="black"/>
                </a:solidFill>
                <a:latin typeface="Calibri"/>
                <a:ea typeface="Times New Roman" panose="02020603050405020304" pitchFamily="18" charset="0"/>
                <a:cs typeface="Times New Roman"/>
                <a:sym typeface="Arial"/>
              </a:rPr>
              <a:t>. Pharmacists should only claim credit commensurate with the extent of their participation in the activity. Credit will be provided to NABP CPE Monitor within 60 days after the activity completion.</a:t>
            </a:r>
            <a:endParaRPr lang="en-US" sz="1200" dirty="0">
              <a:solidFill>
                <a:prstClr val="black"/>
              </a:solidFill>
              <a:latin typeface="Times New Roman"/>
              <a:ea typeface="Times New Roman" panose="02020603050405020304" pitchFamily="18" charset="0"/>
              <a:cs typeface="Times New Roman"/>
              <a:sym typeface="Arial"/>
            </a:endParaRPr>
          </a:p>
          <a:p>
            <a:pPr defTabSz="914126" eaLnBrk="0" fontAlgn="base" hangingPunct="0">
              <a:defRPr/>
            </a:pPr>
            <a:endParaRPr lang="en-US" sz="1200" dirty="0">
              <a:solidFill>
                <a:prstClr val="black"/>
              </a:solidFill>
              <a:latin typeface="Times New Roman"/>
              <a:ea typeface="Times New Roman" panose="02020603050405020304" pitchFamily="18" charset="0"/>
              <a:cs typeface="Times New Roman"/>
              <a:sym typeface="Arial"/>
            </a:endParaRPr>
          </a:p>
          <a:p>
            <a:pPr defTabSz="914126" eaLnBrk="0" fontAlgn="base" hangingPunct="0">
              <a:defRPr/>
            </a:pPr>
            <a:r>
              <a:rPr lang="en-US" sz="1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sym typeface="Arial"/>
              </a:rPr>
              <a:t>Physicians</a:t>
            </a:r>
            <a:endParaRPr lang="en-US" sz="1200" dirty="0">
              <a:solidFill>
                <a:prstClr val="black"/>
              </a:solidFill>
              <a:latin typeface="Times New Roman" panose="02020603050405020304" pitchFamily="18" charset="0"/>
              <a:ea typeface="Times New Roman" panose="02020603050405020304" pitchFamily="18" charset="0"/>
              <a:cs typeface="Arial"/>
              <a:sym typeface="Arial"/>
            </a:endParaRPr>
          </a:p>
          <a:p>
            <a:pPr defTabSz="914126" eaLnBrk="0" fontAlgn="base" hangingPunct="0">
              <a:defRPr/>
            </a:pPr>
            <a:r>
              <a:rPr lang="en-US" sz="1200" dirty="0">
                <a:solidFill>
                  <a:prstClr val="black"/>
                </a:solidFill>
                <a:latin typeface="Calibri"/>
                <a:ea typeface="Times New Roman" panose="02020603050405020304" pitchFamily="18" charset="0"/>
                <a:cs typeface="Times New Roman"/>
                <a:sym typeface="Arial"/>
              </a:rPr>
              <a:t>Indiana University School of Medicine designates this live activity for a maximum of </a:t>
            </a:r>
            <a:r>
              <a:rPr lang="en-US" sz="1200" dirty="0">
                <a:solidFill>
                  <a:prstClr val="black"/>
                </a:solidFill>
                <a:latin typeface="Calibri"/>
                <a:ea typeface="Times New Roman" panose="02020603050405020304" pitchFamily="18" charset="0"/>
                <a:cs typeface="Calibri"/>
                <a:sym typeface="Arial"/>
              </a:rPr>
              <a:t> 1.5 </a:t>
            </a:r>
            <a:r>
              <a:rPr lang="en-US" sz="1200" i="1" dirty="0">
                <a:solidFill>
                  <a:prstClr val="black"/>
                </a:solidFill>
                <a:latin typeface="Calibri"/>
                <a:ea typeface="Times New Roman" panose="02020603050405020304" pitchFamily="18" charset="0"/>
                <a:cs typeface="Times New Roman"/>
                <a:sym typeface="Arial"/>
              </a:rPr>
              <a:t>AMA PRA Category 1 Credits™</a:t>
            </a:r>
            <a:r>
              <a:rPr lang="en-US" sz="1200" dirty="0">
                <a:solidFill>
                  <a:prstClr val="black"/>
                </a:solidFill>
                <a:latin typeface="Calibri"/>
                <a:ea typeface="Times New Roman" panose="02020603050405020304" pitchFamily="18" charset="0"/>
                <a:cs typeface="Times New Roman"/>
                <a:sym typeface="Arial"/>
              </a:rPr>
              <a:t>. Physicians should claim only the credit commensurate with the extent of their participation in the activity.</a:t>
            </a:r>
          </a:p>
        </p:txBody>
      </p:sp>
      <p:sp>
        <p:nvSpPr>
          <p:cNvPr id="6150" name="Rectangle 16">
            <a:extLst>
              <a:ext uri="{FF2B5EF4-FFF2-40B4-BE49-F238E27FC236}">
                <a16:creationId xmlns:a16="http://schemas.microsoft.com/office/drawing/2014/main" id="{0124B39B-C115-431E-AE72-B59380CB4E67}"/>
              </a:ext>
            </a:extLst>
          </p:cNvPr>
          <p:cNvSpPr>
            <a:spLocks noChangeArrowheads="1"/>
          </p:cNvSpPr>
          <p:nvPr/>
        </p:nvSpPr>
        <p:spPr bwMode="auto">
          <a:xfrm>
            <a:off x="1906091" y="1445144"/>
            <a:ext cx="2242554" cy="3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126" eaLnBrk="0" fontAlgn="base" hangingPunct="0">
              <a:spcBef>
                <a:spcPct val="0"/>
              </a:spcBef>
              <a:spcAft>
                <a:spcPct val="0"/>
              </a:spcAft>
              <a:buNone/>
            </a:pPr>
            <a:r>
              <a:rPr lang="en-US" altLang="en-US" sz="1400" b="1" dirty="0">
                <a:solidFill>
                  <a:prstClr val="black"/>
                </a:solidFill>
                <a:latin typeface="Arial" panose="020B0604020202020204" pitchFamily="34" charset="0"/>
                <a:cs typeface="Arial"/>
                <a:sym typeface="Arial"/>
              </a:rPr>
              <a:t>Accreditation Statement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A125053-F61A-A841-9ECA-140E97731B5A}"/>
              </a:ext>
            </a:extLst>
          </p:cNvPr>
          <p:cNvSpPr>
            <a:spLocks noGrp="1"/>
          </p:cNvSpPr>
          <p:nvPr>
            <p:ph type="title" idx="4294967295"/>
          </p:nvPr>
        </p:nvSpPr>
        <p:spPr>
          <a:xfrm>
            <a:off x="1561448" y="1869048"/>
            <a:ext cx="8315325" cy="1143000"/>
          </a:xfrm>
        </p:spPr>
        <p:txBody>
          <a:bodyPr anchor="ctr">
            <a:normAutofit/>
          </a:bodyPr>
          <a:lstStyle/>
          <a:p>
            <a:r>
              <a:rPr lang="en-US" dirty="0"/>
              <a:t>Questions?</a:t>
            </a:r>
          </a:p>
        </p:txBody>
      </p:sp>
      <p:pic>
        <p:nvPicPr>
          <p:cNvPr id="3" name="Picture 2" descr="A close up of a sign&#10;&#10;Description automatically generated">
            <a:extLst>
              <a:ext uri="{FF2B5EF4-FFF2-40B4-BE49-F238E27FC236}">
                <a16:creationId xmlns:a16="http://schemas.microsoft.com/office/drawing/2014/main" id="{4AD9D30F-1F69-A204-A83D-BA010EF34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450" y="1869048"/>
            <a:ext cx="2857500" cy="1600200"/>
          </a:xfrm>
          <a:prstGeom prst="rect">
            <a:avLst/>
          </a:prstGeom>
        </p:spPr>
      </p:pic>
    </p:spTree>
    <p:custDataLst>
      <p:tags r:id="rId1"/>
    </p:custDataLst>
    <p:extLst>
      <p:ext uri="{BB962C8B-B14F-4D97-AF65-F5344CB8AC3E}">
        <p14:creationId xmlns:p14="http://schemas.microsoft.com/office/powerpoint/2010/main" val="20178893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99" b="1" dirty="0"/>
              <a:t>Thank you!</a:t>
            </a:r>
            <a:endParaRPr lang="en-US" sz="4599" b="1" dirty="0"/>
          </a:p>
        </p:txBody>
      </p:sp>
      <p:sp>
        <p:nvSpPr>
          <p:cNvPr id="4" name="Slide Number Placeholder 3"/>
          <p:cNvSpPr>
            <a:spLocks noGrp="1"/>
          </p:cNvSpPr>
          <p:nvPr>
            <p:ph type="sldNum" sz="quarter" idx="4294967295"/>
          </p:nvPr>
        </p:nvSpPr>
        <p:spPr>
          <a:xfrm>
            <a:off x="11457181" y="6304802"/>
            <a:ext cx="731646" cy="396772"/>
          </a:xfrm>
          <a:prstGeom prst="bracketPair">
            <a:avLst>
              <a:gd name="adj" fmla="val 17949"/>
            </a:avLst>
          </a:prstGeom>
        </p:spPr>
        <p:txBody>
          <a:bodyPr/>
          <a:lstStyle/>
          <a:p>
            <a:pPr defTabSz="914126"/>
            <a:fld id="{6E2D2B3B-882E-40F3-A32F-6DD516915044}" type="slidenum">
              <a:rPr lang="en-US" sz="1865" kern="0">
                <a:solidFill>
                  <a:srgbClr val="FFFFFF"/>
                </a:solidFill>
                <a:latin typeface="Arial"/>
                <a:cs typeface="Arial"/>
                <a:sym typeface="Arial"/>
              </a:rPr>
              <a:pPr defTabSz="914126"/>
              <a:t>71</a:t>
            </a:fld>
            <a:endParaRPr lang="en-US" sz="1865" kern="0" dirty="0">
              <a:solidFill>
                <a:srgbClr val="FFFFFF"/>
              </a:solidFill>
              <a:latin typeface="Arial"/>
              <a:cs typeface="Arial"/>
              <a:sym typeface="Arial"/>
            </a:endParaRPr>
          </a:p>
        </p:txBody>
      </p:sp>
    </p:spTree>
    <p:extLst>
      <p:ext uri="{BB962C8B-B14F-4D97-AF65-F5344CB8AC3E}">
        <p14:creationId xmlns:p14="http://schemas.microsoft.com/office/powerpoint/2010/main" val="12092781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Contact Information</a:t>
            </a:r>
          </a:p>
        </p:txBody>
      </p:sp>
      <p:sp>
        <p:nvSpPr>
          <p:cNvPr id="3" name="Content Placeholder 2"/>
          <p:cNvSpPr>
            <a:spLocks noGrp="1"/>
          </p:cNvSpPr>
          <p:nvPr>
            <p:ph type="body" sz="quarter" idx="11"/>
          </p:nvPr>
        </p:nvSpPr>
        <p:spPr/>
        <p:txBody>
          <a:bodyPr/>
          <a:lstStyle/>
          <a:p>
            <a:pPr marL="0" indent="0">
              <a:buNone/>
            </a:pPr>
            <a:r>
              <a:rPr lang="en-US" sz="2799" b="1" dirty="0">
                <a:solidFill>
                  <a:srgbClr val="D6211B"/>
                </a:solidFill>
                <a:latin typeface="Arial" panose="020B0604020202020204" pitchFamily="34" charset="0"/>
              </a:rPr>
              <a:t>Eric Farmer, PharmD, BCPS, AAHIVP</a:t>
            </a:r>
          </a:p>
          <a:p>
            <a:pPr marL="0" indent="0">
              <a:buNone/>
            </a:pPr>
            <a:r>
              <a:rPr lang="en-US" sz="2800" dirty="0">
                <a:latin typeface="Arial" panose="020B0604020202020204" pitchFamily="34" charset="0"/>
              </a:rPr>
              <a:t>Indiana University Health </a:t>
            </a:r>
            <a:r>
              <a:rPr lang="en-US" sz="2800" dirty="0" err="1">
                <a:latin typeface="Arial" panose="020B0604020202020204" pitchFamily="34" charset="0"/>
              </a:rPr>
              <a:t>LifeCare</a:t>
            </a:r>
            <a:r>
              <a:rPr lang="en-US" sz="2800" dirty="0">
                <a:latin typeface="Arial" panose="020B0604020202020204" pitchFamily="34" charset="0"/>
              </a:rPr>
              <a:t> Clinic</a:t>
            </a:r>
          </a:p>
          <a:p>
            <a:pPr marL="0" indent="0">
              <a:buNone/>
            </a:pPr>
            <a:r>
              <a:rPr lang="en-US" sz="2799" b="1" dirty="0">
                <a:latin typeface="Arial" panose="020B0604020202020204" pitchFamily="34" charset="0"/>
              </a:rPr>
              <a:t>efarmer1@iuhealth.org</a:t>
            </a:r>
          </a:p>
        </p:txBody>
      </p:sp>
      <p:sp>
        <p:nvSpPr>
          <p:cNvPr id="4" name="Date Placeholder 4">
            <a:extLst>
              <a:ext uri="{FF2B5EF4-FFF2-40B4-BE49-F238E27FC236}">
                <a16:creationId xmlns:a16="http://schemas.microsoft.com/office/drawing/2014/main" id="{96AA4682-2D4F-40B1-A87A-8DA0D1C09A63}"/>
              </a:ext>
            </a:extLst>
          </p:cNvPr>
          <p:cNvSpPr>
            <a:spLocks noGrp="1"/>
          </p:cNvSpPr>
          <p:nvPr>
            <p:ph type="dt" sz="half" idx="2"/>
          </p:nvPr>
        </p:nvSpPr>
        <p:spPr/>
        <p:txBody>
          <a:bodyPr/>
          <a:lstStyle/>
          <a:p>
            <a:pPr defTabSz="914126">
              <a:defRPr/>
            </a:pPr>
            <a:fld id="{D90A14F4-0CE7-440D-A9AD-AE6DF60A6C88}" type="datetime4">
              <a:rPr lang="en-US" kern="0">
                <a:solidFill>
                  <a:srgbClr val="222222">
                    <a:tint val="75000"/>
                  </a:srgbClr>
                </a:solidFill>
                <a:latin typeface="Arial"/>
                <a:cs typeface="Arial"/>
                <a:sym typeface="Arial"/>
              </a:rPr>
              <a:pPr defTabSz="914126">
                <a:defRPr/>
              </a:pPr>
              <a:t>May 28, 2024</a:t>
            </a:fld>
            <a:endParaRPr lang="en-US" kern="0" dirty="0">
              <a:solidFill>
                <a:srgbClr val="222222">
                  <a:tint val="75000"/>
                </a:srgbClr>
              </a:solidFill>
              <a:latin typeface="Arial"/>
              <a:cs typeface="Arial"/>
              <a:sym typeface="Arial"/>
            </a:endParaRPr>
          </a:p>
        </p:txBody>
      </p:sp>
    </p:spTree>
    <p:extLst>
      <p:ext uri="{BB962C8B-B14F-4D97-AF65-F5344CB8AC3E}">
        <p14:creationId xmlns:p14="http://schemas.microsoft.com/office/powerpoint/2010/main" val="2387885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panose="020B0604020202020204" pitchFamily="34" charset="0"/>
              </a:rPr>
              <a:t>Resources</a:t>
            </a:r>
          </a:p>
        </p:txBody>
      </p:sp>
      <p:sp>
        <p:nvSpPr>
          <p:cNvPr id="4" name="Text Placeholder 3"/>
          <p:cNvSpPr>
            <a:spLocks noGrp="1"/>
          </p:cNvSpPr>
          <p:nvPr>
            <p:ph type="body" sz="quarter" idx="11"/>
          </p:nvPr>
        </p:nvSpPr>
        <p:spPr>
          <a:xfrm>
            <a:off x="625477" y="2049029"/>
            <a:ext cx="5171439" cy="3578688"/>
          </a:xfrm>
        </p:spPr>
        <p:txBody>
          <a:bodyPr>
            <a:normAutofit fontScale="77500" lnSpcReduction="20000"/>
          </a:bodyPr>
          <a:lstStyle/>
          <a:p>
            <a:pPr marL="114300" indent="0">
              <a:buNone/>
            </a:pPr>
            <a:r>
              <a:rPr lang="en-US" b="1" dirty="0">
                <a:latin typeface="Arial" panose="020B0604020202020204" pitchFamily="34" charset="0"/>
              </a:rPr>
              <a:t>National Clinician Consultation Center: </a:t>
            </a:r>
            <a:r>
              <a:rPr lang="en-US" b="1" dirty="0">
                <a:latin typeface="Arial" panose="020B0604020202020204" pitchFamily="34" charset="0"/>
                <a:hlinkClick r:id="rId2"/>
              </a:rPr>
              <a:t>nccc.ucsf.edu</a:t>
            </a:r>
            <a:r>
              <a:rPr lang="en-US" b="1" dirty="0">
                <a:latin typeface="Arial" panose="020B0604020202020204" pitchFamily="34" charset="0"/>
              </a:rPr>
              <a:t> </a:t>
            </a:r>
          </a:p>
          <a:p>
            <a:pPr indent="-168275"/>
            <a:r>
              <a:rPr lang="en-US" sz="1800" dirty="0">
                <a:latin typeface="Arial" panose="020B0604020202020204" pitchFamily="34" charset="0"/>
              </a:rPr>
              <a:t>HIV Management </a:t>
            </a:r>
          </a:p>
          <a:p>
            <a:pPr indent="-168275"/>
            <a:r>
              <a:rPr lang="en-US" sz="1800" dirty="0">
                <a:latin typeface="Arial" panose="020B0604020202020204" pitchFamily="34" charset="0"/>
              </a:rPr>
              <a:t>Perinatal HIV </a:t>
            </a:r>
          </a:p>
          <a:p>
            <a:pPr indent="-168275"/>
            <a:r>
              <a:rPr lang="en-US" sz="1800" dirty="0" err="1">
                <a:latin typeface="Arial" panose="020B0604020202020204" pitchFamily="34" charset="0"/>
              </a:rPr>
              <a:t>PrEP</a:t>
            </a:r>
            <a:r>
              <a:rPr lang="en-US" sz="1800" dirty="0">
                <a:latin typeface="Arial" panose="020B0604020202020204" pitchFamily="34" charset="0"/>
              </a:rPr>
              <a:t> and PEP Lines</a:t>
            </a:r>
          </a:p>
          <a:p>
            <a:pPr indent="-168275"/>
            <a:r>
              <a:rPr lang="en-US" sz="1800" dirty="0">
                <a:latin typeface="Arial" panose="020B0604020202020204" pitchFamily="34" charset="0"/>
              </a:rPr>
              <a:t>HCV Management</a:t>
            </a:r>
          </a:p>
          <a:p>
            <a:pPr indent="-168275"/>
            <a:r>
              <a:rPr lang="en-US" sz="1800" dirty="0">
                <a:latin typeface="Arial" panose="020B0604020202020204" pitchFamily="34" charset="0"/>
              </a:rPr>
              <a:t>Substance Use Management</a:t>
            </a:r>
            <a:endParaRPr lang="en-US" sz="1000" dirty="0">
              <a:latin typeface="Arial" panose="020B0604020202020204" pitchFamily="34" charset="0"/>
            </a:endParaRPr>
          </a:p>
          <a:p>
            <a:pPr marL="114300" indent="0">
              <a:buNone/>
            </a:pPr>
            <a:endParaRPr lang="en-US" sz="1500" b="1" dirty="0">
              <a:latin typeface="Arial" panose="020B0604020202020204" pitchFamily="34" charset="0"/>
            </a:endParaRPr>
          </a:p>
          <a:p>
            <a:pPr marL="114300" indent="0">
              <a:buNone/>
            </a:pPr>
            <a:r>
              <a:rPr lang="en-US" b="1" dirty="0">
                <a:latin typeface="Arial" panose="020B0604020202020204" pitchFamily="34" charset="0"/>
              </a:rPr>
              <a:t>National Coordinating Resource Center: </a:t>
            </a:r>
            <a:r>
              <a:rPr lang="en-US" b="1" dirty="0">
                <a:latin typeface="Arial" panose="020B0604020202020204" pitchFamily="34" charset="0"/>
                <a:hlinkClick r:id="rId3"/>
              </a:rPr>
              <a:t>aidsetc.org</a:t>
            </a:r>
            <a:endParaRPr lang="en-US" b="1" dirty="0">
              <a:latin typeface="Arial" panose="020B0604020202020204" pitchFamily="34" charset="0"/>
            </a:endParaRPr>
          </a:p>
          <a:p>
            <a:pPr marL="114300" indent="0">
              <a:buNone/>
            </a:pPr>
            <a:endParaRPr lang="en-US" sz="1500" b="1" dirty="0">
              <a:latin typeface="Arial" panose="020B0604020202020204" pitchFamily="34" charset="0"/>
            </a:endParaRPr>
          </a:p>
          <a:p>
            <a:pPr marL="114300" indent="0">
              <a:buNone/>
            </a:pPr>
            <a:r>
              <a:rPr lang="en-US" b="1" dirty="0">
                <a:latin typeface="Arial" panose="020B0604020202020204" pitchFamily="34" charset="0"/>
              </a:rPr>
              <a:t>Opioid </a:t>
            </a:r>
            <a:r>
              <a:rPr lang="en-US" b="1" dirty="0">
                <a:latin typeface="Arial" panose="020B0604020202020204" pitchFamily="34" charset="0"/>
                <a:ea typeface="Inter" panose="02000503000000020004" pitchFamily="2" charset="0"/>
              </a:rPr>
              <a:t>Response Network</a:t>
            </a:r>
            <a:r>
              <a:rPr lang="en-US" b="1" dirty="0">
                <a:latin typeface="Arial" panose="020B0604020202020204" pitchFamily="34" charset="0"/>
              </a:rPr>
              <a:t>: </a:t>
            </a:r>
            <a:r>
              <a:rPr lang="en-US" sz="2000" b="1" dirty="0">
                <a:latin typeface="Arial" panose="020B0604020202020204" pitchFamily="34" charset="0"/>
                <a:hlinkClick r:id="rId4"/>
              </a:rPr>
              <a:t>opioidresponsenetwork.org</a:t>
            </a:r>
            <a:endParaRPr lang="en-US" b="1" dirty="0">
              <a:latin typeface="Arial" panose="020B0604020202020204" pitchFamily="34" charset="0"/>
            </a:endParaRPr>
          </a:p>
        </p:txBody>
      </p:sp>
      <p:sp>
        <p:nvSpPr>
          <p:cNvPr id="6" name="Text Placeholder 5"/>
          <p:cNvSpPr>
            <a:spLocks noGrp="1"/>
          </p:cNvSpPr>
          <p:nvPr>
            <p:ph type="body" sz="quarter" idx="12"/>
          </p:nvPr>
        </p:nvSpPr>
        <p:spPr>
          <a:xfrm>
            <a:off x="6016627" y="2049027"/>
            <a:ext cx="5171439" cy="4307324"/>
          </a:xfrm>
        </p:spPr>
        <p:txBody>
          <a:bodyPr>
            <a:normAutofit fontScale="77500" lnSpcReduction="20000"/>
          </a:bodyPr>
          <a:lstStyle/>
          <a:p>
            <a:pPr marL="115888" indent="0">
              <a:buNone/>
            </a:pPr>
            <a:r>
              <a:rPr lang="en-US" b="1" dirty="0">
                <a:latin typeface="Arial" panose="020B0604020202020204" pitchFamily="34" charset="0"/>
              </a:rPr>
              <a:t>National HIV </a:t>
            </a:r>
            <a:r>
              <a:rPr lang="en-US" b="1" dirty="0" err="1">
                <a:latin typeface="Arial" panose="020B0604020202020204" pitchFamily="34" charset="0"/>
              </a:rPr>
              <a:t>PrEP</a:t>
            </a:r>
            <a:r>
              <a:rPr lang="en-US" b="1" dirty="0">
                <a:latin typeface="Arial" panose="020B0604020202020204" pitchFamily="34" charset="0"/>
              </a:rPr>
              <a:t> Curriculum: </a:t>
            </a:r>
            <a:r>
              <a:rPr lang="en-US" b="1" dirty="0">
                <a:latin typeface="Arial" panose="020B0604020202020204" pitchFamily="34" charset="0"/>
                <a:hlinkClick r:id="rId5"/>
              </a:rPr>
              <a:t>hivprep.uw.edu</a:t>
            </a:r>
            <a:endParaRPr lang="en-US" b="1" dirty="0">
              <a:latin typeface="Arial" panose="020B0604020202020204" pitchFamily="34" charset="0"/>
            </a:endParaRPr>
          </a:p>
          <a:p>
            <a:pPr marL="115888" indent="0">
              <a:buNone/>
            </a:pPr>
            <a:endParaRPr lang="en-US" sz="600" b="1" dirty="0">
              <a:latin typeface="Arial" panose="020B0604020202020204" pitchFamily="34" charset="0"/>
            </a:endParaRPr>
          </a:p>
          <a:p>
            <a:pPr marL="115888" indent="0">
              <a:buNone/>
            </a:pPr>
            <a:r>
              <a:rPr lang="en-US" b="1" dirty="0">
                <a:latin typeface="Arial" panose="020B0604020202020204" pitchFamily="34" charset="0"/>
              </a:rPr>
              <a:t>National HIV Curriculum: </a:t>
            </a:r>
            <a:r>
              <a:rPr lang="en-US" b="1" dirty="0">
                <a:latin typeface="Arial" panose="020B0604020202020204" pitchFamily="34" charset="0"/>
                <a:hlinkClick r:id="rId6"/>
              </a:rPr>
              <a:t>hiv.uw.edu</a:t>
            </a:r>
            <a:endParaRPr lang="en-US" b="1" dirty="0">
              <a:latin typeface="Arial" panose="020B0604020202020204" pitchFamily="34" charset="0"/>
            </a:endParaRPr>
          </a:p>
          <a:p>
            <a:pPr marL="114300" indent="0">
              <a:buNone/>
            </a:pPr>
            <a:endParaRPr lang="en-US" sz="600" b="1" dirty="0">
              <a:latin typeface="Arial" panose="020B0604020202020204" pitchFamily="34" charset="0"/>
            </a:endParaRPr>
          </a:p>
          <a:p>
            <a:pPr marL="114300" indent="0">
              <a:buNone/>
            </a:pPr>
            <a:r>
              <a:rPr lang="en-US" b="1" dirty="0">
                <a:latin typeface="Arial" panose="020B0604020202020204" pitchFamily="34" charset="0"/>
              </a:rPr>
              <a:t>National STD Curriculum: </a:t>
            </a:r>
            <a:r>
              <a:rPr lang="en-US" b="1" dirty="0">
                <a:latin typeface="Arial" panose="020B0604020202020204" pitchFamily="34" charset="0"/>
                <a:hlinkClick r:id="rId7"/>
              </a:rPr>
              <a:t>std.uw.edu</a:t>
            </a:r>
            <a:endParaRPr lang="en-US" b="1" dirty="0">
              <a:latin typeface="Arial" panose="020B0604020202020204" pitchFamily="34" charset="0"/>
            </a:endParaRPr>
          </a:p>
          <a:p>
            <a:pPr marL="114300" indent="0">
              <a:buNone/>
            </a:pPr>
            <a:endParaRPr lang="en-US" sz="600" dirty="0">
              <a:latin typeface="Arial" panose="020B0604020202020204" pitchFamily="34" charset="0"/>
            </a:endParaRPr>
          </a:p>
          <a:p>
            <a:pPr marL="114300" indent="0">
              <a:buNone/>
            </a:pPr>
            <a:r>
              <a:rPr lang="en-US" b="1" dirty="0">
                <a:latin typeface="Arial" panose="020B0604020202020204" pitchFamily="34" charset="0"/>
              </a:rPr>
              <a:t>Hepatitis C Online: </a:t>
            </a:r>
            <a:r>
              <a:rPr lang="en-US" b="1" dirty="0">
                <a:latin typeface="Arial" panose="020B0604020202020204" pitchFamily="34" charset="0"/>
                <a:hlinkClick r:id="rId8"/>
              </a:rPr>
              <a:t>hepatitisc.uw.edu</a:t>
            </a:r>
            <a:endParaRPr lang="en-US" b="1" dirty="0">
              <a:latin typeface="Arial" panose="020B0604020202020204" pitchFamily="34" charset="0"/>
            </a:endParaRPr>
          </a:p>
          <a:p>
            <a:pPr marL="114300" indent="0">
              <a:buNone/>
            </a:pPr>
            <a:endParaRPr lang="en-US" sz="600" b="1" dirty="0">
              <a:latin typeface="Arial" panose="020B0604020202020204" pitchFamily="34" charset="0"/>
            </a:endParaRPr>
          </a:p>
          <a:p>
            <a:pPr marL="114300" indent="0">
              <a:buNone/>
            </a:pPr>
            <a:r>
              <a:rPr lang="en-US" b="1" dirty="0">
                <a:latin typeface="Arial" panose="020B0604020202020204" pitchFamily="34" charset="0"/>
              </a:rPr>
              <a:t>Hepatitis B Online: </a:t>
            </a:r>
            <a:r>
              <a:rPr lang="en-US" b="1" dirty="0">
                <a:latin typeface="Arial" panose="020B0604020202020204" pitchFamily="34" charset="0"/>
                <a:hlinkClick r:id="rId9"/>
              </a:rPr>
              <a:t>hepatitisb.uw.edu</a:t>
            </a:r>
            <a:endParaRPr lang="en-US" b="1" dirty="0">
              <a:latin typeface="Arial" panose="020B0604020202020204" pitchFamily="34" charset="0"/>
            </a:endParaRPr>
          </a:p>
          <a:p>
            <a:pPr marL="114300" indent="0">
              <a:buNone/>
            </a:pPr>
            <a:endParaRPr lang="en-US" sz="600" dirty="0">
              <a:latin typeface="Arial" panose="020B0604020202020204" pitchFamily="34" charset="0"/>
            </a:endParaRPr>
          </a:p>
          <a:p>
            <a:pPr marL="115888" indent="0">
              <a:buNone/>
            </a:pPr>
            <a:r>
              <a:rPr lang="en-US" b="1" dirty="0">
                <a:latin typeface="Arial" panose="020B0604020202020204" pitchFamily="34" charset="0"/>
              </a:rPr>
              <a:t>AETC National HIV-HCV Curriculum: </a:t>
            </a:r>
            <a:r>
              <a:rPr lang="en-US" b="1" dirty="0">
                <a:latin typeface="Arial" panose="020B0604020202020204" pitchFamily="34" charset="0"/>
                <a:hlinkClick r:id="rId10"/>
              </a:rPr>
              <a:t>aidsetc.org/</a:t>
            </a:r>
            <a:r>
              <a:rPr lang="en-US" b="1" dirty="0" err="1">
                <a:latin typeface="Arial" panose="020B0604020202020204" pitchFamily="34" charset="0"/>
                <a:hlinkClick r:id="rId10"/>
              </a:rPr>
              <a:t>hivhcv</a:t>
            </a:r>
            <a:endParaRPr lang="en-US" b="1" dirty="0">
              <a:latin typeface="Arial" panose="020B0604020202020204" pitchFamily="34" charset="0"/>
            </a:endParaRPr>
          </a:p>
          <a:p>
            <a:pPr marL="115888" indent="0"/>
            <a:endParaRPr lang="en-US" sz="600" b="1" dirty="0">
              <a:latin typeface="Arial" panose="020B0604020202020204" pitchFamily="34" charset="0"/>
            </a:endParaRPr>
          </a:p>
          <a:p>
            <a:pPr marL="115888" indent="0">
              <a:buNone/>
            </a:pPr>
            <a:r>
              <a:rPr lang="en-US" b="1" dirty="0">
                <a:latin typeface="Arial" panose="020B0604020202020204" pitchFamily="34" charset="0"/>
              </a:rPr>
              <a:t>IU HIV ECHO: </a:t>
            </a:r>
            <a:r>
              <a:rPr lang="en-US" b="1" dirty="0">
                <a:latin typeface="Arial" panose="020B0604020202020204" pitchFamily="34" charset="0"/>
                <a:hlinkClick r:id="rId11"/>
              </a:rPr>
              <a:t>echo.iu.edu</a:t>
            </a:r>
            <a:endParaRPr lang="en-US" b="1" dirty="0">
              <a:latin typeface="Arial" panose="020B0604020202020204" pitchFamily="34" charset="0"/>
            </a:endParaRPr>
          </a:p>
          <a:p>
            <a:pPr marL="114300" indent="0">
              <a:buNone/>
            </a:pPr>
            <a:endParaRPr lang="en-US" sz="600" b="1" dirty="0">
              <a:latin typeface="Arial" panose="020B0604020202020204" pitchFamily="34" charset="0"/>
            </a:endParaRPr>
          </a:p>
          <a:p>
            <a:pPr marL="114300" indent="0">
              <a:buNone/>
            </a:pPr>
            <a:r>
              <a:rPr lang="en-US" b="1" dirty="0">
                <a:latin typeface="Arial" panose="020B0604020202020204" pitchFamily="34" charset="0"/>
              </a:rPr>
              <a:t>Midwest AIDS Training + Education Center: </a:t>
            </a:r>
            <a:r>
              <a:rPr lang="en-US" b="1" dirty="0">
                <a:latin typeface="Arial" panose="020B0604020202020204" pitchFamily="34" charset="0"/>
                <a:hlinkClick r:id="rId12"/>
              </a:rPr>
              <a:t>matec.info</a:t>
            </a:r>
            <a:endParaRPr lang="en-US" b="1" dirty="0">
              <a:latin typeface="Arial" panose="020B0604020202020204" pitchFamily="34" charset="0"/>
            </a:endParaRPr>
          </a:p>
        </p:txBody>
      </p:sp>
      <p:sp>
        <p:nvSpPr>
          <p:cNvPr id="5" name="Date Placeholder 4"/>
          <p:cNvSpPr>
            <a:spLocks noGrp="1"/>
          </p:cNvSpPr>
          <p:nvPr>
            <p:ph type="dt" sz="half" idx="4294967295"/>
          </p:nvPr>
        </p:nvSpPr>
        <p:spPr>
          <a:xfrm>
            <a:off x="623459" y="6356351"/>
            <a:ext cx="2743915" cy="365125"/>
          </a:xfrm>
        </p:spPr>
        <p:txBody>
          <a:bodyPr/>
          <a:lstStyle/>
          <a:p>
            <a:fld id="{D90A14F4-0CE7-440D-A9AD-AE6DF60A6C88}" type="datetime4">
              <a:rPr lang="en-US" kern="0">
                <a:solidFill>
                  <a:srgbClr val="222222">
                    <a:tint val="75000"/>
                  </a:srgbClr>
                </a:solidFill>
                <a:latin typeface="Arial"/>
                <a:cs typeface="Arial"/>
                <a:sym typeface="Arial"/>
              </a:rPr>
              <a:pPr/>
              <a:t>May 28, 2024</a:t>
            </a:fld>
            <a:endParaRPr lang="en-US" kern="0" dirty="0">
              <a:solidFill>
                <a:srgbClr val="222222">
                  <a:tint val="75000"/>
                </a:srgbClr>
              </a:solidFill>
              <a:latin typeface="Arial"/>
              <a:cs typeface="Arial"/>
              <a:sym typeface="Arial"/>
            </a:endParaRPr>
          </a:p>
        </p:txBody>
      </p:sp>
    </p:spTree>
    <p:extLst>
      <p:ext uri="{BB962C8B-B14F-4D97-AF65-F5344CB8AC3E}">
        <p14:creationId xmlns:p14="http://schemas.microsoft.com/office/powerpoint/2010/main" val="23639471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D977-F4BF-3E61-7FFB-030A589DB91E}"/>
              </a:ext>
            </a:extLst>
          </p:cNvPr>
          <p:cNvSpPr>
            <a:spLocks noGrp="1"/>
          </p:cNvSpPr>
          <p:nvPr>
            <p:ph type="title"/>
          </p:nvPr>
        </p:nvSpPr>
        <p:spPr>
          <a:xfrm>
            <a:off x="1639461" y="2438658"/>
            <a:ext cx="8913078" cy="1142702"/>
          </a:xfrm>
        </p:spPr>
        <p:txBody>
          <a:bodyPr>
            <a:normAutofit fontScale="90000"/>
          </a:bodyPr>
          <a:lstStyle/>
          <a:p>
            <a:pPr>
              <a:defRPr/>
            </a:pPr>
            <a:r>
              <a:rPr lang="en-US" altLang="en-US" sz="4899" b="1" dirty="0">
                <a:solidFill>
                  <a:srgbClr val="C00000"/>
                </a:solidFill>
                <a:cs typeface="Calibri" panose="020F0502020204030204" pitchFamily="34" charset="0"/>
              </a:rPr>
              <a:t>MATEC Collaborative Learning Series</a:t>
            </a:r>
            <a:br>
              <a:rPr lang="en-US" altLang="en-US" sz="5998" b="1" dirty="0">
                <a:solidFill>
                  <a:srgbClr val="C00000"/>
                </a:solidFill>
                <a:cs typeface="Calibri" panose="020F0502020204030204" pitchFamily="34" charset="0"/>
              </a:rPr>
            </a:br>
            <a:r>
              <a:rPr lang="en-US" altLang="en-US" sz="3599" b="1" dirty="0">
                <a:solidFill>
                  <a:srgbClr val="C00000"/>
                </a:solidFill>
                <a:cs typeface="Calibri" panose="020F0502020204030204" pitchFamily="34" charset="0"/>
              </a:rPr>
              <a:t>REMINDER:</a:t>
            </a:r>
            <a:br>
              <a:rPr lang="en-US" altLang="en-US" sz="5998" b="1" dirty="0">
                <a:solidFill>
                  <a:srgbClr val="C00000"/>
                </a:solidFill>
                <a:cs typeface="Calibri" panose="020F0502020204030204" pitchFamily="34" charset="0"/>
              </a:rPr>
            </a:br>
            <a:r>
              <a:rPr lang="en-US" altLang="en-US" sz="4799" b="1" dirty="0">
                <a:cs typeface="Calibri" panose="020F0502020204030204" pitchFamily="34" charset="0"/>
              </a:rPr>
              <a:t>Text Attendance</a:t>
            </a:r>
            <a:br>
              <a:rPr lang="en-US" altLang="en-US" sz="4799" b="1" dirty="0">
                <a:cs typeface="Calibri" panose="020F0502020204030204" pitchFamily="34" charset="0"/>
              </a:rPr>
            </a:br>
            <a:br>
              <a:rPr lang="en-US" altLang="en-US" sz="4799" b="1" dirty="0">
                <a:cs typeface="Calibri" panose="020F0502020204030204" pitchFamily="34" charset="0"/>
              </a:rPr>
            </a:br>
            <a:r>
              <a:rPr lang="en-US" altLang="en-US" sz="4799" b="1" dirty="0">
                <a:cs typeface="Calibri" panose="020F0502020204030204" pitchFamily="34" charset="0"/>
              </a:rPr>
              <a:t>Please text </a:t>
            </a:r>
            <a:r>
              <a:rPr lang="en-US" altLang="en-US" sz="4799" b="1" dirty="0">
                <a:solidFill>
                  <a:srgbClr val="C00000"/>
                </a:solidFill>
                <a:cs typeface="Calibri" panose="020F0502020204030204" pitchFamily="34" charset="0"/>
              </a:rPr>
              <a:t>91622</a:t>
            </a:r>
            <a:r>
              <a:rPr lang="en-US" altLang="en-US" sz="4799" b="1" dirty="0">
                <a:cs typeface="Calibri" panose="020F0502020204030204" pitchFamily="34" charset="0"/>
              </a:rPr>
              <a:t> to 317-671-8998.</a:t>
            </a:r>
            <a:br>
              <a:rPr lang="en-US" altLang="en-US" sz="4799" b="1" dirty="0">
                <a:cs typeface="Calibri" panose="020F0502020204030204" pitchFamily="34" charset="0"/>
              </a:rPr>
            </a:br>
            <a:r>
              <a:rPr lang="en-US" altLang="en-US" sz="3099" i="1" dirty="0">
                <a:cs typeface="Calibri" panose="020F0502020204030204" pitchFamily="34" charset="0"/>
              </a:rPr>
              <a:t>You have 60 minutes prior, during, and 120 minutes after the end of the activity to text in your attendance</a:t>
            </a:r>
            <a:br>
              <a:rPr lang="en-US" altLang="en-US" i="1" dirty="0">
                <a:cs typeface="Calibri" panose="020F0502020204030204" pitchFamily="34" charset="0"/>
              </a:rPr>
            </a:br>
            <a:endParaRPr lang="en-US" dirty="0"/>
          </a:p>
        </p:txBody>
      </p:sp>
    </p:spTree>
    <p:extLst>
      <p:ext uri="{BB962C8B-B14F-4D97-AF65-F5344CB8AC3E}">
        <p14:creationId xmlns:p14="http://schemas.microsoft.com/office/powerpoint/2010/main" val="395858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7">
            <a:extLst>
              <a:ext uri="{FF2B5EF4-FFF2-40B4-BE49-F238E27FC236}">
                <a16:creationId xmlns:a16="http://schemas.microsoft.com/office/drawing/2014/main" id="{94BFBC49-86D2-4A38-9F4A-397245E68D89}"/>
              </a:ext>
            </a:extLst>
          </p:cNvPr>
          <p:cNvSpPr txBox="1">
            <a:spLocks/>
          </p:cNvSpPr>
          <p:nvPr/>
        </p:nvSpPr>
        <p:spPr bwMode="auto">
          <a:xfrm>
            <a:off x="1914832" y="-183534"/>
            <a:ext cx="8295968" cy="415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ts val="0"/>
              </a:spcBef>
              <a:buNone/>
              <a:defRPr/>
            </a:pPr>
            <a:endParaRPr lang="en-US" sz="1400" b="1" dirty="0">
              <a:solidFill>
                <a:prstClr val="black"/>
              </a:solidFill>
              <a:latin typeface="Calibri"/>
              <a:ea typeface="Times New Roman" panose="02020603050405020304" pitchFamily="18" charset="0"/>
              <a:cs typeface="Times New Roman"/>
              <a:sym typeface="Arial"/>
            </a:endParaRPr>
          </a:p>
          <a:p>
            <a:pPr eaLnBrk="0" fontAlgn="base" hangingPunct="0">
              <a:spcBef>
                <a:spcPts val="0"/>
              </a:spcBef>
              <a:buNone/>
              <a:defRPr/>
            </a:pPr>
            <a:endParaRPr lang="en-US" sz="1400" b="1" dirty="0">
              <a:solidFill>
                <a:prstClr val="black"/>
              </a:solidFill>
              <a:latin typeface="Calibri"/>
              <a:ea typeface="Times New Roman" panose="02020603050405020304" pitchFamily="18" charset="0"/>
              <a:cs typeface="Times New Roman"/>
              <a:sym typeface="Arial"/>
            </a:endParaRPr>
          </a:p>
          <a:p>
            <a:pPr eaLnBrk="0" fontAlgn="base" hangingPunct="0">
              <a:spcBef>
                <a:spcPts val="0"/>
              </a:spcBef>
              <a:buNone/>
              <a:defRPr/>
            </a:pPr>
            <a:endParaRPr lang="en-US" sz="1400" b="1" dirty="0">
              <a:solidFill>
                <a:prstClr val="black"/>
              </a:solidFill>
              <a:latin typeface="Calibri"/>
              <a:ea typeface="Times New Roman" panose="02020603050405020304" pitchFamily="18" charset="0"/>
              <a:cs typeface="Times New Roman"/>
              <a:sym typeface="Arial"/>
            </a:endParaRPr>
          </a:p>
          <a:p>
            <a:pPr eaLnBrk="0" fontAlgn="base" hangingPunct="0">
              <a:spcBef>
                <a:spcPts val="0"/>
              </a:spcBef>
              <a:buNone/>
              <a:defRPr/>
            </a:pPr>
            <a:endParaRPr lang="en-US" sz="1400" b="1" dirty="0">
              <a:solidFill>
                <a:prstClr val="black"/>
              </a:solidFill>
              <a:latin typeface="Calibri"/>
              <a:ea typeface="Times New Roman" panose="02020603050405020304" pitchFamily="18" charset="0"/>
              <a:cs typeface="Times New Roman"/>
              <a:sym typeface="Arial"/>
            </a:endParaRPr>
          </a:p>
          <a:p>
            <a:pPr eaLnBrk="0" fontAlgn="base" hangingPunct="0">
              <a:spcBef>
                <a:spcPts val="0"/>
              </a:spcBef>
              <a:buNone/>
              <a:defRPr/>
            </a:pPr>
            <a:endParaRPr lang="en-US" sz="1400" b="1" dirty="0">
              <a:solidFill>
                <a:prstClr val="black"/>
              </a:solidFill>
              <a:latin typeface="Calibri"/>
              <a:ea typeface="Times New Roman" panose="02020603050405020304" pitchFamily="18" charset="0"/>
              <a:cs typeface="Times New Roman"/>
              <a:sym typeface="Arial"/>
            </a:endParaRPr>
          </a:p>
          <a:p>
            <a:pPr eaLnBrk="0" fontAlgn="base" hangingPunct="0">
              <a:spcBef>
                <a:spcPts val="0"/>
              </a:spcBef>
              <a:buNone/>
              <a:defRPr/>
            </a:pPr>
            <a:endParaRPr lang="en-US" sz="1400" b="1" dirty="0">
              <a:solidFill>
                <a:prstClr val="black"/>
              </a:solidFill>
              <a:latin typeface="Calibri"/>
              <a:ea typeface="Times New Roman" panose="02020603050405020304" pitchFamily="18" charset="0"/>
              <a:cs typeface="Times New Roman"/>
              <a:sym typeface="Arial"/>
            </a:endParaRPr>
          </a:p>
          <a:p>
            <a:pPr eaLnBrk="0" fontAlgn="base" hangingPunct="0">
              <a:spcBef>
                <a:spcPts val="0"/>
              </a:spcBef>
              <a:buNone/>
              <a:defRPr/>
            </a:pPr>
            <a:endParaRPr lang="en-US" sz="1400" b="1" dirty="0">
              <a:solidFill>
                <a:prstClr val="black"/>
              </a:solidFill>
              <a:latin typeface="Calibri"/>
              <a:ea typeface="Times New Roman" panose="02020603050405020304" pitchFamily="18" charset="0"/>
              <a:cs typeface="Times New Roman"/>
              <a:sym typeface="Arial"/>
            </a:endParaRPr>
          </a:p>
          <a:p>
            <a:pPr eaLnBrk="0" fontAlgn="base" hangingPunct="0">
              <a:spcBef>
                <a:spcPts val="0"/>
              </a:spcBef>
              <a:buNone/>
              <a:defRPr/>
            </a:pPr>
            <a:endParaRPr lang="en-US" sz="1400" b="1" dirty="0">
              <a:solidFill>
                <a:prstClr val="black"/>
              </a:solidFill>
              <a:latin typeface="Calibri"/>
              <a:ea typeface="Times New Roman" panose="02020603050405020304" pitchFamily="18" charset="0"/>
              <a:cs typeface="Times New Roman"/>
              <a:sym typeface="Arial"/>
            </a:endParaRPr>
          </a:p>
          <a:p>
            <a:pPr eaLnBrk="0" fontAlgn="base" hangingPunct="0">
              <a:spcBef>
                <a:spcPts val="0"/>
              </a:spcBef>
              <a:buNone/>
              <a:defRPr/>
            </a:pPr>
            <a:r>
              <a:rPr lang="en-US" sz="1400" b="1" dirty="0">
                <a:solidFill>
                  <a:prstClr val="black"/>
                </a:solidFill>
                <a:latin typeface="Calibri"/>
                <a:ea typeface="Times New Roman" panose="02020603050405020304" pitchFamily="18" charset="0"/>
                <a:cs typeface="Times New Roman"/>
                <a:sym typeface="Arial"/>
              </a:rPr>
              <a:t>Disclosure Summary</a:t>
            </a:r>
            <a:endParaRPr lang="en-US" dirty="0">
              <a:solidFill>
                <a:prstClr val="black"/>
              </a:solidFill>
              <a:cs typeface="Calibri"/>
              <a:sym typeface="Arial"/>
            </a:endParaRPr>
          </a:p>
          <a:p>
            <a:pPr eaLnBrk="0" fontAlgn="base" hangingPunct="0">
              <a:spcAft>
                <a:spcPct val="0"/>
              </a:spcAft>
              <a:buNone/>
              <a:defRPr/>
            </a:pPr>
            <a:r>
              <a:rPr lang="en-US" sz="1400" dirty="0">
                <a:solidFill>
                  <a:prstClr val="black"/>
                </a:solidFill>
                <a:latin typeface="Calibri"/>
                <a:cs typeface="Calibri"/>
                <a:sym typeface="Arial"/>
              </a:rPr>
              <a:t>Indiana University School of Medicine (IUSM) policy ensures that those who have influenced the content of a CE activity (e.g. planners, faculty, authors, reviewers and others) disclose all financial relationships with any ineligible companies so that IUSM may identify and mitigate any conflicts of interest prior to the activity. All educational programs sponsored by Indiana University School of Medicine must demonstrate balance, independence, objectivity, and scientific rigor. </a:t>
            </a:r>
            <a:endParaRPr lang="en-US" dirty="0">
              <a:solidFill>
                <a:prstClr val="black"/>
              </a:solidFill>
              <a:cs typeface="Calibri" panose="020F0502020204030204" pitchFamily="34" charset="0"/>
              <a:sym typeface="Arial"/>
            </a:endParaRPr>
          </a:p>
          <a:p>
            <a:pPr eaLnBrk="0" fontAlgn="base" hangingPunct="0">
              <a:spcAft>
                <a:spcPct val="0"/>
              </a:spcAft>
              <a:buNone/>
              <a:defRPr/>
            </a:pPr>
            <a:r>
              <a:rPr lang="en-US" sz="1400" b="1" dirty="0">
                <a:solidFill>
                  <a:prstClr val="black"/>
                </a:solidFill>
                <a:latin typeface="Calibri"/>
                <a:cs typeface="Calibri"/>
                <a:sym typeface="Arial"/>
              </a:rPr>
              <a:t>There are no relevant financial relationship(s) with ineligible companies for anyone who was in control of the content of this activity, except:</a:t>
            </a:r>
            <a:r>
              <a:rPr lang="en-US" sz="1400" dirty="0">
                <a:solidFill>
                  <a:prstClr val="black"/>
                </a:solidFill>
                <a:latin typeface="Calibri"/>
                <a:cs typeface="Calibri"/>
                <a:sym typeface="Arial"/>
              </a:rPr>
              <a:t> </a:t>
            </a:r>
            <a:endParaRPr lang="en-US" dirty="0">
              <a:solidFill>
                <a:prstClr val="black"/>
              </a:solidFill>
              <a:cs typeface="Arial"/>
              <a:sym typeface="Arial"/>
            </a:endParaRPr>
          </a:p>
          <a:p>
            <a:pPr eaLnBrk="0" fontAlgn="base" hangingPunct="0">
              <a:spcAft>
                <a:spcPct val="0"/>
              </a:spcAft>
              <a:buNone/>
              <a:defRPr/>
            </a:pPr>
            <a:r>
              <a:rPr lang="en-US" sz="1400" dirty="0">
                <a:solidFill>
                  <a:prstClr val="black"/>
                </a:solidFill>
                <a:latin typeface="Calibri"/>
                <a:cs typeface="Calibri"/>
                <a:sym typeface="Arial"/>
              </a:rPr>
              <a:t>Christine Balt has disclosed Speakers Bureau from Gilead.</a:t>
            </a:r>
            <a:endParaRPr lang="en-US" dirty="0">
              <a:solidFill>
                <a:prstClr val="black"/>
              </a:solidFill>
              <a:cs typeface="Arial"/>
              <a:sym typeface="Arial"/>
            </a:endParaRPr>
          </a:p>
          <a:p>
            <a:pPr eaLnBrk="0" fontAlgn="base" hangingPunct="0">
              <a:spcAft>
                <a:spcPct val="0"/>
              </a:spcAft>
              <a:buNone/>
              <a:defRPr/>
            </a:pPr>
            <a:r>
              <a:rPr lang="en-US" sz="1400" dirty="0">
                <a:solidFill>
                  <a:prstClr val="black"/>
                </a:solidFill>
                <a:latin typeface="Calibri"/>
                <a:cs typeface="Calibri"/>
                <a:sym typeface="Arial"/>
              </a:rPr>
              <a:t>Eric Farmer has disclosed Speakers Bureau from GlaxoSmithKline.</a:t>
            </a:r>
            <a:endParaRPr lang="en-US" sz="1000" dirty="0">
              <a:solidFill>
                <a:prstClr val="black"/>
              </a:solidFill>
              <a:cs typeface="Arial"/>
              <a:sym typeface="Arial"/>
            </a:endParaRPr>
          </a:p>
          <a:p>
            <a:pPr eaLnBrk="0" fontAlgn="base" hangingPunct="0">
              <a:spcAft>
                <a:spcPct val="0"/>
              </a:spcAft>
              <a:buNone/>
              <a:defRPr/>
            </a:pPr>
            <a:endParaRPr lang="en-US" sz="1400" dirty="0">
              <a:solidFill>
                <a:prstClr val="black"/>
              </a:solidFill>
              <a:latin typeface="Calibri"/>
              <a:cs typeface="Calibri"/>
              <a:sym typeface="Arial"/>
            </a:endParaRPr>
          </a:p>
          <a:p>
            <a:pPr eaLnBrk="0" fontAlgn="base" hangingPunct="0">
              <a:spcAft>
                <a:spcPct val="0"/>
              </a:spcAft>
              <a:buNone/>
              <a:defRPr/>
            </a:pPr>
            <a:r>
              <a:rPr lang="en-US" sz="1400" dirty="0">
                <a:solidFill>
                  <a:prstClr val="black"/>
                </a:solidFill>
                <a:latin typeface="Calibri"/>
                <a:cs typeface="Calibri"/>
                <a:sym typeface="Arial"/>
              </a:rPr>
              <a:t>All of the relevant financial relationships listed for these individuals have been mitigated. </a:t>
            </a:r>
            <a:endParaRPr lang="en-US" dirty="0">
              <a:solidFill>
                <a:prstClr val="black"/>
              </a:solidFill>
              <a:cs typeface="Arial"/>
              <a:sym typeface="Arial"/>
            </a:endParaRPr>
          </a:p>
          <a:p>
            <a:pPr eaLnBrk="0" fontAlgn="base" hangingPunct="0">
              <a:spcAft>
                <a:spcPct val="0"/>
              </a:spcAft>
              <a:buNone/>
              <a:defRPr/>
            </a:pPr>
            <a:r>
              <a:rPr lang="en-US" sz="1400" dirty="0">
                <a:solidFill>
                  <a:prstClr val="black"/>
                </a:solidFill>
                <a:latin typeface="Calibri"/>
                <a:cs typeface="Calibri"/>
                <a:sym typeface="Arial"/>
              </a:rPr>
              <a:t>  </a:t>
            </a:r>
            <a:r>
              <a:rPr lang="en-US" sz="1400" i="1" dirty="0">
                <a:solidFill>
                  <a:prstClr val="black"/>
                </a:solidFill>
                <a:latin typeface="Calibri"/>
                <a:cs typeface="Calibri"/>
                <a:sym typeface="Arial"/>
              </a:rPr>
              <a:t>An </a:t>
            </a:r>
            <a:r>
              <a:rPr lang="en-US" sz="1400" b="1" i="1" dirty="0">
                <a:solidFill>
                  <a:prstClr val="black"/>
                </a:solidFill>
                <a:latin typeface="Calibri"/>
                <a:cs typeface="Calibri"/>
                <a:sym typeface="Arial"/>
              </a:rPr>
              <a:t>ineligible company</a:t>
            </a:r>
            <a:r>
              <a:rPr lang="en-US" sz="1400" i="1" dirty="0">
                <a:solidFill>
                  <a:prstClr val="black"/>
                </a:solidFill>
                <a:latin typeface="Calibri"/>
                <a:cs typeface="Calibri"/>
                <a:sym typeface="Arial"/>
              </a:rPr>
              <a:t> is any entity whose primary business is producing, marketing, selling, re-selling, or distributing healthcare products used by or on patients.</a:t>
            </a:r>
            <a:r>
              <a:rPr lang="en-US" sz="1400" dirty="0">
                <a:solidFill>
                  <a:prstClr val="black"/>
                </a:solidFill>
                <a:latin typeface="Calibri"/>
                <a:cs typeface="Calibri"/>
                <a:sym typeface="Arial"/>
              </a:rPr>
              <a:t> </a:t>
            </a:r>
            <a:endParaRPr lang="en-US" dirty="0">
              <a:solidFill>
                <a:prstClr val="black"/>
              </a:solidFill>
              <a:cs typeface="Arial"/>
              <a:sym typeface="Arial"/>
            </a:endParaRPr>
          </a:p>
          <a:p>
            <a:pPr eaLnBrk="0" fontAlgn="base" hangingPunct="0">
              <a:spcAft>
                <a:spcPct val="0"/>
              </a:spcAft>
              <a:buNone/>
              <a:defRPr/>
            </a:pPr>
            <a:r>
              <a:rPr lang="en-US" sz="1400" dirty="0">
                <a:solidFill>
                  <a:prstClr val="black"/>
                </a:solidFill>
                <a:latin typeface="Calibri"/>
                <a:cs typeface="Calibri"/>
                <a:sym typeface="Arial"/>
              </a:rPr>
              <a:t>  </a:t>
            </a:r>
            <a:endParaRPr lang="en-US" sz="1200" dirty="0">
              <a:solidFill>
                <a:prstClr val="black"/>
              </a:solidFill>
              <a:highlight>
                <a:srgbClr val="FFFF00"/>
              </a:highlight>
              <a:latin typeface="Calibri"/>
              <a:ea typeface="Times New Roman" panose="02020603050405020304" pitchFamily="18" charset="0"/>
              <a:cs typeface="Calibri"/>
              <a:sym typeface="Arial"/>
            </a:endParaRPr>
          </a:p>
        </p:txBody>
      </p:sp>
      <p:sp>
        <p:nvSpPr>
          <p:cNvPr id="2" name="TextBox 1">
            <a:extLst>
              <a:ext uri="{FF2B5EF4-FFF2-40B4-BE49-F238E27FC236}">
                <a16:creationId xmlns:a16="http://schemas.microsoft.com/office/drawing/2014/main" id="{0D783DB3-B4C0-4FC3-9ADC-054E2B93B304}"/>
              </a:ext>
            </a:extLst>
          </p:cNvPr>
          <p:cNvSpPr txBox="1"/>
          <p:nvPr/>
        </p:nvSpPr>
        <p:spPr>
          <a:xfrm>
            <a:off x="2057400" y="4941890"/>
            <a:ext cx="7772400" cy="830997"/>
          </a:xfrm>
          <a:prstGeom prst="rect">
            <a:avLst/>
          </a:prstGeom>
          <a:solidFill>
            <a:schemeClr val="bg1">
              <a:lumMod val="95000"/>
            </a:schemeClr>
          </a:solidFill>
          <a:ln w="12700">
            <a:solidFill>
              <a:schemeClr val="accent1"/>
            </a:solidFill>
          </a:ln>
        </p:spPr>
        <p:txBody>
          <a:bodyPr lIns="91440" tIns="45720" rIns="91440" bIns="45720" anchor="t">
            <a:spAutoFit/>
          </a:bodyPr>
          <a:lstStyle/>
          <a:p>
            <a:pPr eaLnBrk="0" fontAlgn="base" hangingPunct="0">
              <a:spcBef>
                <a:spcPct val="0"/>
              </a:spcBef>
              <a:spcAft>
                <a:spcPct val="0"/>
              </a:spcAft>
              <a:defRPr/>
            </a:pPr>
            <a:r>
              <a:rPr lang="en-US" sz="1200">
                <a:solidFill>
                  <a:prstClr val="black"/>
                </a:solidFill>
                <a:latin typeface="Arial"/>
                <a:cs typeface="Arial"/>
                <a:sym typeface="Arial"/>
              </a:rPr>
              <a:t>The activity evaluation will be sent via email. Within 30-60 days following the activity, learners will receive a separate email with instructions on how to obtain proof of participation in this IUSM activity. For questions and concerns, please contact IU School of Medicine, Division of Continuing Education in Healthcare Professions, 317-274-0104, or cehp@iu.edu</a:t>
            </a:r>
            <a:endParaRPr lang="en-US" sz="1200" b="1">
              <a:solidFill>
                <a:prstClr val="black"/>
              </a:solidFill>
              <a:latin typeface="Arial" panose="020B0604020202020204" pitchFamily="34" charset="0"/>
              <a:cs typeface="Arial" panose="020B0604020202020204" pitchFamily="34" charset="0"/>
              <a:sym typeface="Arial"/>
            </a:endParaRPr>
          </a:p>
        </p:txBody>
      </p:sp>
      <p:sp>
        <p:nvSpPr>
          <p:cNvPr id="4" name="Title 7">
            <a:extLst>
              <a:ext uri="{FF2B5EF4-FFF2-40B4-BE49-F238E27FC236}">
                <a16:creationId xmlns:a16="http://schemas.microsoft.com/office/drawing/2014/main" id="{C75AD435-F347-4985-BA50-26285B083E50}"/>
              </a:ext>
            </a:extLst>
          </p:cNvPr>
          <p:cNvSpPr txBox="1">
            <a:spLocks/>
          </p:cNvSpPr>
          <p:nvPr/>
        </p:nvSpPr>
        <p:spPr>
          <a:xfrm>
            <a:off x="1981202" y="200567"/>
            <a:ext cx="7910051" cy="666136"/>
          </a:xfrm>
          <a:prstGeom prst="rect">
            <a:avLst/>
          </a:prstGeom>
        </p:spPr>
        <p:txBody>
          <a:bodyPr lIns="91440" tIns="45720" rIns="91440" bIns="45720" anchor="ctr">
            <a:normAutofit/>
          </a:bodyPr>
          <a:lstStyle>
            <a:lvl1pPr algn="ctr" rtl="0" eaLnBrk="0" fontAlgn="base" hangingPunct="0">
              <a:spcBef>
                <a:spcPct val="0"/>
              </a:spcBef>
              <a:spcAft>
                <a:spcPct val="0"/>
              </a:spcAft>
              <a:defRPr sz="4400" kern="1200">
                <a:solidFill>
                  <a:schemeClr val="tx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1800" b="1" dirty="0">
                <a:solidFill>
                  <a:prstClr val="black"/>
                </a:solidFill>
                <a:effectLst/>
                <a:latin typeface="Calibri"/>
                <a:sym typeface="Arial"/>
              </a:rPr>
              <a:t>MATEC Collaborative Learning Series</a:t>
            </a:r>
            <a:endParaRPr lang="en-US" sz="1800" b="1" dirty="0">
              <a:solidFill>
                <a:prstClr val="black"/>
              </a:solidFill>
              <a:effectLst/>
              <a:latin typeface="Calibri"/>
              <a:cs typeface="Calibri"/>
              <a:sym typeface="Arial"/>
            </a:endParaRPr>
          </a:p>
          <a:p>
            <a:pPr>
              <a:spcAft>
                <a:spcPts val="0"/>
              </a:spcAft>
              <a:defRPr/>
            </a:pPr>
            <a:r>
              <a:rPr lang="en-US" sz="1800" b="1" dirty="0">
                <a:solidFill>
                  <a:prstClr val="black"/>
                </a:solidFill>
                <a:effectLst/>
                <a:latin typeface="Calibri"/>
                <a:sym typeface="Arial"/>
              </a:rPr>
              <a:t>CME Learner Information</a:t>
            </a:r>
            <a:endParaRPr lang="en-US" sz="1800" b="1" dirty="0">
              <a:solidFill>
                <a:prstClr val="black"/>
              </a:solidFill>
              <a:effectLst/>
              <a:latin typeface="Calibri"/>
              <a:cs typeface="Calibri"/>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Today’s Presentation Topic</a:t>
            </a:r>
          </a:p>
        </p:txBody>
      </p:sp>
      <p:sp>
        <p:nvSpPr>
          <p:cNvPr id="3" name="Content Placeholder 2"/>
          <p:cNvSpPr>
            <a:spLocks noGrp="1"/>
          </p:cNvSpPr>
          <p:nvPr>
            <p:ph type="body" sz="quarter" idx="11"/>
          </p:nvPr>
        </p:nvSpPr>
        <p:spPr>
          <a:xfrm>
            <a:off x="625477" y="2141309"/>
            <a:ext cx="10752948" cy="3514319"/>
          </a:xfrm>
        </p:spPr>
        <p:txBody>
          <a:bodyPr>
            <a:normAutofit/>
          </a:bodyPr>
          <a:lstStyle/>
          <a:p>
            <a:pPr marL="114300" indent="0">
              <a:buNone/>
            </a:pPr>
            <a:r>
              <a:rPr lang="en-US" sz="4200" b="1" dirty="0">
                <a:solidFill>
                  <a:srgbClr val="D6201A"/>
                </a:solidFill>
                <a:latin typeface="Arial" panose="020B0604020202020204" pitchFamily="34" charset="0"/>
              </a:rPr>
              <a:t>HIV Potpourri</a:t>
            </a:r>
          </a:p>
          <a:p>
            <a:pPr marL="0" indent="0">
              <a:buNone/>
            </a:pPr>
            <a:endParaRPr lang="en-US" sz="4000" b="1" dirty="0">
              <a:solidFill>
                <a:srgbClr val="D6201A"/>
              </a:solidFill>
            </a:endParaRPr>
          </a:p>
          <a:p>
            <a:pPr marL="114300" indent="0">
              <a:buNone/>
            </a:pPr>
            <a:r>
              <a:rPr lang="en-US" sz="2800" b="1" dirty="0">
                <a:latin typeface="Arial" panose="020B0604020202020204" pitchFamily="34" charset="0"/>
              </a:rPr>
              <a:t>Eric Farmer, PharmD, BCPS, AAHIVP</a:t>
            </a:r>
          </a:p>
          <a:p>
            <a:pPr marL="114300" indent="0">
              <a:buNone/>
            </a:pPr>
            <a:r>
              <a:rPr lang="en-US" sz="2800" dirty="0">
                <a:latin typeface="Arial" panose="020B0604020202020204" pitchFamily="34" charset="0"/>
              </a:rPr>
              <a:t>Indiana University Health LifeCare Clinic</a:t>
            </a:r>
          </a:p>
          <a:p>
            <a:pPr marL="114300" indent="0">
              <a:buNone/>
            </a:pPr>
            <a:r>
              <a:rPr lang="en-US" sz="2800" dirty="0">
                <a:latin typeface="Arial" panose="020B0604020202020204" pitchFamily="34" charset="0"/>
                <a:hlinkClick r:id="rId2"/>
              </a:rPr>
              <a:t>efarmer1@iuhealth.org</a:t>
            </a:r>
            <a:r>
              <a:rPr lang="en-US" sz="2800" dirty="0">
                <a:latin typeface="Arial" panose="020B0604020202020204" pitchFamily="34" charset="0"/>
              </a:rPr>
              <a:t> </a:t>
            </a:r>
          </a:p>
          <a:p>
            <a:pPr marL="0" indent="0">
              <a:buNone/>
            </a:pPr>
            <a:endParaRPr lang="en-US" sz="2000" dirty="0"/>
          </a:p>
        </p:txBody>
      </p:sp>
      <p:sp>
        <p:nvSpPr>
          <p:cNvPr id="4" name="Slide Number Placeholder 3"/>
          <p:cNvSpPr>
            <a:spLocks noGrp="1"/>
          </p:cNvSpPr>
          <p:nvPr>
            <p:ph type="sldNum" sz="quarter" idx="4294967295"/>
          </p:nvPr>
        </p:nvSpPr>
        <p:spPr>
          <a:xfrm>
            <a:off x="1588" y="0"/>
            <a:ext cx="0" cy="0"/>
          </a:xfrm>
        </p:spPr>
        <p:txBody>
          <a:bodyPr/>
          <a:lstStyle/>
          <a:p>
            <a:r>
              <a:rPr lang="en-US" sz="1866" kern="0" dirty="0">
                <a:solidFill>
                  <a:srgbClr val="FFFFFF"/>
                </a:solidFill>
                <a:latin typeface="Arial"/>
                <a:cs typeface="Arial"/>
                <a:sym typeface="Arial"/>
              </a:rPr>
              <a:t> </a:t>
            </a:r>
          </a:p>
        </p:txBody>
      </p:sp>
    </p:spTree>
    <p:extLst>
      <p:ext uri="{BB962C8B-B14F-4D97-AF65-F5344CB8AC3E}">
        <p14:creationId xmlns:p14="http://schemas.microsoft.com/office/powerpoint/2010/main" val="1220738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Inter">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Inter">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IUSM bottom-bann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USM bottom-bann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Inter">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6.xml><?xml version="1.0" encoding="utf-8"?>
<a:theme xmlns:a="http://schemas.openxmlformats.org/drawingml/2006/main" name="4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Inter">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7.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Inter">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8.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Inter">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9.xml><?xml version="1.0" encoding="utf-8"?>
<a:theme xmlns:a="http://schemas.openxmlformats.org/drawingml/2006/main" name="2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Inter">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docProps/app.xml><?xml version="1.0" encoding="utf-8"?>
<Properties xmlns="http://schemas.openxmlformats.org/officeDocument/2006/extended-properties" xmlns:vt="http://schemas.openxmlformats.org/officeDocument/2006/docPropsVTypes">
  <TotalTime>4228</TotalTime>
  <Words>8537</Words>
  <Application>Microsoft Office PowerPoint</Application>
  <PresentationFormat>Widescreen</PresentationFormat>
  <Paragraphs>954</Paragraphs>
  <Slides>74</Slides>
  <Notes>34</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74</vt:i4>
      </vt:variant>
    </vt:vector>
  </HeadingPairs>
  <TitlesOfParts>
    <vt:vector size="94" baseType="lpstr">
      <vt:lpstr>Aptos</vt:lpstr>
      <vt:lpstr>Arial</vt:lpstr>
      <vt:lpstr>Calibri</vt:lpstr>
      <vt:lpstr>Inter</vt:lpstr>
      <vt:lpstr>ITC Avant Garde Std Bk</vt:lpstr>
      <vt:lpstr>Source Sans Pro</vt:lpstr>
      <vt:lpstr>STIXGeneral-Regular</vt:lpstr>
      <vt:lpstr>Symbol</vt:lpstr>
      <vt:lpstr>System Font Regular</vt:lpstr>
      <vt:lpstr>Times New Roman</vt:lpstr>
      <vt:lpstr>Wingdings</vt:lpstr>
      <vt:lpstr>Title slide master</vt:lpstr>
      <vt:lpstr>Content slide master</vt:lpstr>
      <vt:lpstr>IUSM bottom-banner template</vt:lpstr>
      <vt:lpstr>1_IUSM bottom-banner template</vt:lpstr>
      <vt:lpstr>5_Custom Design</vt:lpstr>
      <vt:lpstr>4_Custom Design</vt:lpstr>
      <vt:lpstr>1_Content slide master</vt:lpstr>
      <vt:lpstr>6_Custom Design</vt:lpstr>
      <vt:lpstr>2_Content slide master</vt:lpstr>
      <vt:lpstr>Clinician Scholars Program Collaborative Learning Series</vt:lpstr>
      <vt:lpstr>Disclaimer</vt:lpstr>
      <vt:lpstr>MATEC Statement on Equity and Inclusion</vt:lpstr>
      <vt:lpstr>Virtual Meeting Housekeeping</vt:lpstr>
      <vt:lpstr>Meeting Room Logistics</vt:lpstr>
      <vt:lpstr>MATEC Collaborative Learning Series Text Attendance  Please text 91622 to 317-671-8998. You have 60 minutes prior, during, and 120 minutes after the end of the activity to text in your attendance </vt:lpstr>
      <vt:lpstr>PowerPoint Presentation</vt:lpstr>
      <vt:lpstr>PowerPoint Presentation</vt:lpstr>
      <vt:lpstr>Today’s Presentation Topic</vt:lpstr>
      <vt:lpstr>Core Capabilities Addressed</vt:lpstr>
      <vt:lpstr>National Curriculum Recommendations</vt:lpstr>
      <vt:lpstr>HIV Potpourri</vt:lpstr>
      <vt:lpstr>Disclosures</vt:lpstr>
      <vt:lpstr>Learning Objectives</vt:lpstr>
      <vt:lpstr>Celebration of Learning: Case 1</vt:lpstr>
      <vt:lpstr>Celebration of Learning: Case 1 Jeopardy</vt:lpstr>
      <vt:lpstr>Starting ART</vt:lpstr>
      <vt:lpstr>Indication to Start ART with Increased Urgency</vt:lpstr>
      <vt:lpstr>ART Considerations for Initial Therapy</vt:lpstr>
      <vt:lpstr>PowerPoint Presentation</vt:lpstr>
      <vt:lpstr>Rapid Start</vt:lpstr>
      <vt:lpstr>Rapid Start Outcomes</vt:lpstr>
      <vt:lpstr>Recommended Initial Regimens for Most People with HIV</vt:lpstr>
      <vt:lpstr>Celebration of Learning: Case 1</vt:lpstr>
      <vt:lpstr>Celebration of Learning: Case 1 Jeopardy</vt:lpstr>
      <vt:lpstr>Celebration of Learning: Case 1, cont.</vt:lpstr>
      <vt:lpstr>Celebration of Learning: Case 1, cont.</vt:lpstr>
      <vt:lpstr>Celebration of Learning: Case 2</vt:lpstr>
      <vt:lpstr>Celebration of Learning: Case 2 Jeopardy</vt:lpstr>
      <vt:lpstr>Pre- vs. Post-Exposure Prophylaxis</vt:lpstr>
      <vt:lpstr>Types of PEP</vt:lpstr>
      <vt:lpstr>Estimated Per-Act Risk for HIV Transmission</vt:lpstr>
      <vt:lpstr> </vt:lpstr>
      <vt:lpstr>PEP Recommendations</vt:lpstr>
      <vt:lpstr>PEP Treatment Recommendations</vt:lpstr>
      <vt:lpstr>Completion Rates of Alternative PEP Regimens</vt:lpstr>
      <vt:lpstr>Tolerability of Alternative PEP Regimens</vt:lpstr>
      <vt:lpstr>Risk Reduction Counseling</vt:lpstr>
      <vt:lpstr>Celebration of Learning: Case 2</vt:lpstr>
      <vt:lpstr>Celebration of Learning: Case 2 Jeopardy</vt:lpstr>
      <vt:lpstr>Celebration of Learning: Case 3</vt:lpstr>
      <vt:lpstr>Celebration of Learning: Case 3 Jeopardy</vt:lpstr>
      <vt:lpstr>Celebration of Learning: Case 4</vt:lpstr>
      <vt:lpstr>Celebration of Learning: Case 4 Jeopardy</vt:lpstr>
      <vt:lpstr>Weight Concerns with HIV Disease Over Time</vt:lpstr>
      <vt:lpstr>Risk Factors for Weight Gain in People with HIV</vt:lpstr>
      <vt:lpstr>Weight Gain in People with HIV: NA-ACCORD 1998 - 2010</vt:lpstr>
      <vt:lpstr>Weight Gain in People with HIV: NA-ACCORD 2007 - 2016</vt:lpstr>
      <vt:lpstr>2007 – 2016 NA-ACCORD Weight Gain with INSTIs</vt:lpstr>
      <vt:lpstr>NA-ACCORD: Relative Weight Gain with Dolutegravir</vt:lpstr>
      <vt:lpstr>Weight Gain in People with HIV Starting ART: 2003 - 2015</vt:lpstr>
      <vt:lpstr>Demographics of Weight Gain in Pooled Analysis</vt:lpstr>
      <vt:lpstr>ART-Associated Weight Gain in Pooled Analysis</vt:lpstr>
      <vt:lpstr>Risk Factors for Weight Gain in Pooled Analysis</vt:lpstr>
      <vt:lpstr>Weight Gain in the Current ART Era</vt:lpstr>
      <vt:lpstr>Predictors of Weight Change between Darunavir/C/F/TAF vs. B/F/TAF</vt:lpstr>
      <vt:lpstr>Predictors of Weight or BMI Increase ≥5%</vt:lpstr>
      <vt:lpstr>OPERA: Weight Change with Switch from TDF to TAF While Maintaining Other ART</vt:lpstr>
      <vt:lpstr>Weight and BMI Change Associated with Doravirine</vt:lpstr>
      <vt:lpstr>DRIVE SHIFT: Weight Gain with Doravirine</vt:lpstr>
      <vt:lpstr>Celebration of Learning: Case 4</vt:lpstr>
      <vt:lpstr>Celebration of Learning: Case 4 Jeopardy</vt:lpstr>
      <vt:lpstr>Celebration of Learning: Case 4, cont.</vt:lpstr>
      <vt:lpstr>Celebration of Learning: Case 5</vt:lpstr>
      <vt:lpstr>Celebration of Learning: Case 5, cont.</vt:lpstr>
      <vt:lpstr>Celebration of Learning: Case 5 Decision</vt:lpstr>
      <vt:lpstr>TDF vs. TAF Summary</vt:lpstr>
      <vt:lpstr>Rifabutin Drug Interactions</vt:lpstr>
      <vt:lpstr>Summary</vt:lpstr>
      <vt:lpstr>Questions?</vt:lpstr>
      <vt:lpstr>Thank you!</vt:lpstr>
      <vt:lpstr>Contact Information</vt:lpstr>
      <vt:lpstr>Resources</vt:lpstr>
      <vt:lpstr>MATEC Collaborative Learning Series REMINDER: Text Attendance  Please text 91622 to 317-671-8998. You have 60 minutes prior, during, and 120 minutes after the end of the activity to text in your attendance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Ojo, Olawale O.</dc:creator>
  <cp:lastModifiedBy>KAREN E. CURD</cp:lastModifiedBy>
  <cp:revision>53</cp:revision>
  <dcterms:created xsi:type="dcterms:W3CDTF">2023-06-07T02:23:39Z</dcterms:created>
  <dcterms:modified xsi:type="dcterms:W3CDTF">2024-05-28T19:56:32Z</dcterms:modified>
</cp:coreProperties>
</file>