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1" r:id="rId1"/>
    <p:sldMasterId id="2147483675" r:id="rId2"/>
    <p:sldMasterId id="2147483716" r:id="rId3"/>
    <p:sldMasterId id="2147483720" r:id="rId4"/>
    <p:sldMasterId id="2147483722" r:id="rId5"/>
  </p:sldMasterIdLst>
  <p:notesMasterIdLst>
    <p:notesMasterId r:id="rId42"/>
  </p:notesMasterIdLst>
  <p:handoutMasterIdLst>
    <p:handoutMasterId r:id="rId43"/>
  </p:handoutMasterIdLst>
  <p:sldIdLst>
    <p:sldId id="405" r:id="rId6"/>
    <p:sldId id="457" r:id="rId7"/>
    <p:sldId id="458" r:id="rId8"/>
    <p:sldId id="406" r:id="rId9"/>
    <p:sldId id="445" r:id="rId10"/>
    <p:sldId id="446" r:id="rId11"/>
    <p:sldId id="441" r:id="rId12"/>
    <p:sldId id="460" r:id="rId13"/>
    <p:sldId id="459" r:id="rId14"/>
    <p:sldId id="461" r:id="rId15"/>
    <p:sldId id="462" r:id="rId16"/>
    <p:sldId id="466" r:id="rId17"/>
    <p:sldId id="463" r:id="rId18"/>
    <p:sldId id="464" r:id="rId19"/>
    <p:sldId id="465" r:id="rId20"/>
    <p:sldId id="482" r:id="rId21"/>
    <p:sldId id="467" r:id="rId22"/>
    <p:sldId id="468" r:id="rId23"/>
    <p:sldId id="469" r:id="rId24"/>
    <p:sldId id="470" r:id="rId25"/>
    <p:sldId id="471" r:id="rId26"/>
    <p:sldId id="472" r:id="rId27"/>
    <p:sldId id="473" r:id="rId28"/>
    <p:sldId id="474" r:id="rId29"/>
    <p:sldId id="476" r:id="rId30"/>
    <p:sldId id="475" r:id="rId31"/>
    <p:sldId id="483" r:id="rId32"/>
    <p:sldId id="477" r:id="rId33"/>
    <p:sldId id="478" r:id="rId34"/>
    <p:sldId id="479" r:id="rId35"/>
    <p:sldId id="480" r:id="rId36"/>
    <p:sldId id="484" r:id="rId37"/>
    <p:sldId id="481" r:id="rId38"/>
    <p:sldId id="450" r:id="rId39"/>
    <p:sldId id="451" r:id="rId40"/>
    <p:sldId id="454" r:id="rId41"/>
  </p:sldIdLst>
  <p:sldSz cx="12192000" cy="6858000"/>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52" userDrawn="1">
          <p15:clr>
            <a:srgbClr val="A4A3A4"/>
          </p15:clr>
        </p15:guide>
        <p15:guide id="2" pos="34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e Friedman" initials="MF" lastIdx="2" clrIdx="0">
    <p:extLst>
      <p:ext uri="{19B8F6BF-5375-455C-9EA6-DF929625EA0E}">
        <p15:presenceInfo xmlns:p15="http://schemas.microsoft.com/office/powerpoint/2012/main" userId="S::mfriedman506@insite.4cd.edu::881bf119-6d23-42c5-aea2-08784123bd44" providerId="AD"/>
      </p:ext>
    </p:extLst>
  </p:cmAuthor>
  <p:cmAuthor id="2" name="AMANDA WILKINS" initials="AW" lastIdx="3" clrIdx="1">
    <p:extLst>
      <p:ext uri="{19B8F6BF-5375-455C-9EA6-DF929625EA0E}">
        <p15:presenceInfo xmlns:p15="http://schemas.microsoft.com/office/powerpoint/2012/main" userId="AMANDA WILKINS" providerId="None"/>
      </p:ext>
    </p:extLst>
  </p:cmAuthor>
  <p:cmAuthor id="3" name="Wilkins, Amanda" initials="WA" lastIdx="3" clrIdx="2">
    <p:extLst>
      <p:ext uri="{19B8F6BF-5375-455C-9EA6-DF929625EA0E}">
        <p15:presenceInfo xmlns:p15="http://schemas.microsoft.com/office/powerpoint/2012/main" userId="S::awilkins@uic.edu::1f9a8daf-7b49-4f5a-a725-e6877e756e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96B6"/>
    <a:srgbClr val="DDDCD3"/>
    <a:srgbClr val="F8F6F0"/>
    <a:srgbClr val="FCFAF4"/>
    <a:srgbClr val="F0EDE4"/>
    <a:srgbClr val="E7E5D9"/>
    <a:srgbClr val="C5C4BA"/>
    <a:srgbClr val="A9A89F"/>
    <a:srgbClr val="DAD8CB"/>
    <a:srgbClr val="9393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33" autoAdjust="0"/>
    <p:restoredTop sz="96327" autoAdjust="0"/>
  </p:normalViewPr>
  <p:slideViewPr>
    <p:cSldViewPr snapToGrid="0">
      <p:cViewPr varScale="1">
        <p:scale>
          <a:sx n="84" d="100"/>
          <a:sy n="84" d="100"/>
        </p:scale>
        <p:origin x="538" y="72"/>
      </p:cViewPr>
      <p:guideLst>
        <p:guide orient="horz" pos="1552"/>
        <p:guide pos="341"/>
      </p:guideLst>
    </p:cSldViewPr>
  </p:slideViewPr>
  <p:notesTextViewPr>
    <p:cViewPr>
      <p:scale>
        <a:sx n="3" d="2"/>
        <a:sy n="3" d="2"/>
      </p:scale>
      <p:origin x="0" y="0"/>
    </p:cViewPr>
  </p:notesTextViewPr>
  <p:sorterViewPr>
    <p:cViewPr>
      <p:scale>
        <a:sx n="120" d="100"/>
        <a:sy n="120" d="100"/>
      </p:scale>
      <p:origin x="0" y="1592"/>
    </p:cViewPr>
  </p:sorterViewPr>
  <p:notesViewPr>
    <p:cSldViewPr snapToGrid="0">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2-08-30T13:14:14.998" idx="3">
    <p:pos x="10" y="10"/>
    <p:text>INCLUDE IN EVERY SLIDE SET. Complete the text highlighted in yellow and remove highlighting.</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3CD4BC3-4558-412F-8D5B-8D118CCE74BB}" type="datetimeFigureOut">
              <a:rPr lang="en-US" smtClean="0"/>
              <a:pPr/>
              <a:t>5/28/2024</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03289E-2394-452D-948A-64C5AC31F64F}" type="slidenum">
              <a:rPr lang="en-US" smtClean="0"/>
              <a:pPr/>
              <a:t>‹#›</a:t>
            </a:fld>
            <a:endParaRPr lang="en-US" dirty="0"/>
          </a:p>
        </p:txBody>
      </p:sp>
    </p:spTree>
    <p:extLst>
      <p:ext uri="{BB962C8B-B14F-4D97-AF65-F5344CB8AC3E}">
        <p14:creationId xmlns:p14="http://schemas.microsoft.com/office/powerpoint/2010/main" val="328750774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indent="0" algn="l" rtl="0">
              <a:defRPr sz="1200" b="0" i="0" u="none" strike="noStrike" cap="none" baseline="0"/>
            </a:lvl1pPr>
            <a:lvl2pPr marL="0" marR="0" indent="0" algn="l" rtl="0">
              <a:defRPr sz="1800" b="0" i="0" u="none" strike="noStrike" cap="none" baseline="0"/>
            </a:lvl2pPr>
            <a:lvl3pPr marL="0" marR="0" indent="0" algn="l" rtl="0">
              <a:defRPr sz="1800" b="0" i="0" u="none" strike="noStrike" cap="none" baseline="0"/>
            </a:lvl3pPr>
            <a:lvl4pPr marL="0" marR="0" indent="0" algn="l" rtl="0">
              <a:defRPr sz="1800" b="0" i="0" u="none" strike="noStrike" cap="none" baseline="0"/>
            </a:lvl4pPr>
            <a:lvl5pPr marL="0" marR="0" indent="0" algn="l" rtl="0">
              <a:defRPr sz="1800" b="0" i="0" u="none" strike="noStrike" cap="none" baseline="0"/>
            </a:lvl5pPr>
            <a:lvl6pPr marL="0" marR="0" indent="0" algn="l" rtl="0">
              <a:defRPr sz="1800" b="0" i="0" u="none" strike="noStrike" cap="none" baseline="0"/>
            </a:lvl6pPr>
            <a:lvl7pPr marL="0" marR="0" indent="0" algn="l" rtl="0">
              <a:defRPr sz="1800" b="0" i="0" u="none" strike="noStrike" cap="none" baseline="0"/>
            </a:lvl7pPr>
            <a:lvl8pPr marL="0" marR="0" indent="0" algn="l" rtl="0">
              <a:defRPr sz="1800" b="0" i="0" u="none" strike="noStrike" cap="none" baseline="0"/>
            </a:lvl8pPr>
            <a:lvl9pPr marL="0" marR="0" indent="0" algn="l" rtl="0">
              <a:defRPr sz="1800" b="0" i="0" u="none" strike="noStrike" cap="none" baseline="0"/>
            </a:lvl9pPr>
          </a:lstStyle>
          <a:p>
            <a:endParaRPr dirty="0"/>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indent="0" algn="r" rtl="0">
              <a:defRPr sz="1200" b="0" i="0" u="none" strike="noStrike" cap="none" baseline="0"/>
            </a:lvl1pPr>
            <a:lvl2pPr marL="0" marR="0" indent="0" algn="l" rtl="0">
              <a:defRPr sz="1800" b="0" i="0" u="none" strike="noStrike" cap="none" baseline="0"/>
            </a:lvl2pPr>
            <a:lvl3pPr marL="0" marR="0" indent="0" algn="l" rtl="0">
              <a:defRPr sz="1800" b="0" i="0" u="none" strike="noStrike" cap="none" baseline="0"/>
            </a:lvl3pPr>
            <a:lvl4pPr marL="0" marR="0" indent="0" algn="l" rtl="0">
              <a:defRPr sz="1800" b="0" i="0" u="none" strike="noStrike" cap="none" baseline="0"/>
            </a:lvl4pPr>
            <a:lvl5pPr marL="0" marR="0" indent="0" algn="l" rtl="0">
              <a:defRPr sz="1800" b="0" i="0" u="none" strike="noStrike" cap="none" baseline="0"/>
            </a:lvl5pPr>
            <a:lvl6pPr marL="0" marR="0" indent="0" algn="l" rtl="0">
              <a:defRPr sz="1800" b="0" i="0" u="none" strike="noStrike" cap="none" baseline="0"/>
            </a:lvl6pPr>
            <a:lvl7pPr marL="0" marR="0" indent="0" algn="l" rtl="0">
              <a:defRPr sz="1800" b="0" i="0" u="none" strike="noStrike" cap="none" baseline="0"/>
            </a:lvl7pPr>
            <a:lvl8pPr marL="0" marR="0" indent="0" algn="l" rtl="0">
              <a:defRPr sz="1800" b="0" i="0" u="none" strike="noStrike" cap="none" baseline="0"/>
            </a:lvl8pPr>
            <a:lvl9pPr marL="0" marR="0" indent="0" algn="l" rtl="0">
              <a:defRPr sz="1800" b="0" i="0" u="none" strike="noStrike" cap="none" baseline="0"/>
            </a:lvl9pPr>
          </a:lstStyle>
          <a:p>
            <a:endParaRPr dirty="0"/>
          </a:p>
        </p:txBody>
      </p:sp>
      <p:sp>
        <p:nvSpPr>
          <p:cNvPr id="4" name="Shape 4"/>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lstStyle>
            <a:lvl1pPr marL="0" marR="0" indent="0" algn="l" rtl="0">
              <a:defRPr sz="1800" b="0" i="0" u="none" strike="noStrike" cap="none" baseline="0"/>
            </a:lvl1pPr>
            <a:lvl2pPr marL="0" marR="0" indent="0" algn="l" rtl="0">
              <a:defRPr sz="1800" b="0" i="0" u="none" strike="noStrike" cap="none" baseline="0"/>
            </a:lvl2pPr>
            <a:lvl3pPr marL="0" marR="0" indent="0" algn="l" rtl="0">
              <a:defRPr sz="1800" b="0" i="0" u="none" strike="noStrike" cap="none" baseline="0"/>
            </a:lvl3pPr>
            <a:lvl4pPr marL="0" marR="0" indent="0" algn="l" rtl="0">
              <a:defRPr sz="1800" b="0" i="0" u="none" strike="noStrike" cap="none" baseline="0"/>
            </a:lvl4pPr>
            <a:lvl5pPr marL="0" marR="0" indent="0" algn="l" rtl="0">
              <a:defRPr sz="1800" b="0" i="0" u="none" strike="noStrike" cap="none" baseline="0"/>
            </a:lvl5pPr>
            <a:lvl6pPr marL="0" marR="0" indent="0" algn="l" rtl="0">
              <a:defRPr sz="1800" b="0" i="0" u="none" strike="noStrike" cap="none" baseline="0"/>
            </a:lvl6pPr>
            <a:lvl7pPr marL="0" marR="0" indent="0" algn="l" rtl="0">
              <a:defRPr sz="1800" b="0" i="0" u="none" strike="noStrike" cap="none" baseline="0"/>
            </a:lvl7pPr>
            <a:lvl8pPr marL="0" marR="0" indent="0" algn="l" rtl="0">
              <a:defRPr sz="1800" b="0" i="0" u="none" strike="noStrike" cap="none" baseline="0"/>
            </a:lvl8pPr>
            <a:lvl9pPr marL="0" marR="0" indent="0" algn="l" rtl="0">
              <a:defRPr sz="1800" b="0" i="0" u="none" strike="noStrike" cap="none" baseline="0"/>
            </a:lvl9pPr>
          </a:lstStyle>
          <a:p>
            <a:endParaRPr/>
          </a:p>
        </p:txBody>
      </p:sp>
      <p:sp>
        <p:nvSpPr>
          <p:cNvPr id="6" name="Shape 6"/>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indent="0" algn="l" rtl="0">
              <a:defRPr sz="1200" b="0" i="0" u="none" strike="noStrike" cap="none" baseline="0"/>
            </a:lvl1pPr>
            <a:lvl2pPr marL="0" marR="0" indent="0" algn="l" rtl="0">
              <a:defRPr sz="1800" b="0" i="0" u="none" strike="noStrike" cap="none" baseline="0"/>
            </a:lvl2pPr>
            <a:lvl3pPr marL="0" marR="0" indent="0" algn="l" rtl="0">
              <a:defRPr sz="1800" b="0" i="0" u="none" strike="noStrike" cap="none" baseline="0"/>
            </a:lvl3pPr>
            <a:lvl4pPr marL="0" marR="0" indent="0" algn="l" rtl="0">
              <a:defRPr sz="1800" b="0" i="0" u="none" strike="noStrike" cap="none" baseline="0"/>
            </a:lvl4pPr>
            <a:lvl5pPr marL="0" marR="0" indent="0" algn="l" rtl="0">
              <a:defRPr sz="1800" b="0" i="0" u="none" strike="noStrike" cap="none" baseline="0"/>
            </a:lvl5pPr>
            <a:lvl6pPr marL="0" marR="0" indent="0" algn="l" rtl="0">
              <a:defRPr sz="1800" b="0" i="0" u="none" strike="noStrike" cap="none" baseline="0"/>
            </a:lvl6pPr>
            <a:lvl7pPr marL="0" marR="0" indent="0" algn="l" rtl="0">
              <a:defRPr sz="1800" b="0" i="0" u="none" strike="noStrike" cap="none" baseline="0"/>
            </a:lvl7pPr>
            <a:lvl8pPr marL="0" marR="0" indent="0" algn="l" rtl="0">
              <a:defRPr sz="1800" b="0" i="0" u="none" strike="noStrike" cap="none" baseline="0"/>
            </a:lvl8pPr>
            <a:lvl9pPr marL="0" marR="0" indent="0" algn="l" rtl="0">
              <a:defRPr sz="1800" b="0" i="0" u="none" strike="noStrike" cap="none" baseline="0"/>
            </a:lvl9pPr>
          </a:lstStyle>
          <a:p>
            <a:endParaRPr dirty="0"/>
          </a:p>
        </p:txBody>
      </p:sp>
      <p:sp>
        <p:nvSpPr>
          <p:cNvPr id="7" name="Shape 7"/>
          <p:cNvSpPr txBox="1">
            <a:spLocks noGrp="1"/>
          </p:cNvSpPr>
          <p:nvPr>
            <p:ph type="sldNum" idx="12"/>
          </p:nvPr>
        </p:nvSpPr>
        <p:spPr>
          <a:xfrm>
            <a:off x="3884612" y="8685213"/>
            <a:ext cx="2971799" cy="457200"/>
          </a:xfrm>
          <a:prstGeom prst="rect">
            <a:avLst/>
          </a:prstGeom>
          <a:noFill/>
          <a:ln>
            <a:noFill/>
          </a:ln>
        </p:spPr>
        <p:txBody>
          <a:bodyPr lIns="91425" tIns="91425" rIns="91425" bIns="91425" anchor="b" anchorCtr="0"/>
          <a:lstStyle>
            <a:lvl1pPr marL="0" marR="0" indent="0" algn="r" rtl="0">
              <a:defRPr sz="1200" b="0" i="0" u="none" strike="noStrike" cap="none" baseline="0"/>
            </a:lvl1pPr>
            <a:lvl2pPr marL="0" marR="0" indent="0" algn="l" rtl="0">
              <a:defRPr sz="1800" b="0" i="0" u="none" strike="noStrike" cap="none" baseline="0"/>
            </a:lvl2pPr>
            <a:lvl3pPr marL="0" marR="0" indent="0" algn="l" rtl="0">
              <a:defRPr sz="1800" b="0" i="0" u="none" strike="noStrike" cap="none" baseline="0"/>
            </a:lvl3pPr>
            <a:lvl4pPr marL="0" marR="0" indent="0" algn="l" rtl="0">
              <a:defRPr sz="1800" b="0" i="0" u="none" strike="noStrike" cap="none" baseline="0"/>
            </a:lvl4pPr>
            <a:lvl5pPr marL="0" marR="0" indent="0" algn="l" rtl="0">
              <a:defRPr sz="1800" b="0" i="0" u="none" strike="noStrike" cap="none" baseline="0"/>
            </a:lvl5pPr>
            <a:lvl6pPr marL="0" marR="0" indent="0" algn="l" rtl="0">
              <a:defRPr sz="1800" b="0" i="0" u="none" strike="noStrike" cap="none" baseline="0"/>
            </a:lvl6pPr>
            <a:lvl7pPr marL="0" marR="0" indent="0" algn="l" rtl="0">
              <a:defRPr sz="1800" b="0" i="0" u="none" strike="noStrike" cap="none" baseline="0"/>
            </a:lvl7pPr>
            <a:lvl8pPr marL="0" marR="0" indent="0" algn="l" rtl="0">
              <a:defRPr sz="1800" b="0" i="0" u="none" strike="noStrike" cap="none" baseline="0"/>
            </a:lvl8pPr>
            <a:lvl9pPr marL="0" marR="0" indent="0" algn="l" rtl="0">
              <a:defRPr sz="1800" b="0" i="0" u="none" strike="noStrike" cap="none" baseline="0"/>
            </a:lvl9pPr>
          </a:lstStyle>
          <a:p>
            <a:endParaRPr dirty="0"/>
          </a:p>
        </p:txBody>
      </p:sp>
    </p:spTree>
    <p:extLst>
      <p:ext uri="{BB962C8B-B14F-4D97-AF65-F5344CB8AC3E}">
        <p14:creationId xmlns:p14="http://schemas.microsoft.com/office/powerpoint/2010/main" val="1254938878"/>
      </p:ext>
    </p:extLst>
  </p:cSld>
  <p:clrMap bg1="lt1" tx1="dk1" bg2="dk2" tx2="lt2" accent1="accent1" accent2="accent2" accent3="accent3" accent4="accent4" accent5="accent5" accent6="accent6" hlink="hlink" folHlink="folHlink"/>
  <p:hf hdr="0" dt="0"/>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idx="11"/>
          </p:nvPr>
        </p:nvSpPr>
        <p:spPr/>
        <p:txBody>
          <a:bodyPr/>
          <a:lstStyle/>
          <a:p>
            <a:endParaRPr lang="en-US" dirty="0"/>
          </a:p>
        </p:txBody>
      </p:sp>
      <p:sp>
        <p:nvSpPr>
          <p:cNvPr id="5" name="Slide Number Placeholder 4"/>
          <p:cNvSpPr>
            <a:spLocks noGrp="1"/>
          </p:cNvSpPr>
          <p:nvPr>
            <p:ph type="sldNum" idx="12"/>
          </p:nvPr>
        </p:nvSpPr>
        <p:spPr/>
        <p:txBody>
          <a:bodyPr/>
          <a:lstStyle/>
          <a:p>
            <a:endParaRPr lang="en-US" dirty="0"/>
          </a:p>
        </p:txBody>
      </p:sp>
    </p:spTree>
    <p:extLst>
      <p:ext uri="{BB962C8B-B14F-4D97-AF65-F5344CB8AC3E}">
        <p14:creationId xmlns:p14="http://schemas.microsoft.com/office/powerpoint/2010/main" val="35519066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p:bg>
      <p:bgPr>
        <a:gradFill>
          <a:gsLst>
            <a:gs pos="17000">
              <a:schemeClr val="tx2">
                <a:lumMod val="75000"/>
              </a:schemeClr>
            </a:gs>
            <a:gs pos="100000">
              <a:schemeClr val="accent4"/>
            </a:gs>
          </a:gsLst>
          <a:lin ang="0" scaled="0"/>
        </a:gradFill>
        <a:effectLst/>
      </p:bgPr>
    </p:bg>
    <p:spTree>
      <p:nvGrpSpPr>
        <p:cNvPr id="1" name=""/>
        <p:cNvGrpSpPr/>
        <p:nvPr/>
      </p:nvGrpSpPr>
      <p:grpSpPr>
        <a:xfrm>
          <a:off x="0" y="0"/>
          <a:ext cx="0" cy="0"/>
          <a:chOff x="0" y="0"/>
          <a:chExt cx="0" cy="0"/>
        </a:xfrm>
      </p:grpSpPr>
      <p:sp>
        <p:nvSpPr>
          <p:cNvPr id="6" name="Title"/>
          <p:cNvSpPr>
            <a:spLocks noGrp="1"/>
          </p:cNvSpPr>
          <p:nvPr>
            <p:ph type="ctrTitle"/>
          </p:nvPr>
        </p:nvSpPr>
        <p:spPr>
          <a:xfrm>
            <a:off x="2023497" y="878064"/>
            <a:ext cx="8647033" cy="838200"/>
          </a:xfrm>
          <a:prstGeom prst="rect">
            <a:avLst/>
          </a:prstGeom>
        </p:spPr>
        <p:txBody>
          <a:bodyPr anchor="b">
            <a:noAutofit/>
          </a:bodyPr>
          <a:lstStyle>
            <a:lvl1pPr algn="l">
              <a:defRPr sz="3800" b="0" i="0">
                <a:solidFill>
                  <a:schemeClr val="bg1"/>
                </a:solidFill>
                <a:latin typeface="Arial" panose="020B0604020202020204" pitchFamily="34" charset="0"/>
                <a:cs typeface="Arial" pitchFamily="34" charset="0"/>
              </a:defRPr>
            </a:lvl1pPr>
          </a:lstStyle>
          <a:p>
            <a:r>
              <a:rPr lang="en-US"/>
              <a:t>Click to edit Master title style</a:t>
            </a:r>
            <a:endParaRPr lang="en-US" dirty="0"/>
          </a:p>
        </p:txBody>
      </p:sp>
      <p:sp>
        <p:nvSpPr>
          <p:cNvPr id="4" name="Subtitle/Presenter"/>
          <p:cNvSpPr>
            <a:spLocks noGrp="1"/>
          </p:cNvSpPr>
          <p:nvPr>
            <p:ph type="body" sz="quarter" idx="10" hasCustomPrompt="1"/>
          </p:nvPr>
        </p:nvSpPr>
        <p:spPr>
          <a:xfrm>
            <a:off x="2023496" y="2300665"/>
            <a:ext cx="6957016" cy="495641"/>
          </a:xfrm>
          <a:prstGeom prst="rect">
            <a:avLst/>
          </a:prstGeom>
        </p:spPr>
        <p:txBody>
          <a:bodyPr anchor="ctr"/>
          <a:lstStyle>
            <a:lvl1pPr marL="0" indent="0">
              <a:buNone/>
              <a:defRPr sz="2399" b="0" i="0">
                <a:solidFill>
                  <a:schemeClr val="bg2"/>
                </a:solidFill>
                <a:latin typeface="Arial" panose="020B0604020202020204" pitchFamily="34" charset="0"/>
              </a:defRPr>
            </a:lvl1pPr>
          </a:lstStyle>
          <a:p>
            <a:pPr lvl="0"/>
            <a:r>
              <a:rPr lang="en-US" dirty="0"/>
              <a:t>Presenter’s Name and credentials</a:t>
            </a:r>
          </a:p>
        </p:txBody>
      </p:sp>
      <p:sp>
        <p:nvSpPr>
          <p:cNvPr id="10" name="Date">
            <a:extLst>
              <a:ext uri="{FF2B5EF4-FFF2-40B4-BE49-F238E27FC236}">
                <a16:creationId xmlns:a16="http://schemas.microsoft.com/office/drawing/2014/main" id="{CD1522D8-D85B-114D-BA65-311E6510E54B}"/>
              </a:ext>
            </a:extLst>
          </p:cNvPr>
          <p:cNvSpPr>
            <a:spLocks noGrp="1"/>
          </p:cNvSpPr>
          <p:nvPr>
            <p:ph type="body" sz="quarter" idx="11" hasCustomPrompt="1"/>
          </p:nvPr>
        </p:nvSpPr>
        <p:spPr>
          <a:xfrm>
            <a:off x="2023496" y="2950265"/>
            <a:ext cx="6957016" cy="495641"/>
          </a:xfrm>
          <a:prstGeom prst="rect">
            <a:avLst/>
          </a:prstGeom>
        </p:spPr>
        <p:txBody>
          <a:bodyPr anchor="ctr"/>
          <a:lstStyle>
            <a:lvl1pPr marL="0" indent="0">
              <a:buNone/>
              <a:defRPr sz="2399" b="0" i="0">
                <a:solidFill>
                  <a:schemeClr val="accent4">
                    <a:lumMod val="20000"/>
                    <a:lumOff val="80000"/>
                  </a:schemeClr>
                </a:solidFill>
                <a:latin typeface="Arial" panose="020B0604020202020204" pitchFamily="34" charset="0"/>
              </a:defRPr>
            </a:lvl1pPr>
          </a:lstStyle>
          <a:p>
            <a:pPr lvl="0"/>
            <a:r>
              <a:rPr lang="en-US" dirty="0"/>
              <a:t>Program Date</a:t>
            </a:r>
          </a:p>
        </p:txBody>
      </p:sp>
      <p:pic>
        <p:nvPicPr>
          <p:cNvPr id="9" name="ribbon">
            <a:extLst>
              <a:ext uri="{FF2B5EF4-FFF2-40B4-BE49-F238E27FC236}">
                <a16:creationId xmlns:a16="http://schemas.microsoft.com/office/drawing/2014/main" id="{159CB8F6-BEFA-E843-AF63-904C612DB8EF}"/>
              </a:ext>
            </a:extLst>
          </p:cNvPr>
          <p:cNvPicPr>
            <a:picLocks noChangeAspect="1"/>
          </p:cNvPicPr>
          <p:nvPr userDrawn="1"/>
        </p:nvPicPr>
        <p:blipFill>
          <a:blip r:embed="rId2">
            <a:alphaModFix amt="12000"/>
          </a:blip>
          <a:stretch>
            <a:fillRect/>
          </a:stretch>
        </p:blipFill>
        <p:spPr>
          <a:xfrm>
            <a:off x="273729" y="0"/>
            <a:ext cx="1262984" cy="6858000"/>
          </a:xfrm>
          <a:prstGeom prst="rect">
            <a:avLst/>
          </a:prstGeom>
        </p:spPr>
      </p:pic>
      <p:sp>
        <p:nvSpPr>
          <p:cNvPr id="8" name="red rule">
            <a:extLst>
              <a:ext uri="{FF2B5EF4-FFF2-40B4-BE49-F238E27FC236}">
                <a16:creationId xmlns:a16="http://schemas.microsoft.com/office/drawing/2014/main" id="{E58C2001-4BAA-F641-9C90-15743A761429}"/>
              </a:ext>
            </a:extLst>
          </p:cNvPr>
          <p:cNvSpPr/>
          <p:nvPr userDrawn="1"/>
        </p:nvSpPr>
        <p:spPr>
          <a:xfrm>
            <a:off x="2079812" y="1993267"/>
            <a:ext cx="8534400" cy="60943"/>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l"/>
            <a:endParaRPr lang="en-US" sz="2487" dirty="0"/>
          </a:p>
        </p:txBody>
      </p:sp>
      <p:pic>
        <p:nvPicPr>
          <p:cNvPr id="3" name="Picture 2" descr="A picture containing text, clipart&#10;&#10;Description automatically generated">
            <a:extLst>
              <a:ext uri="{FF2B5EF4-FFF2-40B4-BE49-F238E27FC236}">
                <a16:creationId xmlns:a16="http://schemas.microsoft.com/office/drawing/2014/main" id="{EE640C2C-E8F8-4D8E-8D74-BF1CC71F4F28}"/>
              </a:ext>
            </a:extLst>
          </p:cNvPr>
          <p:cNvPicPr>
            <a:picLocks noChangeAspect="1"/>
          </p:cNvPicPr>
          <p:nvPr userDrawn="1"/>
        </p:nvPicPr>
        <p:blipFill>
          <a:blip r:embed="rId3"/>
          <a:stretch>
            <a:fillRect/>
          </a:stretch>
        </p:blipFill>
        <p:spPr>
          <a:xfrm>
            <a:off x="8245402" y="4925677"/>
            <a:ext cx="3190848" cy="1054259"/>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0378B22B-1274-4BA6-91E8-2ECA676DD6B0}"/>
              </a:ext>
            </a:extLst>
          </p:cNvPr>
          <p:cNvPicPr>
            <a:picLocks noChangeAspect="1"/>
          </p:cNvPicPr>
          <p:nvPr userDrawn="1"/>
        </p:nvPicPr>
        <p:blipFill>
          <a:blip r:embed="rId4"/>
          <a:stretch>
            <a:fillRect/>
          </a:stretch>
        </p:blipFill>
        <p:spPr>
          <a:xfrm>
            <a:off x="4913746" y="5085773"/>
            <a:ext cx="3025222" cy="655737"/>
          </a:xfrm>
          <a:prstGeom prst="rect">
            <a:avLst/>
          </a:prstGeom>
        </p:spPr>
      </p:pic>
    </p:spTree>
    <p:extLst>
      <p:ext uri="{BB962C8B-B14F-4D97-AF65-F5344CB8AC3E}">
        <p14:creationId xmlns:p14="http://schemas.microsoft.com/office/powerpoint/2010/main" val="3281841558"/>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A31F5AB0-1A36-E845-B537-69548D35EB0C}"/>
              </a:ext>
            </a:extLst>
          </p:cNvPr>
          <p:cNvSpPr>
            <a:spLocks noGrp="1"/>
          </p:cNvSpPr>
          <p:nvPr>
            <p:ph type="title"/>
          </p:nvPr>
        </p:nvSpPr>
        <p:spPr>
          <a:xfrm>
            <a:off x="2077031" y="2691240"/>
            <a:ext cx="85344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401926494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Paragraph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4052" y="1046679"/>
            <a:ext cx="10515163" cy="648915"/>
          </a:xfrm>
          <a:prstGeom prst="rect">
            <a:avLst/>
          </a:prstGeom>
        </p:spPr>
        <p:txBody>
          <a:bodyPr vert="horz" lIns="91440" tIns="45720" rIns="91440" bIns="45720" rtlCol="0" anchor="t">
            <a:normAutofit/>
          </a:bodyPr>
          <a:lstStyle>
            <a:lvl1pPr>
              <a:defRPr sz="3201"/>
            </a:lvl1pPr>
          </a:lstStyle>
          <a:p>
            <a:r>
              <a:rPr lang="en-US" dirty="0"/>
              <a:t>Click to edit Master title style</a:t>
            </a:r>
          </a:p>
        </p:txBody>
      </p:sp>
      <p:sp>
        <p:nvSpPr>
          <p:cNvPr id="10" name="Text">
            <a:extLst>
              <a:ext uri="{FF2B5EF4-FFF2-40B4-BE49-F238E27FC236}">
                <a16:creationId xmlns:a16="http://schemas.microsoft.com/office/drawing/2014/main" id="{52F0C1DF-6492-8445-A2F1-D57652FA6084}"/>
              </a:ext>
            </a:extLst>
          </p:cNvPr>
          <p:cNvSpPr>
            <a:spLocks noGrp="1"/>
          </p:cNvSpPr>
          <p:nvPr>
            <p:ph type="body" sz="quarter" idx="11" hasCustomPrompt="1"/>
          </p:nvPr>
        </p:nvSpPr>
        <p:spPr>
          <a:xfrm>
            <a:off x="624052" y="1935957"/>
            <a:ext cx="10515163" cy="2986087"/>
          </a:xfrm>
          <a:prstGeom prst="rect">
            <a:avLst/>
          </a:prstGeom>
        </p:spPr>
        <p:txBody>
          <a:bodyPr/>
          <a:lstStyle>
            <a:lvl1pPr marL="347477" indent="0">
              <a:spcBef>
                <a:spcPts val="0"/>
              </a:spcBef>
              <a:spcAft>
                <a:spcPts val="1200"/>
              </a:spcAft>
              <a:buClr>
                <a:schemeClr val="accent6"/>
              </a:buClr>
              <a:buFontTx/>
              <a:buNone/>
              <a:defRPr sz="2400">
                <a:solidFill>
                  <a:schemeClr val="tx1"/>
                </a:solidFill>
                <a:latin typeface="+mn-lt"/>
              </a:defRPr>
            </a:lvl1pPr>
            <a:lvl2pPr marL="338334" indent="0">
              <a:spcBef>
                <a:spcPts val="0"/>
              </a:spcBef>
              <a:spcAft>
                <a:spcPts val="600"/>
              </a:spcAft>
              <a:buFontTx/>
              <a:buNone/>
              <a:defRPr sz="2199">
                <a:latin typeface="+mn-lt"/>
              </a:defRPr>
            </a:lvl2pPr>
            <a:lvl3pPr marL="676667" indent="0">
              <a:spcBef>
                <a:spcPts val="0"/>
              </a:spcBef>
              <a:spcAft>
                <a:spcPts val="600"/>
              </a:spcAft>
              <a:buFontTx/>
              <a:buNone/>
              <a:defRPr sz="2199">
                <a:latin typeface="+mn-lt"/>
              </a:defRPr>
            </a:lvl3pPr>
            <a:lvl4pPr marL="1133875" indent="0">
              <a:spcBef>
                <a:spcPts val="0"/>
              </a:spcBef>
              <a:spcAft>
                <a:spcPts val="600"/>
              </a:spcAft>
              <a:buClr>
                <a:schemeClr val="accent6"/>
              </a:buClr>
              <a:buFontTx/>
              <a:buNone/>
              <a:defRPr sz="2199">
                <a:latin typeface="+mn-lt"/>
              </a:defRPr>
            </a:lvl4pPr>
            <a:lvl5pPr marL="1481352" indent="0">
              <a:spcBef>
                <a:spcPts val="0"/>
              </a:spcBef>
              <a:spcAft>
                <a:spcPts val="600"/>
              </a:spcAft>
              <a:buClr>
                <a:schemeClr val="accent6"/>
              </a:buClr>
              <a:buSzPct val="100000"/>
              <a:buFontTx/>
              <a:buNone/>
              <a:defRPr sz="2199">
                <a:latin typeface="+mn-lt"/>
              </a:defRPr>
            </a:lvl5pPr>
          </a:lstStyle>
          <a:p>
            <a:pPr lvl="0"/>
            <a:r>
              <a:rPr lang="en-US" dirty="0"/>
              <a:t>Click to edit Master plain text styles</a:t>
            </a:r>
          </a:p>
        </p:txBody>
      </p:sp>
    </p:spTree>
    <p:extLst>
      <p:ext uri="{BB962C8B-B14F-4D97-AF65-F5344CB8AC3E}">
        <p14:creationId xmlns:p14="http://schemas.microsoft.com/office/powerpoint/2010/main" val="2866459116"/>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ragraph and Bullets">
    <p:spTree>
      <p:nvGrpSpPr>
        <p:cNvPr id="1" name=""/>
        <p:cNvGrpSpPr/>
        <p:nvPr/>
      </p:nvGrpSpPr>
      <p:grpSpPr>
        <a:xfrm>
          <a:off x="0" y="0"/>
          <a:ext cx="0" cy="0"/>
          <a:chOff x="0" y="0"/>
          <a:chExt cx="0" cy="0"/>
        </a:xfrm>
      </p:grpSpPr>
      <p:sp>
        <p:nvSpPr>
          <p:cNvPr id="5" name="Title Placeholder 9">
            <a:extLst>
              <a:ext uri="{FF2B5EF4-FFF2-40B4-BE49-F238E27FC236}">
                <a16:creationId xmlns:a16="http://schemas.microsoft.com/office/drawing/2014/main" id="{F03EF72A-8772-7F43-9512-C4B063F665DB}"/>
              </a:ext>
            </a:extLst>
          </p:cNvPr>
          <p:cNvSpPr>
            <a:spLocks noGrp="1"/>
          </p:cNvSpPr>
          <p:nvPr>
            <p:ph type="title"/>
          </p:nvPr>
        </p:nvSpPr>
        <p:spPr>
          <a:xfrm>
            <a:off x="623459" y="1033712"/>
            <a:ext cx="10515163" cy="648915"/>
          </a:xfrm>
          <a:prstGeom prst="rect">
            <a:avLst/>
          </a:prstGeom>
        </p:spPr>
        <p:txBody>
          <a:bodyPr vert="horz" lIns="91440" tIns="45720" rIns="91440" bIns="45720" rtlCol="0" anchor="t">
            <a:normAutofit/>
          </a:bodyPr>
          <a:lstStyle>
            <a:lvl1pPr>
              <a:defRPr sz="3201"/>
            </a:lvl1pPr>
          </a:lstStyle>
          <a:p>
            <a:r>
              <a:rPr lang="en-US" dirty="0"/>
              <a:t>Click to edit Master title style</a:t>
            </a:r>
          </a:p>
        </p:txBody>
      </p:sp>
      <p:sp>
        <p:nvSpPr>
          <p:cNvPr id="10" name="Text Placeholder 9">
            <a:extLst>
              <a:ext uri="{FF2B5EF4-FFF2-40B4-BE49-F238E27FC236}">
                <a16:creationId xmlns:a16="http://schemas.microsoft.com/office/drawing/2014/main" id="{52F0C1DF-6492-8445-A2F1-D57652FA6084}"/>
              </a:ext>
            </a:extLst>
          </p:cNvPr>
          <p:cNvSpPr>
            <a:spLocks noGrp="1"/>
          </p:cNvSpPr>
          <p:nvPr>
            <p:ph type="body" sz="quarter" idx="11"/>
          </p:nvPr>
        </p:nvSpPr>
        <p:spPr>
          <a:xfrm>
            <a:off x="623459" y="1953420"/>
            <a:ext cx="10515163" cy="2986087"/>
          </a:xfrm>
          <a:prstGeom prst="rect">
            <a:avLst/>
          </a:prstGeom>
        </p:spPr>
        <p:txBody>
          <a:bodyPr/>
          <a:lstStyle>
            <a:lvl1pPr marL="685800" indent="-341313">
              <a:spcBef>
                <a:spcPts val="0"/>
              </a:spcBef>
              <a:spcAft>
                <a:spcPts val="1200"/>
              </a:spcAft>
              <a:buClr>
                <a:schemeClr val="accent6"/>
              </a:buClr>
              <a:buFont typeface="Wingdings" pitchFamily="2" charset="2"/>
              <a:buChar char="§"/>
              <a:defRPr sz="2400">
                <a:solidFill>
                  <a:schemeClr val="tx1"/>
                </a:solidFill>
                <a:latin typeface="+mn-lt"/>
              </a:defRPr>
            </a:lvl1pPr>
            <a:lvl2pPr marL="685800" indent="-341313">
              <a:spcBef>
                <a:spcPts val="0"/>
              </a:spcBef>
              <a:spcAft>
                <a:spcPts val="600"/>
              </a:spcAft>
              <a:defRPr sz="2400">
                <a:latin typeface="+mn-lt"/>
              </a:defRPr>
            </a:lvl2pPr>
            <a:lvl3pPr marL="1024145" indent="-347477">
              <a:spcBef>
                <a:spcPts val="0"/>
              </a:spcBef>
              <a:spcAft>
                <a:spcPts val="600"/>
              </a:spcAft>
              <a:buFont typeface="Arial" panose="020B0604020202020204" pitchFamily="34" charset="0"/>
              <a:buChar char="•"/>
              <a:defRPr sz="2400">
                <a:latin typeface="+mn-lt"/>
              </a:defRPr>
            </a:lvl3pPr>
            <a:lvl4pPr marL="1481352" indent="-347477">
              <a:spcBef>
                <a:spcPts val="0"/>
              </a:spcBef>
              <a:spcAft>
                <a:spcPts val="600"/>
              </a:spcAft>
              <a:buClr>
                <a:schemeClr val="accent6"/>
              </a:buClr>
              <a:buFont typeface="System Font Regular"/>
              <a:buChar char="–"/>
              <a:defRPr sz="2199">
                <a:latin typeface="+mn-lt"/>
              </a:defRPr>
            </a:lvl4pPr>
            <a:lvl5pPr marL="1828831" indent="-347477">
              <a:spcBef>
                <a:spcPts val="0"/>
              </a:spcBef>
              <a:spcAft>
                <a:spcPts val="600"/>
              </a:spcAft>
              <a:buClr>
                <a:schemeClr val="accent6"/>
              </a:buClr>
              <a:buSzPct val="100000"/>
              <a:buFont typeface="System Font Regular"/>
              <a:buChar char="–"/>
              <a:defRPr sz="2199">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Col_Paragraph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460" y="1026394"/>
            <a:ext cx="10515163" cy="648915"/>
          </a:xfrm>
          <a:prstGeom prst="rect">
            <a:avLst/>
          </a:prstGeom>
        </p:spPr>
        <p:txBody>
          <a:bodyPr vert="horz" lIns="91440" tIns="45720" rIns="91440" bIns="45720" rtlCol="0" anchor="t">
            <a:normAutofit/>
          </a:bodyPr>
          <a:lstStyle>
            <a:lvl1pPr>
              <a:defRPr sz="3201"/>
            </a:lvl1pPr>
          </a:lstStyle>
          <a:p>
            <a:r>
              <a:rPr lang="en-US" dirty="0"/>
              <a:t>Click to edit Master title style</a:t>
            </a:r>
          </a:p>
        </p:txBody>
      </p:sp>
      <p:sp>
        <p:nvSpPr>
          <p:cNvPr id="10" name="Text Col 1">
            <a:extLst>
              <a:ext uri="{FF2B5EF4-FFF2-40B4-BE49-F238E27FC236}">
                <a16:creationId xmlns:a16="http://schemas.microsoft.com/office/drawing/2014/main" id="{52F0C1DF-6492-8445-A2F1-D57652FA6084}"/>
              </a:ext>
            </a:extLst>
          </p:cNvPr>
          <p:cNvSpPr>
            <a:spLocks noGrp="1"/>
          </p:cNvSpPr>
          <p:nvPr>
            <p:ph type="body" sz="quarter" idx="11"/>
          </p:nvPr>
        </p:nvSpPr>
        <p:spPr>
          <a:xfrm>
            <a:off x="623459" y="1933633"/>
            <a:ext cx="5172787" cy="2986087"/>
          </a:xfrm>
          <a:prstGeom prst="rect">
            <a:avLst/>
          </a:prstGeom>
        </p:spPr>
        <p:txBody>
          <a:bodyPr/>
          <a:lstStyle>
            <a:lvl1pPr marL="457200" indent="-342900">
              <a:spcBef>
                <a:spcPts val="0"/>
              </a:spcBef>
              <a:spcAft>
                <a:spcPts val="1200"/>
              </a:spcAft>
              <a:buClr>
                <a:schemeClr val="accent6"/>
              </a:buClr>
              <a:buFont typeface="Wingdings" pitchFamily="2" charset="2"/>
              <a:buChar char="§"/>
              <a:defRPr sz="2199">
                <a:solidFill>
                  <a:schemeClr val="tx1"/>
                </a:solidFill>
                <a:latin typeface="+mn-lt"/>
              </a:defRPr>
            </a:lvl1pPr>
            <a:lvl2pPr marL="457200" indent="-342900">
              <a:spcBef>
                <a:spcPts val="0"/>
              </a:spcBef>
              <a:spcAft>
                <a:spcPts val="600"/>
              </a:spcAft>
              <a:defRPr sz="2199">
                <a:latin typeface="+mn-lt"/>
              </a:defRPr>
            </a:lvl2pPr>
            <a:lvl3pPr marL="685800" indent="-346075">
              <a:spcBef>
                <a:spcPts val="0"/>
              </a:spcBef>
              <a:spcAft>
                <a:spcPts val="600"/>
              </a:spcAft>
              <a:buFont typeface="Arial" panose="020B0604020202020204" pitchFamily="34" charset="0"/>
              <a:buChar char="•"/>
              <a:defRPr sz="2199">
                <a:latin typeface="+mn-lt"/>
              </a:defRPr>
            </a:lvl3pPr>
            <a:lvl4pPr marL="1030288" indent="-346075">
              <a:spcBef>
                <a:spcPts val="0"/>
              </a:spcBef>
              <a:spcAft>
                <a:spcPts val="600"/>
              </a:spcAft>
              <a:buClr>
                <a:schemeClr val="accent6"/>
              </a:buClr>
              <a:buFont typeface="System Font Regular"/>
              <a:buChar char="–"/>
              <a:defRPr sz="2199">
                <a:latin typeface="+mn-lt"/>
              </a:defRPr>
            </a:lvl4pPr>
            <a:lvl5pPr marL="1258888" indent="-346075">
              <a:spcBef>
                <a:spcPts val="0"/>
              </a:spcBef>
              <a:spcAft>
                <a:spcPts val="600"/>
              </a:spcAft>
              <a:buClr>
                <a:schemeClr val="accent6"/>
              </a:buClr>
              <a:buSzPct val="100000"/>
              <a:buFont typeface="System Font Regular"/>
              <a:buChar char="–"/>
              <a:defRPr sz="2199">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Col 2">
            <a:extLst>
              <a:ext uri="{FF2B5EF4-FFF2-40B4-BE49-F238E27FC236}">
                <a16:creationId xmlns:a16="http://schemas.microsoft.com/office/drawing/2014/main" id="{52F0C1DF-6492-8445-A2F1-D57652FA6084}"/>
              </a:ext>
            </a:extLst>
          </p:cNvPr>
          <p:cNvSpPr>
            <a:spLocks noGrp="1"/>
          </p:cNvSpPr>
          <p:nvPr>
            <p:ph type="body" sz="quarter" idx="12"/>
          </p:nvPr>
        </p:nvSpPr>
        <p:spPr>
          <a:xfrm>
            <a:off x="5965836" y="1933632"/>
            <a:ext cx="5172787" cy="2986087"/>
          </a:xfrm>
          <a:prstGeom prst="rect">
            <a:avLst/>
          </a:prstGeom>
        </p:spPr>
        <p:txBody>
          <a:bodyPr/>
          <a:lstStyle>
            <a:lvl1pPr marL="457200" indent="-342900">
              <a:spcBef>
                <a:spcPts val="0"/>
              </a:spcBef>
              <a:spcAft>
                <a:spcPts val="1200"/>
              </a:spcAft>
              <a:buClr>
                <a:schemeClr val="accent6"/>
              </a:buClr>
              <a:buFont typeface="Wingdings" pitchFamily="2" charset="2"/>
              <a:buChar char="§"/>
              <a:defRPr sz="2199">
                <a:solidFill>
                  <a:schemeClr val="tx1"/>
                </a:solidFill>
                <a:latin typeface="+mn-lt"/>
              </a:defRPr>
            </a:lvl1pPr>
            <a:lvl2pPr marL="457200" indent="-342900">
              <a:spcBef>
                <a:spcPts val="0"/>
              </a:spcBef>
              <a:spcAft>
                <a:spcPts val="600"/>
              </a:spcAft>
              <a:defRPr sz="2199">
                <a:latin typeface="+mn-lt"/>
              </a:defRPr>
            </a:lvl2pPr>
            <a:lvl3pPr marL="685800" indent="-346075">
              <a:spcBef>
                <a:spcPts val="0"/>
              </a:spcBef>
              <a:spcAft>
                <a:spcPts val="600"/>
              </a:spcAft>
              <a:buFont typeface="Arial" panose="020B0604020202020204" pitchFamily="34" charset="0"/>
              <a:buChar char="•"/>
              <a:defRPr sz="2199">
                <a:latin typeface="+mn-lt"/>
              </a:defRPr>
            </a:lvl3pPr>
            <a:lvl4pPr marL="1030288" indent="-346075">
              <a:spcBef>
                <a:spcPts val="0"/>
              </a:spcBef>
              <a:spcAft>
                <a:spcPts val="600"/>
              </a:spcAft>
              <a:buClr>
                <a:schemeClr val="accent6"/>
              </a:buClr>
              <a:buFont typeface="System Font Regular"/>
              <a:buChar char="–"/>
              <a:defRPr sz="2199">
                <a:latin typeface="+mn-lt"/>
              </a:defRPr>
            </a:lvl4pPr>
            <a:lvl5pPr marL="1258888" indent="-346075">
              <a:spcBef>
                <a:spcPts val="0"/>
              </a:spcBef>
              <a:spcAft>
                <a:spcPts val="600"/>
              </a:spcAft>
              <a:buClr>
                <a:schemeClr val="accent6"/>
              </a:buClr>
              <a:buSzPct val="100000"/>
              <a:buFont typeface="System Font Regular"/>
              <a:buChar char="–"/>
              <a:defRPr sz="2199">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33506996"/>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col-Paragraph and Bullets">
    <p:spTree>
      <p:nvGrpSpPr>
        <p:cNvPr id="1" name=""/>
        <p:cNvGrpSpPr/>
        <p:nvPr/>
      </p:nvGrpSpPr>
      <p:grpSpPr>
        <a:xfrm>
          <a:off x="0" y="0"/>
          <a:ext cx="0" cy="0"/>
          <a:chOff x="0" y="0"/>
          <a:chExt cx="0" cy="0"/>
        </a:xfrm>
      </p:grpSpPr>
      <p:sp>
        <p:nvSpPr>
          <p:cNvPr id="5" name="Title Placeholder 9">
            <a:extLst>
              <a:ext uri="{FF2B5EF4-FFF2-40B4-BE49-F238E27FC236}">
                <a16:creationId xmlns:a16="http://schemas.microsoft.com/office/drawing/2014/main" id="{F03EF72A-8772-7F43-9512-C4B063F665DB}"/>
              </a:ext>
            </a:extLst>
          </p:cNvPr>
          <p:cNvSpPr>
            <a:spLocks noGrp="1"/>
          </p:cNvSpPr>
          <p:nvPr>
            <p:ph type="title"/>
          </p:nvPr>
        </p:nvSpPr>
        <p:spPr>
          <a:xfrm>
            <a:off x="623459" y="1046066"/>
            <a:ext cx="10515163" cy="648915"/>
          </a:xfrm>
          <a:prstGeom prst="rect">
            <a:avLst/>
          </a:prstGeom>
        </p:spPr>
        <p:txBody>
          <a:bodyPr vert="horz" lIns="91440" tIns="45720" rIns="91440" bIns="45720" rtlCol="0" anchor="t">
            <a:normAutofit/>
          </a:bodyPr>
          <a:lstStyle>
            <a:lvl1pPr>
              <a:defRPr sz="3201"/>
            </a:lvl1pPr>
          </a:lstStyle>
          <a:p>
            <a:r>
              <a:rPr lang="en-US" dirty="0"/>
              <a:t>Click to edit Master title style</a:t>
            </a:r>
          </a:p>
        </p:txBody>
      </p:sp>
      <p:sp>
        <p:nvSpPr>
          <p:cNvPr id="10" name="Text Placeholder 9">
            <a:extLst>
              <a:ext uri="{FF2B5EF4-FFF2-40B4-BE49-F238E27FC236}">
                <a16:creationId xmlns:a16="http://schemas.microsoft.com/office/drawing/2014/main" id="{52F0C1DF-6492-8445-A2F1-D57652FA6084}"/>
              </a:ext>
            </a:extLst>
          </p:cNvPr>
          <p:cNvSpPr>
            <a:spLocks noGrp="1"/>
          </p:cNvSpPr>
          <p:nvPr>
            <p:ph type="body" sz="quarter" idx="11"/>
          </p:nvPr>
        </p:nvSpPr>
        <p:spPr>
          <a:xfrm>
            <a:off x="623459" y="1935126"/>
            <a:ext cx="3648691" cy="2986087"/>
          </a:xfrm>
          <a:prstGeom prst="rect">
            <a:avLst/>
          </a:prstGeom>
        </p:spPr>
        <p:txBody>
          <a:bodyPr/>
          <a:lstStyle>
            <a:lvl1pPr marL="227013" indent="-227013">
              <a:spcBef>
                <a:spcPts val="0"/>
              </a:spcBef>
              <a:spcAft>
                <a:spcPts val="1200"/>
              </a:spcAft>
              <a:buClr>
                <a:schemeClr val="accent6"/>
              </a:buClr>
              <a:buFont typeface="Wingdings" pitchFamily="2" charset="2"/>
              <a:buChar char="§"/>
              <a:defRPr sz="2000">
                <a:solidFill>
                  <a:schemeClr val="tx1"/>
                </a:solidFill>
                <a:latin typeface="+mn-lt"/>
              </a:defRPr>
            </a:lvl1pPr>
            <a:lvl2pPr marL="228600" indent="-228600">
              <a:spcBef>
                <a:spcPts val="0"/>
              </a:spcBef>
              <a:spcAft>
                <a:spcPts val="600"/>
              </a:spcAft>
              <a:defRPr sz="2000">
                <a:latin typeface="+mn-lt"/>
              </a:defRPr>
            </a:lvl2pPr>
            <a:lvl3pPr marL="457200" indent="-222250">
              <a:spcBef>
                <a:spcPts val="0"/>
              </a:spcBef>
              <a:spcAft>
                <a:spcPts val="600"/>
              </a:spcAft>
              <a:buFont typeface="Arial" panose="020B0604020202020204" pitchFamily="34" charset="0"/>
              <a:buChar char="•"/>
              <a:defRPr sz="2000">
                <a:latin typeface="+mn-lt"/>
              </a:defRPr>
            </a:lvl3pPr>
            <a:lvl4pPr marL="573088" indent="-222250">
              <a:spcBef>
                <a:spcPts val="0"/>
              </a:spcBef>
              <a:spcAft>
                <a:spcPts val="600"/>
              </a:spcAft>
              <a:buClr>
                <a:schemeClr val="accent6"/>
              </a:buClr>
              <a:buFont typeface="System Font Regular"/>
              <a:buChar char="–"/>
              <a:defRPr sz="2000">
                <a:latin typeface="+mn-lt"/>
              </a:defRPr>
            </a:lvl4pPr>
            <a:lvl5pPr marL="685800" indent="-228600">
              <a:spcBef>
                <a:spcPts val="0"/>
              </a:spcBef>
              <a:spcAft>
                <a:spcPts val="600"/>
              </a:spcAft>
              <a:buClr>
                <a:schemeClr val="accent6"/>
              </a:buClr>
              <a:buSzPct val="100000"/>
              <a:buFont typeface="System Font Regular"/>
              <a:buChar char="–"/>
              <a:tabLst/>
              <a:defRPr sz="20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a:extLst>
              <a:ext uri="{FF2B5EF4-FFF2-40B4-BE49-F238E27FC236}">
                <a16:creationId xmlns:a16="http://schemas.microsoft.com/office/drawing/2014/main" id="{52F0C1DF-6492-8445-A2F1-D57652FA6084}"/>
              </a:ext>
            </a:extLst>
          </p:cNvPr>
          <p:cNvSpPr>
            <a:spLocks noGrp="1"/>
          </p:cNvSpPr>
          <p:nvPr>
            <p:ph type="body" sz="quarter" idx="12"/>
          </p:nvPr>
        </p:nvSpPr>
        <p:spPr>
          <a:xfrm>
            <a:off x="4500884" y="1935126"/>
            <a:ext cx="3648691" cy="2986087"/>
          </a:xfrm>
          <a:prstGeom prst="rect">
            <a:avLst/>
          </a:prstGeom>
        </p:spPr>
        <p:txBody>
          <a:bodyPr/>
          <a:lstStyle>
            <a:lvl1pPr marL="227013" indent="-227013">
              <a:spcBef>
                <a:spcPts val="0"/>
              </a:spcBef>
              <a:spcAft>
                <a:spcPts val="1200"/>
              </a:spcAft>
              <a:buClr>
                <a:schemeClr val="accent6"/>
              </a:buClr>
              <a:buFont typeface="Wingdings" pitchFamily="2" charset="2"/>
              <a:buChar char="§"/>
              <a:defRPr sz="2000">
                <a:solidFill>
                  <a:schemeClr val="tx1"/>
                </a:solidFill>
                <a:latin typeface="+mn-lt"/>
              </a:defRPr>
            </a:lvl1pPr>
            <a:lvl2pPr marL="228600" indent="-228600">
              <a:spcBef>
                <a:spcPts val="0"/>
              </a:spcBef>
              <a:spcAft>
                <a:spcPts val="600"/>
              </a:spcAft>
              <a:defRPr sz="2000">
                <a:latin typeface="+mn-lt"/>
              </a:defRPr>
            </a:lvl2pPr>
            <a:lvl3pPr marL="457200" indent="-222250">
              <a:spcBef>
                <a:spcPts val="0"/>
              </a:spcBef>
              <a:spcAft>
                <a:spcPts val="600"/>
              </a:spcAft>
              <a:buFont typeface="Arial" panose="020B0604020202020204" pitchFamily="34" charset="0"/>
              <a:buChar char="•"/>
              <a:defRPr sz="2000">
                <a:latin typeface="+mn-lt"/>
              </a:defRPr>
            </a:lvl3pPr>
            <a:lvl4pPr marL="573088" indent="-222250">
              <a:spcBef>
                <a:spcPts val="0"/>
              </a:spcBef>
              <a:spcAft>
                <a:spcPts val="600"/>
              </a:spcAft>
              <a:buClr>
                <a:schemeClr val="accent6"/>
              </a:buClr>
              <a:buFont typeface="System Font Regular"/>
              <a:buChar char="–"/>
              <a:defRPr sz="2000">
                <a:latin typeface="+mn-lt"/>
              </a:defRPr>
            </a:lvl4pPr>
            <a:lvl5pPr marL="685800" indent="-228600">
              <a:spcBef>
                <a:spcPts val="0"/>
              </a:spcBef>
              <a:spcAft>
                <a:spcPts val="600"/>
              </a:spcAft>
              <a:buClr>
                <a:schemeClr val="accent6"/>
              </a:buClr>
              <a:buSzPct val="100000"/>
              <a:buFont typeface="System Font Regular"/>
              <a:buChar char="–"/>
              <a:tabLst/>
              <a:defRPr sz="20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a:extLst>
              <a:ext uri="{FF2B5EF4-FFF2-40B4-BE49-F238E27FC236}">
                <a16:creationId xmlns:a16="http://schemas.microsoft.com/office/drawing/2014/main" id="{52F0C1DF-6492-8445-A2F1-D57652FA6084}"/>
              </a:ext>
            </a:extLst>
          </p:cNvPr>
          <p:cNvSpPr>
            <a:spLocks noGrp="1"/>
          </p:cNvSpPr>
          <p:nvPr>
            <p:ph type="body" sz="quarter" idx="13"/>
          </p:nvPr>
        </p:nvSpPr>
        <p:spPr>
          <a:xfrm>
            <a:off x="8308113" y="1935126"/>
            <a:ext cx="3648691" cy="2986087"/>
          </a:xfrm>
          <a:prstGeom prst="rect">
            <a:avLst/>
          </a:prstGeom>
        </p:spPr>
        <p:txBody>
          <a:bodyPr/>
          <a:lstStyle>
            <a:lvl1pPr marL="227013" indent="-227013">
              <a:spcBef>
                <a:spcPts val="0"/>
              </a:spcBef>
              <a:spcAft>
                <a:spcPts val="1200"/>
              </a:spcAft>
              <a:buClr>
                <a:schemeClr val="accent6"/>
              </a:buClr>
              <a:buFont typeface="Wingdings" pitchFamily="2" charset="2"/>
              <a:buChar char="§"/>
              <a:defRPr sz="2000">
                <a:solidFill>
                  <a:schemeClr val="tx1"/>
                </a:solidFill>
                <a:latin typeface="+mn-lt"/>
              </a:defRPr>
            </a:lvl1pPr>
            <a:lvl2pPr marL="228600" indent="-228600">
              <a:spcBef>
                <a:spcPts val="0"/>
              </a:spcBef>
              <a:spcAft>
                <a:spcPts val="600"/>
              </a:spcAft>
              <a:defRPr sz="2000">
                <a:latin typeface="+mn-lt"/>
              </a:defRPr>
            </a:lvl2pPr>
            <a:lvl3pPr marL="457200" indent="-222250">
              <a:spcBef>
                <a:spcPts val="0"/>
              </a:spcBef>
              <a:spcAft>
                <a:spcPts val="600"/>
              </a:spcAft>
              <a:buFont typeface="Arial" panose="020B0604020202020204" pitchFamily="34" charset="0"/>
              <a:buChar char="•"/>
              <a:defRPr sz="2000">
                <a:latin typeface="+mn-lt"/>
              </a:defRPr>
            </a:lvl3pPr>
            <a:lvl4pPr marL="573088" indent="-222250">
              <a:spcBef>
                <a:spcPts val="0"/>
              </a:spcBef>
              <a:spcAft>
                <a:spcPts val="600"/>
              </a:spcAft>
              <a:buClr>
                <a:schemeClr val="accent6"/>
              </a:buClr>
              <a:buFont typeface="System Font Regular"/>
              <a:buChar char="–"/>
              <a:defRPr sz="2000">
                <a:latin typeface="+mn-lt"/>
              </a:defRPr>
            </a:lvl4pPr>
            <a:lvl5pPr marL="685800" indent="-228600">
              <a:spcBef>
                <a:spcPts val="0"/>
              </a:spcBef>
              <a:spcAft>
                <a:spcPts val="600"/>
              </a:spcAft>
              <a:buClr>
                <a:schemeClr val="accent6"/>
              </a:buClr>
              <a:buSzPct val="100000"/>
              <a:buFont typeface="System Font Regular"/>
              <a:buChar char="–"/>
              <a:tabLst/>
              <a:defRPr sz="20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89326071"/>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 Text and Picture">
    <p:spTree>
      <p:nvGrpSpPr>
        <p:cNvPr id="1" name=""/>
        <p:cNvGrpSpPr/>
        <p:nvPr/>
      </p:nvGrpSpPr>
      <p:grpSpPr>
        <a:xfrm>
          <a:off x="0" y="0"/>
          <a:ext cx="0" cy="0"/>
          <a:chOff x="0" y="0"/>
          <a:chExt cx="0" cy="0"/>
        </a:xfrm>
      </p:grpSpPr>
      <p:sp>
        <p:nvSpPr>
          <p:cNvPr id="5" name="Title Placeholder 9">
            <a:extLst>
              <a:ext uri="{FF2B5EF4-FFF2-40B4-BE49-F238E27FC236}">
                <a16:creationId xmlns:a16="http://schemas.microsoft.com/office/drawing/2014/main" id="{F03EF72A-8772-7F43-9512-C4B063F665DB}"/>
              </a:ext>
            </a:extLst>
          </p:cNvPr>
          <p:cNvSpPr>
            <a:spLocks noGrp="1"/>
          </p:cNvSpPr>
          <p:nvPr>
            <p:ph type="title"/>
          </p:nvPr>
        </p:nvSpPr>
        <p:spPr>
          <a:xfrm>
            <a:off x="623459" y="1064974"/>
            <a:ext cx="10515163" cy="648915"/>
          </a:xfrm>
          <a:prstGeom prst="rect">
            <a:avLst/>
          </a:prstGeom>
        </p:spPr>
        <p:txBody>
          <a:bodyPr vert="horz" lIns="91440" tIns="45720" rIns="91440" bIns="45720" rtlCol="0" anchor="t">
            <a:normAutofit/>
          </a:bodyPr>
          <a:lstStyle>
            <a:lvl1pPr>
              <a:defRPr sz="3201"/>
            </a:lvl1pPr>
          </a:lstStyle>
          <a:p>
            <a:r>
              <a:rPr lang="en-US" dirty="0"/>
              <a:t>Click to edit Master title style</a:t>
            </a:r>
          </a:p>
        </p:txBody>
      </p:sp>
      <p:sp>
        <p:nvSpPr>
          <p:cNvPr id="10" name="Text Placeholder 9">
            <a:extLst>
              <a:ext uri="{FF2B5EF4-FFF2-40B4-BE49-F238E27FC236}">
                <a16:creationId xmlns:a16="http://schemas.microsoft.com/office/drawing/2014/main" id="{52F0C1DF-6492-8445-A2F1-D57652FA6084}"/>
              </a:ext>
            </a:extLst>
          </p:cNvPr>
          <p:cNvSpPr>
            <a:spLocks noGrp="1"/>
          </p:cNvSpPr>
          <p:nvPr>
            <p:ph type="body" sz="quarter" idx="11"/>
          </p:nvPr>
        </p:nvSpPr>
        <p:spPr>
          <a:xfrm>
            <a:off x="622867" y="1984682"/>
            <a:ext cx="5249959" cy="2986087"/>
          </a:xfrm>
          <a:prstGeom prst="rect">
            <a:avLst/>
          </a:prstGeom>
        </p:spPr>
        <p:txBody>
          <a:bodyPr/>
          <a:lstStyle>
            <a:lvl1pPr marL="457200" indent="-341313">
              <a:spcBef>
                <a:spcPts val="0"/>
              </a:spcBef>
              <a:spcAft>
                <a:spcPts val="1200"/>
              </a:spcAft>
              <a:buClr>
                <a:schemeClr val="accent6"/>
              </a:buClr>
              <a:buFont typeface="Wingdings" pitchFamily="2" charset="2"/>
              <a:buChar char="§"/>
              <a:defRPr sz="2199">
                <a:solidFill>
                  <a:schemeClr val="tx1"/>
                </a:solidFill>
                <a:latin typeface="+mn-lt"/>
              </a:defRPr>
            </a:lvl1pPr>
            <a:lvl2pPr marL="457200" indent="-341313">
              <a:spcBef>
                <a:spcPts val="0"/>
              </a:spcBef>
              <a:spcAft>
                <a:spcPts val="600"/>
              </a:spcAft>
              <a:defRPr sz="2199">
                <a:latin typeface="+mn-lt"/>
              </a:defRPr>
            </a:lvl2pPr>
            <a:lvl3pPr marL="855663" indent="-346075">
              <a:spcBef>
                <a:spcPts val="0"/>
              </a:spcBef>
              <a:spcAft>
                <a:spcPts val="600"/>
              </a:spcAft>
              <a:buFont typeface="Arial" panose="020B0604020202020204" pitchFamily="34" charset="0"/>
              <a:buChar char="•"/>
              <a:defRPr sz="2199">
                <a:latin typeface="+mn-lt"/>
              </a:defRPr>
            </a:lvl3pPr>
            <a:lvl4pPr marL="1201738" indent="-346075">
              <a:spcBef>
                <a:spcPts val="0"/>
              </a:spcBef>
              <a:spcAft>
                <a:spcPts val="600"/>
              </a:spcAft>
              <a:buClr>
                <a:schemeClr val="accent6"/>
              </a:buClr>
              <a:buFont typeface="System Font Regular"/>
              <a:buChar char="–"/>
              <a:defRPr sz="2199">
                <a:latin typeface="+mn-lt"/>
              </a:defRPr>
            </a:lvl4pPr>
            <a:lvl5pPr marL="1371600" indent="-346075">
              <a:spcBef>
                <a:spcPts val="0"/>
              </a:spcBef>
              <a:spcAft>
                <a:spcPts val="600"/>
              </a:spcAft>
              <a:buClr>
                <a:schemeClr val="accent6"/>
              </a:buClr>
              <a:buSzPct val="100000"/>
              <a:buFont typeface="System Font Regular"/>
              <a:buChar char="–"/>
              <a:defRPr sz="2199">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a:extLst>
              <a:ext uri="{FF2B5EF4-FFF2-40B4-BE49-F238E27FC236}">
                <a16:creationId xmlns:a16="http://schemas.microsoft.com/office/drawing/2014/main" id="{FBAF9846-71DA-A44F-8AF9-87E1DDB943E1}"/>
              </a:ext>
            </a:extLst>
          </p:cNvPr>
          <p:cNvSpPr>
            <a:spLocks noGrp="1"/>
          </p:cNvSpPr>
          <p:nvPr>
            <p:ph type="pic" sz="quarter" idx="12"/>
          </p:nvPr>
        </p:nvSpPr>
        <p:spPr>
          <a:xfrm>
            <a:off x="6096000" y="1984682"/>
            <a:ext cx="5043213" cy="2987675"/>
          </a:xfrm>
          <a:prstGeom prst="rect">
            <a:avLst/>
          </a:prstGeom>
        </p:spPr>
        <p:txBody>
          <a:bodyPr anchor="ctr"/>
          <a:lstStyle>
            <a:lvl1pPr algn="ctr">
              <a:defRPr sz="1400"/>
            </a:lvl1pPr>
          </a:lstStyle>
          <a:p>
            <a:endParaRPr lang="en-US" dirty="0"/>
          </a:p>
        </p:txBody>
      </p:sp>
    </p:spTree>
    <p:extLst>
      <p:ext uri="{BB962C8B-B14F-4D97-AF65-F5344CB8AC3E}">
        <p14:creationId xmlns:p14="http://schemas.microsoft.com/office/powerpoint/2010/main" val="3018144544"/>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Date Placeholder 3" hidden="1">
            <a:extLst>
              <a:ext uri="{FF2B5EF4-FFF2-40B4-BE49-F238E27FC236}">
                <a16:creationId xmlns:a16="http://schemas.microsoft.com/office/drawing/2014/main" id="{7E01E1C4-2C84-CE47-85DB-593C82C0EB68}"/>
              </a:ext>
            </a:extLst>
          </p:cNvPr>
          <p:cNvSpPr>
            <a:spLocks noGrp="1"/>
          </p:cNvSpPr>
          <p:nvPr>
            <p:ph type="dt" sz="half" idx="2"/>
          </p:nvPr>
        </p:nvSpPr>
        <p:spPr>
          <a:xfrm>
            <a:off x="623459" y="6356354"/>
            <a:ext cx="274391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C19CEB-2028-2842-AF60-6C74C4CAB384}" type="datetime4">
              <a:rPr lang="en-US" smtClean="0"/>
              <a:t>May 28, 2024</a:t>
            </a:fld>
            <a:endParaRPr lang="en-US" dirty="0"/>
          </a:p>
        </p:txBody>
      </p:sp>
      <p:sp>
        <p:nvSpPr>
          <p:cNvPr id="7" name="Picture Placeholder">
            <a:extLst>
              <a:ext uri="{FF2B5EF4-FFF2-40B4-BE49-F238E27FC236}">
                <a16:creationId xmlns:a16="http://schemas.microsoft.com/office/drawing/2014/main" id="{E8EA923E-BC71-C347-8E04-0810876CF682}"/>
              </a:ext>
            </a:extLst>
          </p:cNvPr>
          <p:cNvSpPr>
            <a:spLocks noGrp="1"/>
          </p:cNvSpPr>
          <p:nvPr>
            <p:ph type="pic" sz="quarter" idx="12"/>
          </p:nvPr>
        </p:nvSpPr>
        <p:spPr>
          <a:xfrm>
            <a:off x="551538" y="1052854"/>
            <a:ext cx="10941633" cy="4471845"/>
          </a:xfrm>
          <a:prstGeom prst="rect">
            <a:avLst/>
          </a:prstGeom>
        </p:spPr>
        <p:txBody>
          <a:bodyPr anchor="ctr"/>
          <a:lstStyle>
            <a:lvl1pPr algn="ctr">
              <a:defRPr sz="1400"/>
            </a:lvl1pPr>
          </a:lstStyle>
          <a:p>
            <a:endParaRPr lang="en-US" dirty="0"/>
          </a:p>
        </p:txBody>
      </p:sp>
    </p:spTree>
    <p:extLst>
      <p:ext uri="{BB962C8B-B14F-4D97-AF65-F5344CB8AC3E}">
        <p14:creationId xmlns:p14="http://schemas.microsoft.com/office/powerpoint/2010/main" val="1169935933"/>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D5088E65-7B0A-2B48-94E1-2853A9E0B48C}"/>
              </a:ext>
            </a:extLst>
          </p:cNvPr>
          <p:cNvSpPr>
            <a:spLocks noGrp="1"/>
          </p:cNvSpPr>
          <p:nvPr>
            <p:ph type="title"/>
          </p:nvPr>
        </p:nvSpPr>
        <p:spPr>
          <a:xfrm>
            <a:off x="2077031" y="2691240"/>
            <a:ext cx="85344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594880093"/>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22FE8953-CC33-2C45-A9FA-27859439A714}"/>
              </a:ext>
            </a:extLst>
          </p:cNvPr>
          <p:cNvSpPr>
            <a:spLocks noGrp="1"/>
          </p:cNvSpPr>
          <p:nvPr>
            <p:ph type="title"/>
          </p:nvPr>
        </p:nvSpPr>
        <p:spPr>
          <a:xfrm>
            <a:off x="2077031" y="2691240"/>
            <a:ext cx="85344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128953078"/>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3.xml"/><Relationship Id="rId1" Type="http://schemas.openxmlformats.org/officeDocument/2006/relationships/slideLayout" Target="../slideLayouts/slideLayout8.xml"/><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4.xml"/><Relationship Id="rId1" Type="http://schemas.openxmlformats.org/officeDocument/2006/relationships/slideLayout" Target="../slideLayouts/slideLayout9.xm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5.xml"/><Relationship Id="rId1" Type="http://schemas.openxmlformats.org/officeDocument/2006/relationships/slideLayout" Target="../slideLayouts/slideLayout10.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tx2"/>
            </a:gs>
            <a:gs pos="100000">
              <a:schemeClr val="tx2">
                <a:lumMod val="75000"/>
              </a:schemeClr>
            </a:gs>
          </a:gsLst>
          <a:lin ang="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878181"/>
      </p:ext>
    </p:extLst>
  </p:cSld>
  <p:clrMap bg1="lt1" tx1="dk1" bg2="lt2" tx2="dk2" accent1="accent1" accent2="accent2" accent3="accent3" accent4="accent4" accent5="accent5" accent6="accent6" hlink="hlink" folHlink="folHlink"/>
  <p:sldLayoutIdLst>
    <p:sldLayoutId id="2147483712" r:id="rId1"/>
  </p:sldLayoutIdLst>
  <p:transition spd="slow">
    <p:fade/>
  </p:transition>
  <p:hf sldNum="0" hdr="0" ftr="0"/>
  <p:txStyles>
    <p:titleStyle>
      <a:lvl1pPr algn="ctr" defTabSz="1218915" rtl="0" eaLnBrk="1" latinLnBrk="0" hangingPunct="1">
        <a:spcBef>
          <a:spcPct val="0"/>
        </a:spcBef>
        <a:buNone/>
        <a:defRPr sz="5865" kern="1200">
          <a:solidFill>
            <a:schemeClr val="tx1"/>
          </a:solidFill>
          <a:latin typeface="+mj-lt"/>
          <a:ea typeface="+mj-ea"/>
          <a:cs typeface="+mj-cs"/>
        </a:defRPr>
      </a:lvl1pPr>
    </p:titleStyle>
    <p:bodyStyle>
      <a:lvl1pPr marL="457094" indent="-457094" algn="l" defTabSz="1218915" rtl="0" eaLnBrk="1" latinLnBrk="0" hangingPunct="1">
        <a:spcBef>
          <a:spcPct val="20000"/>
        </a:spcBef>
        <a:buFont typeface="Arial" pitchFamily="34" charset="0"/>
        <a:buChar char="•"/>
        <a:defRPr sz="4266" kern="1200">
          <a:solidFill>
            <a:schemeClr val="tx1"/>
          </a:solidFill>
          <a:latin typeface="+mn-lt"/>
          <a:ea typeface="+mn-ea"/>
          <a:cs typeface="+mn-cs"/>
        </a:defRPr>
      </a:lvl1pPr>
      <a:lvl2pPr marL="990368" indent="-380911" algn="l" defTabSz="1218915"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644" indent="-304729" algn="l" defTabSz="121891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915" rtl="0" eaLnBrk="1" latinLnBrk="0" hangingPunct="1">
        <a:defRPr sz="2399" kern="1200">
          <a:solidFill>
            <a:schemeClr val="tx1"/>
          </a:solidFill>
          <a:latin typeface="+mn-lt"/>
          <a:ea typeface="+mn-ea"/>
          <a:cs typeface="+mn-cs"/>
        </a:defRPr>
      </a:lvl1pPr>
      <a:lvl2pPr marL="609458" algn="l" defTabSz="1218915" rtl="0" eaLnBrk="1" latinLnBrk="0" hangingPunct="1">
        <a:defRPr sz="2399" kern="1200">
          <a:solidFill>
            <a:schemeClr val="tx1"/>
          </a:solidFill>
          <a:latin typeface="+mn-lt"/>
          <a:ea typeface="+mn-ea"/>
          <a:cs typeface="+mn-cs"/>
        </a:defRPr>
      </a:lvl2pPr>
      <a:lvl3pPr marL="1218915" algn="l" defTabSz="1218915" rtl="0" eaLnBrk="1" latinLnBrk="0" hangingPunct="1">
        <a:defRPr sz="2399" kern="1200">
          <a:solidFill>
            <a:schemeClr val="tx1"/>
          </a:solidFill>
          <a:latin typeface="+mn-lt"/>
          <a:ea typeface="+mn-ea"/>
          <a:cs typeface="+mn-cs"/>
        </a:defRPr>
      </a:lvl3pPr>
      <a:lvl4pPr marL="1828373" algn="l" defTabSz="1218915" rtl="0" eaLnBrk="1" latinLnBrk="0" hangingPunct="1">
        <a:defRPr sz="2399" kern="1200">
          <a:solidFill>
            <a:schemeClr val="tx1"/>
          </a:solidFill>
          <a:latin typeface="+mn-lt"/>
          <a:ea typeface="+mn-ea"/>
          <a:cs typeface="+mn-cs"/>
        </a:defRPr>
      </a:lvl4pPr>
      <a:lvl5pPr marL="2437830" algn="l" defTabSz="1218915" rtl="0" eaLnBrk="1" latinLnBrk="0" hangingPunct="1">
        <a:defRPr sz="2399" kern="1200">
          <a:solidFill>
            <a:schemeClr val="tx1"/>
          </a:solidFill>
          <a:latin typeface="+mn-lt"/>
          <a:ea typeface="+mn-ea"/>
          <a:cs typeface="+mn-cs"/>
        </a:defRPr>
      </a:lvl5pPr>
      <a:lvl6pPr marL="3047289" algn="l" defTabSz="1218915" rtl="0" eaLnBrk="1" latinLnBrk="0" hangingPunct="1">
        <a:defRPr sz="2399" kern="1200">
          <a:solidFill>
            <a:schemeClr val="tx1"/>
          </a:solidFill>
          <a:latin typeface="+mn-lt"/>
          <a:ea typeface="+mn-ea"/>
          <a:cs typeface="+mn-cs"/>
        </a:defRPr>
      </a:lvl6pPr>
      <a:lvl7pPr marL="3656747" algn="l" defTabSz="1218915" rtl="0" eaLnBrk="1" latinLnBrk="0" hangingPunct="1">
        <a:defRPr sz="2399" kern="1200">
          <a:solidFill>
            <a:schemeClr val="tx1"/>
          </a:solidFill>
          <a:latin typeface="+mn-lt"/>
          <a:ea typeface="+mn-ea"/>
          <a:cs typeface="+mn-cs"/>
        </a:defRPr>
      </a:lvl7pPr>
      <a:lvl8pPr marL="4266204" algn="l" defTabSz="1218915" rtl="0" eaLnBrk="1" latinLnBrk="0" hangingPunct="1">
        <a:defRPr sz="2399" kern="1200">
          <a:solidFill>
            <a:schemeClr val="tx1"/>
          </a:solidFill>
          <a:latin typeface="+mn-lt"/>
          <a:ea typeface="+mn-ea"/>
          <a:cs typeface="+mn-cs"/>
        </a:defRPr>
      </a:lvl8pPr>
      <a:lvl9pPr marL="4875662" algn="l" defTabSz="1218915" rtl="0" eaLnBrk="1" latinLnBrk="0" hangingPunct="1">
        <a:defRPr sz="23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0F4FCDD2-5E10-224D-8C68-31BC1F67A43E}"/>
              </a:ext>
            </a:extLst>
          </p:cNvPr>
          <p:cNvSpPr>
            <a:spLocks noGrp="1"/>
          </p:cNvSpPr>
          <p:nvPr>
            <p:ph type="title"/>
          </p:nvPr>
        </p:nvSpPr>
        <p:spPr>
          <a:xfrm>
            <a:off x="623459" y="1052854"/>
            <a:ext cx="10797792" cy="648915"/>
          </a:xfrm>
          <a:prstGeom prst="rect">
            <a:avLst/>
          </a:prstGeom>
        </p:spPr>
        <p:txBody>
          <a:bodyPr vert="horz" lIns="91440" tIns="45720" rIns="91440" bIns="45720" rtlCol="0" anchor="t">
            <a:normAutofit/>
          </a:bodyPr>
          <a:lstStyle/>
          <a:p>
            <a:r>
              <a:rPr lang="en-US" dirty="0"/>
              <a:t>Click to edit Master title style</a:t>
            </a:r>
          </a:p>
        </p:txBody>
      </p:sp>
      <p:sp>
        <p:nvSpPr>
          <p:cNvPr id="7" name="Rectangle 6"/>
          <p:cNvSpPr/>
          <p:nvPr/>
        </p:nvSpPr>
        <p:spPr>
          <a:xfrm>
            <a:off x="0" y="4"/>
            <a:ext cx="12192000" cy="728547"/>
          </a:xfrm>
          <a:prstGeom prst="rect">
            <a:avLst/>
          </a:prstGeom>
          <a:gradFill>
            <a:gsLst>
              <a:gs pos="23000">
                <a:schemeClr val="tx2">
                  <a:lumMod val="75000"/>
                </a:schemeClr>
              </a:gs>
              <a:gs pos="100000">
                <a:schemeClr val="accent4"/>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399" dirty="0"/>
          </a:p>
        </p:txBody>
      </p:sp>
      <p:sp>
        <p:nvSpPr>
          <p:cNvPr id="6" name="Oval 5">
            <a:extLst>
              <a:ext uri="{FF2B5EF4-FFF2-40B4-BE49-F238E27FC236}">
                <a16:creationId xmlns:a16="http://schemas.microsoft.com/office/drawing/2014/main" id="{DC63F7F3-9642-BA4D-83B9-EB92AB17B872}"/>
              </a:ext>
            </a:extLst>
          </p:cNvPr>
          <p:cNvSpPr/>
          <p:nvPr userDrawn="1"/>
        </p:nvSpPr>
        <p:spPr>
          <a:xfrm>
            <a:off x="11623249" y="220765"/>
            <a:ext cx="301120" cy="3076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a:endParaRPr lang="en-US" sz="2487" dirty="0"/>
          </a:p>
        </p:txBody>
      </p:sp>
      <p:sp>
        <p:nvSpPr>
          <p:cNvPr id="8" name="TextBox 7">
            <a:extLst>
              <a:ext uri="{FF2B5EF4-FFF2-40B4-BE49-F238E27FC236}">
                <a16:creationId xmlns:a16="http://schemas.microsoft.com/office/drawing/2014/main" id="{7B8C0E48-51A4-0042-B570-D9B72B6AACAE}"/>
              </a:ext>
            </a:extLst>
          </p:cNvPr>
          <p:cNvSpPr txBox="1"/>
          <p:nvPr userDrawn="1"/>
        </p:nvSpPr>
        <p:spPr>
          <a:xfrm>
            <a:off x="11595648" y="251502"/>
            <a:ext cx="356321" cy="246221"/>
          </a:xfrm>
          <a:prstGeom prst="rect">
            <a:avLst/>
          </a:prstGeom>
          <a:noFill/>
        </p:spPr>
        <p:txBody>
          <a:bodyPr wrap="square" rtlCol="0">
            <a:spAutoFit/>
          </a:bodyPr>
          <a:lstStyle/>
          <a:p>
            <a:pPr algn="ctr"/>
            <a:fld id="{A565D13D-210D-7741-99FD-FE938200C5BF}" type="slidenum">
              <a:rPr lang="en-US" sz="1000" b="1" smtClean="0">
                <a:solidFill>
                  <a:schemeClr val="bg1"/>
                </a:solidFill>
              </a:rPr>
              <a:t>‹#›</a:t>
            </a:fld>
            <a:endParaRPr lang="en-US" sz="1000" b="1" dirty="0">
              <a:solidFill>
                <a:schemeClr val="bg1"/>
              </a:solidFill>
            </a:endParaRPr>
          </a:p>
        </p:txBody>
      </p:sp>
      <p:pic>
        <p:nvPicPr>
          <p:cNvPr id="3" name="Picture 2" descr="A picture containing text&#10;&#10;Description automatically generated">
            <a:extLst>
              <a:ext uri="{FF2B5EF4-FFF2-40B4-BE49-F238E27FC236}">
                <a16:creationId xmlns:a16="http://schemas.microsoft.com/office/drawing/2014/main" id="{4EF2D206-5C44-4A17-92F2-99E3AA9FDFB7}"/>
              </a:ext>
            </a:extLst>
          </p:cNvPr>
          <p:cNvPicPr>
            <a:picLocks noChangeAspect="1"/>
          </p:cNvPicPr>
          <p:nvPr userDrawn="1"/>
        </p:nvPicPr>
        <p:blipFill>
          <a:blip r:embed="rId8"/>
          <a:stretch>
            <a:fillRect/>
          </a:stretch>
        </p:blipFill>
        <p:spPr>
          <a:xfrm>
            <a:off x="9587176" y="5839641"/>
            <a:ext cx="2337193" cy="797594"/>
          </a:xfrm>
          <a:prstGeom prst="rect">
            <a:avLst/>
          </a:prstGeom>
        </p:spPr>
      </p:pic>
    </p:spTree>
  </p:cSld>
  <p:clrMap bg1="lt1" tx1="dk1" bg2="lt2" tx2="dk2" accent1="accent1" accent2="accent2" accent3="accent3" accent4="accent4" accent5="accent5" accent6="accent6" hlink="hlink" folHlink="folHlink"/>
  <p:sldLayoutIdLst>
    <p:sldLayoutId id="2147483726" r:id="rId1"/>
    <p:sldLayoutId id="2147483677" r:id="rId2"/>
    <p:sldLayoutId id="2147483725" r:id="rId3"/>
    <p:sldLayoutId id="2147483727" r:id="rId4"/>
    <p:sldLayoutId id="2147483724" r:id="rId5"/>
    <p:sldLayoutId id="2147483701" r:id="rId6"/>
  </p:sldLayoutIdLst>
  <p:transition spd="slow">
    <p:fade/>
  </p:transition>
  <p:hf sldNum="0" hdr="0" ftr="0"/>
  <p:txStyles>
    <p:titleStyle>
      <a:lvl1pPr algn="l" defTabSz="1218915" rtl="0" eaLnBrk="1" latinLnBrk="0" hangingPunct="1">
        <a:spcBef>
          <a:spcPct val="0"/>
        </a:spcBef>
        <a:buNone/>
        <a:defRPr sz="3200" kern="1200">
          <a:solidFill>
            <a:schemeClr val="accent6"/>
          </a:solidFill>
          <a:latin typeface="+mj-lt"/>
          <a:ea typeface="+mj-ea"/>
          <a:cs typeface="Arial" pitchFamily="34" charset="0"/>
        </a:defRPr>
      </a:lvl1pPr>
    </p:titleStyle>
    <p:bodyStyle>
      <a:lvl1pPr marL="0" indent="0" algn="l" defTabSz="121891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65" indent="-457207" algn="l" defTabSz="1218915" rtl="0" eaLnBrk="1" latinLnBrk="0" hangingPunct="1">
        <a:spcBef>
          <a:spcPct val="20000"/>
        </a:spcBef>
        <a:buClr>
          <a:schemeClr val="accent6"/>
        </a:buClr>
        <a:buFont typeface="Wingdings" pitchFamily="2" charset="2"/>
        <a:buChar char="§"/>
        <a:defRPr sz="2601" kern="1200">
          <a:solidFill>
            <a:schemeClr val="tx1"/>
          </a:solidFill>
          <a:latin typeface="+mj-lt"/>
          <a:ea typeface="+mn-ea"/>
          <a:cs typeface="Arial" pitchFamily="34" charset="0"/>
        </a:defRPr>
      </a:lvl2pPr>
      <a:lvl3pPr marL="1523644" indent="-304729" algn="l" defTabSz="1218915" rtl="0" eaLnBrk="1" latinLnBrk="0" hangingPunct="1">
        <a:spcBef>
          <a:spcPct val="20000"/>
        </a:spcBef>
        <a:buClr>
          <a:schemeClr val="accent6"/>
        </a:buClr>
        <a:buFont typeface="STIXGeneral-Regular" pitchFamily="2" charset="2"/>
        <a:buChar char="⎯"/>
        <a:defRPr sz="2601" kern="1200">
          <a:solidFill>
            <a:schemeClr val="tx1"/>
          </a:solidFill>
          <a:latin typeface="+mj-lt"/>
          <a:ea typeface="+mn-ea"/>
          <a:cs typeface="Arial" pitchFamily="34" charset="0"/>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915" rtl="0" eaLnBrk="1" latinLnBrk="0" hangingPunct="1">
        <a:defRPr sz="2399" kern="1200">
          <a:solidFill>
            <a:schemeClr val="tx1"/>
          </a:solidFill>
          <a:latin typeface="+mn-lt"/>
          <a:ea typeface="+mn-ea"/>
          <a:cs typeface="+mn-cs"/>
        </a:defRPr>
      </a:lvl1pPr>
      <a:lvl2pPr marL="609458" algn="l" defTabSz="1218915" rtl="0" eaLnBrk="1" latinLnBrk="0" hangingPunct="1">
        <a:defRPr sz="2399" kern="1200">
          <a:solidFill>
            <a:schemeClr val="tx1"/>
          </a:solidFill>
          <a:latin typeface="+mn-lt"/>
          <a:ea typeface="+mn-ea"/>
          <a:cs typeface="+mn-cs"/>
        </a:defRPr>
      </a:lvl2pPr>
      <a:lvl3pPr marL="1218915" algn="l" defTabSz="1218915" rtl="0" eaLnBrk="1" latinLnBrk="0" hangingPunct="1">
        <a:defRPr sz="2399" kern="1200">
          <a:solidFill>
            <a:schemeClr val="tx1"/>
          </a:solidFill>
          <a:latin typeface="+mn-lt"/>
          <a:ea typeface="+mn-ea"/>
          <a:cs typeface="+mn-cs"/>
        </a:defRPr>
      </a:lvl3pPr>
      <a:lvl4pPr marL="1828373" algn="l" defTabSz="1218915" rtl="0" eaLnBrk="1" latinLnBrk="0" hangingPunct="1">
        <a:defRPr sz="2399" kern="1200">
          <a:solidFill>
            <a:schemeClr val="tx1"/>
          </a:solidFill>
          <a:latin typeface="+mn-lt"/>
          <a:ea typeface="+mn-ea"/>
          <a:cs typeface="+mn-cs"/>
        </a:defRPr>
      </a:lvl4pPr>
      <a:lvl5pPr marL="2437830" algn="l" defTabSz="1218915" rtl="0" eaLnBrk="1" latinLnBrk="0" hangingPunct="1">
        <a:defRPr sz="2399" kern="1200">
          <a:solidFill>
            <a:schemeClr val="tx1"/>
          </a:solidFill>
          <a:latin typeface="+mn-lt"/>
          <a:ea typeface="+mn-ea"/>
          <a:cs typeface="+mn-cs"/>
        </a:defRPr>
      </a:lvl5pPr>
      <a:lvl6pPr marL="3047289" algn="l" defTabSz="1218915" rtl="0" eaLnBrk="1" latinLnBrk="0" hangingPunct="1">
        <a:defRPr sz="2399" kern="1200">
          <a:solidFill>
            <a:schemeClr val="tx1"/>
          </a:solidFill>
          <a:latin typeface="+mn-lt"/>
          <a:ea typeface="+mn-ea"/>
          <a:cs typeface="+mn-cs"/>
        </a:defRPr>
      </a:lvl6pPr>
      <a:lvl7pPr marL="3656747" algn="l" defTabSz="1218915" rtl="0" eaLnBrk="1" latinLnBrk="0" hangingPunct="1">
        <a:defRPr sz="2399" kern="1200">
          <a:solidFill>
            <a:schemeClr val="tx1"/>
          </a:solidFill>
          <a:latin typeface="+mn-lt"/>
          <a:ea typeface="+mn-ea"/>
          <a:cs typeface="+mn-cs"/>
        </a:defRPr>
      </a:lvl7pPr>
      <a:lvl8pPr marL="4266204" algn="l" defTabSz="1218915" rtl="0" eaLnBrk="1" latinLnBrk="0" hangingPunct="1">
        <a:defRPr sz="2399" kern="1200">
          <a:solidFill>
            <a:schemeClr val="tx1"/>
          </a:solidFill>
          <a:latin typeface="+mn-lt"/>
          <a:ea typeface="+mn-ea"/>
          <a:cs typeface="+mn-cs"/>
        </a:defRPr>
      </a:lvl8pPr>
      <a:lvl9pPr marL="4875662" algn="l" defTabSz="1218915" rtl="0" eaLnBrk="1" latinLnBrk="0" hangingPunct="1">
        <a:defRPr sz="23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tx2">
                <a:lumMod val="75000"/>
              </a:schemeClr>
            </a:gs>
            <a:gs pos="99000">
              <a:schemeClr val="accent1"/>
            </a:gs>
          </a:gsLst>
          <a:lin ang="0" scaled="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77031" y="2691240"/>
            <a:ext cx="8534400" cy="1143000"/>
          </a:xfrm>
          <a:prstGeom prst="rect">
            <a:avLst/>
          </a:prstGeom>
        </p:spPr>
        <p:txBody>
          <a:bodyPr vert="horz" lIns="91440" tIns="45720" rIns="91440" bIns="45720" rtlCol="0" anchor="ctr">
            <a:normAutofit/>
          </a:bodyPr>
          <a:lstStyle/>
          <a:p>
            <a:r>
              <a:rPr lang="en-US" dirty="0"/>
              <a:t>Click to edit Master title style</a:t>
            </a:r>
          </a:p>
        </p:txBody>
      </p:sp>
      <p:pic>
        <p:nvPicPr>
          <p:cNvPr id="4" name="Picture 3">
            <a:extLst>
              <a:ext uri="{FF2B5EF4-FFF2-40B4-BE49-F238E27FC236}">
                <a16:creationId xmlns:a16="http://schemas.microsoft.com/office/drawing/2014/main" id="{1E6D2DF8-A095-7041-8A98-EC9FC1876BA0}"/>
              </a:ext>
            </a:extLst>
          </p:cNvPr>
          <p:cNvPicPr>
            <a:picLocks noChangeAspect="1"/>
          </p:cNvPicPr>
          <p:nvPr userDrawn="1"/>
        </p:nvPicPr>
        <p:blipFill>
          <a:blip r:embed="rId3">
            <a:alphaModFix amt="12000"/>
          </a:blip>
          <a:stretch>
            <a:fillRect/>
          </a:stretch>
        </p:blipFill>
        <p:spPr>
          <a:xfrm>
            <a:off x="273729" y="0"/>
            <a:ext cx="1262984" cy="685800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27628A62-02C9-404D-A91F-E44E9160D7E5}"/>
              </a:ext>
            </a:extLst>
          </p:cNvPr>
          <p:cNvPicPr>
            <a:picLocks noChangeAspect="1"/>
          </p:cNvPicPr>
          <p:nvPr userDrawn="1"/>
        </p:nvPicPr>
        <p:blipFill>
          <a:blip r:embed="rId4">
            <a:biLevel thresh="25000"/>
          </a:blip>
          <a:stretch>
            <a:fillRect/>
          </a:stretch>
        </p:blipFill>
        <p:spPr>
          <a:xfrm>
            <a:off x="9581078" y="5676134"/>
            <a:ext cx="2337193" cy="797594"/>
          </a:xfrm>
          <a:prstGeom prst="rect">
            <a:avLst/>
          </a:prstGeom>
        </p:spPr>
      </p:pic>
    </p:spTree>
    <p:extLst>
      <p:ext uri="{BB962C8B-B14F-4D97-AF65-F5344CB8AC3E}">
        <p14:creationId xmlns:p14="http://schemas.microsoft.com/office/powerpoint/2010/main" val="2808723325"/>
      </p:ext>
    </p:extLst>
  </p:cSld>
  <p:clrMap bg1="lt1" tx1="dk1" bg2="lt2" tx2="dk2" accent1="accent1" accent2="accent2" accent3="accent3" accent4="accent4" accent5="accent5" accent6="accent6" hlink="hlink" folHlink="folHlink"/>
  <p:sldLayoutIdLst>
    <p:sldLayoutId id="2147483717" r:id="rId1"/>
  </p:sldLayoutIdLst>
  <p:transition spd="slow">
    <p:fade/>
  </p:transition>
  <p:hf sldNum="0" hdr="0" ftr="0"/>
  <p:txStyles>
    <p:titleStyle>
      <a:lvl1pPr algn="l" defTabSz="1218915" rtl="0" eaLnBrk="1" latinLnBrk="0" hangingPunct="1">
        <a:spcBef>
          <a:spcPct val="0"/>
        </a:spcBef>
        <a:buNone/>
        <a:defRPr sz="3800" b="0" i="0" kern="1200">
          <a:solidFill>
            <a:schemeClr val="bg1"/>
          </a:solidFill>
          <a:latin typeface="Arial" panose="020B0604020202020204" pitchFamily="34" charset="0"/>
          <a:ea typeface="+mj-ea"/>
          <a:cs typeface="Arial" pitchFamily="34" charset="0"/>
        </a:defRPr>
      </a:lvl1pPr>
    </p:titleStyle>
    <p:bodyStyle>
      <a:lvl1pPr marL="457094" indent="-457094" algn="l" defTabSz="1218915" rtl="0" eaLnBrk="1" latinLnBrk="0" hangingPunct="1">
        <a:spcBef>
          <a:spcPct val="20000"/>
        </a:spcBef>
        <a:buFont typeface="Arial" pitchFamily="34" charset="0"/>
        <a:buChar char="•"/>
        <a:defRPr sz="4266" kern="1200">
          <a:solidFill>
            <a:schemeClr val="tx1"/>
          </a:solidFill>
          <a:latin typeface="+mn-lt"/>
          <a:ea typeface="+mn-ea"/>
          <a:cs typeface="+mn-cs"/>
        </a:defRPr>
      </a:lvl1pPr>
      <a:lvl2pPr marL="990368" indent="-380911" algn="l" defTabSz="1218915"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644" indent="-304729" algn="l" defTabSz="121891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915" rtl="0" eaLnBrk="1" latinLnBrk="0" hangingPunct="1">
        <a:defRPr sz="2399" kern="1200">
          <a:solidFill>
            <a:schemeClr val="tx1"/>
          </a:solidFill>
          <a:latin typeface="+mn-lt"/>
          <a:ea typeface="+mn-ea"/>
          <a:cs typeface="+mn-cs"/>
        </a:defRPr>
      </a:lvl1pPr>
      <a:lvl2pPr marL="609458" algn="l" defTabSz="1218915" rtl="0" eaLnBrk="1" latinLnBrk="0" hangingPunct="1">
        <a:defRPr sz="2399" kern="1200">
          <a:solidFill>
            <a:schemeClr val="tx1"/>
          </a:solidFill>
          <a:latin typeface="+mn-lt"/>
          <a:ea typeface="+mn-ea"/>
          <a:cs typeface="+mn-cs"/>
        </a:defRPr>
      </a:lvl2pPr>
      <a:lvl3pPr marL="1218915" algn="l" defTabSz="1218915" rtl="0" eaLnBrk="1" latinLnBrk="0" hangingPunct="1">
        <a:defRPr sz="2399" kern="1200">
          <a:solidFill>
            <a:schemeClr val="tx1"/>
          </a:solidFill>
          <a:latin typeface="+mn-lt"/>
          <a:ea typeface="+mn-ea"/>
          <a:cs typeface="+mn-cs"/>
        </a:defRPr>
      </a:lvl3pPr>
      <a:lvl4pPr marL="1828373" algn="l" defTabSz="1218915" rtl="0" eaLnBrk="1" latinLnBrk="0" hangingPunct="1">
        <a:defRPr sz="2399" kern="1200">
          <a:solidFill>
            <a:schemeClr val="tx1"/>
          </a:solidFill>
          <a:latin typeface="+mn-lt"/>
          <a:ea typeface="+mn-ea"/>
          <a:cs typeface="+mn-cs"/>
        </a:defRPr>
      </a:lvl4pPr>
      <a:lvl5pPr marL="2437830" algn="l" defTabSz="1218915" rtl="0" eaLnBrk="1" latinLnBrk="0" hangingPunct="1">
        <a:defRPr sz="2399" kern="1200">
          <a:solidFill>
            <a:schemeClr val="tx1"/>
          </a:solidFill>
          <a:latin typeface="+mn-lt"/>
          <a:ea typeface="+mn-ea"/>
          <a:cs typeface="+mn-cs"/>
        </a:defRPr>
      </a:lvl5pPr>
      <a:lvl6pPr marL="3047289" algn="l" defTabSz="1218915" rtl="0" eaLnBrk="1" latinLnBrk="0" hangingPunct="1">
        <a:defRPr sz="2399" kern="1200">
          <a:solidFill>
            <a:schemeClr val="tx1"/>
          </a:solidFill>
          <a:latin typeface="+mn-lt"/>
          <a:ea typeface="+mn-ea"/>
          <a:cs typeface="+mn-cs"/>
        </a:defRPr>
      </a:lvl6pPr>
      <a:lvl7pPr marL="3656747" algn="l" defTabSz="1218915" rtl="0" eaLnBrk="1" latinLnBrk="0" hangingPunct="1">
        <a:defRPr sz="2399" kern="1200">
          <a:solidFill>
            <a:schemeClr val="tx1"/>
          </a:solidFill>
          <a:latin typeface="+mn-lt"/>
          <a:ea typeface="+mn-ea"/>
          <a:cs typeface="+mn-cs"/>
        </a:defRPr>
      </a:lvl7pPr>
      <a:lvl8pPr marL="4266204" algn="l" defTabSz="1218915" rtl="0" eaLnBrk="1" latinLnBrk="0" hangingPunct="1">
        <a:defRPr sz="2399" kern="1200">
          <a:solidFill>
            <a:schemeClr val="tx1"/>
          </a:solidFill>
          <a:latin typeface="+mn-lt"/>
          <a:ea typeface="+mn-ea"/>
          <a:cs typeface="+mn-cs"/>
        </a:defRPr>
      </a:lvl8pPr>
      <a:lvl9pPr marL="4875662" algn="l" defTabSz="1218915" rtl="0" eaLnBrk="1" latinLnBrk="0" hangingPunct="1">
        <a:defRPr sz="23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57000">
              <a:srgbClr val="B41B1A"/>
            </a:gs>
            <a:gs pos="0">
              <a:schemeClr val="accent3"/>
            </a:gs>
            <a:gs pos="99000">
              <a:schemeClr val="accent4"/>
            </a:gs>
          </a:gsLst>
          <a:lin ang="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6D2DF8-A095-7041-8A98-EC9FC1876BA0}"/>
              </a:ext>
            </a:extLst>
          </p:cNvPr>
          <p:cNvPicPr>
            <a:picLocks noChangeAspect="1"/>
          </p:cNvPicPr>
          <p:nvPr userDrawn="1"/>
        </p:nvPicPr>
        <p:blipFill>
          <a:blip r:embed="rId3">
            <a:alphaModFix amt="12000"/>
          </a:blip>
          <a:stretch>
            <a:fillRect/>
          </a:stretch>
        </p:blipFill>
        <p:spPr>
          <a:xfrm>
            <a:off x="273729" y="0"/>
            <a:ext cx="1262984" cy="6858000"/>
          </a:xfrm>
          <a:prstGeom prst="rect">
            <a:avLst/>
          </a:prstGeom>
        </p:spPr>
      </p:pic>
      <p:sp>
        <p:nvSpPr>
          <p:cNvPr id="9" name="Title Placeholder 1">
            <a:extLst>
              <a:ext uri="{FF2B5EF4-FFF2-40B4-BE49-F238E27FC236}">
                <a16:creationId xmlns:a16="http://schemas.microsoft.com/office/drawing/2014/main" id="{8D9DD1BC-81E8-1B42-AB2F-FA7D4C98C3F2}"/>
              </a:ext>
            </a:extLst>
          </p:cNvPr>
          <p:cNvSpPr>
            <a:spLocks noGrp="1"/>
          </p:cNvSpPr>
          <p:nvPr>
            <p:ph type="title"/>
          </p:nvPr>
        </p:nvSpPr>
        <p:spPr>
          <a:xfrm>
            <a:off x="2077031" y="2691240"/>
            <a:ext cx="8534400" cy="1143000"/>
          </a:xfrm>
          <a:prstGeom prst="rect">
            <a:avLst/>
          </a:prstGeom>
        </p:spPr>
        <p:txBody>
          <a:bodyPr vert="horz" lIns="91440" tIns="45720" rIns="91440" bIns="45720" rtlCol="0" anchor="ctr">
            <a:normAutofit/>
          </a:bodyPr>
          <a:lstStyle/>
          <a:p>
            <a:r>
              <a:rPr lang="en-US" dirty="0"/>
              <a:t>Click to edit Master title style</a:t>
            </a:r>
          </a:p>
        </p:txBody>
      </p:sp>
      <p:pic>
        <p:nvPicPr>
          <p:cNvPr id="6" name="Picture 5" descr="A picture containing text&#10;&#10;Description automatically generated">
            <a:extLst>
              <a:ext uri="{FF2B5EF4-FFF2-40B4-BE49-F238E27FC236}">
                <a16:creationId xmlns:a16="http://schemas.microsoft.com/office/drawing/2014/main" id="{EF50D671-5BE7-4558-ACD4-3A6F4E3CA7A4}"/>
              </a:ext>
            </a:extLst>
          </p:cNvPr>
          <p:cNvPicPr>
            <a:picLocks noChangeAspect="1"/>
          </p:cNvPicPr>
          <p:nvPr userDrawn="1"/>
        </p:nvPicPr>
        <p:blipFill>
          <a:blip r:embed="rId4">
            <a:biLevel thresh="25000"/>
          </a:blip>
          <a:stretch>
            <a:fillRect/>
          </a:stretch>
        </p:blipFill>
        <p:spPr>
          <a:xfrm>
            <a:off x="9581078" y="5675869"/>
            <a:ext cx="2337193" cy="797594"/>
          </a:xfrm>
          <a:prstGeom prst="rect">
            <a:avLst/>
          </a:prstGeom>
        </p:spPr>
      </p:pic>
    </p:spTree>
    <p:extLst>
      <p:ext uri="{BB962C8B-B14F-4D97-AF65-F5344CB8AC3E}">
        <p14:creationId xmlns:p14="http://schemas.microsoft.com/office/powerpoint/2010/main" val="1361985833"/>
      </p:ext>
    </p:extLst>
  </p:cSld>
  <p:clrMap bg1="lt1" tx1="dk1" bg2="lt2" tx2="dk2" accent1="accent1" accent2="accent2" accent3="accent3" accent4="accent4" accent5="accent5" accent6="accent6" hlink="hlink" folHlink="folHlink"/>
  <p:sldLayoutIdLst>
    <p:sldLayoutId id="2147483721" r:id="rId1"/>
  </p:sldLayoutIdLst>
  <p:transition spd="slow">
    <p:fade/>
  </p:transition>
  <p:hf sldNum="0" hdr="0" ftr="0"/>
  <p:txStyles>
    <p:titleStyle>
      <a:lvl1pPr algn="l" defTabSz="1218915" rtl="0" eaLnBrk="1" latinLnBrk="0" hangingPunct="1">
        <a:spcBef>
          <a:spcPct val="0"/>
        </a:spcBef>
        <a:buNone/>
        <a:defRPr sz="3800" b="0" i="0" kern="1200">
          <a:solidFill>
            <a:schemeClr val="bg1"/>
          </a:solidFill>
          <a:latin typeface="Arial" panose="020B0604020202020204" pitchFamily="34" charset="0"/>
          <a:ea typeface="+mj-ea"/>
          <a:cs typeface="Arial" pitchFamily="34" charset="0"/>
        </a:defRPr>
      </a:lvl1pPr>
    </p:titleStyle>
    <p:bodyStyle>
      <a:lvl1pPr marL="457094" indent="-457094" algn="l" defTabSz="1218915" rtl="0" eaLnBrk="1" latinLnBrk="0" hangingPunct="1">
        <a:spcBef>
          <a:spcPct val="20000"/>
        </a:spcBef>
        <a:buFont typeface="Arial" pitchFamily="34" charset="0"/>
        <a:buChar char="•"/>
        <a:defRPr sz="4266" kern="1200">
          <a:solidFill>
            <a:schemeClr val="tx1"/>
          </a:solidFill>
          <a:latin typeface="+mn-lt"/>
          <a:ea typeface="+mn-ea"/>
          <a:cs typeface="+mn-cs"/>
        </a:defRPr>
      </a:lvl1pPr>
      <a:lvl2pPr marL="990368" indent="-380911" algn="l" defTabSz="1218915"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644" indent="-304729" algn="l" defTabSz="121891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915" rtl="0" eaLnBrk="1" latinLnBrk="0" hangingPunct="1">
        <a:defRPr sz="2399" kern="1200">
          <a:solidFill>
            <a:schemeClr val="tx1"/>
          </a:solidFill>
          <a:latin typeface="+mn-lt"/>
          <a:ea typeface="+mn-ea"/>
          <a:cs typeface="+mn-cs"/>
        </a:defRPr>
      </a:lvl1pPr>
      <a:lvl2pPr marL="609458" algn="l" defTabSz="1218915" rtl="0" eaLnBrk="1" latinLnBrk="0" hangingPunct="1">
        <a:defRPr sz="2399" kern="1200">
          <a:solidFill>
            <a:schemeClr val="tx1"/>
          </a:solidFill>
          <a:latin typeface="+mn-lt"/>
          <a:ea typeface="+mn-ea"/>
          <a:cs typeface="+mn-cs"/>
        </a:defRPr>
      </a:lvl2pPr>
      <a:lvl3pPr marL="1218915" algn="l" defTabSz="1218915" rtl="0" eaLnBrk="1" latinLnBrk="0" hangingPunct="1">
        <a:defRPr sz="2399" kern="1200">
          <a:solidFill>
            <a:schemeClr val="tx1"/>
          </a:solidFill>
          <a:latin typeface="+mn-lt"/>
          <a:ea typeface="+mn-ea"/>
          <a:cs typeface="+mn-cs"/>
        </a:defRPr>
      </a:lvl3pPr>
      <a:lvl4pPr marL="1828373" algn="l" defTabSz="1218915" rtl="0" eaLnBrk="1" latinLnBrk="0" hangingPunct="1">
        <a:defRPr sz="2399" kern="1200">
          <a:solidFill>
            <a:schemeClr val="tx1"/>
          </a:solidFill>
          <a:latin typeface="+mn-lt"/>
          <a:ea typeface="+mn-ea"/>
          <a:cs typeface="+mn-cs"/>
        </a:defRPr>
      </a:lvl4pPr>
      <a:lvl5pPr marL="2437830" algn="l" defTabSz="1218915" rtl="0" eaLnBrk="1" latinLnBrk="0" hangingPunct="1">
        <a:defRPr sz="2399" kern="1200">
          <a:solidFill>
            <a:schemeClr val="tx1"/>
          </a:solidFill>
          <a:latin typeface="+mn-lt"/>
          <a:ea typeface="+mn-ea"/>
          <a:cs typeface="+mn-cs"/>
        </a:defRPr>
      </a:lvl5pPr>
      <a:lvl6pPr marL="3047289" algn="l" defTabSz="1218915" rtl="0" eaLnBrk="1" latinLnBrk="0" hangingPunct="1">
        <a:defRPr sz="2399" kern="1200">
          <a:solidFill>
            <a:schemeClr val="tx1"/>
          </a:solidFill>
          <a:latin typeface="+mn-lt"/>
          <a:ea typeface="+mn-ea"/>
          <a:cs typeface="+mn-cs"/>
        </a:defRPr>
      </a:lvl6pPr>
      <a:lvl7pPr marL="3656747" algn="l" defTabSz="1218915" rtl="0" eaLnBrk="1" latinLnBrk="0" hangingPunct="1">
        <a:defRPr sz="2399" kern="1200">
          <a:solidFill>
            <a:schemeClr val="tx1"/>
          </a:solidFill>
          <a:latin typeface="+mn-lt"/>
          <a:ea typeface="+mn-ea"/>
          <a:cs typeface="+mn-cs"/>
        </a:defRPr>
      </a:lvl7pPr>
      <a:lvl8pPr marL="4266204" algn="l" defTabSz="1218915" rtl="0" eaLnBrk="1" latinLnBrk="0" hangingPunct="1">
        <a:defRPr sz="2399" kern="1200">
          <a:solidFill>
            <a:schemeClr val="tx1"/>
          </a:solidFill>
          <a:latin typeface="+mn-lt"/>
          <a:ea typeface="+mn-ea"/>
          <a:cs typeface="+mn-cs"/>
        </a:defRPr>
      </a:lvl8pPr>
      <a:lvl9pPr marL="4875662" algn="l" defTabSz="1218915" rtl="0" eaLnBrk="1" latinLnBrk="0" hangingPunct="1">
        <a:defRPr sz="23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DDDCD3"/>
            </a:gs>
            <a:gs pos="99000">
              <a:srgbClr val="F8F6F0"/>
            </a:gs>
          </a:gsLst>
          <a:lin ang="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6D2DF8-A095-7041-8A98-EC9FC1876BA0}"/>
              </a:ext>
            </a:extLst>
          </p:cNvPr>
          <p:cNvPicPr>
            <a:picLocks noChangeAspect="1"/>
          </p:cNvPicPr>
          <p:nvPr userDrawn="1"/>
        </p:nvPicPr>
        <p:blipFill>
          <a:blip r:embed="rId3">
            <a:alphaModFix amt="26000"/>
          </a:blip>
          <a:stretch>
            <a:fillRect/>
          </a:stretch>
        </p:blipFill>
        <p:spPr>
          <a:xfrm>
            <a:off x="264849" y="0"/>
            <a:ext cx="1262984" cy="6858000"/>
          </a:xfrm>
          <a:prstGeom prst="rect">
            <a:avLst/>
          </a:prstGeom>
        </p:spPr>
      </p:pic>
      <p:sp>
        <p:nvSpPr>
          <p:cNvPr id="10" name="Title Placeholder 1">
            <a:extLst>
              <a:ext uri="{FF2B5EF4-FFF2-40B4-BE49-F238E27FC236}">
                <a16:creationId xmlns:a16="http://schemas.microsoft.com/office/drawing/2014/main" id="{12BEEF32-7CEA-9D40-9BFF-27C90A8807A5}"/>
              </a:ext>
            </a:extLst>
          </p:cNvPr>
          <p:cNvSpPr>
            <a:spLocks noGrp="1"/>
          </p:cNvSpPr>
          <p:nvPr>
            <p:ph type="title"/>
          </p:nvPr>
        </p:nvSpPr>
        <p:spPr>
          <a:xfrm>
            <a:off x="2077031" y="2691240"/>
            <a:ext cx="8534400" cy="1143000"/>
          </a:xfrm>
          <a:prstGeom prst="rect">
            <a:avLst/>
          </a:prstGeom>
        </p:spPr>
        <p:txBody>
          <a:bodyPr vert="horz" lIns="91440" tIns="45720" rIns="91440" bIns="45720" rtlCol="0" anchor="ctr">
            <a:normAutofit/>
          </a:bodyPr>
          <a:lstStyle/>
          <a:p>
            <a:r>
              <a:rPr lang="en-US" dirty="0"/>
              <a:t>Click to edit Master title style</a:t>
            </a:r>
          </a:p>
        </p:txBody>
      </p:sp>
      <p:pic>
        <p:nvPicPr>
          <p:cNvPr id="5" name="Picture 4" descr="A picture containing text&#10;&#10;Description automatically generated">
            <a:extLst>
              <a:ext uri="{FF2B5EF4-FFF2-40B4-BE49-F238E27FC236}">
                <a16:creationId xmlns:a16="http://schemas.microsoft.com/office/drawing/2014/main" id="{F06F464B-C1BA-4E89-991A-10D3397C261A}"/>
              </a:ext>
            </a:extLst>
          </p:cNvPr>
          <p:cNvPicPr>
            <a:picLocks noChangeAspect="1"/>
          </p:cNvPicPr>
          <p:nvPr userDrawn="1"/>
        </p:nvPicPr>
        <p:blipFill>
          <a:blip r:embed="rId4"/>
          <a:stretch>
            <a:fillRect/>
          </a:stretch>
        </p:blipFill>
        <p:spPr>
          <a:xfrm>
            <a:off x="9589958" y="5704975"/>
            <a:ext cx="2337193" cy="797594"/>
          </a:xfrm>
          <a:prstGeom prst="rect">
            <a:avLst/>
          </a:prstGeom>
        </p:spPr>
      </p:pic>
    </p:spTree>
    <p:extLst>
      <p:ext uri="{BB962C8B-B14F-4D97-AF65-F5344CB8AC3E}">
        <p14:creationId xmlns:p14="http://schemas.microsoft.com/office/powerpoint/2010/main" val="3442442147"/>
      </p:ext>
    </p:extLst>
  </p:cSld>
  <p:clrMap bg1="lt1" tx1="dk1" bg2="lt2" tx2="dk2" accent1="accent1" accent2="accent2" accent3="accent3" accent4="accent4" accent5="accent5" accent6="accent6" hlink="hlink" folHlink="folHlink"/>
  <p:sldLayoutIdLst>
    <p:sldLayoutId id="2147483723" r:id="rId1"/>
  </p:sldLayoutIdLst>
  <p:transition spd="slow">
    <p:fade/>
  </p:transition>
  <p:hf sldNum="0" hdr="0" ftr="0"/>
  <p:txStyles>
    <p:titleStyle>
      <a:lvl1pPr algn="l" defTabSz="1218915" rtl="0" eaLnBrk="1" latinLnBrk="0" hangingPunct="1">
        <a:spcBef>
          <a:spcPct val="0"/>
        </a:spcBef>
        <a:buNone/>
        <a:defRPr sz="3800" b="0" i="0" kern="1200">
          <a:solidFill>
            <a:schemeClr val="accent1"/>
          </a:solidFill>
          <a:latin typeface="Arial" panose="020B0604020202020204" pitchFamily="34" charset="0"/>
          <a:ea typeface="+mj-ea"/>
          <a:cs typeface="Arial" pitchFamily="34" charset="0"/>
        </a:defRPr>
      </a:lvl1pPr>
    </p:titleStyle>
    <p:bodyStyle>
      <a:lvl1pPr marL="457094" indent="-457094" algn="l" defTabSz="1218915" rtl="0" eaLnBrk="1" latinLnBrk="0" hangingPunct="1">
        <a:spcBef>
          <a:spcPct val="20000"/>
        </a:spcBef>
        <a:buFont typeface="Arial" pitchFamily="34" charset="0"/>
        <a:buChar char="•"/>
        <a:defRPr sz="4266" kern="1200">
          <a:solidFill>
            <a:schemeClr val="tx1"/>
          </a:solidFill>
          <a:latin typeface="+mn-lt"/>
          <a:ea typeface="+mn-ea"/>
          <a:cs typeface="+mn-cs"/>
        </a:defRPr>
      </a:lvl1pPr>
      <a:lvl2pPr marL="990368" indent="-380911" algn="l" defTabSz="1218915"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644" indent="-304729" algn="l" defTabSz="121891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915" rtl="0" eaLnBrk="1" latinLnBrk="0" hangingPunct="1">
        <a:defRPr sz="2399" kern="1200">
          <a:solidFill>
            <a:schemeClr val="tx1"/>
          </a:solidFill>
          <a:latin typeface="+mn-lt"/>
          <a:ea typeface="+mn-ea"/>
          <a:cs typeface="+mn-cs"/>
        </a:defRPr>
      </a:lvl1pPr>
      <a:lvl2pPr marL="609458" algn="l" defTabSz="1218915" rtl="0" eaLnBrk="1" latinLnBrk="0" hangingPunct="1">
        <a:defRPr sz="2399" kern="1200">
          <a:solidFill>
            <a:schemeClr val="tx1"/>
          </a:solidFill>
          <a:latin typeface="+mn-lt"/>
          <a:ea typeface="+mn-ea"/>
          <a:cs typeface="+mn-cs"/>
        </a:defRPr>
      </a:lvl2pPr>
      <a:lvl3pPr marL="1218915" algn="l" defTabSz="1218915" rtl="0" eaLnBrk="1" latinLnBrk="0" hangingPunct="1">
        <a:defRPr sz="2399" kern="1200">
          <a:solidFill>
            <a:schemeClr val="tx1"/>
          </a:solidFill>
          <a:latin typeface="+mn-lt"/>
          <a:ea typeface="+mn-ea"/>
          <a:cs typeface="+mn-cs"/>
        </a:defRPr>
      </a:lvl3pPr>
      <a:lvl4pPr marL="1828373" algn="l" defTabSz="1218915" rtl="0" eaLnBrk="1" latinLnBrk="0" hangingPunct="1">
        <a:defRPr sz="2399" kern="1200">
          <a:solidFill>
            <a:schemeClr val="tx1"/>
          </a:solidFill>
          <a:latin typeface="+mn-lt"/>
          <a:ea typeface="+mn-ea"/>
          <a:cs typeface="+mn-cs"/>
        </a:defRPr>
      </a:lvl4pPr>
      <a:lvl5pPr marL="2437830" algn="l" defTabSz="1218915" rtl="0" eaLnBrk="1" latinLnBrk="0" hangingPunct="1">
        <a:defRPr sz="2399" kern="1200">
          <a:solidFill>
            <a:schemeClr val="tx1"/>
          </a:solidFill>
          <a:latin typeface="+mn-lt"/>
          <a:ea typeface="+mn-ea"/>
          <a:cs typeface="+mn-cs"/>
        </a:defRPr>
      </a:lvl5pPr>
      <a:lvl6pPr marL="3047289" algn="l" defTabSz="1218915" rtl="0" eaLnBrk="1" latinLnBrk="0" hangingPunct="1">
        <a:defRPr sz="2399" kern="1200">
          <a:solidFill>
            <a:schemeClr val="tx1"/>
          </a:solidFill>
          <a:latin typeface="+mn-lt"/>
          <a:ea typeface="+mn-ea"/>
          <a:cs typeface="+mn-cs"/>
        </a:defRPr>
      </a:lvl6pPr>
      <a:lvl7pPr marL="3656747" algn="l" defTabSz="1218915" rtl="0" eaLnBrk="1" latinLnBrk="0" hangingPunct="1">
        <a:defRPr sz="2399" kern="1200">
          <a:solidFill>
            <a:schemeClr val="tx1"/>
          </a:solidFill>
          <a:latin typeface="+mn-lt"/>
          <a:ea typeface="+mn-ea"/>
          <a:cs typeface="+mn-cs"/>
        </a:defRPr>
      </a:lvl7pPr>
      <a:lvl8pPr marL="4266204" algn="l" defTabSz="1218915" rtl="0" eaLnBrk="1" latinLnBrk="0" hangingPunct="1">
        <a:defRPr sz="2399" kern="1200">
          <a:solidFill>
            <a:schemeClr val="tx1"/>
          </a:solidFill>
          <a:latin typeface="+mn-lt"/>
          <a:ea typeface="+mn-ea"/>
          <a:cs typeface="+mn-cs"/>
        </a:defRPr>
      </a:lvl8pPr>
      <a:lvl9pPr marL="4875662" algn="l" defTabSz="1218915"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gif"/><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mailto:jcool@phoenixcenterspringfield.org"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hyperlink" Target="https://www.hivprep.uw.edu/" TargetMode="External"/><Relationship Id="rId3" Type="http://schemas.openxmlformats.org/officeDocument/2006/relationships/hyperlink" Target="https://aidsetc.org/nhc" TargetMode="External"/><Relationship Id="rId7" Type="http://schemas.openxmlformats.org/officeDocument/2006/relationships/hyperlink" Target="https://matec.info/" TargetMode="External"/><Relationship Id="rId2" Type="http://schemas.openxmlformats.org/officeDocument/2006/relationships/hyperlink" Target="http://nccc.ucsf.edu/" TargetMode="External"/><Relationship Id="rId1" Type="http://schemas.openxmlformats.org/officeDocument/2006/relationships/slideLayout" Target="../slideLayouts/slideLayout4.xml"/><Relationship Id="rId6" Type="http://schemas.openxmlformats.org/officeDocument/2006/relationships/hyperlink" Target="https://aidsetc.org/" TargetMode="External"/><Relationship Id="rId5" Type="http://schemas.openxmlformats.org/officeDocument/2006/relationships/hyperlink" Target="https://www.hepatitisc.uw.edu/" TargetMode="External"/><Relationship Id="rId4" Type="http://schemas.openxmlformats.org/officeDocument/2006/relationships/hyperlink" Target="https://aidsetc.org/hivhcv" TargetMode="External"/><Relationship Id="rId9" Type="http://schemas.openxmlformats.org/officeDocument/2006/relationships/hyperlink" Target="https://nam04.safelinks.protection.outlook.com/?url=https%3A%2F%2Fwww.hepatitisb.uw.edu%2F&amp;data=05%7C02%7Clvelek%40uic.edu%7Cfd2a95ab9a3d491453bf08dc3945fafd%7Ce202cd477a564baa99e3e3b71a7c77dd%7C0%7C0%7C638448221564440786%7CUnknown%7CTWFpbGZsb3d8eyJWIjoiMC4wLjAwMDAiLCJQIjoiV2luMzIiLCJBTiI6Ik1haWwiLCJXVCI6Mn0%3D%7C0%7C%7C%7C&amp;sdata=Y4QhY7D9gJ984YGUOXTG2NIjP1tpbhG%2FKjR9yiZf7j0%3D&amp;reserved=0"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C1D727-79A9-1C46-9155-28B81A3889AE}"/>
              </a:ext>
            </a:extLst>
          </p:cNvPr>
          <p:cNvSpPr>
            <a:spLocks noGrp="1"/>
          </p:cNvSpPr>
          <p:nvPr>
            <p:ph type="ctrTitle"/>
          </p:nvPr>
        </p:nvSpPr>
        <p:spPr/>
        <p:txBody>
          <a:bodyPr/>
          <a:lstStyle/>
          <a:p>
            <a:r>
              <a:rPr lang="en-US" dirty="0"/>
              <a:t>Transgender 101</a:t>
            </a:r>
          </a:p>
        </p:txBody>
      </p:sp>
      <p:sp>
        <p:nvSpPr>
          <p:cNvPr id="6" name="Text Placeholder 5">
            <a:extLst>
              <a:ext uri="{FF2B5EF4-FFF2-40B4-BE49-F238E27FC236}">
                <a16:creationId xmlns:a16="http://schemas.microsoft.com/office/drawing/2014/main" id="{CA66E6BF-13E8-6E42-B8E3-9C187F839A43}"/>
              </a:ext>
            </a:extLst>
          </p:cNvPr>
          <p:cNvSpPr>
            <a:spLocks noGrp="1"/>
          </p:cNvSpPr>
          <p:nvPr>
            <p:ph type="body" sz="quarter" idx="10"/>
          </p:nvPr>
        </p:nvSpPr>
        <p:spPr/>
        <p:txBody>
          <a:bodyPr/>
          <a:lstStyle/>
          <a:p>
            <a:r>
              <a:rPr lang="en-US" dirty="0">
                <a:effectLst/>
                <a:latin typeface="arial" panose="020B0604020202020204" pitchFamily="34" charset="0"/>
              </a:rPr>
              <a:t>Jonna J Cooley, PhD</a:t>
            </a:r>
            <a:br>
              <a:rPr lang="en-US" dirty="0"/>
            </a:br>
            <a:r>
              <a:rPr lang="en-US" dirty="0">
                <a:effectLst/>
                <a:latin typeface="arial" panose="020B0604020202020204" pitchFamily="34" charset="0"/>
              </a:rPr>
              <a:t>Executive Director of Phoenix Center Team</a:t>
            </a:r>
            <a:endParaRPr lang="en-US" dirty="0"/>
          </a:p>
        </p:txBody>
      </p:sp>
      <p:sp>
        <p:nvSpPr>
          <p:cNvPr id="7" name="Text Placeholder 6">
            <a:extLst>
              <a:ext uri="{FF2B5EF4-FFF2-40B4-BE49-F238E27FC236}">
                <a16:creationId xmlns:a16="http://schemas.microsoft.com/office/drawing/2014/main" id="{236C4969-A995-8946-A121-625D52800F42}"/>
              </a:ext>
            </a:extLst>
          </p:cNvPr>
          <p:cNvSpPr>
            <a:spLocks noGrp="1"/>
          </p:cNvSpPr>
          <p:nvPr>
            <p:ph type="body" sz="quarter" idx="11"/>
          </p:nvPr>
        </p:nvSpPr>
        <p:spPr/>
        <p:txBody>
          <a:bodyPr/>
          <a:lstStyle/>
          <a:p>
            <a:r>
              <a:rPr lang="en-US" dirty="0">
                <a:solidFill>
                  <a:srgbClr val="8096B6"/>
                </a:solidFill>
              </a:rPr>
              <a:t>June 6, 2024</a:t>
            </a:r>
          </a:p>
        </p:txBody>
      </p:sp>
    </p:spTree>
    <p:extLst>
      <p:ext uri="{BB962C8B-B14F-4D97-AF65-F5344CB8AC3E}">
        <p14:creationId xmlns:p14="http://schemas.microsoft.com/office/powerpoint/2010/main" val="2546582166"/>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1E69BA4-215A-2356-6C73-4DCF43400C83}"/>
              </a:ext>
            </a:extLst>
          </p:cNvPr>
          <p:cNvSpPr>
            <a:spLocks noGrp="1"/>
          </p:cNvSpPr>
          <p:nvPr>
            <p:ph type="title"/>
          </p:nvPr>
        </p:nvSpPr>
        <p:spPr>
          <a:xfrm>
            <a:off x="554219" y="858999"/>
            <a:ext cx="10515600" cy="649287"/>
          </a:xfrm>
        </p:spPr>
        <p:txBody>
          <a:bodyPr>
            <a:normAutofit fontScale="90000"/>
          </a:bodyPr>
          <a:lstStyle/>
          <a:p>
            <a:r>
              <a:rPr lang="en-US" sz="4400" dirty="0"/>
              <a:t>Sexual Orientation</a:t>
            </a:r>
            <a:br>
              <a:rPr lang="en-US" dirty="0"/>
            </a:br>
            <a:endParaRPr lang="en-US" b="1" dirty="0">
              <a:solidFill>
                <a:schemeClr val="accent1">
                  <a:lumMod val="75000"/>
                </a:schemeClr>
              </a:solidFill>
            </a:endParaRPr>
          </a:p>
        </p:txBody>
      </p:sp>
      <p:sp>
        <p:nvSpPr>
          <p:cNvPr id="8" name="Content Placeholder 2">
            <a:extLst>
              <a:ext uri="{FF2B5EF4-FFF2-40B4-BE49-F238E27FC236}">
                <a16:creationId xmlns:a16="http://schemas.microsoft.com/office/drawing/2014/main" id="{2CEE29BB-F9E7-102A-41B0-BD862318AB32}"/>
              </a:ext>
            </a:extLst>
          </p:cNvPr>
          <p:cNvSpPr txBox="1">
            <a:spLocks/>
          </p:cNvSpPr>
          <p:nvPr/>
        </p:nvSpPr>
        <p:spPr>
          <a:xfrm>
            <a:off x="623888" y="1579603"/>
            <a:ext cx="10753725" cy="1583844"/>
          </a:xfrm>
          <a:prstGeom prst="rect">
            <a:avLst/>
          </a:prstGeom>
        </p:spPr>
        <p:txBody>
          <a:bodyPr>
            <a:normAutofit/>
          </a:bodyPr>
          <a:lstStyle>
            <a:lvl1pPr marL="0" indent="0" algn="l" defTabSz="121891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65" indent="-457207" algn="l" defTabSz="1218915" rtl="0" eaLnBrk="1" latinLnBrk="0" hangingPunct="1">
              <a:spcBef>
                <a:spcPct val="20000"/>
              </a:spcBef>
              <a:buClr>
                <a:schemeClr val="accent6"/>
              </a:buClr>
              <a:buFont typeface="Wingdings" pitchFamily="2" charset="2"/>
              <a:buChar char="§"/>
              <a:defRPr sz="2601" kern="1200">
                <a:solidFill>
                  <a:schemeClr val="tx1"/>
                </a:solidFill>
                <a:latin typeface="+mj-lt"/>
                <a:ea typeface="+mn-ea"/>
                <a:cs typeface="Arial" pitchFamily="34" charset="0"/>
              </a:defRPr>
            </a:lvl2pPr>
            <a:lvl3pPr marL="1523644" indent="-304729" algn="l" defTabSz="1218915" rtl="0" eaLnBrk="1" latinLnBrk="0" hangingPunct="1">
              <a:spcBef>
                <a:spcPct val="20000"/>
              </a:spcBef>
              <a:buClr>
                <a:schemeClr val="accent6"/>
              </a:buClr>
              <a:buFont typeface="STIXGeneral-Regular" pitchFamily="2" charset="2"/>
              <a:buChar char="⎯"/>
              <a:defRPr sz="2601" kern="1200">
                <a:solidFill>
                  <a:schemeClr val="tx1"/>
                </a:solidFill>
                <a:latin typeface="+mj-lt"/>
                <a:ea typeface="+mn-ea"/>
                <a:cs typeface="Arial" pitchFamily="34" charset="0"/>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r>
              <a:rPr lang="en-US" sz="2400" b="1" dirty="0">
                <a:solidFill>
                  <a:srgbClr val="002060"/>
                </a:solidFill>
              </a:rPr>
              <a:t>Sexual and/or romantic attraction</a:t>
            </a:r>
          </a:p>
        </p:txBody>
      </p:sp>
      <p:pic>
        <p:nvPicPr>
          <p:cNvPr id="9" name="Picture 8">
            <a:extLst>
              <a:ext uri="{FF2B5EF4-FFF2-40B4-BE49-F238E27FC236}">
                <a16:creationId xmlns:a16="http://schemas.microsoft.com/office/drawing/2014/main" id="{7441FD9D-AE3F-57DF-4EB5-06E6462496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381" y="3048842"/>
            <a:ext cx="3937518" cy="1968759"/>
          </a:xfrm>
          <a:prstGeom prst="rect">
            <a:avLst/>
          </a:prstGeom>
        </p:spPr>
      </p:pic>
      <p:pic>
        <p:nvPicPr>
          <p:cNvPr id="10" name="Picture 9">
            <a:extLst>
              <a:ext uri="{FF2B5EF4-FFF2-40B4-BE49-F238E27FC236}">
                <a16:creationId xmlns:a16="http://schemas.microsoft.com/office/drawing/2014/main" id="{DCC0C82F-23D6-9417-A145-CF8539B2E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0369" y="1840399"/>
            <a:ext cx="2511653" cy="3177202"/>
          </a:xfrm>
          <a:prstGeom prst="rect">
            <a:avLst/>
          </a:prstGeom>
        </p:spPr>
      </p:pic>
      <p:pic>
        <p:nvPicPr>
          <p:cNvPr id="11" name="Picture 10">
            <a:extLst>
              <a:ext uri="{FF2B5EF4-FFF2-40B4-BE49-F238E27FC236}">
                <a16:creationId xmlns:a16="http://schemas.microsoft.com/office/drawing/2014/main" id="{571D875A-5CC5-D932-11B9-7126865C2F0B}"/>
              </a:ext>
            </a:extLst>
          </p:cNvPr>
          <p:cNvPicPr>
            <a:picLocks noChangeAspect="1"/>
          </p:cNvPicPr>
          <p:nvPr/>
        </p:nvPicPr>
        <p:blipFill rotWithShape="1">
          <a:blip r:embed="rId4">
            <a:extLst>
              <a:ext uri="{28A0092B-C50C-407E-A947-70E740481C1C}">
                <a14:useLocalDpi xmlns:a14="http://schemas.microsoft.com/office/drawing/2010/main" val="0"/>
              </a:ext>
            </a:extLst>
          </a:blip>
          <a:srcRect b="40509"/>
          <a:stretch/>
        </p:blipFill>
        <p:spPr>
          <a:xfrm>
            <a:off x="4146399" y="3048842"/>
            <a:ext cx="4963970" cy="1968759"/>
          </a:xfrm>
          <a:prstGeom prst="rect">
            <a:avLst/>
          </a:prstGeom>
        </p:spPr>
      </p:pic>
    </p:spTree>
    <p:extLst>
      <p:ext uri="{BB962C8B-B14F-4D97-AF65-F5344CB8AC3E}">
        <p14:creationId xmlns:p14="http://schemas.microsoft.com/office/powerpoint/2010/main" val="1332841543"/>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1E69BA4-215A-2356-6C73-4DCF43400C83}"/>
              </a:ext>
            </a:extLst>
          </p:cNvPr>
          <p:cNvSpPr>
            <a:spLocks noGrp="1"/>
          </p:cNvSpPr>
          <p:nvPr>
            <p:ph type="title"/>
          </p:nvPr>
        </p:nvSpPr>
        <p:spPr>
          <a:xfrm>
            <a:off x="554219" y="858999"/>
            <a:ext cx="10515600" cy="649287"/>
          </a:xfrm>
        </p:spPr>
        <p:txBody>
          <a:bodyPr>
            <a:normAutofit fontScale="90000"/>
          </a:bodyPr>
          <a:lstStyle/>
          <a:p>
            <a:r>
              <a:rPr lang="en-US" sz="4400" dirty="0"/>
              <a:t>Gender Identity</a:t>
            </a:r>
            <a:br>
              <a:rPr lang="en-US" dirty="0"/>
            </a:br>
            <a:endParaRPr lang="en-US" b="1" dirty="0">
              <a:solidFill>
                <a:schemeClr val="accent1">
                  <a:lumMod val="75000"/>
                </a:schemeClr>
              </a:solidFill>
            </a:endParaRPr>
          </a:p>
        </p:txBody>
      </p:sp>
      <p:sp>
        <p:nvSpPr>
          <p:cNvPr id="2" name="Content Placeholder 2">
            <a:extLst>
              <a:ext uri="{FF2B5EF4-FFF2-40B4-BE49-F238E27FC236}">
                <a16:creationId xmlns:a16="http://schemas.microsoft.com/office/drawing/2014/main" id="{D29296DF-B7B5-67EE-4344-37A9A959179E}"/>
              </a:ext>
            </a:extLst>
          </p:cNvPr>
          <p:cNvSpPr txBox="1">
            <a:spLocks/>
          </p:cNvSpPr>
          <p:nvPr/>
        </p:nvSpPr>
        <p:spPr>
          <a:xfrm>
            <a:off x="554219" y="1602377"/>
            <a:ext cx="10753725" cy="4501087"/>
          </a:xfrm>
          <a:prstGeom prst="rect">
            <a:avLst/>
          </a:prstGeom>
        </p:spPr>
        <p:txBody>
          <a:bodyPr>
            <a:normAutofit/>
          </a:bodyPr>
          <a:lstStyle>
            <a:lvl1pPr marL="0" indent="0" algn="l" defTabSz="121891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65" indent="-457207" algn="l" defTabSz="1218915" rtl="0" eaLnBrk="1" latinLnBrk="0" hangingPunct="1">
              <a:spcBef>
                <a:spcPct val="20000"/>
              </a:spcBef>
              <a:buClr>
                <a:schemeClr val="accent6"/>
              </a:buClr>
              <a:buFont typeface="Wingdings" pitchFamily="2" charset="2"/>
              <a:buChar char="§"/>
              <a:defRPr sz="2601" kern="1200">
                <a:solidFill>
                  <a:schemeClr val="tx1"/>
                </a:solidFill>
                <a:latin typeface="+mj-lt"/>
                <a:ea typeface="+mn-ea"/>
                <a:cs typeface="Arial" pitchFamily="34" charset="0"/>
              </a:defRPr>
            </a:lvl2pPr>
            <a:lvl3pPr marL="1523644" indent="-304729" algn="l" defTabSz="1218915" rtl="0" eaLnBrk="1" latinLnBrk="0" hangingPunct="1">
              <a:spcBef>
                <a:spcPct val="20000"/>
              </a:spcBef>
              <a:buClr>
                <a:schemeClr val="accent6"/>
              </a:buClr>
              <a:buFont typeface="STIXGeneral-Regular" pitchFamily="2" charset="2"/>
              <a:buChar char="⎯"/>
              <a:defRPr sz="2601" kern="1200">
                <a:solidFill>
                  <a:schemeClr val="tx1"/>
                </a:solidFill>
                <a:latin typeface="+mj-lt"/>
                <a:ea typeface="+mn-ea"/>
                <a:cs typeface="Arial" pitchFamily="34" charset="0"/>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r>
              <a:rPr lang="en-US" sz="2400" b="1" dirty="0">
                <a:solidFill>
                  <a:srgbClr val="002060"/>
                </a:solidFill>
              </a:rPr>
              <a:t>Gender</a:t>
            </a:r>
            <a:r>
              <a:rPr lang="en-US" sz="2400" dirty="0">
                <a:solidFill>
                  <a:srgbClr val="002060"/>
                </a:solidFill>
              </a:rPr>
              <a:t> </a:t>
            </a:r>
            <a:r>
              <a:rPr lang="en-US" sz="2400" b="1" dirty="0">
                <a:solidFill>
                  <a:srgbClr val="002060"/>
                </a:solidFill>
              </a:rPr>
              <a:t>identity</a:t>
            </a:r>
            <a:r>
              <a:rPr lang="en-US" sz="2400" dirty="0">
                <a:solidFill>
                  <a:srgbClr val="002060"/>
                </a:solidFill>
              </a:rPr>
              <a:t> is one's personal experience of one's own gender. Gender identity is all about how you think about yourself. This is generally described as one's private sense of being male or female.</a:t>
            </a:r>
          </a:p>
          <a:p>
            <a:r>
              <a:rPr lang="en-US" sz="2400" dirty="0">
                <a:solidFill>
                  <a:srgbClr val="002060"/>
                </a:solidFill>
              </a:rPr>
              <a:t>Research indicates that we form our gender identities around the age of three.</a:t>
            </a:r>
          </a:p>
          <a:p>
            <a:endParaRPr lang="en-US" dirty="0"/>
          </a:p>
        </p:txBody>
      </p:sp>
      <p:pic>
        <p:nvPicPr>
          <p:cNvPr id="1026" name="Picture 2" descr="The Gender Identity Terms You Need To Know">
            <a:extLst>
              <a:ext uri="{FF2B5EF4-FFF2-40B4-BE49-F238E27FC236}">
                <a16:creationId xmlns:a16="http://schemas.microsoft.com/office/drawing/2014/main" id="{F26476F4-B6D7-9EF5-51DB-73BAFB210B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4594" y="3578951"/>
            <a:ext cx="4514850" cy="280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1003912"/>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D1E762-6202-D05B-C789-1313A1A4C94A}"/>
              </a:ext>
            </a:extLst>
          </p:cNvPr>
          <p:cNvSpPr>
            <a:spLocks noGrp="1"/>
          </p:cNvSpPr>
          <p:nvPr>
            <p:ph type="title"/>
          </p:nvPr>
        </p:nvSpPr>
        <p:spPr/>
        <p:txBody>
          <a:bodyPr/>
          <a:lstStyle/>
          <a:p>
            <a:r>
              <a:rPr lang="en-US" dirty="0"/>
              <a:t>Gender Dysphoria </a:t>
            </a:r>
          </a:p>
        </p:txBody>
      </p:sp>
      <p:pic>
        <p:nvPicPr>
          <p:cNvPr id="2" name="Content Placeholder 3">
            <a:extLst>
              <a:ext uri="{FF2B5EF4-FFF2-40B4-BE49-F238E27FC236}">
                <a16:creationId xmlns:a16="http://schemas.microsoft.com/office/drawing/2014/main" id="{925E7599-7C9B-7F14-CDB3-6E07283AA311}"/>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79885" y="1506459"/>
            <a:ext cx="6685521" cy="4663151"/>
          </a:xfrm>
          <a:prstGeom prst="rect">
            <a:avLst/>
          </a:prstGeom>
        </p:spPr>
      </p:pic>
    </p:spTree>
    <p:extLst>
      <p:ext uri="{BB962C8B-B14F-4D97-AF65-F5344CB8AC3E}">
        <p14:creationId xmlns:p14="http://schemas.microsoft.com/office/powerpoint/2010/main" val="2265968602"/>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1E69BA4-215A-2356-6C73-4DCF43400C83}"/>
              </a:ext>
            </a:extLst>
          </p:cNvPr>
          <p:cNvSpPr>
            <a:spLocks noGrp="1"/>
          </p:cNvSpPr>
          <p:nvPr>
            <p:ph type="title"/>
          </p:nvPr>
        </p:nvSpPr>
        <p:spPr>
          <a:xfrm>
            <a:off x="519385" y="754497"/>
            <a:ext cx="10515600" cy="2502510"/>
          </a:xfrm>
        </p:spPr>
        <p:txBody>
          <a:bodyPr>
            <a:normAutofit fontScale="90000"/>
          </a:bodyPr>
          <a:lstStyle/>
          <a:p>
            <a:r>
              <a:rPr lang="en-US" sz="4400" dirty="0"/>
              <a:t>Gender Expression</a:t>
            </a:r>
            <a:br>
              <a:rPr lang="en-US" dirty="0"/>
            </a:br>
            <a:br>
              <a:rPr lang="en-US" dirty="0"/>
            </a:br>
            <a:r>
              <a:rPr lang="en-US" sz="2700" b="1" dirty="0">
                <a:solidFill>
                  <a:srgbClr val="002060"/>
                </a:solidFill>
              </a:rPr>
              <a:t>Gender expression is how you demonstrate gender through the ways you act, dress, behave, and interact – whether intentional or unintended. </a:t>
            </a:r>
            <a:br>
              <a:rPr lang="en-US" sz="3200" b="1" dirty="0">
                <a:solidFill>
                  <a:schemeClr val="accent1">
                    <a:lumMod val="75000"/>
                  </a:schemeClr>
                </a:solidFill>
              </a:rPr>
            </a:br>
            <a:endParaRPr lang="en-US" b="1" dirty="0">
              <a:solidFill>
                <a:schemeClr val="accent1">
                  <a:lumMod val="75000"/>
                </a:schemeClr>
              </a:solidFill>
            </a:endParaRPr>
          </a:p>
        </p:txBody>
      </p:sp>
      <p:pic>
        <p:nvPicPr>
          <p:cNvPr id="2050" name="Picture 2" descr="What Is Gender Expression? - LGBTQ and ALL">
            <a:extLst>
              <a:ext uri="{FF2B5EF4-FFF2-40B4-BE49-F238E27FC236}">
                <a16:creationId xmlns:a16="http://schemas.microsoft.com/office/drawing/2014/main" id="{AA9A1E6F-AC14-AAB3-476B-62038BA53B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0251" y="2669442"/>
            <a:ext cx="6382703" cy="4188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0714157"/>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AA42CA-1276-15C9-4230-1B9D2F3F574C}"/>
              </a:ext>
            </a:extLst>
          </p:cNvPr>
          <p:cNvPicPr>
            <a:picLocks noChangeAspect="1"/>
          </p:cNvPicPr>
          <p:nvPr/>
        </p:nvPicPr>
        <p:blipFill rotWithShape="1">
          <a:blip r:embed="rId2">
            <a:extLst>
              <a:ext uri="{28A0092B-C50C-407E-A947-70E740481C1C}">
                <a14:useLocalDpi xmlns:a14="http://schemas.microsoft.com/office/drawing/2010/main" val="0"/>
              </a:ext>
            </a:extLst>
          </a:blip>
          <a:srcRect r="12613"/>
          <a:stretch/>
        </p:blipFill>
        <p:spPr>
          <a:xfrm>
            <a:off x="4235625" y="1227306"/>
            <a:ext cx="2792192" cy="4265838"/>
          </a:xfrm>
          <a:prstGeom prst="rect">
            <a:avLst/>
          </a:prstGeom>
        </p:spPr>
      </p:pic>
      <p:pic>
        <p:nvPicPr>
          <p:cNvPr id="5" name="Picture 4">
            <a:extLst>
              <a:ext uri="{FF2B5EF4-FFF2-40B4-BE49-F238E27FC236}">
                <a16:creationId xmlns:a16="http://schemas.microsoft.com/office/drawing/2014/main" id="{5F8EAC6E-C12B-BFEA-B6FB-650692D988B7}"/>
              </a:ext>
            </a:extLst>
          </p:cNvPr>
          <p:cNvPicPr>
            <a:picLocks noChangeAspect="1"/>
          </p:cNvPicPr>
          <p:nvPr/>
        </p:nvPicPr>
        <p:blipFill rotWithShape="1">
          <a:blip r:embed="rId3">
            <a:extLst>
              <a:ext uri="{28A0092B-C50C-407E-A947-70E740481C1C}">
                <a14:useLocalDpi xmlns:a14="http://schemas.microsoft.com/office/drawing/2010/main" val="0"/>
              </a:ext>
            </a:extLst>
          </a:blip>
          <a:srcRect l="26960" r="23081"/>
          <a:stretch/>
        </p:blipFill>
        <p:spPr>
          <a:xfrm>
            <a:off x="768886" y="1227145"/>
            <a:ext cx="3195333" cy="4265999"/>
          </a:xfrm>
          <a:prstGeom prst="rect">
            <a:avLst/>
          </a:prstGeom>
        </p:spPr>
      </p:pic>
      <p:pic>
        <p:nvPicPr>
          <p:cNvPr id="7" name="Picture 6">
            <a:extLst>
              <a:ext uri="{FF2B5EF4-FFF2-40B4-BE49-F238E27FC236}">
                <a16:creationId xmlns:a16="http://schemas.microsoft.com/office/drawing/2014/main" id="{D7B65326-C8CB-43C1-177E-7F7EA190D52E}"/>
              </a:ext>
            </a:extLst>
          </p:cNvPr>
          <p:cNvPicPr>
            <a:picLocks noChangeAspect="1"/>
          </p:cNvPicPr>
          <p:nvPr/>
        </p:nvPicPr>
        <p:blipFill rotWithShape="1">
          <a:blip r:embed="rId4"/>
          <a:srcRect l="21761" r="23077"/>
          <a:stretch/>
        </p:blipFill>
        <p:spPr>
          <a:xfrm>
            <a:off x="7299223" y="1191830"/>
            <a:ext cx="3151847" cy="4301314"/>
          </a:xfrm>
          <a:prstGeom prst="rect">
            <a:avLst/>
          </a:prstGeom>
        </p:spPr>
      </p:pic>
    </p:spTree>
    <p:extLst>
      <p:ext uri="{BB962C8B-B14F-4D97-AF65-F5344CB8AC3E}">
        <p14:creationId xmlns:p14="http://schemas.microsoft.com/office/powerpoint/2010/main" val="26726830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D1E762-6202-D05B-C789-1313A1A4C94A}"/>
              </a:ext>
            </a:extLst>
          </p:cNvPr>
          <p:cNvSpPr>
            <a:spLocks noGrp="1"/>
          </p:cNvSpPr>
          <p:nvPr>
            <p:ph type="title"/>
          </p:nvPr>
        </p:nvSpPr>
        <p:spPr/>
        <p:txBody>
          <a:bodyPr/>
          <a:lstStyle/>
          <a:p>
            <a:r>
              <a:rPr lang="en-US" dirty="0"/>
              <a:t>Social &amp; Medical Transitioning</a:t>
            </a:r>
          </a:p>
        </p:txBody>
      </p:sp>
      <p:pic>
        <p:nvPicPr>
          <p:cNvPr id="4" name="Picture 3" descr="A close up of a sign&#10;&#10;Description automatically generated">
            <a:extLst>
              <a:ext uri="{FF2B5EF4-FFF2-40B4-BE49-F238E27FC236}">
                <a16:creationId xmlns:a16="http://schemas.microsoft.com/office/drawing/2014/main" id="{8580CA8F-49AF-C38F-B516-A1F169661A0F}"/>
              </a:ext>
            </a:extLst>
          </p:cNvPr>
          <p:cNvPicPr>
            <a:picLocks noChangeAspect="1"/>
          </p:cNvPicPr>
          <p:nvPr/>
        </p:nvPicPr>
        <p:blipFill>
          <a:blip r:embed="rId2"/>
          <a:stretch>
            <a:fillRect/>
          </a:stretch>
        </p:blipFill>
        <p:spPr>
          <a:xfrm>
            <a:off x="1291318" y="3619353"/>
            <a:ext cx="3121990" cy="1938920"/>
          </a:xfrm>
          <a:prstGeom prst="rect">
            <a:avLst/>
          </a:prstGeom>
        </p:spPr>
      </p:pic>
      <p:pic>
        <p:nvPicPr>
          <p:cNvPr id="5" name="Picture 4" descr="A sign on a pole&#10;&#10;Description automatically generated">
            <a:extLst>
              <a:ext uri="{FF2B5EF4-FFF2-40B4-BE49-F238E27FC236}">
                <a16:creationId xmlns:a16="http://schemas.microsoft.com/office/drawing/2014/main" id="{D9DF8D0E-33E4-2A0A-43EE-8B080AE7F759}"/>
              </a:ext>
            </a:extLst>
          </p:cNvPr>
          <p:cNvPicPr>
            <a:picLocks noChangeAspect="1"/>
          </p:cNvPicPr>
          <p:nvPr/>
        </p:nvPicPr>
        <p:blipFill>
          <a:blip r:embed="rId3"/>
          <a:stretch>
            <a:fillRect/>
          </a:stretch>
        </p:blipFill>
        <p:spPr>
          <a:xfrm>
            <a:off x="1867073" y="4453352"/>
            <a:ext cx="2519788" cy="1889841"/>
          </a:xfrm>
          <a:prstGeom prst="rect">
            <a:avLst/>
          </a:prstGeom>
        </p:spPr>
      </p:pic>
      <p:pic>
        <p:nvPicPr>
          <p:cNvPr id="8" name="Picture 7" descr="A close up of text on a white background&#10;&#10;Description automatically generated">
            <a:extLst>
              <a:ext uri="{FF2B5EF4-FFF2-40B4-BE49-F238E27FC236}">
                <a16:creationId xmlns:a16="http://schemas.microsoft.com/office/drawing/2014/main" id="{002459E0-A506-944A-BF62-C4B500964C13}"/>
              </a:ext>
            </a:extLst>
          </p:cNvPr>
          <p:cNvPicPr>
            <a:picLocks noChangeAspect="1"/>
          </p:cNvPicPr>
          <p:nvPr/>
        </p:nvPicPr>
        <p:blipFill>
          <a:blip r:embed="rId4"/>
          <a:stretch>
            <a:fillRect/>
          </a:stretch>
        </p:blipFill>
        <p:spPr>
          <a:xfrm>
            <a:off x="162288" y="1797042"/>
            <a:ext cx="4105084" cy="2149807"/>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863D5414-2827-2561-36FF-E7585971522D}"/>
              </a:ext>
            </a:extLst>
          </p:cNvPr>
          <p:cNvPicPr>
            <a:picLocks noChangeAspect="1"/>
          </p:cNvPicPr>
          <p:nvPr/>
        </p:nvPicPr>
        <p:blipFill>
          <a:blip r:embed="rId5"/>
          <a:stretch>
            <a:fillRect/>
          </a:stretch>
        </p:blipFill>
        <p:spPr>
          <a:xfrm>
            <a:off x="667058" y="2649893"/>
            <a:ext cx="3095543" cy="1938920"/>
          </a:xfrm>
          <a:prstGeom prst="rect">
            <a:avLst/>
          </a:prstGeom>
        </p:spPr>
      </p:pic>
      <p:pic>
        <p:nvPicPr>
          <p:cNvPr id="11" name="Picture 10" descr="A blue sign in front of a brick building&#10;&#10;Description automatically generated">
            <a:extLst>
              <a:ext uri="{FF2B5EF4-FFF2-40B4-BE49-F238E27FC236}">
                <a16:creationId xmlns:a16="http://schemas.microsoft.com/office/drawing/2014/main" id="{34C328DE-B7EF-0031-3900-3E068CE63087}"/>
              </a:ext>
            </a:extLst>
          </p:cNvPr>
          <p:cNvPicPr>
            <a:picLocks noChangeAspect="1"/>
          </p:cNvPicPr>
          <p:nvPr/>
        </p:nvPicPr>
        <p:blipFill rotWithShape="1">
          <a:blip r:embed="rId6"/>
          <a:srcRect l="6828" t="6819" b="12490"/>
          <a:stretch/>
        </p:blipFill>
        <p:spPr>
          <a:xfrm>
            <a:off x="6047511" y="3072020"/>
            <a:ext cx="2692706" cy="1915673"/>
          </a:xfrm>
          <a:prstGeom prst="rect">
            <a:avLst/>
          </a:prstGeom>
        </p:spPr>
      </p:pic>
      <p:pic>
        <p:nvPicPr>
          <p:cNvPr id="10" name="Picture 9" descr="A person wearing glasses and smiling at the camera&#10;&#10;Description automatically generated">
            <a:extLst>
              <a:ext uri="{FF2B5EF4-FFF2-40B4-BE49-F238E27FC236}">
                <a16:creationId xmlns:a16="http://schemas.microsoft.com/office/drawing/2014/main" id="{96EC094D-C8BF-4767-308A-579FC685F7FC}"/>
              </a:ext>
            </a:extLst>
          </p:cNvPr>
          <p:cNvPicPr>
            <a:picLocks noChangeAspect="1"/>
          </p:cNvPicPr>
          <p:nvPr/>
        </p:nvPicPr>
        <p:blipFill>
          <a:blip r:embed="rId7"/>
          <a:stretch>
            <a:fillRect/>
          </a:stretch>
        </p:blipFill>
        <p:spPr>
          <a:xfrm>
            <a:off x="8425516" y="1454651"/>
            <a:ext cx="1787531" cy="2726550"/>
          </a:xfrm>
          <a:prstGeom prst="rect">
            <a:avLst/>
          </a:prstGeom>
        </p:spPr>
      </p:pic>
      <p:pic>
        <p:nvPicPr>
          <p:cNvPr id="12" name="Picture 11" descr="A person posing for the camera&#10;&#10;Description automatically generated">
            <a:extLst>
              <a:ext uri="{FF2B5EF4-FFF2-40B4-BE49-F238E27FC236}">
                <a16:creationId xmlns:a16="http://schemas.microsoft.com/office/drawing/2014/main" id="{88B86BFF-8631-6C91-9B4B-F1636D4AF714}"/>
              </a:ext>
            </a:extLst>
          </p:cNvPr>
          <p:cNvPicPr>
            <a:picLocks noChangeAspect="1"/>
          </p:cNvPicPr>
          <p:nvPr/>
        </p:nvPicPr>
        <p:blipFill>
          <a:blip r:embed="rId8"/>
          <a:stretch>
            <a:fillRect/>
          </a:stretch>
        </p:blipFill>
        <p:spPr>
          <a:xfrm>
            <a:off x="10142355" y="1451071"/>
            <a:ext cx="1853029" cy="2730130"/>
          </a:xfrm>
          <a:prstGeom prst="rect">
            <a:avLst/>
          </a:prstGeom>
        </p:spPr>
      </p:pic>
      <p:pic>
        <p:nvPicPr>
          <p:cNvPr id="13" name="Picture 12" descr="A close up of a logo&#10;&#10;Description automatically generated">
            <a:extLst>
              <a:ext uri="{FF2B5EF4-FFF2-40B4-BE49-F238E27FC236}">
                <a16:creationId xmlns:a16="http://schemas.microsoft.com/office/drawing/2014/main" id="{7D3B4C06-98E8-31E2-3709-D10B45D7E390}"/>
              </a:ext>
            </a:extLst>
          </p:cNvPr>
          <p:cNvPicPr>
            <a:picLocks noChangeAspect="1"/>
          </p:cNvPicPr>
          <p:nvPr/>
        </p:nvPicPr>
        <p:blipFill>
          <a:blip r:embed="rId9"/>
          <a:stretch>
            <a:fillRect/>
          </a:stretch>
        </p:blipFill>
        <p:spPr>
          <a:xfrm>
            <a:off x="8893594" y="4029857"/>
            <a:ext cx="2631348" cy="1377072"/>
          </a:xfrm>
          <a:prstGeom prst="rect">
            <a:avLst/>
          </a:prstGeom>
        </p:spPr>
      </p:pic>
    </p:spTree>
    <p:extLst>
      <p:ext uri="{BB962C8B-B14F-4D97-AF65-F5344CB8AC3E}">
        <p14:creationId xmlns:p14="http://schemas.microsoft.com/office/powerpoint/2010/main" val="741835398"/>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5ACAD-A11A-CA45-A5AA-A99725168826}"/>
              </a:ext>
            </a:extLst>
          </p:cNvPr>
          <p:cNvSpPr>
            <a:spLocks noGrp="1"/>
          </p:cNvSpPr>
          <p:nvPr>
            <p:ph type="title"/>
          </p:nvPr>
        </p:nvSpPr>
        <p:spPr>
          <a:xfrm>
            <a:off x="2067185" y="2691240"/>
            <a:ext cx="6400800" cy="1143000"/>
          </a:xfrm>
        </p:spPr>
        <p:txBody>
          <a:bodyPr/>
          <a:lstStyle/>
          <a:p>
            <a:r>
              <a:rPr lang="en-US" dirty="0"/>
              <a:t>Bias</a:t>
            </a:r>
          </a:p>
        </p:txBody>
      </p:sp>
    </p:spTree>
    <p:extLst>
      <p:ext uri="{BB962C8B-B14F-4D97-AF65-F5344CB8AC3E}">
        <p14:creationId xmlns:p14="http://schemas.microsoft.com/office/powerpoint/2010/main" val="1315229666"/>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D1E762-6202-D05B-C789-1313A1A4C94A}"/>
              </a:ext>
            </a:extLst>
          </p:cNvPr>
          <p:cNvSpPr>
            <a:spLocks noGrp="1"/>
          </p:cNvSpPr>
          <p:nvPr>
            <p:ph type="title"/>
          </p:nvPr>
        </p:nvSpPr>
        <p:spPr/>
        <p:txBody>
          <a:bodyPr/>
          <a:lstStyle/>
          <a:p>
            <a:r>
              <a:rPr lang="en-US" dirty="0"/>
              <a:t>Bias &amp; Myths</a:t>
            </a:r>
          </a:p>
        </p:txBody>
      </p:sp>
      <p:pic>
        <p:nvPicPr>
          <p:cNvPr id="2" name="Picture 1">
            <a:extLst>
              <a:ext uri="{FF2B5EF4-FFF2-40B4-BE49-F238E27FC236}">
                <a16:creationId xmlns:a16="http://schemas.microsoft.com/office/drawing/2014/main" id="{78798044-7516-9BBA-10AE-D526201A85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81" y="1695594"/>
            <a:ext cx="5286103" cy="4518253"/>
          </a:xfrm>
          <a:prstGeom prst="rect">
            <a:avLst/>
          </a:prstGeom>
        </p:spPr>
      </p:pic>
    </p:spTree>
    <p:extLst>
      <p:ext uri="{BB962C8B-B14F-4D97-AF65-F5344CB8AC3E}">
        <p14:creationId xmlns:p14="http://schemas.microsoft.com/office/powerpoint/2010/main" val="201234073"/>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D1E762-6202-D05B-C789-1313A1A4C94A}"/>
              </a:ext>
            </a:extLst>
          </p:cNvPr>
          <p:cNvSpPr>
            <a:spLocks noGrp="1"/>
          </p:cNvSpPr>
          <p:nvPr>
            <p:ph type="title"/>
          </p:nvPr>
        </p:nvSpPr>
        <p:spPr/>
        <p:txBody>
          <a:bodyPr/>
          <a:lstStyle/>
          <a:p>
            <a:r>
              <a:rPr lang="en-US" dirty="0"/>
              <a:t>Implicit Bias</a:t>
            </a:r>
          </a:p>
        </p:txBody>
      </p:sp>
      <p:sp>
        <p:nvSpPr>
          <p:cNvPr id="4" name="Content Placeholder 2">
            <a:extLst>
              <a:ext uri="{FF2B5EF4-FFF2-40B4-BE49-F238E27FC236}">
                <a16:creationId xmlns:a16="http://schemas.microsoft.com/office/drawing/2014/main" id="{CF40A94D-2BE8-2C9E-2653-93EC7D5D2762}"/>
              </a:ext>
            </a:extLst>
          </p:cNvPr>
          <p:cNvSpPr txBox="1">
            <a:spLocks/>
          </p:cNvSpPr>
          <p:nvPr/>
        </p:nvSpPr>
        <p:spPr>
          <a:xfrm>
            <a:off x="714102" y="1880568"/>
            <a:ext cx="10058400" cy="4023360"/>
          </a:xfrm>
          <a:prstGeom prst="rect">
            <a:avLst/>
          </a:prstGeom>
        </p:spPr>
        <p:txBody>
          <a:bodyPr>
            <a:normAutofit/>
          </a:bodyPr>
          <a:lstStyle>
            <a:lvl1pPr marL="0" indent="0" algn="l" defTabSz="121891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65" indent="-457207" algn="l" defTabSz="1218915" rtl="0" eaLnBrk="1" latinLnBrk="0" hangingPunct="1">
              <a:spcBef>
                <a:spcPct val="20000"/>
              </a:spcBef>
              <a:buClr>
                <a:schemeClr val="accent6"/>
              </a:buClr>
              <a:buFont typeface="Wingdings" pitchFamily="2" charset="2"/>
              <a:buChar char="§"/>
              <a:defRPr sz="2601" kern="1200">
                <a:solidFill>
                  <a:schemeClr val="tx1"/>
                </a:solidFill>
                <a:latin typeface="+mj-lt"/>
                <a:ea typeface="+mn-ea"/>
                <a:cs typeface="Arial" pitchFamily="34" charset="0"/>
              </a:defRPr>
            </a:lvl2pPr>
            <a:lvl3pPr marL="1523644" indent="-304729" algn="l" defTabSz="1218915" rtl="0" eaLnBrk="1" latinLnBrk="0" hangingPunct="1">
              <a:spcBef>
                <a:spcPct val="20000"/>
              </a:spcBef>
              <a:buClr>
                <a:schemeClr val="accent6"/>
              </a:buClr>
              <a:buFont typeface="STIXGeneral-Regular" pitchFamily="2" charset="2"/>
              <a:buChar char="⎯"/>
              <a:defRPr sz="2601" kern="1200">
                <a:solidFill>
                  <a:schemeClr val="tx1"/>
                </a:solidFill>
                <a:latin typeface="+mj-lt"/>
                <a:ea typeface="+mn-ea"/>
                <a:cs typeface="Arial" pitchFamily="34" charset="0"/>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r>
              <a:rPr lang="en-US" sz="2800" b="1" dirty="0">
                <a:solidFill>
                  <a:srgbClr val="002060"/>
                </a:solidFill>
              </a:rPr>
              <a:t>Relatively unconscious and relatively automatic features of prejudiced judgment and social behavior</a:t>
            </a:r>
            <a:r>
              <a:rPr lang="en-US" sz="2800" dirty="0">
                <a:solidFill>
                  <a:srgbClr val="002060"/>
                </a:solidFill>
              </a:rPr>
              <a:t>.</a:t>
            </a:r>
          </a:p>
        </p:txBody>
      </p:sp>
      <p:pic>
        <p:nvPicPr>
          <p:cNvPr id="3074" name="Picture 2" descr="Recognizing and Combating Implicit Bias Training">
            <a:extLst>
              <a:ext uri="{FF2B5EF4-FFF2-40B4-BE49-F238E27FC236}">
                <a16:creationId xmlns:a16="http://schemas.microsoft.com/office/drawing/2014/main" id="{BD0BCD4E-DECE-14EB-7239-4708044C2C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5223" y="2936243"/>
            <a:ext cx="7855132" cy="2654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9956837"/>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D1E762-6202-D05B-C789-1313A1A4C94A}"/>
              </a:ext>
            </a:extLst>
          </p:cNvPr>
          <p:cNvSpPr>
            <a:spLocks noGrp="1"/>
          </p:cNvSpPr>
          <p:nvPr>
            <p:ph type="title"/>
          </p:nvPr>
        </p:nvSpPr>
        <p:spPr/>
        <p:txBody>
          <a:bodyPr/>
          <a:lstStyle/>
          <a:p>
            <a:r>
              <a:rPr lang="en-US" dirty="0"/>
              <a:t>Affinity Bias</a:t>
            </a:r>
          </a:p>
        </p:txBody>
      </p:sp>
      <p:sp>
        <p:nvSpPr>
          <p:cNvPr id="2" name="Content Placeholder 2">
            <a:extLst>
              <a:ext uri="{FF2B5EF4-FFF2-40B4-BE49-F238E27FC236}">
                <a16:creationId xmlns:a16="http://schemas.microsoft.com/office/drawing/2014/main" id="{ED12E22B-1703-D2C3-DC59-4F6AACF0BCDF}"/>
              </a:ext>
            </a:extLst>
          </p:cNvPr>
          <p:cNvSpPr txBox="1">
            <a:spLocks/>
          </p:cNvSpPr>
          <p:nvPr/>
        </p:nvSpPr>
        <p:spPr>
          <a:xfrm>
            <a:off x="789386" y="1869987"/>
            <a:ext cx="10907470" cy="3855270"/>
          </a:xfrm>
          <a:prstGeom prst="rect">
            <a:avLst/>
          </a:prstGeom>
        </p:spPr>
        <p:txBody>
          <a:bodyPr>
            <a:normAutofit/>
          </a:bodyPr>
          <a:lstStyle>
            <a:lvl1pPr marL="0" indent="0" algn="l" defTabSz="121891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65" indent="-457207" algn="l" defTabSz="1218915" rtl="0" eaLnBrk="1" latinLnBrk="0" hangingPunct="1">
              <a:spcBef>
                <a:spcPct val="20000"/>
              </a:spcBef>
              <a:buClr>
                <a:schemeClr val="accent6"/>
              </a:buClr>
              <a:buFont typeface="Wingdings" pitchFamily="2" charset="2"/>
              <a:buChar char="§"/>
              <a:defRPr sz="2601" kern="1200">
                <a:solidFill>
                  <a:schemeClr val="tx1"/>
                </a:solidFill>
                <a:latin typeface="+mj-lt"/>
                <a:ea typeface="+mn-ea"/>
                <a:cs typeface="Arial" pitchFamily="34" charset="0"/>
              </a:defRPr>
            </a:lvl2pPr>
            <a:lvl3pPr marL="1523644" indent="-304729" algn="l" defTabSz="1218915" rtl="0" eaLnBrk="1" latinLnBrk="0" hangingPunct="1">
              <a:spcBef>
                <a:spcPct val="20000"/>
              </a:spcBef>
              <a:buClr>
                <a:schemeClr val="accent6"/>
              </a:buClr>
              <a:buFont typeface="STIXGeneral-Regular" pitchFamily="2" charset="2"/>
              <a:buChar char="⎯"/>
              <a:defRPr sz="2601" kern="1200">
                <a:solidFill>
                  <a:schemeClr val="tx1"/>
                </a:solidFill>
                <a:latin typeface="+mj-lt"/>
                <a:ea typeface="+mn-ea"/>
                <a:cs typeface="Arial" pitchFamily="34" charset="0"/>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r>
              <a:rPr lang="en-US" sz="2800" dirty="0">
                <a:solidFill>
                  <a:srgbClr val="002060"/>
                </a:solidFill>
              </a:rPr>
              <a:t>We tend to be more accepting of people who </a:t>
            </a:r>
            <a:r>
              <a:rPr lang="en-US" sz="2800" b="1" dirty="0">
                <a:solidFill>
                  <a:srgbClr val="002060"/>
                </a:solidFill>
              </a:rPr>
              <a:t>resemble us.</a:t>
            </a:r>
          </a:p>
        </p:txBody>
      </p:sp>
      <p:pic>
        <p:nvPicPr>
          <p:cNvPr id="5" name="Picture 4">
            <a:extLst>
              <a:ext uri="{FF2B5EF4-FFF2-40B4-BE49-F238E27FC236}">
                <a16:creationId xmlns:a16="http://schemas.microsoft.com/office/drawing/2014/main" id="{E9A70C91-1D30-B3CB-D319-29F1625AC16D}"/>
              </a:ext>
            </a:extLst>
          </p:cNvPr>
          <p:cNvPicPr>
            <a:picLocks noChangeAspect="1"/>
          </p:cNvPicPr>
          <p:nvPr/>
        </p:nvPicPr>
        <p:blipFill>
          <a:blip r:embed="rId2"/>
          <a:stretch>
            <a:fillRect/>
          </a:stretch>
        </p:blipFill>
        <p:spPr>
          <a:xfrm>
            <a:off x="6243121" y="2474603"/>
            <a:ext cx="4897871" cy="2646038"/>
          </a:xfrm>
          <a:prstGeom prst="rect">
            <a:avLst/>
          </a:prstGeom>
        </p:spPr>
      </p:pic>
      <p:pic>
        <p:nvPicPr>
          <p:cNvPr id="6" name="Picture 5">
            <a:extLst>
              <a:ext uri="{FF2B5EF4-FFF2-40B4-BE49-F238E27FC236}">
                <a16:creationId xmlns:a16="http://schemas.microsoft.com/office/drawing/2014/main" id="{75E14C24-EEDB-297A-D85B-4C4B1EE04A78}"/>
              </a:ext>
            </a:extLst>
          </p:cNvPr>
          <p:cNvPicPr>
            <a:picLocks noChangeAspect="1"/>
          </p:cNvPicPr>
          <p:nvPr/>
        </p:nvPicPr>
        <p:blipFill>
          <a:blip r:embed="rId3"/>
          <a:stretch>
            <a:fillRect/>
          </a:stretch>
        </p:blipFill>
        <p:spPr>
          <a:xfrm>
            <a:off x="1922309" y="2474603"/>
            <a:ext cx="3307547" cy="2646038"/>
          </a:xfrm>
          <a:prstGeom prst="rect">
            <a:avLst/>
          </a:prstGeom>
        </p:spPr>
      </p:pic>
    </p:spTree>
    <p:extLst>
      <p:ext uri="{BB962C8B-B14F-4D97-AF65-F5344CB8AC3E}">
        <p14:creationId xmlns:p14="http://schemas.microsoft.com/office/powerpoint/2010/main" val="1695177307"/>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4E4DF-6575-440A-BC34-B048D0BF887B}"/>
              </a:ext>
            </a:extLst>
          </p:cNvPr>
          <p:cNvSpPr>
            <a:spLocks noGrp="1"/>
          </p:cNvSpPr>
          <p:nvPr>
            <p:ph type="title"/>
          </p:nvPr>
        </p:nvSpPr>
        <p:spPr/>
        <p:txBody>
          <a:bodyPr/>
          <a:lstStyle/>
          <a:p>
            <a:r>
              <a:rPr lang="en-US" sz="3200" dirty="0">
                <a:ea typeface="+mj-lt"/>
                <a:cs typeface="+mj-lt"/>
              </a:rPr>
              <a:t>MATEC Statement on Equity and Inclusion</a:t>
            </a:r>
            <a:endParaRPr lang="en-US" dirty="0"/>
          </a:p>
        </p:txBody>
      </p:sp>
      <p:sp>
        <p:nvSpPr>
          <p:cNvPr id="3" name="Text Placeholder 2">
            <a:extLst>
              <a:ext uri="{FF2B5EF4-FFF2-40B4-BE49-F238E27FC236}">
                <a16:creationId xmlns:a16="http://schemas.microsoft.com/office/drawing/2014/main" id="{AC926B16-8E52-4066-9147-EBF5EACA8EFF}"/>
              </a:ext>
            </a:extLst>
          </p:cNvPr>
          <p:cNvSpPr>
            <a:spLocks noGrp="1"/>
          </p:cNvSpPr>
          <p:nvPr>
            <p:ph type="body" sz="quarter" idx="11"/>
          </p:nvPr>
        </p:nvSpPr>
        <p:spPr/>
        <p:txBody>
          <a:bodyPr lIns="91440" tIns="45720" rIns="91440" bIns="45720" anchor="t"/>
          <a:lstStyle/>
          <a:p>
            <a:pPr marL="0" indent="0">
              <a:buNone/>
            </a:pPr>
            <a:r>
              <a:rPr lang="en-US" dirty="0">
                <a:ea typeface="+mn-lt"/>
                <a:cs typeface="+mn-lt"/>
              </a:rPr>
              <a:t>MATEC has a strong commitment to fair, respectful and unbiased representation of humankind. We strive to be anti-racist, gender affirming and honor all people in an authentic way. This is our goal in all of our work, including this presentation. </a:t>
            </a:r>
            <a:endParaRPr lang="en-US" dirty="0"/>
          </a:p>
          <a:p>
            <a:pPr marL="0" indent="0">
              <a:buNone/>
            </a:pPr>
            <a:r>
              <a:rPr lang="en-US" dirty="0">
                <a:ea typeface="+mn-lt"/>
                <a:cs typeface="+mn-lt"/>
              </a:rPr>
              <a:t>Our commitment to you is that we take this stance seriously and invite you to do the same. We ask that if you find something offensive, off-putting, or inaccurate to please let us know. </a:t>
            </a:r>
            <a:endParaRPr lang="en-US" dirty="0"/>
          </a:p>
          <a:p>
            <a:pPr marL="0" indent="0">
              <a:buNone/>
            </a:pPr>
            <a:r>
              <a:rPr lang="en-US" dirty="0">
                <a:ea typeface="+mn-lt"/>
                <a:cs typeface="+mn-lt"/>
              </a:rPr>
              <a:t>We continue to grow and evolve and welcome you on our journey.</a:t>
            </a:r>
            <a:endParaRPr lang="en-US" dirty="0"/>
          </a:p>
        </p:txBody>
      </p:sp>
    </p:spTree>
    <p:extLst>
      <p:ext uri="{BB962C8B-B14F-4D97-AF65-F5344CB8AC3E}">
        <p14:creationId xmlns:p14="http://schemas.microsoft.com/office/powerpoint/2010/main" val="1367144063"/>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D1E762-6202-D05B-C789-1313A1A4C94A}"/>
              </a:ext>
            </a:extLst>
          </p:cNvPr>
          <p:cNvSpPr>
            <a:spLocks noGrp="1"/>
          </p:cNvSpPr>
          <p:nvPr>
            <p:ph type="title"/>
          </p:nvPr>
        </p:nvSpPr>
        <p:spPr/>
        <p:txBody>
          <a:bodyPr/>
          <a:lstStyle/>
          <a:p>
            <a:r>
              <a:rPr lang="en-US" dirty="0"/>
              <a:t>Confirmation Bias</a:t>
            </a:r>
          </a:p>
        </p:txBody>
      </p:sp>
      <p:sp>
        <p:nvSpPr>
          <p:cNvPr id="2" name="Content Placeholder 2">
            <a:extLst>
              <a:ext uri="{FF2B5EF4-FFF2-40B4-BE49-F238E27FC236}">
                <a16:creationId xmlns:a16="http://schemas.microsoft.com/office/drawing/2014/main" id="{ED12E22B-1703-D2C3-DC59-4F6AACF0BCDF}"/>
              </a:ext>
            </a:extLst>
          </p:cNvPr>
          <p:cNvSpPr txBox="1">
            <a:spLocks/>
          </p:cNvSpPr>
          <p:nvPr/>
        </p:nvSpPr>
        <p:spPr>
          <a:xfrm>
            <a:off x="789386" y="1869987"/>
            <a:ext cx="10907470" cy="3855270"/>
          </a:xfrm>
          <a:prstGeom prst="rect">
            <a:avLst/>
          </a:prstGeom>
        </p:spPr>
        <p:txBody>
          <a:bodyPr>
            <a:normAutofit/>
          </a:bodyPr>
          <a:lstStyle>
            <a:lvl1pPr marL="0" indent="0" algn="l" defTabSz="121891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65" indent="-457207" algn="l" defTabSz="1218915" rtl="0" eaLnBrk="1" latinLnBrk="0" hangingPunct="1">
              <a:spcBef>
                <a:spcPct val="20000"/>
              </a:spcBef>
              <a:buClr>
                <a:schemeClr val="accent6"/>
              </a:buClr>
              <a:buFont typeface="Wingdings" pitchFamily="2" charset="2"/>
              <a:buChar char="§"/>
              <a:defRPr sz="2601" kern="1200">
                <a:solidFill>
                  <a:schemeClr val="tx1"/>
                </a:solidFill>
                <a:latin typeface="+mj-lt"/>
                <a:ea typeface="+mn-ea"/>
                <a:cs typeface="Arial" pitchFamily="34" charset="0"/>
              </a:defRPr>
            </a:lvl2pPr>
            <a:lvl3pPr marL="1523644" indent="-304729" algn="l" defTabSz="1218915" rtl="0" eaLnBrk="1" latinLnBrk="0" hangingPunct="1">
              <a:spcBef>
                <a:spcPct val="20000"/>
              </a:spcBef>
              <a:buClr>
                <a:schemeClr val="accent6"/>
              </a:buClr>
              <a:buFont typeface="STIXGeneral-Regular" pitchFamily="2" charset="2"/>
              <a:buChar char="⎯"/>
              <a:defRPr sz="2601" kern="1200">
                <a:solidFill>
                  <a:schemeClr val="tx1"/>
                </a:solidFill>
                <a:latin typeface="+mj-lt"/>
                <a:ea typeface="+mn-ea"/>
                <a:cs typeface="Arial" pitchFamily="34" charset="0"/>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endParaRPr lang="en-US" sz="2800" b="1" dirty="0">
              <a:solidFill>
                <a:srgbClr val="002060"/>
              </a:solidFill>
            </a:endParaRPr>
          </a:p>
        </p:txBody>
      </p:sp>
      <p:sp>
        <p:nvSpPr>
          <p:cNvPr id="4" name="Content Placeholder 2">
            <a:extLst>
              <a:ext uri="{FF2B5EF4-FFF2-40B4-BE49-F238E27FC236}">
                <a16:creationId xmlns:a16="http://schemas.microsoft.com/office/drawing/2014/main" id="{E70673C9-5C76-5817-5BC4-F08F077E002A}"/>
              </a:ext>
            </a:extLst>
          </p:cNvPr>
          <p:cNvSpPr txBox="1">
            <a:spLocks/>
          </p:cNvSpPr>
          <p:nvPr/>
        </p:nvSpPr>
        <p:spPr>
          <a:xfrm>
            <a:off x="679269" y="1757512"/>
            <a:ext cx="9923521" cy="3342975"/>
          </a:xfrm>
          <a:prstGeom prst="rect">
            <a:avLst/>
          </a:prstGeom>
        </p:spPr>
        <p:txBody>
          <a:bodyPr>
            <a:normAutofit/>
          </a:bodyPr>
          <a:lstStyle>
            <a:lvl1pPr marL="0" indent="0" algn="l" defTabSz="121891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65" indent="-457207" algn="l" defTabSz="1218915" rtl="0" eaLnBrk="1" latinLnBrk="0" hangingPunct="1">
              <a:spcBef>
                <a:spcPct val="20000"/>
              </a:spcBef>
              <a:buClr>
                <a:schemeClr val="accent6"/>
              </a:buClr>
              <a:buFont typeface="Wingdings" pitchFamily="2" charset="2"/>
              <a:buChar char="§"/>
              <a:defRPr sz="2601" kern="1200">
                <a:solidFill>
                  <a:schemeClr val="tx1"/>
                </a:solidFill>
                <a:latin typeface="+mj-lt"/>
                <a:ea typeface="+mn-ea"/>
                <a:cs typeface="Arial" pitchFamily="34" charset="0"/>
              </a:defRPr>
            </a:lvl2pPr>
            <a:lvl3pPr marL="1523644" indent="-304729" algn="l" defTabSz="1218915" rtl="0" eaLnBrk="1" latinLnBrk="0" hangingPunct="1">
              <a:spcBef>
                <a:spcPct val="20000"/>
              </a:spcBef>
              <a:buClr>
                <a:schemeClr val="accent6"/>
              </a:buClr>
              <a:buFont typeface="STIXGeneral-Regular" pitchFamily="2" charset="2"/>
              <a:buChar char="⎯"/>
              <a:defRPr sz="2601" kern="1200">
                <a:solidFill>
                  <a:schemeClr val="tx1"/>
                </a:solidFill>
                <a:latin typeface="+mj-lt"/>
                <a:ea typeface="+mn-ea"/>
                <a:cs typeface="Arial" pitchFamily="34" charset="0"/>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r>
              <a:rPr lang="en-US" sz="2800" dirty="0">
                <a:solidFill>
                  <a:srgbClr val="002060"/>
                </a:solidFill>
              </a:rPr>
              <a:t>We look for information that </a:t>
            </a:r>
            <a:r>
              <a:rPr lang="en-US" sz="2800" b="1" dirty="0">
                <a:solidFill>
                  <a:srgbClr val="002060"/>
                </a:solidFill>
              </a:rPr>
              <a:t>supports our beliefs </a:t>
            </a:r>
            <a:r>
              <a:rPr lang="en-US" sz="2800" dirty="0">
                <a:solidFill>
                  <a:srgbClr val="002060"/>
                </a:solidFill>
              </a:rPr>
              <a:t>and ignore details to the contrary.</a:t>
            </a:r>
          </a:p>
          <a:p>
            <a:endParaRPr lang="en-US" sz="2800" dirty="0"/>
          </a:p>
        </p:txBody>
      </p:sp>
      <p:pic>
        <p:nvPicPr>
          <p:cNvPr id="7" name="Picture 6" descr="o-LORENZO-TRIBURGO-570[1]">
            <a:extLst>
              <a:ext uri="{FF2B5EF4-FFF2-40B4-BE49-F238E27FC236}">
                <a16:creationId xmlns:a16="http://schemas.microsoft.com/office/drawing/2014/main" id="{53BF4DCE-7651-8788-18BA-34C760A486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71" t="10481" r="10048"/>
          <a:stretch/>
        </p:blipFill>
        <p:spPr bwMode="auto">
          <a:xfrm>
            <a:off x="789386" y="2802789"/>
            <a:ext cx="2479754" cy="32015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7">
            <a:extLst>
              <a:ext uri="{FF2B5EF4-FFF2-40B4-BE49-F238E27FC236}">
                <a16:creationId xmlns:a16="http://schemas.microsoft.com/office/drawing/2014/main" id="{F8CD3AF4-0A08-091B-A356-5A189C4B0208}"/>
              </a:ext>
            </a:extLst>
          </p:cNvPr>
          <p:cNvPicPr>
            <a:picLocks noChangeAspect="1"/>
          </p:cNvPicPr>
          <p:nvPr/>
        </p:nvPicPr>
        <p:blipFill rotWithShape="1">
          <a:blip r:embed="rId3"/>
          <a:srcRect l="22960" r="13108"/>
          <a:stretch/>
        </p:blipFill>
        <p:spPr>
          <a:xfrm>
            <a:off x="6395933" y="2802789"/>
            <a:ext cx="2691828" cy="3154185"/>
          </a:xfrm>
          <a:prstGeom prst="rect">
            <a:avLst/>
          </a:prstGeom>
        </p:spPr>
      </p:pic>
      <p:pic>
        <p:nvPicPr>
          <p:cNvPr id="9" name="Picture 2" descr="See the source image">
            <a:extLst>
              <a:ext uri="{FF2B5EF4-FFF2-40B4-BE49-F238E27FC236}">
                <a16:creationId xmlns:a16="http://schemas.microsoft.com/office/drawing/2014/main" id="{195A0410-423D-CF9F-5574-17D933A83B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9073" y="2802789"/>
            <a:ext cx="2526927" cy="3794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757734"/>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D12E22B-1703-D2C3-DC59-4F6AACF0BCDF}"/>
              </a:ext>
            </a:extLst>
          </p:cNvPr>
          <p:cNvSpPr txBox="1">
            <a:spLocks/>
          </p:cNvSpPr>
          <p:nvPr/>
        </p:nvSpPr>
        <p:spPr>
          <a:xfrm>
            <a:off x="789386" y="1869987"/>
            <a:ext cx="10907470" cy="3855270"/>
          </a:xfrm>
          <a:prstGeom prst="rect">
            <a:avLst/>
          </a:prstGeom>
        </p:spPr>
        <p:txBody>
          <a:bodyPr>
            <a:normAutofit/>
          </a:bodyPr>
          <a:lstStyle>
            <a:lvl1pPr marL="0" indent="0" algn="l" defTabSz="121891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65" indent="-457207" algn="l" defTabSz="1218915" rtl="0" eaLnBrk="1" latinLnBrk="0" hangingPunct="1">
              <a:spcBef>
                <a:spcPct val="20000"/>
              </a:spcBef>
              <a:buClr>
                <a:schemeClr val="accent6"/>
              </a:buClr>
              <a:buFont typeface="Wingdings" pitchFamily="2" charset="2"/>
              <a:buChar char="§"/>
              <a:defRPr sz="2601" kern="1200">
                <a:solidFill>
                  <a:schemeClr val="tx1"/>
                </a:solidFill>
                <a:latin typeface="+mj-lt"/>
                <a:ea typeface="+mn-ea"/>
                <a:cs typeface="Arial" pitchFamily="34" charset="0"/>
              </a:defRPr>
            </a:lvl2pPr>
            <a:lvl3pPr marL="1523644" indent="-304729" algn="l" defTabSz="1218915" rtl="0" eaLnBrk="1" latinLnBrk="0" hangingPunct="1">
              <a:spcBef>
                <a:spcPct val="20000"/>
              </a:spcBef>
              <a:buClr>
                <a:schemeClr val="accent6"/>
              </a:buClr>
              <a:buFont typeface="STIXGeneral-Regular" pitchFamily="2" charset="2"/>
              <a:buChar char="⎯"/>
              <a:defRPr sz="2601" kern="1200">
                <a:solidFill>
                  <a:schemeClr val="tx1"/>
                </a:solidFill>
                <a:latin typeface="+mj-lt"/>
                <a:ea typeface="+mn-ea"/>
                <a:cs typeface="Arial" pitchFamily="34" charset="0"/>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endParaRPr lang="en-US" sz="2800" b="1" dirty="0">
              <a:solidFill>
                <a:srgbClr val="002060"/>
              </a:solidFill>
            </a:endParaRPr>
          </a:p>
        </p:txBody>
      </p:sp>
      <p:pic>
        <p:nvPicPr>
          <p:cNvPr id="5" name="Picture 2" descr="See the source image">
            <a:extLst>
              <a:ext uri="{FF2B5EF4-FFF2-40B4-BE49-F238E27FC236}">
                <a16:creationId xmlns:a16="http://schemas.microsoft.com/office/drawing/2014/main" id="{C13B8086-AC5C-7EAF-F5F2-3DB76FB698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144" y="1132743"/>
            <a:ext cx="3224082" cy="47994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ee the source image">
            <a:extLst>
              <a:ext uri="{FF2B5EF4-FFF2-40B4-BE49-F238E27FC236}">
                <a16:creationId xmlns:a16="http://schemas.microsoft.com/office/drawing/2014/main" id="{3ABC7362-20BB-B5B3-73FE-A7C0814BE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3468" y="1162986"/>
            <a:ext cx="3330445" cy="47389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See the source image">
            <a:extLst>
              <a:ext uri="{FF2B5EF4-FFF2-40B4-BE49-F238E27FC236}">
                <a16:creationId xmlns:a16="http://schemas.microsoft.com/office/drawing/2014/main" id="{088B47C2-35CE-2951-D0D5-549A0B25F1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5405" y="2108587"/>
            <a:ext cx="4594882" cy="3055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205792"/>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D12E22B-1703-D2C3-DC59-4F6AACF0BCDF}"/>
              </a:ext>
            </a:extLst>
          </p:cNvPr>
          <p:cNvSpPr txBox="1">
            <a:spLocks/>
          </p:cNvSpPr>
          <p:nvPr/>
        </p:nvSpPr>
        <p:spPr>
          <a:xfrm>
            <a:off x="789386" y="1869987"/>
            <a:ext cx="10907470" cy="3855270"/>
          </a:xfrm>
          <a:prstGeom prst="rect">
            <a:avLst/>
          </a:prstGeom>
        </p:spPr>
        <p:txBody>
          <a:bodyPr>
            <a:normAutofit/>
          </a:bodyPr>
          <a:lstStyle>
            <a:lvl1pPr marL="0" indent="0" algn="l" defTabSz="121891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65" indent="-457207" algn="l" defTabSz="1218915" rtl="0" eaLnBrk="1" latinLnBrk="0" hangingPunct="1">
              <a:spcBef>
                <a:spcPct val="20000"/>
              </a:spcBef>
              <a:buClr>
                <a:schemeClr val="accent6"/>
              </a:buClr>
              <a:buFont typeface="Wingdings" pitchFamily="2" charset="2"/>
              <a:buChar char="§"/>
              <a:defRPr sz="2601" kern="1200">
                <a:solidFill>
                  <a:schemeClr val="tx1"/>
                </a:solidFill>
                <a:latin typeface="+mj-lt"/>
                <a:ea typeface="+mn-ea"/>
                <a:cs typeface="Arial" pitchFamily="34" charset="0"/>
              </a:defRPr>
            </a:lvl2pPr>
            <a:lvl3pPr marL="1523644" indent="-304729" algn="l" defTabSz="1218915" rtl="0" eaLnBrk="1" latinLnBrk="0" hangingPunct="1">
              <a:spcBef>
                <a:spcPct val="20000"/>
              </a:spcBef>
              <a:buClr>
                <a:schemeClr val="accent6"/>
              </a:buClr>
              <a:buFont typeface="STIXGeneral-Regular" pitchFamily="2" charset="2"/>
              <a:buChar char="⎯"/>
              <a:defRPr sz="2601" kern="1200">
                <a:solidFill>
                  <a:schemeClr val="tx1"/>
                </a:solidFill>
                <a:latin typeface="+mj-lt"/>
                <a:ea typeface="+mn-ea"/>
                <a:cs typeface="Arial" pitchFamily="34" charset="0"/>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endParaRPr lang="en-US" sz="2800" b="1" dirty="0">
              <a:solidFill>
                <a:srgbClr val="002060"/>
              </a:solidFill>
            </a:endParaRPr>
          </a:p>
        </p:txBody>
      </p:sp>
      <p:sp>
        <p:nvSpPr>
          <p:cNvPr id="3" name="Content Placeholder 2">
            <a:extLst>
              <a:ext uri="{FF2B5EF4-FFF2-40B4-BE49-F238E27FC236}">
                <a16:creationId xmlns:a16="http://schemas.microsoft.com/office/drawing/2014/main" id="{FAC995E6-DAD2-5B17-CB2A-07E4A719FE0B}"/>
              </a:ext>
            </a:extLst>
          </p:cNvPr>
          <p:cNvSpPr txBox="1">
            <a:spLocks/>
          </p:cNvSpPr>
          <p:nvPr/>
        </p:nvSpPr>
        <p:spPr>
          <a:xfrm>
            <a:off x="679269" y="1869987"/>
            <a:ext cx="11017587" cy="3781876"/>
          </a:xfrm>
          <a:prstGeom prst="rect">
            <a:avLst/>
          </a:prstGeom>
        </p:spPr>
        <p:txBody>
          <a:bodyPr>
            <a:normAutofit/>
          </a:bodyPr>
          <a:lstStyle>
            <a:lvl1pPr marL="0" indent="0" algn="l" defTabSz="121891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65" indent="-457207" algn="l" defTabSz="1218915" rtl="0" eaLnBrk="1" latinLnBrk="0" hangingPunct="1">
              <a:spcBef>
                <a:spcPct val="20000"/>
              </a:spcBef>
              <a:buClr>
                <a:schemeClr val="accent6"/>
              </a:buClr>
              <a:buFont typeface="Wingdings" pitchFamily="2" charset="2"/>
              <a:buChar char="§"/>
              <a:defRPr sz="2601" kern="1200">
                <a:solidFill>
                  <a:schemeClr val="tx1"/>
                </a:solidFill>
                <a:latin typeface="+mj-lt"/>
                <a:ea typeface="+mn-ea"/>
                <a:cs typeface="Arial" pitchFamily="34" charset="0"/>
              </a:defRPr>
            </a:lvl2pPr>
            <a:lvl3pPr marL="1523644" indent="-304729" algn="l" defTabSz="1218915" rtl="0" eaLnBrk="1" latinLnBrk="0" hangingPunct="1">
              <a:spcBef>
                <a:spcPct val="20000"/>
              </a:spcBef>
              <a:buClr>
                <a:schemeClr val="accent6"/>
              </a:buClr>
              <a:buFont typeface="STIXGeneral-Regular" pitchFamily="2" charset="2"/>
              <a:buChar char="⎯"/>
              <a:defRPr sz="2601" kern="1200">
                <a:solidFill>
                  <a:schemeClr val="tx1"/>
                </a:solidFill>
                <a:latin typeface="+mj-lt"/>
                <a:ea typeface="+mn-ea"/>
                <a:cs typeface="Arial" pitchFamily="34" charset="0"/>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r>
              <a:rPr lang="en-US" sz="2800">
                <a:solidFill>
                  <a:srgbClr val="0070C0"/>
                </a:solidFill>
              </a:rPr>
              <a:t>Stereotyping people based on a </a:t>
            </a:r>
            <a:r>
              <a:rPr lang="en-US" sz="2800" b="1">
                <a:solidFill>
                  <a:srgbClr val="0070C0"/>
                </a:solidFill>
              </a:rPr>
              <a:t>group they belong to</a:t>
            </a:r>
            <a:r>
              <a:rPr lang="en-US" sz="2800">
                <a:solidFill>
                  <a:srgbClr val="0070C0"/>
                </a:solidFill>
              </a:rPr>
              <a:t>.</a:t>
            </a:r>
            <a:endParaRPr lang="en-US" sz="2800" dirty="0">
              <a:solidFill>
                <a:srgbClr val="0070C0"/>
              </a:solidFill>
            </a:endParaRPr>
          </a:p>
        </p:txBody>
      </p:sp>
      <p:pic>
        <p:nvPicPr>
          <p:cNvPr id="4" name="Picture 3">
            <a:extLst>
              <a:ext uri="{FF2B5EF4-FFF2-40B4-BE49-F238E27FC236}">
                <a16:creationId xmlns:a16="http://schemas.microsoft.com/office/drawing/2014/main" id="{A3983CAB-F2A1-80E3-2C0F-ACCCFF385E05}"/>
              </a:ext>
            </a:extLst>
          </p:cNvPr>
          <p:cNvPicPr>
            <a:picLocks noChangeAspect="1"/>
          </p:cNvPicPr>
          <p:nvPr/>
        </p:nvPicPr>
        <p:blipFill>
          <a:blip r:embed="rId2"/>
          <a:stretch>
            <a:fillRect/>
          </a:stretch>
        </p:blipFill>
        <p:spPr>
          <a:xfrm>
            <a:off x="881519" y="2459622"/>
            <a:ext cx="5694601" cy="3786909"/>
          </a:xfrm>
          <a:prstGeom prst="rect">
            <a:avLst/>
          </a:prstGeom>
        </p:spPr>
      </p:pic>
      <p:sp>
        <p:nvSpPr>
          <p:cNvPr id="7" name="Title 2">
            <a:extLst>
              <a:ext uri="{FF2B5EF4-FFF2-40B4-BE49-F238E27FC236}">
                <a16:creationId xmlns:a16="http://schemas.microsoft.com/office/drawing/2014/main" id="{596F0880-132E-6EC6-C4F7-20386ADEA244}"/>
              </a:ext>
            </a:extLst>
          </p:cNvPr>
          <p:cNvSpPr>
            <a:spLocks noGrp="1"/>
          </p:cNvSpPr>
          <p:nvPr>
            <p:ph type="title"/>
          </p:nvPr>
        </p:nvSpPr>
        <p:spPr>
          <a:xfrm>
            <a:off x="624052" y="1046679"/>
            <a:ext cx="10515163" cy="648915"/>
          </a:xfrm>
        </p:spPr>
        <p:txBody>
          <a:bodyPr/>
          <a:lstStyle/>
          <a:p>
            <a:r>
              <a:rPr lang="en-US" dirty="0"/>
              <a:t>Perception Bias</a:t>
            </a:r>
          </a:p>
        </p:txBody>
      </p:sp>
    </p:spTree>
    <p:extLst>
      <p:ext uri="{BB962C8B-B14F-4D97-AF65-F5344CB8AC3E}">
        <p14:creationId xmlns:p14="http://schemas.microsoft.com/office/powerpoint/2010/main" val="1721287428"/>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D12E22B-1703-D2C3-DC59-4F6AACF0BCDF}"/>
              </a:ext>
            </a:extLst>
          </p:cNvPr>
          <p:cNvSpPr txBox="1">
            <a:spLocks/>
          </p:cNvSpPr>
          <p:nvPr/>
        </p:nvSpPr>
        <p:spPr>
          <a:xfrm>
            <a:off x="789386" y="1869987"/>
            <a:ext cx="10907470" cy="3855270"/>
          </a:xfrm>
          <a:prstGeom prst="rect">
            <a:avLst/>
          </a:prstGeom>
        </p:spPr>
        <p:txBody>
          <a:bodyPr>
            <a:normAutofit/>
          </a:bodyPr>
          <a:lstStyle>
            <a:lvl1pPr marL="0" indent="0" algn="l" defTabSz="121891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65" indent="-457207" algn="l" defTabSz="1218915" rtl="0" eaLnBrk="1" latinLnBrk="0" hangingPunct="1">
              <a:spcBef>
                <a:spcPct val="20000"/>
              </a:spcBef>
              <a:buClr>
                <a:schemeClr val="accent6"/>
              </a:buClr>
              <a:buFont typeface="Wingdings" pitchFamily="2" charset="2"/>
              <a:buChar char="§"/>
              <a:defRPr sz="2601" kern="1200">
                <a:solidFill>
                  <a:schemeClr val="tx1"/>
                </a:solidFill>
                <a:latin typeface="+mj-lt"/>
                <a:ea typeface="+mn-ea"/>
                <a:cs typeface="Arial" pitchFamily="34" charset="0"/>
              </a:defRPr>
            </a:lvl2pPr>
            <a:lvl3pPr marL="1523644" indent="-304729" algn="l" defTabSz="1218915" rtl="0" eaLnBrk="1" latinLnBrk="0" hangingPunct="1">
              <a:spcBef>
                <a:spcPct val="20000"/>
              </a:spcBef>
              <a:buClr>
                <a:schemeClr val="accent6"/>
              </a:buClr>
              <a:buFont typeface="STIXGeneral-Regular" pitchFamily="2" charset="2"/>
              <a:buChar char="⎯"/>
              <a:defRPr sz="2601" kern="1200">
                <a:solidFill>
                  <a:schemeClr val="tx1"/>
                </a:solidFill>
                <a:latin typeface="+mj-lt"/>
                <a:ea typeface="+mn-ea"/>
                <a:cs typeface="Arial" pitchFamily="34" charset="0"/>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endParaRPr lang="en-US" sz="2800" b="1" dirty="0">
              <a:solidFill>
                <a:srgbClr val="002060"/>
              </a:solidFill>
            </a:endParaRPr>
          </a:p>
        </p:txBody>
      </p:sp>
      <p:sp>
        <p:nvSpPr>
          <p:cNvPr id="7" name="Title 2">
            <a:extLst>
              <a:ext uri="{FF2B5EF4-FFF2-40B4-BE49-F238E27FC236}">
                <a16:creationId xmlns:a16="http://schemas.microsoft.com/office/drawing/2014/main" id="{596F0880-132E-6EC6-C4F7-20386ADEA244}"/>
              </a:ext>
            </a:extLst>
          </p:cNvPr>
          <p:cNvSpPr>
            <a:spLocks noGrp="1"/>
          </p:cNvSpPr>
          <p:nvPr>
            <p:ph type="title"/>
          </p:nvPr>
        </p:nvSpPr>
        <p:spPr>
          <a:xfrm>
            <a:off x="624052" y="1046679"/>
            <a:ext cx="10515163" cy="648915"/>
          </a:xfrm>
        </p:spPr>
        <p:txBody>
          <a:bodyPr/>
          <a:lstStyle/>
          <a:p>
            <a:r>
              <a:rPr lang="en-US" dirty="0"/>
              <a:t>Bandwagon Bias</a:t>
            </a:r>
          </a:p>
        </p:txBody>
      </p:sp>
      <p:sp>
        <p:nvSpPr>
          <p:cNvPr id="5" name="Content Placeholder 2">
            <a:extLst>
              <a:ext uri="{FF2B5EF4-FFF2-40B4-BE49-F238E27FC236}">
                <a16:creationId xmlns:a16="http://schemas.microsoft.com/office/drawing/2014/main" id="{CB083CD7-7E45-6BA1-6022-69D8B73E96FC}"/>
              </a:ext>
            </a:extLst>
          </p:cNvPr>
          <p:cNvSpPr txBox="1">
            <a:spLocks/>
          </p:cNvSpPr>
          <p:nvPr/>
        </p:nvSpPr>
        <p:spPr>
          <a:xfrm>
            <a:off x="679269" y="1869987"/>
            <a:ext cx="11017587" cy="3781876"/>
          </a:xfrm>
          <a:prstGeom prst="rect">
            <a:avLst/>
          </a:prstGeom>
        </p:spPr>
        <p:txBody>
          <a:bodyPr>
            <a:normAutofit/>
          </a:bodyPr>
          <a:lstStyle>
            <a:lvl1pPr marL="0" indent="0" algn="l" defTabSz="121891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65" indent="-457207" algn="l" defTabSz="1218915" rtl="0" eaLnBrk="1" latinLnBrk="0" hangingPunct="1">
              <a:spcBef>
                <a:spcPct val="20000"/>
              </a:spcBef>
              <a:buClr>
                <a:schemeClr val="accent6"/>
              </a:buClr>
              <a:buFont typeface="Wingdings" pitchFamily="2" charset="2"/>
              <a:buChar char="§"/>
              <a:defRPr sz="2601" kern="1200">
                <a:solidFill>
                  <a:schemeClr val="tx1"/>
                </a:solidFill>
                <a:latin typeface="+mj-lt"/>
                <a:ea typeface="+mn-ea"/>
                <a:cs typeface="Arial" pitchFamily="34" charset="0"/>
              </a:defRPr>
            </a:lvl2pPr>
            <a:lvl3pPr marL="1523644" indent="-304729" algn="l" defTabSz="1218915" rtl="0" eaLnBrk="1" latinLnBrk="0" hangingPunct="1">
              <a:spcBef>
                <a:spcPct val="20000"/>
              </a:spcBef>
              <a:buClr>
                <a:schemeClr val="accent6"/>
              </a:buClr>
              <a:buFont typeface="STIXGeneral-Regular" pitchFamily="2" charset="2"/>
              <a:buChar char="⎯"/>
              <a:defRPr sz="2601" kern="1200">
                <a:solidFill>
                  <a:schemeClr val="tx1"/>
                </a:solidFill>
                <a:latin typeface="+mj-lt"/>
                <a:ea typeface="+mn-ea"/>
                <a:cs typeface="Arial" pitchFamily="34" charset="0"/>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r>
              <a:rPr lang="en-US" sz="2800">
                <a:solidFill>
                  <a:srgbClr val="0070C0"/>
                </a:solidFill>
              </a:rPr>
              <a:t>Believing something because </a:t>
            </a:r>
            <a:r>
              <a:rPr lang="en-US" sz="2800" b="1">
                <a:solidFill>
                  <a:srgbClr val="0070C0"/>
                </a:solidFill>
              </a:rPr>
              <a:t>others believe it</a:t>
            </a:r>
            <a:r>
              <a:rPr lang="en-US" sz="2800">
                <a:solidFill>
                  <a:srgbClr val="0070C0"/>
                </a:solidFill>
              </a:rPr>
              <a:t>..</a:t>
            </a:r>
            <a:endParaRPr lang="en-US" sz="2800" dirty="0">
              <a:solidFill>
                <a:srgbClr val="0070C0"/>
              </a:solidFill>
            </a:endParaRPr>
          </a:p>
        </p:txBody>
      </p:sp>
      <p:pic>
        <p:nvPicPr>
          <p:cNvPr id="6" name="Picture 5">
            <a:extLst>
              <a:ext uri="{FF2B5EF4-FFF2-40B4-BE49-F238E27FC236}">
                <a16:creationId xmlns:a16="http://schemas.microsoft.com/office/drawing/2014/main" id="{F4952604-EE96-45A3-FC1D-110C0B443432}"/>
              </a:ext>
            </a:extLst>
          </p:cNvPr>
          <p:cNvPicPr>
            <a:picLocks noChangeAspect="1"/>
          </p:cNvPicPr>
          <p:nvPr/>
        </p:nvPicPr>
        <p:blipFill>
          <a:blip r:embed="rId2"/>
          <a:stretch>
            <a:fillRect/>
          </a:stretch>
        </p:blipFill>
        <p:spPr>
          <a:xfrm>
            <a:off x="1107233" y="2693739"/>
            <a:ext cx="4988767" cy="3117980"/>
          </a:xfrm>
          <a:prstGeom prst="rect">
            <a:avLst/>
          </a:prstGeom>
        </p:spPr>
      </p:pic>
      <p:pic>
        <p:nvPicPr>
          <p:cNvPr id="8" name="Picture 7">
            <a:extLst>
              <a:ext uri="{FF2B5EF4-FFF2-40B4-BE49-F238E27FC236}">
                <a16:creationId xmlns:a16="http://schemas.microsoft.com/office/drawing/2014/main" id="{CBD3D0DE-BD87-E9E3-B720-B41942CFD899}"/>
              </a:ext>
            </a:extLst>
          </p:cNvPr>
          <p:cNvPicPr>
            <a:picLocks noChangeAspect="1"/>
          </p:cNvPicPr>
          <p:nvPr/>
        </p:nvPicPr>
        <p:blipFill rotWithShape="1">
          <a:blip r:embed="rId3"/>
          <a:srcRect l="58500" t="6939" b="9252"/>
          <a:stretch/>
        </p:blipFill>
        <p:spPr>
          <a:xfrm>
            <a:off x="6711696" y="2767132"/>
            <a:ext cx="3605909" cy="3132518"/>
          </a:xfrm>
          <a:prstGeom prst="rect">
            <a:avLst/>
          </a:prstGeom>
        </p:spPr>
      </p:pic>
    </p:spTree>
    <p:extLst>
      <p:ext uri="{BB962C8B-B14F-4D97-AF65-F5344CB8AC3E}">
        <p14:creationId xmlns:p14="http://schemas.microsoft.com/office/powerpoint/2010/main" val="2271510511"/>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D12E22B-1703-D2C3-DC59-4F6AACF0BCDF}"/>
              </a:ext>
            </a:extLst>
          </p:cNvPr>
          <p:cNvSpPr txBox="1">
            <a:spLocks/>
          </p:cNvSpPr>
          <p:nvPr/>
        </p:nvSpPr>
        <p:spPr>
          <a:xfrm>
            <a:off x="789386" y="1869987"/>
            <a:ext cx="10907470" cy="3855270"/>
          </a:xfrm>
          <a:prstGeom prst="rect">
            <a:avLst/>
          </a:prstGeom>
        </p:spPr>
        <p:txBody>
          <a:bodyPr>
            <a:normAutofit/>
          </a:bodyPr>
          <a:lstStyle>
            <a:lvl1pPr marL="0" indent="0" algn="l" defTabSz="121891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65" indent="-457207" algn="l" defTabSz="1218915" rtl="0" eaLnBrk="1" latinLnBrk="0" hangingPunct="1">
              <a:spcBef>
                <a:spcPct val="20000"/>
              </a:spcBef>
              <a:buClr>
                <a:schemeClr val="accent6"/>
              </a:buClr>
              <a:buFont typeface="Wingdings" pitchFamily="2" charset="2"/>
              <a:buChar char="§"/>
              <a:defRPr sz="2601" kern="1200">
                <a:solidFill>
                  <a:schemeClr val="tx1"/>
                </a:solidFill>
                <a:latin typeface="+mj-lt"/>
                <a:ea typeface="+mn-ea"/>
                <a:cs typeface="Arial" pitchFamily="34" charset="0"/>
              </a:defRPr>
            </a:lvl2pPr>
            <a:lvl3pPr marL="1523644" indent="-304729" algn="l" defTabSz="1218915" rtl="0" eaLnBrk="1" latinLnBrk="0" hangingPunct="1">
              <a:spcBef>
                <a:spcPct val="20000"/>
              </a:spcBef>
              <a:buClr>
                <a:schemeClr val="accent6"/>
              </a:buClr>
              <a:buFont typeface="STIXGeneral-Regular" pitchFamily="2" charset="2"/>
              <a:buChar char="⎯"/>
              <a:defRPr sz="2601" kern="1200">
                <a:solidFill>
                  <a:schemeClr val="tx1"/>
                </a:solidFill>
                <a:latin typeface="+mj-lt"/>
                <a:ea typeface="+mn-ea"/>
                <a:cs typeface="Arial" pitchFamily="34" charset="0"/>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endParaRPr lang="en-US" sz="2800" b="1" dirty="0">
              <a:solidFill>
                <a:srgbClr val="002060"/>
              </a:solidFill>
            </a:endParaRPr>
          </a:p>
        </p:txBody>
      </p:sp>
      <p:sp>
        <p:nvSpPr>
          <p:cNvPr id="9" name="Content Placeholder 2">
            <a:extLst>
              <a:ext uri="{FF2B5EF4-FFF2-40B4-BE49-F238E27FC236}">
                <a16:creationId xmlns:a16="http://schemas.microsoft.com/office/drawing/2014/main" id="{42BC8DF6-935D-9034-9E47-DFF4D97FBF16}"/>
              </a:ext>
            </a:extLst>
          </p:cNvPr>
          <p:cNvSpPr txBox="1">
            <a:spLocks/>
          </p:cNvSpPr>
          <p:nvPr/>
        </p:nvSpPr>
        <p:spPr>
          <a:xfrm>
            <a:off x="2010119" y="2363377"/>
            <a:ext cx="9325155" cy="4396446"/>
          </a:xfrm>
          <a:prstGeom prst="rect">
            <a:avLst/>
          </a:prstGeom>
        </p:spPr>
        <p:txBody>
          <a:bodyPr>
            <a:normAutofit/>
          </a:bodyPr>
          <a:lstStyle>
            <a:lvl1pPr marL="0" indent="0" algn="l" defTabSz="121891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65" indent="-457207" algn="l" defTabSz="1218915" rtl="0" eaLnBrk="1" latinLnBrk="0" hangingPunct="1">
              <a:spcBef>
                <a:spcPct val="20000"/>
              </a:spcBef>
              <a:buClr>
                <a:schemeClr val="accent6"/>
              </a:buClr>
              <a:buFont typeface="Wingdings" pitchFamily="2" charset="2"/>
              <a:buChar char="§"/>
              <a:defRPr sz="2601" kern="1200">
                <a:solidFill>
                  <a:schemeClr val="tx1"/>
                </a:solidFill>
                <a:latin typeface="+mj-lt"/>
                <a:ea typeface="+mn-ea"/>
                <a:cs typeface="Arial" pitchFamily="34" charset="0"/>
              </a:defRPr>
            </a:lvl2pPr>
            <a:lvl3pPr marL="1523644" indent="-304729" algn="l" defTabSz="1218915" rtl="0" eaLnBrk="1" latinLnBrk="0" hangingPunct="1">
              <a:spcBef>
                <a:spcPct val="20000"/>
              </a:spcBef>
              <a:buClr>
                <a:schemeClr val="accent6"/>
              </a:buClr>
              <a:buFont typeface="STIXGeneral-Regular" pitchFamily="2" charset="2"/>
              <a:buChar char="⎯"/>
              <a:defRPr sz="2601" kern="1200">
                <a:solidFill>
                  <a:schemeClr val="tx1"/>
                </a:solidFill>
                <a:latin typeface="+mj-lt"/>
                <a:ea typeface="+mn-ea"/>
                <a:cs typeface="Arial" pitchFamily="34" charset="0"/>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buFont typeface="Wingdings" panose="05000000000000000000" pitchFamily="2" charset="2"/>
              <a:buChar char="q"/>
            </a:pPr>
            <a:r>
              <a:rPr lang="en-US" sz="2600" dirty="0">
                <a:solidFill>
                  <a:srgbClr val="C00000"/>
                </a:solidFill>
                <a:latin typeface="Calibri" panose="020F0502020204030204" pitchFamily="34" charset="0"/>
                <a:cs typeface="Calibri" panose="020F0502020204030204" pitchFamily="34" charset="0"/>
              </a:rPr>
              <a:t>HOMOSEXUAL (gay, lesbian, queer)</a:t>
            </a:r>
          </a:p>
          <a:p>
            <a:pPr>
              <a:buFont typeface="Wingdings" panose="05000000000000000000" pitchFamily="2" charset="2"/>
              <a:buChar char="q"/>
            </a:pPr>
            <a:r>
              <a:rPr lang="en-US" sz="2600" dirty="0">
                <a:solidFill>
                  <a:srgbClr val="C00000"/>
                </a:solidFill>
                <a:latin typeface="Calibri" panose="020F0502020204030204" pitchFamily="34" charset="0"/>
                <a:cs typeface="Calibri" panose="020F0502020204030204" pitchFamily="34" charset="0"/>
              </a:rPr>
              <a:t>SEXUAL PREFERENCE /LIFESTYLE CHOICE </a:t>
            </a:r>
          </a:p>
          <a:p>
            <a:pPr>
              <a:buFont typeface="Wingdings" panose="05000000000000000000" pitchFamily="2" charset="2"/>
              <a:buChar char="q"/>
            </a:pPr>
            <a:r>
              <a:rPr lang="en-US" sz="2600" dirty="0">
                <a:solidFill>
                  <a:srgbClr val="C00000"/>
                </a:solidFill>
                <a:latin typeface="Calibri" panose="020F0502020204030204" pitchFamily="34" charset="0"/>
                <a:cs typeface="Calibri" panose="020F0502020204030204" pitchFamily="34" charset="0"/>
              </a:rPr>
              <a:t>PREFERRED PRONOUNS /  PREFERRED NAME (drop preferred)</a:t>
            </a:r>
          </a:p>
          <a:p>
            <a:pPr lvl="1">
              <a:buFont typeface="Wingdings" pitchFamily="2" charset="2"/>
              <a:buChar char="q"/>
            </a:pPr>
            <a:r>
              <a:rPr lang="en-US" sz="2400" dirty="0">
                <a:solidFill>
                  <a:srgbClr val="C00000"/>
                </a:solidFill>
                <a:latin typeface="Calibri" panose="020F0502020204030204" pitchFamily="34" charset="0"/>
                <a:cs typeface="Calibri" panose="020F0502020204030204" pitchFamily="34" charset="0"/>
              </a:rPr>
              <a:t>First day of class – “my name is Jonna Cooley and my pronouns are she/her – how about you?” </a:t>
            </a:r>
          </a:p>
          <a:p>
            <a:pPr>
              <a:buFont typeface="Wingdings" panose="05000000000000000000" pitchFamily="2" charset="2"/>
              <a:buChar char="q"/>
            </a:pPr>
            <a:r>
              <a:rPr lang="en-US" sz="2600" dirty="0">
                <a:solidFill>
                  <a:srgbClr val="C00000"/>
                </a:solidFill>
                <a:latin typeface="Calibri" panose="020F0502020204030204" pitchFamily="34" charset="0"/>
                <a:cs typeface="Calibri" panose="020F0502020204030204" pitchFamily="34" charset="0"/>
              </a:rPr>
              <a:t>PASSING</a:t>
            </a:r>
          </a:p>
          <a:p>
            <a:r>
              <a:rPr lang="en-US" sz="2600" i="1" dirty="0">
                <a:solidFill>
                  <a:srgbClr val="C00000"/>
                </a:solidFill>
                <a:latin typeface="Calibri" panose="020F0502020204030204" pitchFamily="34" charset="0"/>
                <a:cs typeface="Calibri" panose="020F0502020204030204" pitchFamily="34" charset="0"/>
              </a:rPr>
              <a:t>FINALLY, DON’T CREATE YOUR OWN TERMS</a:t>
            </a:r>
          </a:p>
          <a:p>
            <a:endParaRPr lang="en-US" sz="2600" dirty="0">
              <a:latin typeface="Calibri" panose="020F0502020204030204" pitchFamily="34" charset="0"/>
              <a:cs typeface="Calibri" panose="020F0502020204030204" pitchFamily="34" charset="0"/>
            </a:endParaRPr>
          </a:p>
          <a:p>
            <a:pPr>
              <a:buFont typeface="Wingdings" panose="05000000000000000000" pitchFamily="2" charset="2"/>
              <a:buChar char="q"/>
            </a:pPr>
            <a:endParaRPr lang="en-US" sz="2600" dirty="0">
              <a:latin typeface="Calibri" panose="020F0502020204030204" pitchFamily="34" charset="0"/>
              <a:cs typeface="Calibri" panose="020F0502020204030204" pitchFamily="34" charset="0"/>
            </a:endParaRPr>
          </a:p>
          <a:p>
            <a:endParaRPr lang="en-US" dirty="0"/>
          </a:p>
        </p:txBody>
      </p:sp>
      <p:pic>
        <p:nvPicPr>
          <p:cNvPr id="10" name="Picture 4" descr="See the source image">
            <a:extLst>
              <a:ext uri="{FF2B5EF4-FFF2-40B4-BE49-F238E27FC236}">
                <a16:creationId xmlns:a16="http://schemas.microsoft.com/office/drawing/2014/main" id="{B62E358C-8821-72C8-9FB2-2429AB98DB66}"/>
              </a:ext>
            </a:extLst>
          </p:cNvPr>
          <p:cNvPicPr>
            <a:picLocks noChangeAspect="1" noChangeArrowheads="1"/>
          </p:cNvPicPr>
          <p:nvPr/>
        </p:nvPicPr>
        <p:blipFill>
          <a:blip r:embed="rId2">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7121" y="421158"/>
            <a:ext cx="6096000" cy="2404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625544"/>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D12E22B-1703-D2C3-DC59-4F6AACF0BCDF}"/>
              </a:ext>
            </a:extLst>
          </p:cNvPr>
          <p:cNvSpPr txBox="1">
            <a:spLocks/>
          </p:cNvSpPr>
          <p:nvPr/>
        </p:nvSpPr>
        <p:spPr>
          <a:xfrm>
            <a:off x="789386" y="1869987"/>
            <a:ext cx="10907470" cy="3855270"/>
          </a:xfrm>
          <a:prstGeom prst="rect">
            <a:avLst/>
          </a:prstGeom>
        </p:spPr>
        <p:txBody>
          <a:bodyPr>
            <a:normAutofit/>
          </a:bodyPr>
          <a:lstStyle>
            <a:lvl1pPr marL="0" indent="0" algn="l" defTabSz="121891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65" indent="-457207" algn="l" defTabSz="1218915" rtl="0" eaLnBrk="1" latinLnBrk="0" hangingPunct="1">
              <a:spcBef>
                <a:spcPct val="20000"/>
              </a:spcBef>
              <a:buClr>
                <a:schemeClr val="accent6"/>
              </a:buClr>
              <a:buFont typeface="Wingdings" pitchFamily="2" charset="2"/>
              <a:buChar char="§"/>
              <a:defRPr sz="2601" kern="1200">
                <a:solidFill>
                  <a:schemeClr val="tx1"/>
                </a:solidFill>
                <a:latin typeface="+mj-lt"/>
                <a:ea typeface="+mn-ea"/>
                <a:cs typeface="Arial" pitchFamily="34" charset="0"/>
              </a:defRPr>
            </a:lvl2pPr>
            <a:lvl3pPr marL="1523644" indent="-304729" algn="l" defTabSz="1218915" rtl="0" eaLnBrk="1" latinLnBrk="0" hangingPunct="1">
              <a:spcBef>
                <a:spcPct val="20000"/>
              </a:spcBef>
              <a:buClr>
                <a:schemeClr val="accent6"/>
              </a:buClr>
              <a:buFont typeface="STIXGeneral-Regular" pitchFamily="2" charset="2"/>
              <a:buChar char="⎯"/>
              <a:defRPr sz="2601" kern="1200">
                <a:solidFill>
                  <a:schemeClr val="tx1"/>
                </a:solidFill>
                <a:latin typeface="+mj-lt"/>
                <a:ea typeface="+mn-ea"/>
                <a:cs typeface="Arial" pitchFamily="34" charset="0"/>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endParaRPr lang="en-US" sz="2800" b="1" dirty="0">
              <a:solidFill>
                <a:srgbClr val="002060"/>
              </a:solidFill>
            </a:endParaRPr>
          </a:p>
        </p:txBody>
      </p:sp>
      <p:sp>
        <p:nvSpPr>
          <p:cNvPr id="9" name="Title 1">
            <a:extLst>
              <a:ext uri="{FF2B5EF4-FFF2-40B4-BE49-F238E27FC236}">
                <a16:creationId xmlns:a16="http://schemas.microsoft.com/office/drawing/2014/main" id="{AF212E46-A14F-43AD-75D5-6F87E993F599}"/>
              </a:ext>
            </a:extLst>
          </p:cNvPr>
          <p:cNvSpPr>
            <a:spLocks noGrp="1"/>
          </p:cNvSpPr>
          <p:nvPr>
            <p:ph type="title"/>
          </p:nvPr>
        </p:nvSpPr>
        <p:spPr>
          <a:xfrm>
            <a:off x="584297" y="1144608"/>
            <a:ext cx="10537371" cy="1450757"/>
          </a:xfrm>
        </p:spPr>
        <p:txBody>
          <a:bodyPr>
            <a:normAutofit/>
          </a:bodyPr>
          <a:lstStyle/>
          <a:p>
            <a:r>
              <a:rPr lang="en-US" sz="3200" dirty="0">
                <a:solidFill>
                  <a:srgbClr val="002060"/>
                </a:solidFill>
                <a:latin typeface="From Cartoon Blocks" panose="02000500000000000000" pitchFamily="2" charset="0"/>
              </a:rPr>
              <a:t>MICROAGGRESSIONS</a:t>
            </a:r>
          </a:p>
        </p:txBody>
      </p:sp>
      <p:sp>
        <p:nvSpPr>
          <p:cNvPr id="10" name="Content Placeholder 2">
            <a:extLst>
              <a:ext uri="{FF2B5EF4-FFF2-40B4-BE49-F238E27FC236}">
                <a16:creationId xmlns:a16="http://schemas.microsoft.com/office/drawing/2014/main" id="{47795CC9-515E-C6CB-DE4A-9F9F6D091358}"/>
              </a:ext>
            </a:extLst>
          </p:cNvPr>
          <p:cNvSpPr txBox="1">
            <a:spLocks/>
          </p:cNvSpPr>
          <p:nvPr/>
        </p:nvSpPr>
        <p:spPr>
          <a:xfrm>
            <a:off x="584297" y="1938470"/>
            <a:ext cx="10058400" cy="3718304"/>
          </a:xfrm>
          <a:prstGeom prst="rect">
            <a:avLst/>
          </a:prstGeom>
        </p:spPr>
        <p:txBody>
          <a:bodyPr>
            <a:normAutofit/>
          </a:bodyPr>
          <a:lstStyle>
            <a:lvl1pPr marL="0" indent="0" algn="l" defTabSz="121891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65" indent="-457207" algn="l" defTabSz="1218915" rtl="0" eaLnBrk="1" latinLnBrk="0" hangingPunct="1">
              <a:spcBef>
                <a:spcPct val="20000"/>
              </a:spcBef>
              <a:buClr>
                <a:schemeClr val="accent6"/>
              </a:buClr>
              <a:buFont typeface="Wingdings" pitchFamily="2" charset="2"/>
              <a:buChar char="§"/>
              <a:defRPr sz="2601" kern="1200">
                <a:solidFill>
                  <a:schemeClr val="tx1"/>
                </a:solidFill>
                <a:latin typeface="+mj-lt"/>
                <a:ea typeface="+mn-ea"/>
                <a:cs typeface="Arial" pitchFamily="34" charset="0"/>
              </a:defRPr>
            </a:lvl2pPr>
            <a:lvl3pPr marL="1523644" indent="-304729" algn="l" defTabSz="1218915" rtl="0" eaLnBrk="1" latinLnBrk="0" hangingPunct="1">
              <a:spcBef>
                <a:spcPct val="20000"/>
              </a:spcBef>
              <a:buClr>
                <a:schemeClr val="accent6"/>
              </a:buClr>
              <a:buFont typeface="STIXGeneral-Regular" pitchFamily="2" charset="2"/>
              <a:buChar char="⎯"/>
              <a:defRPr sz="2601" kern="1200">
                <a:solidFill>
                  <a:schemeClr val="tx1"/>
                </a:solidFill>
                <a:latin typeface="+mj-lt"/>
                <a:ea typeface="+mn-ea"/>
                <a:cs typeface="Arial" pitchFamily="34" charset="0"/>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r>
              <a:rPr lang="en-US" sz="2800" dirty="0">
                <a:solidFill>
                  <a:srgbClr val="C00000"/>
                </a:solidFill>
              </a:rPr>
              <a:t>A statement, action, or incident regarded as an instance of indirect, subtle, or unintentional discrimination against members of a marginalized group.</a:t>
            </a:r>
          </a:p>
        </p:txBody>
      </p:sp>
      <p:pic>
        <p:nvPicPr>
          <p:cNvPr id="4098" name="Picture 2" descr="16 Photos Expose the Horrible Microaggressions Trans People Face Everyday">
            <a:extLst>
              <a:ext uri="{FF2B5EF4-FFF2-40B4-BE49-F238E27FC236}">
                <a16:creationId xmlns:a16="http://schemas.microsoft.com/office/drawing/2014/main" id="{42F62A9D-0DB9-64AD-FB91-C2875D1D84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375" y="3429000"/>
            <a:ext cx="2801711" cy="280171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16 Photos Expose the Horrible Microaggressions Trans People Face Everyday">
            <a:extLst>
              <a:ext uri="{FF2B5EF4-FFF2-40B4-BE49-F238E27FC236}">
                <a16:creationId xmlns:a16="http://schemas.microsoft.com/office/drawing/2014/main" id="{B4CD70DC-10E2-F4C7-484E-3A9BA24EC7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4289" y="3429000"/>
            <a:ext cx="2801711" cy="280171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16 Photos Expose the Horrible Microaggressions Trans People Face ...">
            <a:extLst>
              <a:ext uri="{FF2B5EF4-FFF2-40B4-BE49-F238E27FC236}">
                <a16:creationId xmlns:a16="http://schemas.microsoft.com/office/drawing/2014/main" id="{B6676DA7-C715-143E-DF8A-CEB919E5EF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7202" y="3428999"/>
            <a:ext cx="2801711" cy="2801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3453789"/>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D12E22B-1703-D2C3-DC59-4F6AACF0BCDF}"/>
              </a:ext>
            </a:extLst>
          </p:cNvPr>
          <p:cNvSpPr txBox="1">
            <a:spLocks/>
          </p:cNvSpPr>
          <p:nvPr/>
        </p:nvSpPr>
        <p:spPr>
          <a:xfrm>
            <a:off x="789386" y="1869987"/>
            <a:ext cx="10907470" cy="3855270"/>
          </a:xfrm>
          <a:prstGeom prst="rect">
            <a:avLst/>
          </a:prstGeom>
        </p:spPr>
        <p:txBody>
          <a:bodyPr>
            <a:normAutofit/>
          </a:bodyPr>
          <a:lstStyle>
            <a:lvl1pPr marL="0" indent="0" algn="l" defTabSz="121891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65" indent="-457207" algn="l" defTabSz="1218915" rtl="0" eaLnBrk="1" latinLnBrk="0" hangingPunct="1">
              <a:spcBef>
                <a:spcPct val="20000"/>
              </a:spcBef>
              <a:buClr>
                <a:schemeClr val="accent6"/>
              </a:buClr>
              <a:buFont typeface="Wingdings" pitchFamily="2" charset="2"/>
              <a:buChar char="§"/>
              <a:defRPr sz="2601" kern="1200">
                <a:solidFill>
                  <a:schemeClr val="tx1"/>
                </a:solidFill>
                <a:latin typeface="+mj-lt"/>
                <a:ea typeface="+mn-ea"/>
                <a:cs typeface="Arial" pitchFamily="34" charset="0"/>
              </a:defRPr>
            </a:lvl2pPr>
            <a:lvl3pPr marL="1523644" indent="-304729" algn="l" defTabSz="1218915" rtl="0" eaLnBrk="1" latinLnBrk="0" hangingPunct="1">
              <a:spcBef>
                <a:spcPct val="20000"/>
              </a:spcBef>
              <a:buClr>
                <a:schemeClr val="accent6"/>
              </a:buClr>
              <a:buFont typeface="STIXGeneral-Regular" pitchFamily="2" charset="2"/>
              <a:buChar char="⎯"/>
              <a:defRPr sz="2601" kern="1200">
                <a:solidFill>
                  <a:schemeClr val="tx1"/>
                </a:solidFill>
                <a:latin typeface="+mj-lt"/>
                <a:ea typeface="+mn-ea"/>
                <a:cs typeface="Arial" pitchFamily="34" charset="0"/>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endParaRPr lang="en-US" sz="2800" b="1" dirty="0">
              <a:solidFill>
                <a:srgbClr val="002060"/>
              </a:solidFill>
            </a:endParaRPr>
          </a:p>
        </p:txBody>
      </p:sp>
      <p:sp>
        <p:nvSpPr>
          <p:cNvPr id="9" name="Rectangle 8">
            <a:extLst>
              <a:ext uri="{FF2B5EF4-FFF2-40B4-BE49-F238E27FC236}">
                <a16:creationId xmlns:a16="http://schemas.microsoft.com/office/drawing/2014/main" id="{08CA6CD7-BDBC-AC54-D31D-807CEC1D2D42}"/>
              </a:ext>
            </a:extLst>
          </p:cNvPr>
          <p:cNvSpPr/>
          <p:nvPr/>
        </p:nvSpPr>
        <p:spPr>
          <a:xfrm>
            <a:off x="-1020389" y="621094"/>
            <a:ext cx="11583464" cy="1569660"/>
          </a:xfrm>
          <a:prstGeom prst="rect">
            <a:avLst/>
          </a:prstGeom>
          <a:noFill/>
        </p:spPr>
        <p:txBody>
          <a:bodyPr wrap="square" lIns="91440" tIns="45720" rIns="91440" bIns="45720">
            <a:spAutoFit/>
          </a:bodyPr>
          <a:lstStyle/>
          <a:p>
            <a:pPr algn="ctr"/>
            <a:r>
              <a:rPr lang="en-US" sz="9600" dirty="0">
                <a:ln w="0"/>
                <a:solidFill>
                  <a:srgbClr val="000099"/>
                </a:solidFill>
                <a:effectLst>
                  <a:outerShdw blurRad="38100" dist="19050" dir="2700000" algn="tl" rotWithShape="0">
                    <a:schemeClr val="dk1">
                      <a:alpha val="40000"/>
                    </a:schemeClr>
                  </a:outerShdw>
                </a:effectLst>
                <a:latin typeface="Georgia" panose="02040502050405020303" pitchFamily="18" charset="0"/>
              </a:rPr>
              <a:t>Some realities…</a:t>
            </a:r>
            <a:endParaRPr lang="en-US" sz="9600" b="0" cap="none" spc="0" dirty="0">
              <a:ln w="0"/>
              <a:solidFill>
                <a:srgbClr val="000099"/>
              </a:solidFill>
              <a:effectLst>
                <a:outerShdw blurRad="38100" dist="19050" dir="2700000" algn="tl" rotWithShape="0">
                  <a:schemeClr val="dk1">
                    <a:alpha val="40000"/>
                  </a:schemeClr>
                </a:outerShdw>
              </a:effectLst>
              <a:latin typeface="Georgia" panose="02040502050405020303" pitchFamily="18" charset="0"/>
            </a:endParaRPr>
          </a:p>
        </p:txBody>
      </p:sp>
      <p:pic>
        <p:nvPicPr>
          <p:cNvPr id="10" name="Picture 9" descr="A picture containing clipart&#10;&#10;Description automatically generated">
            <a:extLst>
              <a:ext uri="{FF2B5EF4-FFF2-40B4-BE49-F238E27FC236}">
                <a16:creationId xmlns:a16="http://schemas.microsoft.com/office/drawing/2014/main" id="{965E483A-4130-1080-63DF-AE5276C2EA00}"/>
              </a:ext>
            </a:extLst>
          </p:cNvPr>
          <p:cNvPicPr>
            <a:picLocks noChangeAspect="1"/>
          </p:cNvPicPr>
          <p:nvPr/>
        </p:nvPicPr>
        <p:blipFill rotWithShape="1">
          <a:blip r:embed="rId2"/>
          <a:srcRect l="5229"/>
          <a:stretch/>
        </p:blipFill>
        <p:spPr>
          <a:xfrm>
            <a:off x="719845" y="2190754"/>
            <a:ext cx="9307626" cy="3178895"/>
          </a:xfrm>
          <a:prstGeom prst="rect">
            <a:avLst/>
          </a:prstGeom>
        </p:spPr>
      </p:pic>
      <p:sp>
        <p:nvSpPr>
          <p:cNvPr id="11" name="Rectangle 10">
            <a:extLst>
              <a:ext uri="{FF2B5EF4-FFF2-40B4-BE49-F238E27FC236}">
                <a16:creationId xmlns:a16="http://schemas.microsoft.com/office/drawing/2014/main" id="{0B6A36A9-919C-5B6B-13FF-F3A7253BF2BC}"/>
              </a:ext>
            </a:extLst>
          </p:cNvPr>
          <p:cNvSpPr/>
          <p:nvPr/>
        </p:nvSpPr>
        <p:spPr>
          <a:xfrm>
            <a:off x="495144" y="4453097"/>
            <a:ext cx="2549095" cy="400110"/>
          </a:xfrm>
          <a:prstGeom prst="rect">
            <a:avLst/>
          </a:prstGeom>
          <a:noFill/>
        </p:spPr>
        <p:txBody>
          <a:bodyPr wrap="square" lIns="91440" tIns="45720" rIns="91440" bIns="45720">
            <a:spAutoFit/>
          </a:bodyPr>
          <a:lstStyle/>
          <a:p>
            <a:pPr algn="ctr"/>
            <a:r>
              <a:rPr lang="en-US" sz="2000" b="0" cap="none" spc="0" dirty="0">
                <a:ln w="0"/>
                <a:solidFill>
                  <a:schemeClr val="bg1"/>
                </a:solidFill>
                <a:effectLst>
                  <a:outerShdw blurRad="38100" dist="19050" dir="2700000" algn="tl" rotWithShape="0">
                    <a:schemeClr val="dk1">
                      <a:alpha val="40000"/>
                    </a:schemeClr>
                  </a:outerShdw>
                </a:effectLst>
              </a:rPr>
              <a:t>Homelessness</a:t>
            </a:r>
          </a:p>
        </p:txBody>
      </p:sp>
      <p:sp>
        <p:nvSpPr>
          <p:cNvPr id="13" name="Rectangle 12">
            <a:extLst>
              <a:ext uri="{FF2B5EF4-FFF2-40B4-BE49-F238E27FC236}">
                <a16:creationId xmlns:a16="http://schemas.microsoft.com/office/drawing/2014/main" id="{53CBCB14-E12A-A774-AA60-FA93AE288037}"/>
              </a:ext>
            </a:extLst>
          </p:cNvPr>
          <p:cNvSpPr/>
          <p:nvPr/>
        </p:nvSpPr>
        <p:spPr>
          <a:xfrm>
            <a:off x="258175" y="2920387"/>
            <a:ext cx="3758785" cy="400110"/>
          </a:xfrm>
          <a:prstGeom prst="rect">
            <a:avLst/>
          </a:prstGeom>
          <a:noFill/>
        </p:spPr>
        <p:txBody>
          <a:bodyPr wrap="square" lIns="91440" tIns="45720" rIns="91440" bIns="45720">
            <a:spAutoFit/>
          </a:bodyPr>
          <a:lstStyle/>
          <a:p>
            <a:pPr algn="ctr"/>
            <a:r>
              <a:rPr lang="en-US" sz="2000" b="0" cap="none" spc="0" dirty="0">
                <a:ln w="0"/>
                <a:solidFill>
                  <a:schemeClr val="bg1"/>
                </a:solidFill>
                <a:effectLst>
                  <a:outerShdw blurRad="38100" dist="19050" dir="2700000" algn="tl" rotWithShape="0">
                    <a:schemeClr val="dk1">
                      <a:alpha val="40000"/>
                    </a:schemeClr>
                  </a:outerShdw>
                </a:effectLst>
              </a:rPr>
              <a:t>HIGH rates of suicide </a:t>
            </a:r>
          </a:p>
        </p:txBody>
      </p:sp>
      <p:sp>
        <p:nvSpPr>
          <p:cNvPr id="14" name="Rectangle 13">
            <a:extLst>
              <a:ext uri="{FF2B5EF4-FFF2-40B4-BE49-F238E27FC236}">
                <a16:creationId xmlns:a16="http://schemas.microsoft.com/office/drawing/2014/main" id="{07C77DA4-1EAB-C0B3-862E-586654E95178}"/>
              </a:ext>
            </a:extLst>
          </p:cNvPr>
          <p:cNvSpPr/>
          <p:nvPr/>
        </p:nvSpPr>
        <p:spPr>
          <a:xfrm>
            <a:off x="107818" y="3899071"/>
            <a:ext cx="4734629" cy="400110"/>
          </a:xfrm>
          <a:prstGeom prst="rect">
            <a:avLst/>
          </a:prstGeom>
          <a:noFill/>
        </p:spPr>
        <p:txBody>
          <a:bodyPr wrap="square" lIns="91440" tIns="45720" rIns="91440" bIns="45720">
            <a:spAutoFit/>
          </a:bodyPr>
          <a:lstStyle/>
          <a:p>
            <a:pPr algn="ctr"/>
            <a:r>
              <a:rPr lang="en-US" sz="2000" b="0" cap="none" spc="0" dirty="0">
                <a:ln w="0"/>
                <a:solidFill>
                  <a:schemeClr val="bg1"/>
                </a:solidFill>
                <a:effectLst>
                  <a:outerShdw blurRad="38100" dist="19050" dir="2700000" algn="tl" rotWithShape="0">
                    <a:schemeClr val="dk1">
                      <a:alpha val="40000"/>
                    </a:schemeClr>
                  </a:outerShdw>
                </a:effectLst>
              </a:rPr>
              <a:t>High rates of substance use</a:t>
            </a:r>
          </a:p>
        </p:txBody>
      </p:sp>
      <p:sp>
        <p:nvSpPr>
          <p:cNvPr id="15" name="Rectangle 14">
            <a:extLst>
              <a:ext uri="{FF2B5EF4-FFF2-40B4-BE49-F238E27FC236}">
                <a16:creationId xmlns:a16="http://schemas.microsoft.com/office/drawing/2014/main" id="{2FFCC977-B9BE-C53A-3987-53671CF9A815}"/>
              </a:ext>
            </a:extLst>
          </p:cNvPr>
          <p:cNvSpPr/>
          <p:nvPr/>
        </p:nvSpPr>
        <p:spPr>
          <a:xfrm>
            <a:off x="0" y="4914915"/>
            <a:ext cx="8291744" cy="400110"/>
          </a:xfrm>
          <a:prstGeom prst="rect">
            <a:avLst/>
          </a:prstGeom>
          <a:noFill/>
        </p:spPr>
        <p:txBody>
          <a:bodyPr wrap="squar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Significant medical disparities including higher HIV+ rates</a:t>
            </a:r>
            <a:endParaRPr lang="en-US" sz="2000" b="0" cap="none" spc="0" dirty="0">
              <a:ln w="0"/>
              <a:solidFill>
                <a:schemeClr val="bg1"/>
              </a:solidFill>
              <a:effectLst>
                <a:outerShdw blurRad="38100" dist="19050" dir="2700000" algn="tl" rotWithShape="0">
                  <a:schemeClr val="dk1">
                    <a:alpha val="40000"/>
                  </a:schemeClr>
                </a:outerShdw>
              </a:effectLst>
            </a:endParaRPr>
          </a:p>
        </p:txBody>
      </p:sp>
      <p:sp>
        <p:nvSpPr>
          <p:cNvPr id="16" name="Rectangle 15">
            <a:extLst>
              <a:ext uri="{FF2B5EF4-FFF2-40B4-BE49-F238E27FC236}">
                <a16:creationId xmlns:a16="http://schemas.microsoft.com/office/drawing/2014/main" id="{05055D4B-0280-1937-F754-4E935D11517A}"/>
              </a:ext>
            </a:extLst>
          </p:cNvPr>
          <p:cNvSpPr/>
          <p:nvPr/>
        </p:nvSpPr>
        <p:spPr>
          <a:xfrm>
            <a:off x="0" y="3388194"/>
            <a:ext cx="4950266" cy="400110"/>
          </a:xfrm>
          <a:prstGeom prst="rect">
            <a:avLst/>
          </a:prstGeom>
          <a:noFill/>
        </p:spPr>
        <p:txBody>
          <a:bodyPr wrap="squar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High rates of unemployment</a:t>
            </a:r>
            <a:endParaRPr lang="en-US" sz="2000" b="0" cap="none" spc="0" dirty="0">
              <a:ln w="0"/>
              <a:solidFill>
                <a:schemeClr val="bg1"/>
              </a:solidFill>
              <a:effectLst>
                <a:outerShdw blurRad="38100" dist="19050" dir="2700000" algn="tl" rotWithShape="0">
                  <a:schemeClr val="dk1">
                    <a:alpha val="40000"/>
                  </a:schemeClr>
                </a:outerShdw>
              </a:effectLst>
            </a:endParaRPr>
          </a:p>
        </p:txBody>
      </p:sp>
      <p:sp>
        <p:nvSpPr>
          <p:cNvPr id="12" name="Rectangle 11">
            <a:extLst>
              <a:ext uri="{FF2B5EF4-FFF2-40B4-BE49-F238E27FC236}">
                <a16:creationId xmlns:a16="http://schemas.microsoft.com/office/drawing/2014/main" id="{37998FE1-FCEB-8999-57AB-0357DCA14E91}"/>
              </a:ext>
            </a:extLst>
          </p:cNvPr>
          <p:cNvSpPr/>
          <p:nvPr/>
        </p:nvSpPr>
        <p:spPr>
          <a:xfrm>
            <a:off x="-1020389" y="2451848"/>
            <a:ext cx="11378241" cy="400110"/>
          </a:xfrm>
          <a:prstGeom prst="rect">
            <a:avLst/>
          </a:prstGeom>
          <a:noFill/>
        </p:spPr>
        <p:txBody>
          <a:bodyPr wrap="square" lIns="91440" tIns="45720" rIns="91440" bIns="45720">
            <a:spAutoFit/>
          </a:bodyPr>
          <a:lstStyle/>
          <a:p>
            <a:pPr algn="ctr"/>
            <a:r>
              <a:rPr lang="en-US" sz="2000" b="0" cap="none" spc="0" dirty="0">
                <a:ln w="0"/>
                <a:solidFill>
                  <a:schemeClr val="bg1"/>
                </a:solidFill>
                <a:effectLst>
                  <a:outerShdw blurRad="38100" dist="19050" dir="2700000" algn="tl" rotWithShape="0">
                    <a:schemeClr val="dk1">
                      <a:alpha val="40000"/>
                    </a:schemeClr>
                  </a:outerShdw>
                </a:effectLst>
              </a:rPr>
              <a:t>Bullying – </a:t>
            </a:r>
            <a:r>
              <a:rPr lang="en-US" sz="2000" dirty="0">
                <a:ln w="0"/>
                <a:solidFill>
                  <a:schemeClr val="bg1"/>
                </a:solidFill>
                <a:effectLst>
                  <a:outerShdw blurRad="38100" dist="19050" dir="2700000" algn="tl" rotWithShape="0">
                    <a:schemeClr val="dk1">
                      <a:alpha val="40000"/>
                    </a:schemeClr>
                  </a:outerShdw>
                </a:effectLst>
              </a:rPr>
              <a:t>more likely to miss class, avoid bathrooms, lower GPA’s</a:t>
            </a:r>
            <a:endParaRPr lang="en-US" sz="2000" b="0"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69780236"/>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5ACAD-A11A-CA45-A5AA-A99725168826}"/>
              </a:ext>
            </a:extLst>
          </p:cNvPr>
          <p:cNvSpPr>
            <a:spLocks noGrp="1"/>
          </p:cNvSpPr>
          <p:nvPr>
            <p:ph type="title"/>
          </p:nvPr>
        </p:nvSpPr>
        <p:spPr>
          <a:xfrm>
            <a:off x="2067185" y="2691240"/>
            <a:ext cx="6400800" cy="1143000"/>
          </a:xfrm>
        </p:spPr>
        <p:txBody>
          <a:bodyPr/>
          <a:lstStyle/>
          <a:p>
            <a:r>
              <a:rPr lang="en-US" dirty="0"/>
              <a:t>As it relates to HIV</a:t>
            </a:r>
          </a:p>
        </p:txBody>
      </p:sp>
    </p:spTree>
    <p:extLst>
      <p:ext uri="{BB962C8B-B14F-4D97-AF65-F5344CB8AC3E}">
        <p14:creationId xmlns:p14="http://schemas.microsoft.com/office/powerpoint/2010/main" val="2567250327"/>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D12E22B-1703-D2C3-DC59-4F6AACF0BCDF}"/>
              </a:ext>
            </a:extLst>
          </p:cNvPr>
          <p:cNvSpPr txBox="1">
            <a:spLocks/>
          </p:cNvSpPr>
          <p:nvPr/>
        </p:nvSpPr>
        <p:spPr>
          <a:xfrm>
            <a:off x="789386" y="1869987"/>
            <a:ext cx="10907470" cy="3855270"/>
          </a:xfrm>
          <a:prstGeom prst="rect">
            <a:avLst/>
          </a:prstGeom>
        </p:spPr>
        <p:txBody>
          <a:bodyPr>
            <a:normAutofit/>
          </a:bodyPr>
          <a:lstStyle>
            <a:lvl1pPr marL="0" indent="0" algn="l" defTabSz="121891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65" indent="-457207" algn="l" defTabSz="1218915" rtl="0" eaLnBrk="1" latinLnBrk="0" hangingPunct="1">
              <a:spcBef>
                <a:spcPct val="20000"/>
              </a:spcBef>
              <a:buClr>
                <a:schemeClr val="accent6"/>
              </a:buClr>
              <a:buFont typeface="Wingdings" pitchFamily="2" charset="2"/>
              <a:buChar char="§"/>
              <a:defRPr sz="2601" kern="1200">
                <a:solidFill>
                  <a:schemeClr val="tx1"/>
                </a:solidFill>
                <a:latin typeface="+mj-lt"/>
                <a:ea typeface="+mn-ea"/>
                <a:cs typeface="Arial" pitchFamily="34" charset="0"/>
              </a:defRPr>
            </a:lvl2pPr>
            <a:lvl3pPr marL="1523644" indent="-304729" algn="l" defTabSz="1218915" rtl="0" eaLnBrk="1" latinLnBrk="0" hangingPunct="1">
              <a:spcBef>
                <a:spcPct val="20000"/>
              </a:spcBef>
              <a:buClr>
                <a:schemeClr val="accent6"/>
              </a:buClr>
              <a:buFont typeface="STIXGeneral-Regular" pitchFamily="2" charset="2"/>
              <a:buChar char="⎯"/>
              <a:defRPr sz="2601" kern="1200">
                <a:solidFill>
                  <a:schemeClr val="tx1"/>
                </a:solidFill>
                <a:latin typeface="+mj-lt"/>
                <a:ea typeface="+mn-ea"/>
                <a:cs typeface="Arial" pitchFamily="34" charset="0"/>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endParaRPr lang="en-US" sz="2800" b="1" dirty="0">
              <a:solidFill>
                <a:srgbClr val="002060"/>
              </a:solidFill>
            </a:endParaRPr>
          </a:p>
        </p:txBody>
      </p:sp>
      <p:sp>
        <p:nvSpPr>
          <p:cNvPr id="7" name="Title 2">
            <a:extLst>
              <a:ext uri="{FF2B5EF4-FFF2-40B4-BE49-F238E27FC236}">
                <a16:creationId xmlns:a16="http://schemas.microsoft.com/office/drawing/2014/main" id="{596F0880-132E-6EC6-C4F7-20386ADEA244}"/>
              </a:ext>
            </a:extLst>
          </p:cNvPr>
          <p:cNvSpPr>
            <a:spLocks noGrp="1"/>
          </p:cNvSpPr>
          <p:nvPr>
            <p:ph type="title"/>
          </p:nvPr>
        </p:nvSpPr>
        <p:spPr>
          <a:xfrm>
            <a:off x="624052" y="1046679"/>
            <a:ext cx="10515163" cy="648915"/>
          </a:xfrm>
        </p:spPr>
        <p:txBody>
          <a:bodyPr/>
          <a:lstStyle/>
          <a:p>
            <a:r>
              <a:rPr lang="en-US" dirty="0"/>
              <a:t>HIV and Transgender Men &amp; Women</a:t>
            </a:r>
          </a:p>
        </p:txBody>
      </p:sp>
      <p:sp>
        <p:nvSpPr>
          <p:cNvPr id="8" name="TextBox 7">
            <a:extLst>
              <a:ext uri="{FF2B5EF4-FFF2-40B4-BE49-F238E27FC236}">
                <a16:creationId xmlns:a16="http://schemas.microsoft.com/office/drawing/2014/main" id="{45E4A5E0-39C5-C56C-B36C-B456B14E8797}"/>
              </a:ext>
            </a:extLst>
          </p:cNvPr>
          <p:cNvSpPr txBox="1"/>
          <p:nvPr/>
        </p:nvSpPr>
        <p:spPr>
          <a:xfrm>
            <a:off x="624052" y="1767839"/>
            <a:ext cx="9565105" cy="5016373"/>
          </a:xfrm>
          <a:prstGeom prst="rect">
            <a:avLst/>
          </a:prstGeom>
          <a:noFill/>
        </p:spPr>
        <p:txBody>
          <a:bodyPr wrap="square" rtlCol="0">
            <a:spAutoFit/>
          </a:bodyPr>
          <a:lstStyle/>
          <a:p>
            <a:r>
              <a:rPr lang="en-US" sz="2400" dirty="0">
                <a:solidFill>
                  <a:srgbClr val="002060"/>
                </a:solidFill>
              </a:rPr>
              <a:t>According to the CDC</a:t>
            </a:r>
          </a:p>
          <a:p>
            <a:pPr marL="342900" indent="-342900">
              <a:lnSpc>
                <a:spcPct val="200000"/>
              </a:lnSpc>
              <a:buFont typeface="Arial" panose="020B0604020202020204" pitchFamily="34" charset="0"/>
              <a:buChar char="•"/>
            </a:pPr>
            <a:r>
              <a:rPr lang="en-US" sz="2000" dirty="0">
                <a:solidFill>
                  <a:srgbClr val="002060"/>
                </a:solidFill>
              </a:rPr>
              <a:t>Approximately 1 million people in the U.S. identify as transgender. </a:t>
            </a:r>
          </a:p>
          <a:p>
            <a:pPr marL="342900" indent="-342900">
              <a:lnSpc>
                <a:spcPct val="200000"/>
              </a:lnSpc>
              <a:buFont typeface="Arial" panose="020B0604020202020204" pitchFamily="34" charset="0"/>
              <a:buChar char="•"/>
            </a:pPr>
            <a:r>
              <a:rPr lang="en-US" sz="2000" dirty="0">
                <a:solidFill>
                  <a:srgbClr val="002060"/>
                </a:solidFill>
              </a:rPr>
              <a:t>2% of new HIV diagnosis were among transgender individuals.</a:t>
            </a:r>
          </a:p>
          <a:p>
            <a:pPr marL="342900" indent="-342900">
              <a:lnSpc>
                <a:spcPct val="200000"/>
              </a:lnSpc>
              <a:buFont typeface="Arial" panose="020B0604020202020204" pitchFamily="34" charset="0"/>
              <a:buChar char="•"/>
            </a:pPr>
            <a:r>
              <a:rPr lang="en-US" sz="2000" dirty="0">
                <a:solidFill>
                  <a:srgbClr val="002060"/>
                </a:solidFill>
              </a:rPr>
              <a:t>21.6% of transgender women are with HIV.</a:t>
            </a:r>
          </a:p>
          <a:p>
            <a:pPr marL="342900" indent="-342900">
              <a:lnSpc>
                <a:spcPct val="200000"/>
              </a:lnSpc>
              <a:buFont typeface="Arial" panose="020B0604020202020204" pitchFamily="34" charset="0"/>
              <a:buChar char="•"/>
            </a:pPr>
            <a:r>
              <a:rPr lang="en-US" sz="2000" b="0" i="0" dirty="0">
                <a:solidFill>
                  <a:srgbClr val="002060"/>
                </a:solidFill>
                <a:effectLst/>
                <a:latin typeface="+mn-lt"/>
              </a:rPr>
              <a:t>By age, the largest group to receive a HIV diagnosis was transgender women aged 20–24 years (24%), followed by transgender women aged 25–29 years (23%).</a:t>
            </a:r>
            <a:endParaRPr lang="en-US" sz="2000" dirty="0">
              <a:solidFill>
                <a:srgbClr val="002060"/>
              </a:solidFill>
              <a:latin typeface="+mn-lt"/>
            </a:endParaRPr>
          </a:p>
          <a:p>
            <a:endParaRPr lang="en-US" dirty="0"/>
          </a:p>
          <a:p>
            <a:endParaRPr lang="en-US" dirty="0"/>
          </a:p>
          <a:p>
            <a:endParaRPr lang="en-US" dirty="0"/>
          </a:p>
        </p:txBody>
      </p:sp>
    </p:spTree>
    <p:extLst>
      <p:ext uri="{BB962C8B-B14F-4D97-AF65-F5344CB8AC3E}">
        <p14:creationId xmlns:p14="http://schemas.microsoft.com/office/powerpoint/2010/main" val="3028794899"/>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D12E22B-1703-D2C3-DC59-4F6AACF0BCDF}"/>
              </a:ext>
            </a:extLst>
          </p:cNvPr>
          <p:cNvSpPr txBox="1">
            <a:spLocks/>
          </p:cNvSpPr>
          <p:nvPr/>
        </p:nvSpPr>
        <p:spPr>
          <a:xfrm>
            <a:off x="789386" y="1869987"/>
            <a:ext cx="10907470" cy="3855270"/>
          </a:xfrm>
          <a:prstGeom prst="rect">
            <a:avLst/>
          </a:prstGeom>
        </p:spPr>
        <p:txBody>
          <a:bodyPr>
            <a:normAutofit/>
          </a:bodyPr>
          <a:lstStyle>
            <a:lvl1pPr marL="0" indent="0" algn="l" defTabSz="121891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65" indent="-457207" algn="l" defTabSz="1218915" rtl="0" eaLnBrk="1" latinLnBrk="0" hangingPunct="1">
              <a:spcBef>
                <a:spcPct val="20000"/>
              </a:spcBef>
              <a:buClr>
                <a:schemeClr val="accent6"/>
              </a:buClr>
              <a:buFont typeface="Wingdings" pitchFamily="2" charset="2"/>
              <a:buChar char="§"/>
              <a:defRPr sz="2601" kern="1200">
                <a:solidFill>
                  <a:schemeClr val="tx1"/>
                </a:solidFill>
                <a:latin typeface="+mj-lt"/>
                <a:ea typeface="+mn-ea"/>
                <a:cs typeface="Arial" pitchFamily="34" charset="0"/>
              </a:defRPr>
            </a:lvl2pPr>
            <a:lvl3pPr marL="1523644" indent="-304729" algn="l" defTabSz="1218915" rtl="0" eaLnBrk="1" latinLnBrk="0" hangingPunct="1">
              <a:spcBef>
                <a:spcPct val="20000"/>
              </a:spcBef>
              <a:buClr>
                <a:schemeClr val="accent6"/>
              </a:buClr>
              <a:buFont typeface="STIXGeneral-Regular" pitchFamily="2" charset="2"/>
              <a:buChar char="⎯"/>
              <a:defRPr sz="2601" kern="1200">
                <a:solidFill>
                  <a:schemeClr val="tx1"/>
                </a:solidFill>
                <a:latin typeface="+mj-lt"/>
                <a:ea typeface="+mn-ea"/>
                <a:cs typeface="Arial" pitchFamily="34" charset="0"/>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endParaRPr lang="en-US" sz="2800" b="1" dirty="0">
              <a:solidFill>
                <a:srgbClr val="002060"/>
              </a:solidFill>
            </a:endParaRPr>
          </a:p>
        </p:txBody>
      </p:sp>
      <p:sp>
        <p:nvSpPr>
          <p:cNvPr id="7" name="Title 2">
            <a:extLst>
              <a:ext uri="{FF2B5EF4-FFF2-40B4-BE49-F238E27FC236}">
                <a16:creationId xmlns:a16="http://schemas.microsoft.com/office/drawing/2014/main" id="{596F0880-132E-6EC6-C4F7-20386ADEA244}"/>
              </a:ext>
            </a:extLst>
          </p:cNvPr>
          <p:cNvSpPr>
            <a:spLocks noGrp="1"/>
          </p:cNvSpPr>
          <p:nvPr>
            <p:ph type="title"/>
          </p:nvPr>
        </p:nvSpPr>
        <p:spPr>
          <a:xfrm>
            <a:off x="624052" y="1046679"/>
            <a:ext cx="10515163" cy="648915"/>
          </a:xfrm>
        </p:spPr>
        <p:txBody>
          <a:bodyPr/>
          <a:lstStyle/>
          <a:p>
            <a:r>
              <a:rPr lang="en-US" dirty="0"/>
              <a:t>Why are transgender women at higher risk?</a:t>
            </a:r>
          </a:p>
        </p:txBody>
      </p:sp>
      <p:sp>
        <p:nvSpPr>
          <p:cNvPr id="8" name="TextBox 7">
            <a:extLst>
              <a:ext uri="{FF2B5EF4-FFF2-40B4-BE49-F238E27FC236}">
                <a16:creationId xmlns:a16="http://schemas.microsoft.com/office/drawing/2014/main" id="{45E4A5E0-39C5-C56C-B36C-B456B14E8797}"/>
              </a:ext>
            </a:extLst>
          </p:cNvPr>
          <p:cNvSpPr txBox="1"/>
          <p:nvPr/>
        </p:nvSpPr>
        <p:spPr>
          <a:xfrm>
            <a:off x="624052" y="1829148"/>
            <a:ext cx="9565105" cy="4359911"/>
          </a:xfrm>
          <a:prstGeom prst="rect">
            <a:avLst/>
          </a:prstGeom>
          <a:noFill/>
        </p:spPr>
        <p:txBody>
          <a:bodyPr wrap="square" rtlCol="0">
            <a:spAutoFit/>
          </a:bodyPr>
          <a:lstStyle/>
          <a:p>
            <a:pPr marL="457200" indent="-457200">
              <a:lnSpc>
                <a:spcPct val="150000"/>
              </a:lnSpc>
              <a:buAutoNum type="arabicPeriod"/>
            </a:pPr>
            <a:r>
              <a:rPr lang="en-US" sz="2000" dirty="0">
                <a:solidFill>
                  <a:srgbClr val="002060"/>
                </a:solidFill>
              </a:rPr>
              <a:t>Stigma</a:t>
            </a:r>
          </a:p>
          <a:p>
            <a:pPr marL="457200" indent="-457200">
              <a:lnSpc>
                <a:spcPct val="150000"/>
              </a:lnSpc>
              <a:buAutoNum type="arabicPeriod"/>
            </a:pPr>
            <a:r>
              <a:rPr lang="en-US" sz="2000" dirty="0">
                <a:solidFill>
                  <a:srgbClr val="002060"/>
                </a:solidFill>
              </a:rPr>
              <a:t>Discrimination</a:t>
            </a:r>
          </a:p>
          <a:p>
            <a:pPr marL="457200" indent="-457200">
              <a:lnSpc>
                <a:spcPct val="150000"/>
              </a:lnSpc>
              <a:buAutoNum type="arabicPeriod"/>
            </a:pPr>
            <a:r>
              <a:rPr lang="en-US" sz="2000" dirty="0">
                <a:solidFill>
                  <a:srgbClr val="002060"/>
                </a:solidFill>
              </a:rPr>
              <a:t>Economic Vulnerability</a:t>
            </a:r>
          </a:p>
          <a:p>
            <a:pPr marL="457200" indent="-457200">
              <a:lnSpc>
                <a:spcPct val="150000"/>
              </a:lnSpc>
              <a:buAutoNum type="arabicPeriod"/>
            </a:pPr>
            <a:r>
              <a:rPr lang="en-US" sz="2000" dirty="0">
                <a:solidFill>
                  <a:srgbClr val="002060"/>
                </a:solidFill>
              </a:rPr>
              <a:t>Sex Work</a:t>
            </a:r>
          </a:p>
          <a:p>
            <a:pPr marL="457200" indent="-457200">
              <a:lnSpc>
                <a:spcPct val="150000"/>
              </a:lnSpc>
              <a:buAutoNum type="arabicPeriod"/>
            </a:pPr>
            <a:r>
              <a:rPr lang="en-US" sz="2000" dirty="0">
                <a:solidFill>
                  <a:srgbClr val="002060"/>
                </a:solidFill>
              </a:rPr>
              <a:t>Drug Use</a:t>
            </a:r>
          </a:p>
          <a:p>
            <a:pPr marL="457200" indent="-457200">
              <a:lnSpc>
                <a:spcPct val="150000"/>
              </a:lnSpc>
              <a:buAutoNum type="arabicPeriod"/>
            </a:pPr>
            <a:r>
              <a:rPr lang="en-US" sz="2000" dirty="0">
                <a:solidFill>
                  <a:srgbClr val="002060"/>
                </a:solidFill>
              </a:rPr>
              <a:t>Low Self Esteem</a:t>
            </a:r>
          </a:p>
          <a:p>
            <a:pPr marL="457200" indent="-457200">
              <a:lnSpc>
                <a:spcPct val="150000"/>
              </a:lnSpc>
              <a:buAutoNum type="arabicPeriod"/>
            </a:pPr>
            <a:r>
              <a:rPr lang="en-US" sz="2000" dirty="0">
                <a:solidFill>
                  <a:srgbClr val="002060"/>
                </a:solidFill>
              </a:rPr>
              <a:t>Lack of Support</a:t>
            </a:r>
          </a:p>
          <a:p>
            <a:pPr marL="457200" indent="-457200">
              <a:lnSpc>
                <a:spcPct val="150000"/>
              </a:lnSpc>
              <a:buAutoNum type="arabicPeriod"/>
            </a:pPr>
            <a:r>
              <a:rPr lang="en-US" sz="2000" dirty="0">
                <a:solidFill>
                  <a:srgbClr val="002060"/>
                </a:solidFill>
              </a:rPr>
              <a:t>Gender Affirming Surgery</a:t>
            </a:r>
          </a:p>
          <a:p>
            <a:endParaRPr lang="en-US" dirty="0"/>
          </a:p>
          <a:p>
            <a:endParaRPr lang="en-US" dirty="0"/>
          </a:p>
        </p:txBody>
      </p:sp>
    </p:spTree>
    <p:extLst>
      <p:ext uri="{BB962C8B-B14F-4D97-AF65-F5344CB8AC3E}">
        <p14:creationId xmlns:p14="http://schemas.microsoft.com/office/powerpoint/2010/main" val="1937343900"/>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lstStyle/>
          <a:p>
            <a:r>
              <a:rPr lang="en-US" dirty="0"/>
              <a:t>Disclaimer</a:t>
            </a:r>
          </a:p>
        </p:txBody>
      </p:sp>
      <p:sp>
        <p:nvSpPr>
          <p:cNvPr id="6" name="Text Placeholder 5"/>
          <p:cNvSpPr>
            <a:spLocks noGrp="1"/>
          </p:cNvSpPr>
          <p:nvPr>
            <p:ph type="body" sz="quarter" idx="11"/>
          </p:nvPr>
        </p:nvSpPr>
        <p:spPr/>
        <p:txBody>
          <a:bodyPr lIns="91440" tIns="45720" rIns="91440" bIns="45720" anchor="t"/>
          <a:lstStyle/>
          <a:p>
            <a:r>
              <a:rPr lang="en-US" dirty="0">
                <a:solidFill>
                  <a:srgbClr val="231F20"/>
                </a:solidFill>
                <a:effectLst/>
                <a:ea typeface="Palatino Linotype" panose="02040502050505030304" pitchFamily="18" charset="0"/>
                <a:cs typeface="Palatino Linotype" panose="02040502050505030304" pitchFamily="18" charset="0"/>
              </a:rPr>
              <a:t>This program is supported by the Health Resources and Services Administration</a:t>
            </a:r>
            <a:r>
              <a:rPr lang="en-US" spc="-7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(HRSA)</a:t>
            </a:r>
            <a:r>
              <a:rPr lang="en-US" spc="-6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of</a:t>
            </a:r>
            <a:r>
              <a:rPr lang="en-US" spc="-6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the</a:t>
            </a:r>
            <a:r>
              <a:rPr lang="en-US" spc="-6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U.S.</a:t>
            </a:r>
            <a:r>
              <a:rPr lang="en-US" spc="-6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Department</a:t>
            </a:r>
            <a:r>
              <a:rPr lang="en-US" spc="-6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of</a:t>
            </a:r>
            <a:r>
              <a:rPr lang="en-US" spc="-6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Health</a:t>
            </a:r>
            <a:r>
              <a:rPr lang="en-US" spc="-6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and</a:t>
            </a:r>
            <a:r>
              <a:rPr lang="en-US" spc="-6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Human</a:t>
            </a:r>
            <a:r>
              <a:rPr lang="en-US" spc="-6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Services</a:t>
            </a:r>
            <a:r>
              <a:rPr lang="en-US" spc="-6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(HHS)</a:t>
            </a:r>
            <a:r>
              <a:rPr lang="en-US" spc="-6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as</a:t>
            </a:r>
            <a:r>
              <a:rPr lang="en-US" spc="-6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part</a:t>
            </a:r>
            <a:r>
              <a:rPr lang="en-US" spc="-6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of</a:t>
            </a:r>
            <a:r>
              <a:rPr lang="en-US" spc="-6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an award</a:t>
            </a:r>
            <a:r>
              <a:rPr lang="en-US" spc="-3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totaling</a:t>
            </a:r>
            <a:r>
              <a:rPr lang="en-US" spc="-30" dirty="0">
                <a:solidFill>
                  <a:srgbClr val="231F20"/>
                </a:solidFill>
                <a:effectLst/>
                <a:ea typeface="Palatino Linotype" panose="02040502050505030304" pitchFamily="18" charset="0"/>
                <a:cs typeface="Palatino Linotype" panose="02040502050505030304" pitchFamily="18" charset="0"/>
              </a:rPr>
              <a:t> </a:t>
            </a:r>
            <a:r>
              <a:rPr lang="en-US" spc="-30" dirty="0">
                <a:solidFill>
                  <a:srgbClr val="231F20"/>
                </a:solidFill>
                <a:ea typeface="Palatino Linotype" panose="02040502050505030304" pitchFamily="18" charset="0"/>
                <a:cs typeface="Palatino Linotype" panose="02040502050505030304" pitchFamily="18" charset="0"/>
              </a:rPr>
              <a:t>$4,036,482.00</a:t>
            </a:r>
            <a:r>
              <a:rPr lang="en-US" i="1"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with</a:t>
            </a:r>
            <a:r>
              <a:rPr lang="en-US" spc="-30" dirty="0">
                <a:solidFill>
                  <a:srgbClr val="231F20"/>
                </a:solidFill>
                <a:effectLst/>
                <a:ea typeface="Palatino Linotype" panose="02040502050505030304" pitchFamily="18" charset="0"/>
                <a:cs typeface="Palatino Linotype" panose="02040502050505030304" pitchFamily="18" charset="0"/>
              </a:rPr>
              <a:t> 0 </a:t>
            </a:r>
            <a:r>
              <a:rPr lang="en-US" dirty="0">
                <a:solidFill>
                  <a:srgbClr val="231F20"/>
                </a:solidFill>
                <a:effectLst/>
                <a:ea typeface="Palatino Linotype" panose="02040502050505030304" pitchFamily="18" charset="0"/>
                <a:cs typeface="Palatino Linotype" panose="02040502050505030304" pitchFamily="18" charset="0"/>
              </a:rPr>
              <a:t>percentage</a:t>
            </a:r>
            <a:r>
              <a:rPr lang="en-US" spc="-3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financed</a:t>
            </a:r>
            <a:r>
              <a:rPr lang="en-US" spc="-3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with</a:t>
            </a:r>
            <a:r>
              <a:rPr lang="en-US" spc="-3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nongovernmental</a:t>
            </a:r>
            <a:r>
              <a:rPr lang="en-US" spc="-3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sources.</a:t>
            </a:r>
            <a:r>
              <a:rPr lang="en-US" spc="-3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The</a:t>
            </a:r>
            <a:r>
              <a:rPr lang="en-US" spc="-3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contents are</a:t>
            </a:r>
            <a:r>
              <a:rPr lang="en-US" spc="-3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those</a:t>
            </a:r>
            <a:r>
              <a:rPr lang="en-US" spc="-3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of</a:t>
            </a:r>
            <a:r>
              <a:rPr lang="en-US" spc="-3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the</a:t>
            </a:r>
            <a:r>
              <a:rPr lang="en-US" spc="-3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author(s)</a:t>
            </a:r>
            <a:r>
              <a:rPr lang="en-US" spc="-3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and</a:t>
            </a:r>
            <a:r>
              <a:rPr lang="en-US" spc="-3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do</a:t>
            </a:r>
            <a:r>
              <a:rPr lang="en-US" spc="-3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not</a:t>
            </a:r>
            <a:r>
              <a:rPr lang="en-US" spc="-3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necessarily</a:t>
            </a:r>
            <a:r>
              <a:rPr lang="en-US" spc="-3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represent</a:t>
            </a:r>
            <a:r>
              <a:rPr lang="en-US" spc="-3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the</a:t>
            </a:r>
            <a:r>
              <a:rPr lang="en-US" spc="-3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official</a:t>
            </a:r>
            <a:r>
              <a:rPr lang="en-US" spc="-3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views</a:t>
            </a:r>
            <a:r>
              <a:rPr lang="en-US" spc="-3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of,</a:t>
            </a:r>
            <a:r>
              <a:rPr lang="en-US" spc="-3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nor</a:t>
            </a:r>
            <a:r>
              <a:rPr lang="en-US" spc="-3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an</a:t>
            </a:r>
            <a:r>
              <a:rPr lang="en-US" spc="-3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endorsement,</a:t>
            </a:r>
            <a:r>
              <a:rPr lang="en-US" spc="-3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by HRSA,</a:t>
            </a:r>
            <a:r>
              <a:rPr lang="en-US" spc="-6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HHS</a:t>
            </a:r>
            <a:r>
              <a:rPr lang="en-US" spc="-6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or</a:t>
            </a:r>
            <a:r>
              <a:rPr lang="en-US" spc="-6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the</a:t>
            </a:r>
            <a:r>
              <a:rPr lang="en-US" spc="-6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U.S.</a:t>
            </a:r>
            <a:r>
              <a:rPr lang="en-US" spc="-6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Government.</a:t>
            </a:r>
            <a:endParaRPr lang="en-US" sz="3200" dirty="0"/>
          </a:p>
        </p:txBody>
      </p:sp>
    </p:spTree>
    <p:extLst>
      <p:ext uri="{BB962C8B-B14F-4D97-AF65-F5344CB8AC3E}">
        <p14:creationId xmlns:p14="http://schemas.microsoft.com/office/powerpoint/2010/main" val="3608687329"/>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D12E22B-1703-D2C3-DC59-4F6AACF0BCDF}"/>
              </a:ext>
            </a:extLst>
          </p:cNvPr>
          <p:cNvSpPr txBox="1">
            <a:spLocks/>
          </p:cNvSpPr>
          <p:nvPr/>
        </p:nvSpPr>
        <p:spPr>
          <a:xfrm>
            <a:off x="789386" y="1869987"/>
            <a:ext cx="10907470" cy="3855270"/>
          </a:xfrm>
          <a:prstGeom prst="rect">
            <a:avLst/>
          </a:prstGeom>
        </p:spPr>
        <p:txBody>
          <a:bodyPr>
            <a:normAutofit/>
          </a:bodyPr>
          <a:lstStyle>
            <a:lvl1pPr marL="0" indent="0" algn="l" defTabSz="121891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65" indent="-457207" algn="l" defTabSz="1218915" rtl="0" eaLnBrk="1" latinLnBrk="0" hangingPunct="1">
              <a:spcBef>
                <a:spcPct val="20000"/>
              </a:spcBef>
              <a:buClr>
                <a:schemeClr val="accent6"/>
              </a:buClr>
              <a:buFont typeface="Wingdings" pitchFamily="2" charset="2"/>
              <a:buChar char="§"/>
              <a:defRPr sz="2601" kern="1200">
                <a:solidFill>
                  <a:schemeClr val="tx1"/>
                </a:solidFill>
                <a:latin typeface="+mj-lt"/>
                <a:ea typeface="+mn-ea"/>
                <a:cs typeface="Arial" pitchFamily="34" charset="0"/>
              </a:defRPr>
            </a:lvl2pPr>
            <a:lvl3pPr marL="1523644" indent="-304729" algn="l" defTabSz="1218915" rtl="0" eaLnBrk="1" latinLnBrk="0" hangingPunct="1">
              <a:spcBef>
                <a:spcPct val="20000"/>
              </a:spcBef>
              <a:buClr>
                <a:schemeClr val="accent6"/>
              </a:buClr>
              <a:buFont typeface="STIXGeneral-Regular" pitchFamily="2" charset="2"/>
              <a:buChar char="⎯"/>
              <a:defRPr sz="2601" kern="1200">
                <a:solidFill>
                  <a:schemeClr val="tx1"/>
                </a:solidFill>
                <a:latin typeface="+mj-lt"/>
                <a:ea typeface="+mn-ea"/>
                <a:cs typeface="Arial" pitchFamily="34" charset="0"/>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endParaRPr lang="en-US" sz="2800" b="1" dirty="0">
              <a:solidFill>
                <a:srgbClr val="002060"/>
              </a:solidFill>
            </a:endParaRPr>
          </a:p>
        </p:txBody>
      </p:sp>
      <p:sp>
        <p:nvSpPr>
          <p:cNvPr id="7" name="Title 2">
            <a:extLst>
              <a:ext uri="{FF2B5EF4-FFF2-40B4-BE49-F238E27FC236}">
                <a16:creationId xmlns:a16="http://schemas.microsoft.com/office/drawing/2014/main" id="{596F0880-132E-6EC6-C4F7-20386ADEA244}"/>
              </a:ext>
            </a:extLst>
          </p:cNvPr>
          <p:cNvSpPr>
            <a:spLocks noGrp="1"/>
          </p:cNvSpPr>
          <p:nvPr>
            <p:ph type="title"/>
          </p:nvPr>
        </p:nvSpPr>
        <p:spPr>
          <a:xfrm>
            <a:off x="624052" y="1046679"/>
            <a:ext cx="10515163" cy="648915"/>
          </a:xfrm>
        </p:spPr>
        <p:txBody>
          <a:bodyPr/>
          <a:lstStyle/>
          <a:p>
            <a:r>
              <a:rPr lang="en-US" dirty="0"/>
              <a:t>Barriers to Treatment</a:t>
            </a:r>
          </a:p>
        </p:txBody>
      </p:sp>
      <p:sp>
        <p:nvSpPr>
          <p:cNvPr id="8" name="TextBox 7">
            <a:extLst>
              <a:ext uri="{FF2B5EF4-FFF2-40B4-BE49-F238E27FC236}">
                <a16:creationId xmlns:a16="http://schemas.microsoft.com/office/drawing/2014/main" id="{45E4A5E0-39C5-C56C-B36C-B456B14E8797}"/>
              </a:ext>
            </a:extLst>
          </p:cNvPr>
          <p:cNvSpPr txBox="1"/>
          <p:nvPr/>
        </p:nvSpPr>
        <p:spPr>
          <a:xfrm>
            <a:off x="624052" y="1695594"/>
            <a:ext cx="10209411" cy="4771434"/>
          </a:xfrm>
          <a:prstGeom prst="rect">
            <a:avLst/>
          </a:prstGeom>
          <a:noFill/>
        </p:spPr>
        <p:txBody>
          <a:bodyPr wrap="square" rtlCol="0">
            <a:spAutoFit/>
          </a:bodyPr>
          <a:lstStyle/>
          <a:p>
            <a:pPr algn="l">
              <a:lnSpc>
                <a:spcPct val="150000"/>
              </a:lnSpc>
              <a:buFont typeface="Arial" panose="020B0604020202020204" pitchFamily="34" charset="0"/>
              <a:buChar char="•"/>
            </a:pPr>
            <a:r>
              <a:rPr lang="en-US" b="0" i="0" dirty="0">
                <a:solidFill>
                  <a:srgbClr val="002060"/>
                </a:solidFill>
                <a:effectLst/>
                <a:latin typeface="Proxima Nova"/>
              </a:rPr>
              <a:t>Lack of access to healthcare professionals who are knowledgeable on transgender health</a:t>
            </a:r>
          </a:p>
          <a:p>
            <a:pPr algn="l">
              <a:lnSpc>
                <a:spcPct val="150000"/>
              </a:lnSpc>
              <a:buFont typeface="Arial" panose="020B0604020202020204" pitchFamily="34" charset="0"/>
              <a:buChar char="•"/>
            </a:pPr>
            <a:r>
              <a:rPr lang="en-US" b="0" i="0" dirty="0">
                <a:solidFill>
                  <a:srgbClr val="002060"/>
                </a:solidFill>
                <a:effectLst/>
                <a:latin typeface="Proxima Nova"/>
              </a:rPr>
              <a:t>Financial insecurity</a:t>
            </a:r>
          </a:p>
          <a:p>
            <a:pPr algn="l">
              <a:lnSpc>
                <a:spcPct val="150000"/>
              </a:lnSpc>
              <a:buFont typeface="Arial" panose="020B0604020202020204" pitchFamily="34" charset="0"/>
              <a:buChar char="•"/>
            </a:pPr>
            <a:r>
              <a:rPr lang="en-US" b="0" i="0" dirty="0">
                <a:solidFill>
                  <a:srgbClr val="002060"/>
                </a:solidFill>
                <a:effectLst/>
                <a:latin typeface="Proxima Nova"/>
              </a:rPr>
              <a:t>Discrimination and stigma</a:t>
            </a:r>
          </a:p>
          <a:p>
            <a:pPr algn="l">
              <a:lnSpc>
                <a:spcPct val="150000"/>
              </a:lnSpc>
              <a:buFont typeface="Arial" panose="020B0604020202020204" pitchFamily="34" charset="0"/>
              <a:buChar char="•"/>
            </a:pPr>
            <a:r>
              <a:rPr lang="en-US" b="0" i="0" strike="noStrike" dirty="0">
                <a:solidFill>
                  <a:srgbClr val="002060"/>
                </a:solidFill>
                <a:effectLst/>
                <a:latin typeface="Proxima Nova"/>
              </a:rPr>
              <a:t>Homelessness or housing instability</a:t>
            </a:r>
            <a:endParaRPr lang="en-US" b="0" i="0" dirty="0">
              <a:solidFill>
                <a:srgbClr val="002060"/>
              </a:solidFill>
              <a:effectLst/>
              <a:latin typeface="Proxima Nova"/>
            </a:endParaRPr>
          </a:p>
          <a:p>
            <a:pPr algn="l">
              <a:lnSpc>
                <a:spcPct val="150000"/>
              </a:lnSpc>
              <a:buFont typeface="Arial" panose="020B0604020202020204" pitchFamily="34" charset="0"/>
              <a:buChar char="•"/>
            </a:pPr>
            <a:r>
              <a:rPr lang="en-US" b="0" i="0" dirty="0">
                <a:solidFill>
                  <a:srgbClr val="002060"/>
                </a:solidFill>
                <a:effectLst/>
                <a:latin typeface="Proxima Nova"/>
              </a:rPr>
              <a:t>Unemployment</a:t>
            </a:r>
          </a:p>
          <a:p>
            <a:pPr algn="l">
              <a:lnSpc>
                <a:spcPct val="150000"/>
              </a:lnSpc>
              <a:buFont typeface="Arial" panose="020B0604020202020204" pitchFamily="34" charset="0"/>
              <a:buChar char="•"/>
            </a:pPr>
            <a:r>
              <a:rPr lang="en-US" b="0" i="0" strike="noStrike" dirty="0">
                <a:solidFill>
                  <a:srgbClr val="002060"/>
                </a:solidFill>
                <a:effectLst/>
                <a:latin typeface="Proxima Nova"/>
              </a:rPr>
              <a:t>Denial of treatment </a:t>
            </a:r>
            <a:r>
              <a:rPr lang="en-US" b="0" i="0" dirty="0">
                <a:solidFill>
                  <a:srgbClr val="002060"/>
                </a:solidFill>
                <a:effectLst/>
                <a:latin typeface="Proxima Nova"/>
              </a:rPr>
              <a:t>due to being transgender</a:t>
            </a:r>
          </a:p>
          <a:p>
            <a:pPr algn="l">
              <a:lnSpc>
                <a:spcPct val="150000"/>
              </a:lnSpc>
              <a:buFont typeface="Arial" panose="020B0604020202020204" pitchFamily="34" charset="0"/>
              <a:buChar char="•"/>
            </a:pPr>
            <a:r>
              <a:rPr lang="en-US" b="0" i="0" strike="noStrike" dirty="0">
                <a:solidFill>
                  <a:srgbClr val="002060"/>
                </a:solidFill>
                <a:effectLst/>
                <a:latin typeface="Proxima Nova"/>
              </a:rPr>
              <a:t>Lack of support </a:t>
            </a:r>
            <a:r>
              <a:rPr lang="en-US" b="0" i="0" dirty="0">
                <a:solidFill>
                  <a:srgbClr val="002060"/>
                </a:solidFill>
                <a:effectLst/>
                <a:latin typeface="Proxima Nova"/>
              </a:rPr>
              <a:t>from healthcare professionals</a:t>
            </a:r>
          </a:p>
          <a:p>
            <a:pPr algn="l">
              <a:lnSpc>
                <a:spcPct val="150000"/>
              </a:lnSpc>
              <a:buFont typeface="Arial" panose="020B0604020202020204" pitchFamily="34" charset="0"/>
              <a:buChar char="•"/>
            </a:pPr>
            <a:r>
              <a:rPr lang="en-US" b="0" i="0" dirty="0">
                <a:solidFill>
                  <a:srgbClr val="002060"/>
                </a:solidFill>
                <a:effectLst/>
                <a:latin typeface="Proxima Nova"/>
              </a:rPr>
              <a:t>Insufficient coverage under health insurance</a:t>
            </a:r>
          </a:p>
          <a:p>
            <a:pPr algn="l">
              <a:lnSpc>
                <a:spcPct val="150000"/>
              </a:lnSpc>
              <a:buFont typeface="Arial" panose="020B0604020202020204" pitchFamily="34" charset="0"/>
              <a:buChar char="•"/>
            </a:pPr>
            <a:r>
              <a:rPr lang="en-US" b="0" i="0" strike="noStrike" dirty="0">
                <a:solidFill>
                  <a:srgbClr val="002060"/>
                </a:solidFill>
                <a:effectLst/>
                <a:latin typeface="Proxima Nova"/>
              </a:rPr>
              <a:t>Unmet gender affirmation </a:t>
            </a:r>
            <a:r>
              <a:rPr lang="en-US" b="0" i="0" dirty="0">
                <a:solidFill>
                  <a:srgbClr val="002060"/>
                </a:solidFill>
                <a:effectLst/>
                <a:latin typeface="Proxima Nova"/>
              </a:rPr>
              <a:t>requirements such as not being on hormone therapy</a:t>
            </a:r>
          </a:p>
          <a:p>
            <a:pPr algn="l">
              <a:lnSpc>
                <a:spcPct val="150000"/>
              </a:lnSpc>
              <a:buFont typeface="Arial" panose="020B0604020202020204" pitchFamily="34" charset="0"/>
              <a:buChar char="•"/>
            </a:pPr>
            <a:r>
              <a:rPr lang="en-US" b="0" i="0" dirty="0">
                <a:solidFill>
                  <a:srgbClr val="002060"/>
                </a:solidFill>
                <a:effectLst/>
                <a:latin typeface="Proxima Nova"/>
              </a:rPr>
              <a:t>Lack of </a:t>
            </a:r>
            <a:r>
              <a:rPr lang="en-US" dirty="0">
                <a:solidFill>
                  <a:srgbClr val="002060"/>
                </a:solidFill>
                <a:latin typeface="Proxima Nova"/>
              </a:rPr>
              <a:t>knowledge </a:t>
            </a:r>
            <a:r>
              <a:rPr lang="en-US" b="0" i="0" dirty="0">
                <a:solidFill>
                  <a:srgbClr val="002060"/>
                </a:solidFill>
                <a:effectLst/>
                <a:latin typeface="Proxima Nova"/>
              </a:rPr>
              <a:t>regarding healthcare and treatment options</a:t>
            </a:r>
          </a:p>
          <a:p>
            <a:pPr algn="l">
              <a:lnSpc>
                <a:spcPct val="150000"/>
              </a:lnSpc>
              <a:buFont typeface="Arial" panose="020B0604020202020204" pitchFamily="34" charset="0"/>
              <a:buChar char="•"/>
            </a:pPr>
            <a:r>
              <a:rPr lang="en-US" b="0" i="0" dirty="0">
                <a:solidFill>
                  <a:srgbClr val="002060"/>
                </a:solidFill>
                <a:effectLst/>
                <a:latin typeface="Proxima Nova"/>
              </a:rPr>
              <a:t>Mental health complications due to stigma</a:t>
            </a:r>
          </a:p>
        </p:txBody>
      </p:sp>
    </p:spTree>
    <p:extLst>
      <p:ext uri="{BB962C8B-B14F-4D97-AF65-F5344CB8AC3E}">
        <p14:creationId xmlns:p14="http://schemas.microsoft.com/office/powerpoint/2010/main" val="3861700857"/>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D12E22B-1703-D2C3-DC59-4F6AACF0BCDF}"/>
              </a:ext>
            </a:extLst>
          </p:cNvPr>
          <p:cNvSpPr txBox="1">
            <a:spLocks/>
          </p:cNvSpPr>
          <p:nvPr/>
        </p:nvSpPr>
        <p:spPr>
          <a:xfrm>
            <a:off x="789386" y="1869987"/>
            <a:ext cx="10907470" cy="3855270"/>
          </a:xfrm>
          <a:prstGeom prst="rect">
            <a:avLst/>
          </a:prstGeom>
        </p:spPr>
        <p:txBody>
          <a:bodyPr>
            <a:normAutofit/>
          </a:bodyPr>
          <a:lstStyle>
            <a:lvl1pPr marL="0" indent="0" algn="l" defTabSz="121891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65" indent="-457207" algn="l" defTabSz="1218915" rtl="0" eaLnBrk="1" latinLnBrk="0" hangingPunct="1">
              <a:spcBef>
                <a:spcPct val="20000"/>
              </a:spcBef>
              <a:buClr>
                <a:schemeClr val="accent6"/>
              </a:buClr>
              <a:buFont typeface="Wingdings" pitchFamily="2" charset="2"/>
              <a:buChar char="§"/>
              <a:defRPr sz="2601" kern="1200">
                <a:solidFill>
                  <a:schemeClr val="tx1"/>
                </a:solidFill>
                <a:latin typeface="+mj-lt"/>
                <a:ea typeface="+mn-ea"/>
                <a:cs typeface="Arial" pitchFamily="34" charset="0"/>
              </a:defRPr>
            </a:lvl2pPr>
            <a:lvl3pPr marL="1523644" indent="-304729" algn="l" defTabSz="1218915" rtl="0" eaLnBrk="1" latinLnBrk="0" hangingPunct="1">
              <a:spcBef>
                <a:spcPct val="20000"/>
              </a:spcBef>
              <a:buClr>
                <a:schemeClr val="accent6"/>
              </a:buClr>
              <a:buFont typeface="STIXGeneral-Regular" pitchFamily="2" charset="2"/>
              <a:buChar char="⎯"/>
              <a:defRPr sz="2601" kern="1200">
                <a:solidFill>
                  <a:schemeClr val="tx1"/>
                </a:solidFill>
                <a:latin typeface="+mj-lt"/>
                <a:ea typeface="+mn-ea"/>
                <a:cs typeface="Arial" pitchFamily="34" charset="0"/>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endParaRPr lang="en-US" sz="2800" b="1" dirty="0">
              <a:solidFill>
                <a:srgbClr val="002060"/>
              </a:solidFill>
            </a:endParaRPr>
          </a:p>
        </p:txBody>
      </p:sp>
      <p:sp>
        <p:nvSpPr>
          <p:cNvPr id="7" name="Title 2">
            <a:extLst>
              <a:ext uri="{FF2B5EF4-FFF2-40B4-BE49-F238E27FC236}">
                <a16:creationId xmlns:a16="http://schemas.microsoft.com/office/drawing/2014/main" id="{596F0880-132E-6EC6-C4F7-20386ADEA244}"/>
              </a:ext>
            </a:extLst>
          </p:cNvPr>
          <p:cNvSpPr>
            <a:spLocks noGrp="1"/>
          </p:cNvSpPr>
          <p:nvPr>
            <p:ph type="title"/>
          </p:nvPr>
        </p:nvSpPr>
        <p:spPr>
          <a:xfrm>
            <a:off x="624052" y="1046679"/>
            <a:ext cx="10515163" cy="648915"/>
          </a:xfrm>
        </p:spPr>
        <p:txBody>
          <a:bodyPr/>
          <a:lstStyle/>
          <a:p>
            <a:r>
              <a:rPr lang="en-US" dirty="0"/>
              <a:t>Prevention Tips</a:t>
            </a:r>
          </a:p>
        </p:txBody>
      </p:sp>
      <p:sp>
        <p:nvSpPr>
          <p:cNvPr id="8" name="TextBox 7">
            <a:extLst>
              <a:ext uri="{FF2B5EF4-FFF2-40B4-BE49-F238E27FC236}">
                <a16:creationId xmlns:a16="http://schemas.microsoft.com/office/drawing/2014/main" id="{45E4A5E0-39C5-C56C-B36C-B456B14E8797}"/>
              </a:ext>
            </a:extLst>
          </p:cNvPr>
          <p:cNvSpPr txBox="1"/>
          <p:nvPr/>
        </p:nvSpPr>
        <p:spPr>
          <a:xfrm>
            <a:off x="624052" y="1695594"/>
            <a:ext cx="10209411" cy="2869183"/>
          </a:xfrm>
          <a:prstGeom prst="rect">
            <a:avLst/>
          </a:prstGeom>
          <a:noFill/>
        </p:spPr>
        <p:txBody>
          <a:bodyPr wrap="square" rtlCol="0">
            <a:spAutoFit/>
          </a:bodyPr>
          <a:lstStyle/>
          <a:p>
            <a:pPr algn="l">
              <a:lnSpc>
                <a:spcPct val="200000"/>
              </a:lnSpc>
              <a:buFont typeface="Arial" panose="020B0604020202020204" pitchFamily="34" charset="0"/>
              <a:buChar char="•"/>
            </a:pPr>
            <a:r>
              <a:rPr lang="en-US" b="0" i="0" dirty="0">
                <a:solidFill>
                  <a:srgbClr val="002060"/>
                </a:solidFill>
                <a:effectLst/>
                <a:latin typeface="Proxima Nova"/>
              </a:rPr>
              <a:t>Using barrier methods such as condoms during sex.</a:t>
            </a:r>
          </a:p>
          <a:p>
            <a:pPr algn="l">
              <a:lnSpc>
                <a:spcPct val="200000"/>
              </a:lnSpc>
              <a:buFont typeface="Arial" panose="020B0604020202020204" pitchFamily="34" charset="0"/>
              <a:buChar char="•"/>
            </a:pPr>
            <a:r>
              <a:rPr lang="en-US" b="0" i="0" dirty="0">
                <a:solidFill>
                  <a:srgbClr val="002060"/>
                </a:solidFill>
                <a:effectLst/>
                <a:latin typeface="Proxima Nova"/>
              </a:rPr>
              <a:t>Taking pre-exposure prophylaxis (</a:t>
            </a:r>
            <a:r>
              <a:rPr lang="en-US" b="0" i="0" dirty="0" err="1">
                <a:solidFill>
                  <a:srgbClr val="002060"/>
                </a:solidFill>
                <a:effectLst/>
                <a:latin typeface="Proxima Nova"/>
              </a:rPr>
              <a:t>PrEP</a:t>
            </a:r>
            <a:r>
              <a:rPr lang="en-US" b="0" i="0" dirty="0">
                <a:solidFill>
                  <a:srgbClr val="002060"/>
                </a:solidFill>
                <a:effectLst/>
                <a:latin typeface="Proxima Nova"/>
              </a:rPr>
              <a:t>) before sex to reduce the risk of contracting HIV.</a:t>
            </a:r>
          </a:p>
          <a:p>
            <a:pPr algn="l">
              <a:lnSpc>
                <a:spcPct val="200000"/>
              </a:lnSpc>
              <a:buFont typeface="Arial" panose="020B0604020202020204" pitchFamily="34" charset="0"/>
              <a:buChar char="•"/>
            </a:pPr>
            <a:r>
              <a:rPr lang="en-US" b="0" i="0" dirty="0">
                <a:solidFill>
                  <a:srgbClr val="002060"/>
                </a:solidFill>
                <a:effectLst/>
                <a:latin typeface="Proxima Nova"/>
              </a:rPr>
              <a:t>Taking post-exposure prophylaxis (PEP) within 72 hours of a possible exposure to HIV.</a:t>
            </a:r>
          </a:p>
          <a:p>
            <a:pPr algn="l">
              <a:lnSpc>
                <a:spcPct val="200000"/>
              </a:lnSpc>
              <a:buFont typeface="Arial" panose="020B0604020202020204" pitchFamily="34" charset="0"/>
              <a:buChar char="•"/>
            </a:pPr>
            <a:r>
              <a:rPr lang="en-US" b="0" i="0" dirty="0">
                <a:solidFill>
                  <a:srgbClr val="002060"/>
                </a:solidFill>
                <a:effectLst/>
                <a:latin typeface="Proxima Nova"/>
              </a:rPr>
              <a:t>Avoid sharing needles if using injectable drugs, including estrogen.</a:t>
            </a:r>
          </a:p>
          <a:p>
            <a:pPr algn="l">
              <a:lnSpc>
                <a:spcPct val="200000"/>
              </a:lnSpc>
              <a:buFont typeface="Arial" panose="020B0604020202020204" pitchFamily="34" charset="0"/>
              <a:buChar char="•"/>
            </a:pPr>
            <a:r>
              <a:rPr lang="en-US" b="0" i="0" dirty="0">
                <a:solidFill>
                  <a:srgbClr val="002060"/>
                </a:solidFill>
                <a:effectLst/>
                <a:latin typeface="Proxima Nova"/>
              </a:rPr>
              <a:t>Conside</a:t>
            </a:r>
            <a:r>
              <a:rPr lang="en-US" dirty="0">
                <a:solidFill>
                  <a:srgbClr val="002060"/>
                </a:solidFill>
                <a:latin typeface="Proxima Nova"/>
              </a:rPr>
              <a:t>r limiting </a:t>
            </a:r>
            <a:r>
              <a:rPr lang="en-US" b="0" i="0" dirty="0">
                <a:solidFill>
                  <a:srgbClr val="002060"/>
                </a:solidFill>
                <a:effectLst/>
                <a:latin typeface="Proxima Nova"/>
              </a:rPr>
              <a:t>the number of sexual partners.</a:t>
            </a:r>
          </a:p>
        </p:txBody>
      </p:sp>
    </p:spTree>
    <p:extLst>
      <p:ext uri="{BB962C8B-B14F-4D97-AF65-F5344CB8AC3E}">
        <p14:creationId xmlns:p14="http://schemas.microsoft.com/office/powerpoint/2010/main" val="3524768346"/>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5ACAD-A11A-CA45-A5AA-A99725168826}"/>
              </a:ext>
            </a:extLst>
          </p:cNvPr>
          <p:cNvSpPr>
            <a:spLocks noGrp="1"/>
          </p:cNvSpPr>
          <p:nvPr>
            <p:ph type="title"/>
          </p:nvPr>
        </p:nvSpPr>
        <p:spPr>
          <a:xfrm>
            <a:off x="1158240" y="2691240"/>
            <a:ext cx="7309745" cy="1143000"/>
          </a:xfrm>
        </p:spPr>
        <p:txBody>
          <a:bodyPr>
            <a:normAutofit/>
          </a:bodyPr>
          <a:lstStyle/>
          <a:p>
            <a:r>
              <a:rPr lang="en-US" dirty="0"/>
              <a:t>Create a welcoming space</a:t>
            </a:r>
          </a:p>
        </p:txBody>
      </p:sp>
    </p:spTree>
    <p:extLst>
      <p:ext uri="{BB962C8B-B14F-4D97-AF65-F5344CB8AC3E}">
        <p14:creationId xmlns:p14="http://schemas.microsoft.com/office/powerpoint/2010/main" val="1402362222"/>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D12E22B-1703-D2C3-DC59-4F6AACF0BCDF}"/>
              </a:ext>
            </a:extLst>
          </p:cNvPr>
          <p:cNvSpPr txBox="1">
            <a:spLocks/>
          </p:cNvSpPr>
          <p:nvPr/>
        </p:nvSpPr>
        <p:spPr>
          <a:xfrm>
            <a:off x="789386" y="1869987"/>
            <a:ext cx="10907470" cy="3855270"/>
          </a:xfrm>
          <a:prstGeom prst="rect">
            <a:avLst/>
          </a:prstGeom>
        </p:spPr>
        <p:txBody>
          <a:bodyPr>
            <a:normAutofit/>
          </a:bodyPr>
          <a:lstStyle>
            <a:lvl1pPr marL="0" indent="0" algn="l" defTabSz="121891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65" indent="-457207" algn="l" defTabSz="1218915" rtl="0" eaLnBrk="1" latinLnBrk="0" hangingPunct="1">
              <a:spcBef>
                <a:spcPct val="20000"/>
              </a:spcBef>
              <a:buClr>
                <a:schemeClr val="accent6"/>
              </a:buClr>
              <a:buFont typeface="Wingdings" pitchFamily="2" charset="2"/>
              <a:buChar char="§"/>
              <a:defRPr sz="2601" kern="1200">
                <a:solidFill>
                  <a:schemeClr val="tx1"/>
                </a:solidFill>
                <a:latin typeface="+mj-lt"/>
                <a:ea typeface="+mn-ea"/>
                <a:cs typeface="Arial" pitchFamily="34" charset="0"/>
              </a:defRPr>
            </a:lvl2pPr>
            <a:lvl3pPr marL="1523644" indent="-304729" algn="l" defTabSz="1218915" rtl="0" eaLnBrk="1" latinLnBrk="0" hangingPunct="1">
              <a:spcBef>
                <a:spcPct val="20000"/>
              </a:spcBef>
              <a:buClr>
                <a:schemeClr val="accent6"/>
              </a:buClr>
              <a:buFont typeface="STIXGeneral-Regular" pitchFamily="2" charset="2"/>
              <a:buChar char="⎯"/>
              <a:defRPr sz="2601" kern="1200">
                <a:solidFill>
                  <a:schemeClr val="tx1"/>
                </a:solidFill>
                <a:latin typeface="+mj-lt"/>
                <a:ea typeface="+mn-ea"/>
                <a:cs typeface="Arial" pitchFamily="34" charset="0"/>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endParaRPr lang="en-US" sz="2800" b="1" dirty="0">
              <a:solidFill>
                <a:srgbClr val="002060"/>
              </a:solidFill>
            </a:endParaRPr>
          </a:p>
        </p:txBody>
      </p:sp>
      <p:sp>
        <p:nvSpPr>
          <p:cNvPr id="8" name="TextBox 7">
            <a:extLst>
              <a:ext uri="{FF2B5EF4-FFF2-40B4-BE49-F238E27FC236}">
                <a16:creationId xmlns:a16="http://schemas.microsoft.com/office/drawing/2014/main" id="{45E4A5E0-39C5-C56C-B36C-B456B14E8797}"/>
              </a:ext>
            </a:extLst>
          </p:cNvPr>
          <p:cNvSpPr txBox="1"/>
          <p:nvPr/>
        </p:nvSpPr>
        <p:spPr>
          <a:xfrm>
            <a:off x="624052" y="1695594"/>
            <a:ext cx="10209411" cy="2869183"/>
          </a:xfrm>
          <a:prstGeom prst="rect">
            <a:avLst/>
          </a:prstGeom>
          <a:noFill/>
        </p:spPr>
        <p:txBody>
          <a:bodyPr wrap="square" rtlCol="0">
            <a:spAutoFit/>
          </a:bodyPr>
          <a:lstStyle/>
          <a:p>
            <a:pPr algn="l">
              <a:lnSpc>
                <a:spcPct val="200000"/>
              </a:lnSpc>
              <a:buFont typeface="Arial" panose="020B0604020202020204" pitchFamily="34" charset="0"/>
              <a:buChar char="•"/>
            </a:pPr>
            <a:r>
              <a:rPr lang="en-US" dirty="0">
                <a:solidFill>
                  <a:srgbClr val="002060"/>
                </a:solidFill>
                <a:latin typeface="Proxima Nova"/>
              </a:rPr>
              <a:t>Scan your environment.</a:t>
            </a:r>
          </a:p>
          <a:p>
            <a:pPr algn="l">
              <a:lnSpc>
                <a:spcPct val="200000"/>
              </a:lnSpc>
              <a:buFont typeface="Arial" panose="020B0604020202020204" pitchFamily="34" charset="0"/>
              <a:buChar char="•"/>
            </a:pPr>
            <a:r>
              <a:rPr lang="en-US" b="0" i="0" dirty="0">
                <a:solidFill>
                  <a:srgbClr val="002060"/>
                </a:solidFill>
                <a:effectLst/>
                <a:latin typeface="Proxima Nova"/>
              </a:rPr>
              <a:t>Learn more about transgender individuals from transgender individuals.</a:t>
            </a:r>
          </a:p>
          <a:p>
            <a:pPr algn="l">
              <a:lnSpc>
                <a:spcPct val="200000"/>
              </a:lnSpc>
              <a:buFont typeface="Arial" panose="020B0604020202020204" pitchFamily="34" charset="0"/>
              <a:buChar char="•"/>
            </a:pPr>
            <a:r>
              <a:rPr lang="en-US" dirty="0">
                <a:solidFill>
                  <a:srgbClr val="002060"/>
                </a:solidFill>
                <a:latin typeface="Proxima Nova"/>
              </a:rPr>
              <a:t>Attend trainings and community events.</a:t>
            </a:r>
          </a:p>
          <a:p>
            <a:pPr algn="l">
              <a:lnSpc>
                <a:spcPct val="200000"/>
              </a:lnSpc>
              <a:buFont typeface="Arial" panose="020B0604020202020204" pitchFamily="34" charset="0"/>
              <a:buChar char="•"/>
            </a:pPr>
            <a:r>
              <a:rPr lang="en-US" dirty="0">
                <a:solidFill>
                  <a:srgbClr val="002060"/>
                </a:solidFill>
                <a:latin typeface="Proxima Nova"/>
              </a:rPr>
              <a:t> </a:t>
            </a:r>
          </a:p>
          <a:p>
            <a:pPr algn="l">
              <a:lnSpc>
                <a:spcPct val="200000"/>
              </a:lnSpc>
              <a:buFont typeface="Arial" panose="020B0604020202020204" pitchFamily="34" charset="0"/>
              <a:buChar char="•"/>
            </a:pPr>
            <a:endParaRPr lang="en-US" b="0" i="0" dirty="0">
              <a:solidFill>
                <a:srgbClr val="002060"/>
              </a:solidFill>
              <a:effectLst/>
              <a:latin typeface="Proxima Nova"/>
            </a:endParaRPr>
          </a:p>
        </p:txBody>
      </p:sp>
      <p:pic>
        <p:nvPicPr>
          <p:cNvPr id="3" name="Picture 2" descr="See the source image">
            <a:extLst>
              <a:ext uri="{FF2B5EF4-FFF2-40B4-BE49-F238E27FC236}">
                <a16:creationId xmlns:a16="http://schemas.microsoft.com/office/drawing/2014/main" id="{C3ADCE27-742C-ED0D-E14D-49D8B40A6DCB}"/>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0991"/>
          <a:stretch/>
        </p:blipFill>
        <p:spPr bwMode="auto">
          <a:xfrm>
            <a:off x="789386" y="3429000"/>
            <a:ext cx="6191250" cy="1980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6273114"/>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lstStyle/>
          <a:p>
            <a:r>
              <a:rPr lang="en-US" dirty="0"/>
              <a:t>Questions?</a:t>
            </a:r>
          </a:p>
        </p:txBody>
      </p:sp>
      <p:sp>
        <p:nvSpPr>
          <p:cNvPr id="6" name="Text Placeholder 5"/>
          <p:cNvSpPr>
            <a:spLocks noGrp="1"/>
          </p:cNvSpPr>
          <p:nvPr>
            <p:ph type="body" sz="quarter" idx="11"/>
          </p:nvPr>
        </p:nvSpPr>
        <p:spPr/>
        <p:txBody>
          <a:bodyPr/>
          <a:lstStyle/>
          <a:p>
            <a:pPr marL="690377" indent="-342900">
              <a:buFont typeface="Wingdings" panose="05000000000000000000" pitchFamily="2" charset="2"/>
              <a:buChar char="§"/>
            </a:pPr>
            <a:endParaRPr lang="en-US" dirty="0"/>
          </a:p>
          <a:p>
            <a:pPr marL="690377" indent="-342900">
              <a:buFont typeface="Wingdings" panose="05000000000000000000" pitchFamily="2" charset="2"/>
              <a:buChar char="§"/>
            </a:pPr>
            <a:endParaRPr lang="en-US" dirty="0"/>
          </a:p>
        </p:txBody>
      </p:sp>
    </p:spTree>
    <p:extLst>
      <p:ext uri="{BB962C8B-B14F-4D97-AF65-F5344CB8AC3E}">
        <p14:creationId xmlns:p14="http://schemas.microsoft.com/office/powerpoint/2010/main" val="2566077035"/>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lstStyle/>
          <a:p>
            <a:r>
              <a:rPr lang="en-US" dirty="0"/>
              <a:t>Contact Information</a:t>
            </a:r>
          </a:p>
        </p:txBody>
      </p:sp>
      <p:sp>
        <p:nvSpPr>
          <p:cNvPr id="6" name="Text Placeholder 5"/>
          <p:cNvSpPr>
            <a:spLocks noGrp="1"/>
          </p:cNvSpPr>
          <p:nvPr>
            <p:ph type="body" sz="quarter" idx="11"/>
          </p:nvPr>
        </p:nvSpPr>
        <p:spPr/>
        <p:txBody>
          <a:bodyPr/>
          <a:lstStyle/>
          <a:p>
            <a:r>
              <a:rPr lang="en-US" dirty="0"/>
              <a:t>Jonna J Cooley PhD </a:t>
            </a:r>
          </a:p>
          <a:p>
            <a:r>
              <a:rPr lang="en-US" dirty="0">
                <a:hlinkClick r:id="rId2"/>
              </a:rPr>
              <a:t>jcool@phoenixcenterspringfield.org</a:t>
            </a:r>
            <a:endParaRPr lang="en-US" dirty="0"/>
          </a:p>
          <a:p>
            <a:r>
              <a:rPr lang="en-US" dirty="0"/>
              <a:t>217-528-5253</a:t>
            </a:r>
          </a:p>
        </p:txBody>
      </p:sp>
    </p:spTree>
    <p:extLst>
      <p:ext uri="{BB962C8B-B14F-4D97-AF65-F5344CB8AC3E}">
        <p14:creationId xmlns:p14="http://schemas.microsoft.com/office/powerpoint/2010/main" val="2979613516"/>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lstStyle/>
          <a:p>
            <a:r>
              <a:rPr lang="en-US" dirty="0"/>
              <a:t>MATEC Resources</a:t>
            </a:r>
          </a:p>
        </p:txBody>
      </p:sp>
      <p:sp>
        <p:nvSpPr>
          <p:cNvPr id="3" name="Text Placeholder 2">
            <a:extLst>
              <a:ext uri="{FF2B5EF4-FFF2-40B4-BE49-F238E27FC236}">
                <a16:creationId xmlns:a16="http://schemas.microsoft.com/office/drawing/2014/main" id="{08542CFA-E0C0-4008-98DD-798C7FAC4598}"/>
              </a:ext>
            </a:extLst>
          </p:cNvPr>
          <p:cNvSpPr>
            <a:spLocks noGrp="1"/>
          </p:cNvSpPr>
          <p:nvPr>
            <p:ph type="body" sz="quarter" idx="11"/>
          </p:nvPr>
        </p:nvSpPr>
        <p:spPr>
          <a:xfrm>
            <a:off x="469349" y="1933633"/>
            <a:ext cx="5356101" cy="4169192"/>
          </a:xfrm>
        </p:spPr>
        <p:txBody>
          <a:bodyPr lIns="91440" tIns="45720" rIns="91440" bIns="45720" anchor="t"/>
          <a:lstStyle/>
          <a:p>
            <a:pPr>
              <a:spcAft>
                <a:spcPts val="0"/>
              </a:spcAft>
            </a:pPr>
            <a:r>
              <a:rPr lang="en-US" sz="2000" dirty="0">
                <a:ea typeface="+mn-lt"/>
                <a:cs typeface="+mn-lt"/>
              </a:rPr>
              <a:t>National Clinician Consultation Center </a:t>
            </a:r>
            <a:br>
              <a:rPr lang="en-US" sz="2000" dirty="0">
                <a:ea typeface="+mn-lt"/>
                <a:cs typeface="+mn-lt"/>
              </a:rPr>
            </a:br>
            <a:r>
              <a:rPr lang="en-US" sz="2000" dirty="0">
                <a:ea typeface="+mn-lt"/>
                <a:cs typeface="+mn-lt"/>
                <a:hlinkClick r:id="rId2"/>
              </a:rPr>
              <a:t>http://nccc.ucsf.edu/</a:t>
            </a:r>
            <a:r>
              <a:rPr lang="en-US" sz="2000" dirty="0">
                <a:ea typeface="+mn-lt"/>
                <a:cs typeface="+mn-lt"/>
              </a:rPr>
              <a:t> </a:t>
            </a:r>
          </a:p>
          <a:p>
            <a:pPr marL="914400" lvl="2" indent="-304165">
              <a:spcAft>
                <a:spcPts val="0"/>
              </a:spcAft>
              <a:buFont typeface="Arial" pitchFamily="2" charset="2"/>
              <a:buChar char="•"/>
            </a:pPr>
            <a:r>
              <a:rPr lang="en-US" sz="2000" dirty="0">
                <a:ea typeface="+mn-lt"/>
                <a:cs typeface="+mn-lt"/>
              </a:rPr>
              <a:t>HIV Management</a:t>
            </a:r>
          </a:p>
          <a:p>
            <a:pPr marL="914400" lvl="2" indent="-304165">
              <a:spcAft>
                <a:spcPts val="0"/>
              </a:spcAft>
              <a:buFont typeface="Arial" pitchFamily="2" charset="2"/>
              <a:buChar char="•"/>
            </a:pPr>
            <a:r>
              <a:rPr lang="en-US" sz="2000" dirty="0">
                <a:ea typeface="+mn-lt"/>
                <a:cs typeface="+mn-lt"/>
              </a:rPr>
              <a:t>Perinatal HIV</a:t>
            </a:r>
          </a:p>
          <a:p>
            <a:pPr marL="914400" lvl="2" indent="-304165">
              <a:spcAft>
                <a:spcPts val="0"/>
              </a:spcAft>
              <a:buFont typeface="Arial" pitchFamily="2" charset="2"/>
              <a:buChar char="•"/>
            </a:pPr>
            <a:r>
              <a:rPr lang="en-US" sz="2000" dirty="0">
                <a:ea typeface="+mn-lt"/>
                <a:cs typeface="+mn-lt"/>
              </a:rPr>
              <a:t>HIV </a:t>
            </a:r>
            <a:r>
              <a:rPr lang="en-US" sz="2000" dirty="0" err="1">
                <a:ea typeface="+mn-lt"/>
                <a:cs typeface="+mn-lt"/>
              </a:rPr>
              <a:t>PrEP</a:t>
            </a:r>
            <a:endParaRPr lang="en-US" sz="2000" dirty="0">
              <a:ea typeface="+mn-lt"/>
              <a:cs typeface="+mn-lt"/>
            </a:endParaRPr>
          </a:p>
          <a:p>
            <a:pPr marL="914400" lvl="2" indent="-304165">
              <a:spcAft>
                <a:spcPts val="0"/>
              </a:spcAft>
              <a:buFont typeface="Arial" pitchFamily="2" charset="2"/>
              <a:buChar char="•"/>
            </a:pPr>
            <a:r>
              <a:rPr lang="en-US" sz="2000" dirty="0">
                <a:ea typeface="+mn-lt"/>
                <a:cs typeface="+mn-lt"/>
              </a:rPr>
              <a:t>HIV PEP line</a:t>
            </a:r>
          </a:p>
          <a:p>
            <a:pPr marL="914400" lvl="2" indent="-304165">
              <a:spcAft>
                <a:spcPts val="0"/>
              </a:spcAft>
              <a:buFont typeface="Arial" pitchFamily="2" charset="2"/>
              <a:buChar char="•"/>
            </a:pPr>
            <a:r>
              <a:rPr lang="en-US" sz="2000" dirty="0">
                <a:ea typeface="+mn-lt"/>
                <a:cs typeface="+mn-lt"/>
              </a:rPr>
              <a:t>HCV Management</a:t>
            </a:r>
          </a:p>
          <a:p>
            <a:pPr marL="914400" lvl="2" indent="-304165">
              <a:spcAft>
                <a:spcPts val="0"/>
              </a:spcAft>
              <a:buFont typeface="Arial" pitchFamily="2" charset="2"/>
              <a:buChar char="•"/>
            </a:pPr>
            <a:r>
              <a:rPr lang="en-US" sz="2000" dirty="0">
                <a:ea typeface="+mn-lt"/>
                <a:cs typeface="+mn-lt"/>
              </a:rPr>
              <a:t>Substance Use Management</a:t>
            </a:r>
            <a:br>
              <a:rPr lang="en-US" sz="2000" dirty="0">
                <a:ea typeface="+mn-lt"/>
                <a:cs typeface="+mn-lt"/>
              </a:rPr>
            </a:br>
            <a:endParaRPr lang="en-US" sz="2000" dirty="0"/>
          </a:p>
          <a:p>
            <a:pPr>
              <a:spcAft>
                <a:spcPts val="0"/>
              </a:spcAft>
            </a:pPr>
            <a:r>
              <a:rPr lang="en-US" sz="2000" dirty="0">
                <a:ea typeface="+mn-lt"/>
                <a:cs typeface="+mn-lt"/>
              </a:rPr>
              <a:t>AETC National HIV Curriculum</a:t>
            </a:r>
            <a:br>
              <a:rPr lang="en-US" sz="2000" dirty="0">
                <a:ea typeface="+mn-lt"/>
                <a:cs typeface="+mn-lt"/>
              </a:rPr>
            </a:br>
            <a:r>
              <a:rPr lang="en-US" sz="2000" dirty="0">
                <a:ea typeface="+mn-lt"/>
                <a:cs typeface="+mn-lt"/>
                <a:hlinkClick r:id="rId3"/>
              </a:rPr>
              <a:t>https://aidsetc.org/nhc</a:t>
            </a:r>
            <a:r>
              <a:rPr lang="en-US" sz="2000" dirty="0">
                <a:ea typeface="+mn-lt"/>
                <a:cs typeface="+mn-lt"/>
              </a:rPr>
              <a:t> </a:t>
            </a:r>
            <a:endParaRPr lang="en-US" sz="2000" dirty="0"/>
          </a:p>
        </p:txBody>
      </p:sp>
      <p:sp>
        <p:nvSpPr>
          <p:cNvPr id="4" name="Text Placeholder 3">
            <a:extLst>
              <a:ext uri="{FF2B5EF4-FFF2-40B4-BE49-F238E27FC236}">
                <a16:creationId xmlns:a16="http://schemas.microsoft.com/office/drawing/2014/main" id="{A8CA06E8-7541-4A47-8D44-8492FF6DE030}"/>
              </a:ext>
            </a:extLst>
          </p:cNvPr>
          <p:cNvSpPr>
            <a:spLocks noGrp="1"/>
          </p:cNvSpPr>
          <p:nvPr>
            <p:ph type="body" sz="quarter" idx="12"/>
          </p:nvPr>
        </p:nvSpPr>
        <p:spPr>
          <a:xfrm>
            <a:off x="5658595" y="1556787"/>
            <a:ext cx="6345864" cy="4088982"/>
          </a:xfrm>
        </p:spPr>
        <p:txBody>
          <a:bodyPr lIns="91440" tIns="45720" rIns="91440" bIns="45720" anchor="t"/>
          <a:lstStyle/>
          <a:p>
            <a:pPr>
              <a:spcAft>
                <a:spcPts val="0"/>
              </a:spcAft>
            </a:pPr>
            <a:r>
              <a:rPr lang="en-US" sz="2000" dirty="0">
                <a:ea typeface="+mn-lt"/>
                <a:cs typeface="+mn-lt"/>
              </a:rPr>
              <a:t>AETC National HIV-HCV Curriculum </a:t>
            </a:r>
            <a:br>
              <a:rPr lang="en-US" sz="2000" dirty="0">
                <a:ea typeface="+mn-lt"/>
                <a:cs typeface="+mn-lt"/>
              </a:rPr>
            </a:br>
            <a:r>
              <a:rPr lang="en-US" sz="2000" dirty="0">
                <a:ea typeface="+mn-lt"/>
                <a:cs typeface="+mn-lt"/>
                <a:hlinkClick r:id="rId4"/>
              </a:rPr>
              <a:t>https://aidsetc.org/hivhcv</a:t>
            </a:r>
            <a:br>
              <a:rPr lang="en-US" sz="2000" dirty="0">
                <a:ea typeface="+mn-lt"/>
                <a:cs typeface="+mn-lt"/>
              </a:rPr>
            </a:br>
            <a:endParaRPr lang="en-US" sz="2000" dirty="0">
              <a:ea typeface="+mn-lt"/>
              <a:cs typeface="+mn-lt"/>
            </a:endParaRPr>
          </a:p>
          <a:p>
            <a:pPr>
              <a:spcAft>
                <a:spcPts val="0"/>
              </a:spcAft>
            </a:pPr>
            <a:r>
              <a:rPr lang="en-US" sz="2000" dirty="0">
                <a:ea typeface="+mn-lt"/>
                <a:cs typeface="+mn-lt"/>
              </a:rPr>
              <a:t>Hepatitis C Online</a:t>
            </a:r>
            <a:br>
              <a:rPr lang="en-US" sz="2000" dirty="0">
                <a:ea typeface="+mn-lt"/>
                <a:cs typeface="+mn-lt"/>
              </a:rPr>
            </a:br>
            <a:r>
              <a:rPr lang="en-US" sz="2000" dirty="0">
                <a:ea typeface="+mn-lt"/>
                <a:cs typeface="+mn-lt"/>
                <a:hlinkClick r:id="rId5"/>
              </a:rPr>
              <a:t>https://www.hepatitisc.uw.edu</a:t>
            </a:r>
            <a:br>
              <a:rPr lang="en-US" sz="2000" dirty="0">
                <a:ea typeface="+mn-lt"/>
                <a:cs typeface="+mn-lt"/>
              </a:rPr>
            </a:br>
            <a:endParaRPr lang="en-US" sz="2000" dirty="0">
              <a:ea typeface="+mn-lt"/>
              <a:cs typeface="+mn-lt"/>
            </a:endParaRPr>
          </a:p>
          <a:p>
            <a:pPr>
              <a:spcAft>
                <a:spcPts val="0"/>
              </a:spcAft>
            </a:pPr>
            <a:r>
              <a:rPr lang="en-US" sz="2000" dirty="0">
                <a:ea typeface="+mn-lt"/>
                <a:cs typeface="+mn-lt"/>
              </a:rPr>
              <a:t>AETC National Coordinating Resource Center </a:t>
            </a:r>
            <a:br>
              <a:rPr lang="en-US" sz="2000" dirty="0">
                <a:ea typeface="+mn-lt"/>
                <a:cs typeface="+mn-lt"/>
              </a:rPr>
            </a:br>
            <a:r>
              <a:rPr lang="en-US" sz="2000" dirty="0">
                <a:ea typeface="+mn-lt"/>
                <a:cs typeface="+mn-lt"/>
                <a:hlinkClick r:id="rId6"/>
              </a:rPr>
              <a:t>https://aidsetc.org/</a:t>
            </a:r>
            <a:r>
              <a:rPr lang="en-US" sz="2000" dirty="0">
                <a:ea typeface="+mn-lt"/>
                <a:cs typeface="+mn-lt"/>
              </a:rPr>
              <a:t> </a:t>
            </a:r>
            <a:br>
              <a:rPr lang="en-US" sz="2000" dirty="0">
                <a:ea typeface="+mn-lt"/>
                <a:cs typeface="+mn-lt"/>
              </a:rPr>
            </a:br>
            <a:endParaRPr lang="en-US" sz="2000" dirty="0">
              <a:ea typeface="+mn-lt"/>
              <a:cs typeface="+mn-lt"/>
            </a:endParaRPr>
          </a:p>
          <a:p>
            <a:pPr>
              <a:spcAft>
                <a:spcPts val="0"/>
              </a:spcAft>
            </a:pPr>
            <a:r>
              <a:rPr lang="en-US" sz="2000" dirty="0">
                <a:ea typeface="+mn-lt"/>
                <a:cs typeface="+mn-lt"/>
              </a:rPr>
              <a:t>Additional Trainings </a:t>
            </a:r>
            <a:r>
              <a:rPr lang="en-US" sz="2000" dirty="0">
                <a:ea typeface="+mn-lt"/>
                <a:cs typeface="+mn-lt"/>
                <a:hlinkClick r:id="rId7"/>
              </a:rPr>
              <a:t>https://matec.info</a:t>
            </a:r>
            <a:r>
              <a:rPr lang="en-US" sz="2000" dirty="0">
                <a:ea typeface="+mn-lt"/>
                <a:cs typeface="+mn-lt"/>
              </a:rPr>
              <a:t> </a:t>
            </a:r>
          </a:p>
          <a:p>
            <a:pPr>
              <a:spcAft>
                <a:spcPts val="0"/>
              </a:spcAft>
            </a:pPr>
            <a:r>
              <a:rPr lang="en-US" sz="2000" dirty="0">
                <a:solidFill>
                  <a:srgbClr val="000000"/>
                </a:solidFill>
                <a:effectLst/>
                <a:latin typeface="Aptos" panose="020B0004020202020204" pitchFamily="34" charset="0"/>
                <a:ea typeface="Aptos" panose="020B0004020202020204" pitchFamily="34" charset="0"/>
                <a:cs typeface="Calibri" panose="020F0502020204030204" pitchFamily="34" charset="0"/>
              </a:rPr>
              <a:t>National PrEP Curriculum </a:t>
            </a:r>
            <a:r>
              <a:rPr lang="en-US" sz="2000" u="sng" dirty="0">
                <a:solidFill>
                  <a:srgbClr val="000000"/>
                </a:solidFill>
                <a:effectLst/>
                <a:latin typeface="Aptos" panose="020B0004020202020204" pitchFamily="34" charset="0"/>
                <a:ea typeface="Aptos" panose="020B0004020202020204" pitchFamily="34" charset="0"/>
                <a:cs typeface="Calibri" panose="020F0502020204030204" pitchFamily="34" charset="0"/>
                <a:hlinkClick r:id="rId8"/>
              </a:rPr>
              <a:t>https://www.hivprep.uw.edu/</a:t>
            </a:r>
            <a:endParaRPr lang="en-US" sz="2000" u="sng" dirty="0">
              <a:solidFill>
                <a:srgbClr val="000000"/>
              </a:solidFill>
              <a:effectLst/>
              <a:latin typeface="Aptos" panose="020B0004020202020204" pitchFamily="34" charset="0"/>
              <a:ea typeface="+mn-lt"/>
              <a:cs typeface="+mn-lt"/>
            </a:endParaRPr>
          </a:p>
          <a:p>
            <a:pPr>
              <a:spcAft>
                <a:spcPts val="0"/>
              </a:spcAft>
            </a:pPr>
            <a:r>
              <a:rPr lang="en-US" sz="2000" dirty="0">
                <a:solidFill>
                  <a:srgbClr val="000000"/>
                </a:solidFill>
                <a:effectLst/>
                <a:latin typeface="Aptos" panose="020B0004020202020204" pitchFamily="34" charset="0"/>
                <a:ea typeface="Aptos" panose="020B0004020202020204" pitchFamily="34" charset="0"/>
                <a:cs typeface="Calibri" panose="020F0502020204030204" pitchFamily="34" charset="0"/>
              </a:rPr>
              <a:t>Hepatitis B Online </a:t>
            </a:r>
            <a:r>
              <a:rPr lang="en-US" sz="2000" u="sng" dirty="0">
                <a:solidFill>
                  <a:srgbClr val="000000"/>
                </a:solidFill>
                <a:effectLst/>
                <a:latin typeface="Aptos" panose="020B0004020202020204" pitchFamily="34" charset="0"/>
                <a:ea typeface="Aptos" panose="020B0004020202020204" pitchFamily="34" charset="0"/>
                <a:cs typeface="Calibri" panose="020F0502020204030204" pitchFamily="34" charset="0"/>
                <a:hlinkClick r:id="rId9"/>
              </a:rPr>
              <a:t>https://www.hepatitisb.uw.edu/</a:t>
            </a:r>
            <a:endParaRPr lang="en-US" sz="2000" dirty="0">
              <a:ea typeface="+mn-lt"/>
              <a:cs typeface="+mn-lt"/>
            </a:endParaRPr>
          </a:p>
        </p:txBody>
      </p:sp>
      <p:sp>
        <p:nvSpPr>
          <p:cNvPr id="7" name="Content Placeholder 2">
            <a:extLst>
              <a:ext uri="{FF2B5EF4-FFF2-40B4-BE49-F238E27FC236}">
                <a16:creationId xmlns:a16="http://schemas.microsoft.com/office/drawing/2014/main" id="{B37BE74F-DE12-4237-B581-121F3E3ACE21}"/>
              </a:ext>
            </a:extLst>
          </p:cNvPr>
          <p:cNvSpPr txBox="1">
            <a:spLocks/>
          </p:cNvSpPr>
          <p:nvPr/>
        </p:nvSpPr>
        <p:spPr>
          <a:xfrm>
            <a:off x="13246591" y="775404"/>
            <a:ext cx="11087425" cy="3765720"/>
          </a:xfrm>
          <a:prstGeom prst="rect">
            <a:avLst/>
          </a:prstGeom>
        </p:spPr>
        <p:txBody>
          <a:bodyPr lIns="91440" tIns="45720" rIns="91440" bIns="45720" numCol="2" anchor="t">
            <a:normAutofit/>
          </a:bodyPr>
          <a:lstStyle>
            <a:lvl1pPr marL="0" indent="0" algn="l" defTabSz="121891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65" indent="-457207" algn="l" defTabSz="1218915" rtl="0" eaLnBrk="1" latinLnBrk="0" hangingPunct="1">
              <a:spcBef>
                <a:spcPct val="20000"/>
              </a:spcBef>
              <a:buClr>
                <a:schemeClr val="accent6"/>
              </a:buClr>
              <a:buFont typeface="Wingdings" pitchFamily="2" charset="2"/>
              <a:buChar char="§"/>
              <a:defRPr sz="2601" kern="1200">
                <a:solidFill>
                  <a:schemeClr val="tx1"/>
                </a:solidFill>
                <a:latin typeface="+mj-lt"/>
                <a:ea typeface="+mn-ea"/>
                <a:cs typeface="Arial" pitchFamily="34" charset="0"/>
              </a:defRPr>
            </a:lvl2pPr>
            <a:lvl3pPr marL="1523644" indent="-304729" algn="l" defTabSz="1218915" rtl="0" eaLnBrk="1" latinLnBrk="0" hangingPunct="1">
              <a:spcBef>
                <a:spcPct val="20000"/>
              </a:spcBef>
              <a:buClr>
                <a:schemeClr val="accent6"/>
              </a:buClr>
              <a:buFont typeface="STIXGeneral-Regular" pitchFamily="2" charset="2"/>
              <a:buChar char="⎯"/>
              <a:defRPr sz="2601" kern="1200">
                <a:solidFill>
                  <a:schemeClr val="tx1"/>
                </a:solidFill>
                <a:latin typeface="+mj-lt"/>
                <a:ea typeface="+mn-ea"/>
                <a:cs typeface="Arial" pitchFamily="34" charset="0"/>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spcBef>
                <a:spcPts val="0"/>
              </a:spcBef>
            </a:pPr>
            <a:endParaRPr lang="en-US"/>
          </a:p>
        </p:txBody>
      </p:sp>
    </p:spTree>
    <p:extLst>
      <p:ext uri="{BB962C8B-B14F-4D97-AF65-F5344CB8AC3E}">
        <p14:creationId xmlns:p14="http://schemas.microsoft.com/office/powerpoint/2010/main" val="2896426839"/>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lstStyle/>
          <a:p>
            <a:r>
              <a:rPr lang="en-US" dirty="0"/>
              <a:t>Disclaimer</a:t>
            </a:r>
          </a:p>
        </p:txBody>
      </p:sp>
      <p:sp>
        <p:nvSpPr>
          <p:cNvPr id="6" name="Text Placeholder 5"/>
          <p:cNvSpPr>
            <a:spLocks noGrp="1"/>
          </p:cNvSpPr>
          <p:nvPr>
            <p:ph type="body" sz="quarter" idx="11"/>
          </p:nvPr>
        </p:nvSpPr>
        <p:spPr/>
        <p:txBody>
          <a:bodyPr lIns="91440" tIns="45720" rIns="91440" bIns="45720" anchor="t"/>
          <a:lstStyle/>
          <a:p>
            <a:r>
              <a:rPr lang="en-US" dirty="0"/>
              <a:t>Funding for this presentation was made possible by grant number U1OHA29293 from the Human Resources and Services Administration HIV/AIDS Bureau. The views expressed do not necessarily reflect the official policies of the Department of Health and Human Services nor does mention of trade names, commercial practices, or organizations imply endorsement by the U.S. Government. </a:t>
            </a:r>
            <a:r>
              <a:rPr lang="en-US" i="1" dirty="0"/>
              <a:t>Any trade/brand names for products mentioned during this presentation are for training and identification purposes only.</a:t>
            </a:r>
            <a:endParaRPr lang="en-US" dirty="0"/>
          </a:p>
        </p:txBody>
      </p:sp>
    </p:spTree>
    <p:extLst>
      <p:ext uri="{BB962C8B-B14F-4D97-AF65-F5344CB8AC3E}">
        <p14:creationId xmlns:p14="http://schemas.microsoft.com/office/powerpoint/2010/main" val="3658956362"/>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lstStyle/>
          <a:p>
            <a:r>
              <a:rPr lang="en-US" dirty="0"/>
              <a:t>Speaker Disclosures</a:t>
            </a:r>
          </a:p>
        </p:txBody>
      </p:sp>
      <p:sp>
        <p:nvSpPr>
          <p:cNvPr id="6" name="Text Placeholder 5"/>
          <p:cNvSpPr>
            <a:spLocks noGrp="1"/>
          </p:cNvSpPr>
          <p:nvPr>
            <p:ph type="body" sz="quarter" idx="11"/>
          </p:nvPr>
        </p:nvSpPr>
        <p:spPr/>
        <p:txBody>
          <a:bodyPr/>
          <a:lstStyle/>
          <a:p>
            <a:pPr marL="85584"/>
            <a:r>
              <a:rPr lang="en-US" dirty="0"/>
              <a:t>Speaker: Jonna J Cooley PhD</a:t>
            </a:r>
          </a:p>
          <a:p>
            <a:pPr marL="85584"/>
            <a:endParaRPr lang="en-US" dirty="0"/>
          </a:p>
          <a:p>
            <a:pPr marL="85584"/>
            <a:r>
              <a:rPr lang="en-US" dirty="0"/>
              <a:t>Disclosures: None</a:t>
            </a:r>
          </a:p>
        </p:txBody>
      </p:sp>
    </p:spTree>
    <p:extLst>
      <p:ext uri="{BB962C8B-B14F-4D97-AF65-F5344CB8AC3E}">
        <p14:creationId xmlns:p14="http://schemas.microsoft.com/office/powerpoint/2010/main" val="2240079293"/>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lstStyle/>
          <a:p>
            <a:r>
              <a:rPr lang="en-US" dirty="0"/>
              <a:t>Learning Objectives</a:t>
            </a:r>
          </a:p>
        </p:txBody>
      </p:sp>
      <p:sp>
        <p:nvSpPr>
          <p:cNvPr id="6" name="Text Placeholder 5"/>
          <p:cNvSpPr>
            <a:spLocks noGrp="1"/>
          </p:cNvSpPr>
          <p:nvPr>
            <p:ph type="body" sz="quarter" idx="11"/>
          </p:nvPr>
        </p:nvSpPr>
        <p:spPr/>
        <p:txBody>
          <a:bodyPr/>
          <a:lstStyle/>
          <a:p>
            <a:pPr algn="l">
              <a:buFont typeface="Arial" panose="020B0604020202020204" pitchFamily="34" charset="0"/>
              <a:buChar char="•"/>
            </a:pPr>
            <a:r>
              <a:rPr lang="en-US" b="0" i="0" dirty="0">
                <a:solidFill>
                  <a:srgbClr val="005292"/>
                </a:solidFill>
                <a:effectLst/>
                <a:highlight>
                  <a:srgbClr val="FFFFFF"/>
                </a:highlight>
                <a:latin typeface="Arial" panose="020B0604020202020204" pitchFamily="34" charset="0"/>
              </a:rPr>
              <a:t>Explain the four main LGBT concepts.</a:t>
            </a:r>
          </a:p>
          <a:p>
            <a:pPr algn="l">
              <a:buFont typeface="Arial" panose="020B0604020202020204" pitchFamily="34" charset="0"/>
              <a:buChar char="•"/>
            </a:pPr>
            <a:r>
              <a:rPr lang="en-US" b="0" i="0" dirty="0">
                <a:solidFill>
                  <a:srgbClr val="005292"/>
                </a:solidFill>
                <a:effectLst/>
                <a:highlight>
                  <a:srgbClr val="FFFFFF"/>
                </a:highlight>
                <a:latin typeface="Arial" panose="020B0604020202020204" pitchFamily="34" charset="0"/>
              </a:rPr>
              <a:t>Define key terminology and concepts related to transgender individuals.</a:t>
            </a:r>
          </a:p>
          <a:p>
            <a:pPr algn="l">
              <a:buFont typeface="Arial" panose="020B0604020202020204" pitchFamily="34" charset="0"/>
              <a:buChar char="•"/>
            </a:pPr>
            <a:r>
              <a:rPr lang="en-US" b="0" i="0" dirty="0">
                <a:solidFill>
                  <a:srgbClr val="005292"/>
                </a:solidFill>
                <a:effectLst/>
                <a:highlight>
                  <a:srgbClr val="FFFFFF"/>
                </a:highlight>
                <a:latin typeface="Arial" panose="020B0604020202020204" pitchFamily="34" charset="0"/>
              </a:rPr>
              <a:t>Discuss social and medical transitioning.</a:t>
            </a:r>
          </a:p>
          <a:p>
            <a:pPr algn="l">
              <a:buFont typeface="Arial" panose="020B0604020202020204" pitchFamily="34" charset="0"/>
              <a:buChar char="•"/>
            </a:pPr>
            <a:r>
              <a:rPr lang="en-US" b="0" i="0" dirty="0">
                <a:solidFill>
                  <a:srgbClr val="005292"/>
                </a:solidFill>
                <a:effectLst/>
                <a:highlight>
                  <a:srgbClr val="FFFFFF"/>
                </a:highlight>
                <a:latin typeface="Arial" panose="020B0604020202020204" pitchFamily="34" charset="0"/>
              </a:rPr>
              <a:t>Identify implicit bias and microaggressions as they apply to the transgender community.</a:t>
            </a:r>
          </a:p>
          <a:p>
            <a:pPr algn="l">
              <a:buFont typeface="Arial" panose="020B0604020202020204" pitchFamily="34" charset="0"/>
              <a:buChar char="•"/>
            </a:pPr>
            <a:r>
              <a:rPr lang="en-US" b="0" i="0" dirty="0">
                <a:solidFill>
                  <a:srgbClr val="005292"/>
                </a:solidFill>
                <a:effectLst/>
                <a:highlight>
                  <a:srgbClr val="FFFFFF"/>
                </a:highlight>
                <a:latin typeface="Arial" panose="020B0604020202020204" pitchFamily="34" charset="0"/>
              </a:rPr>
              <a:t>Demonstrate how to create a welcoming environment for transgender individuals and the LGBTQ community.</a:t>
            </a:r>
          </a:p>
          <a:p>
            <a:pPr algn="l">
              <a:buFont typeface="Arial" panose="020B0604020202020204" pitchFamily="34" charset="0"/>
              <a:buChar char="•"/>
            </a:pPr>
            <a:r>
              <a:rPr lang="en-US" b="0" i="0" dirty="0">
                <a:solidFill>
                  <a:srgbClr val="005292"/>
                </a:solidFill>
                <a:effectLst/>
                <a:highlight>
                  <a:srgbClr val="FFFFFF"/>
                </a:highlight>
                <a:latin typeface="Arial" panose="020B0604020202020204" pitchFamily="34" charset="0"/>
              </a:rPr>
              <a:t>Discuss the impact of HIV within the transgender community and healthcare barriers.</a:t>
            </a:r>
          </a:p>
        </p:txBody>
      </p:sp>
    </p:spTree>
    <p:extLst>
      <p:ext uri="{BB962C8B-B14F-4D97-AF65-F5344CB8AC3E}">
        <p14:creationId xmlns:p14="http://schemas.microsoft.com/office/powerpoint/2010/main" val="3875363137"/>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5ACAD-A11A-CA45-A5AA-A99725168826}"/>
              </a:ext>
            </a:extLst>
          </p:cNvPr>
          <p:cNvSpPr>
            <a:spLocks noGrp="1"/>
          </p:cNvSpPr>
          <p:nvPr>
            <p:ph type="title"/>
          </p:nvPr>
        </p:nvSpPr>
        <p:spPr>
          <a:xfrm>
            <a:off x="2067185" y="2691240"/>
            <a:ext cx="6400800" cy="1143000"/>
          </a:xfrm>
        </p:spPr>
        <p:txBody>
          <a:bodyPr/>
          <a:lstStyle/>
          <a:p>
            <a:r>
              <a:rPr lang="en-US" dirty="0"/>
              <a:t>Four Main Concepts</a:t>
            </a:r>
          </a:p>
        </p:txBody>
      </p:sp>
    </p:spTree>
    <p:extLst>
      <p:ext uri="{BB962C8B-B14F-4D97-AF65-F5344CB8AC3E}">
        <p14:creationId xmlns:p14="http://schemas.microsoft.com/office/powerpoint/2010/main" val="688258753"/>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lstStyle/>
          <a:p>
            <a:r>
              <a:rPr lang="en-US" dirty="0"/>
              <a:t>Four Main Concepts</a:t>
            </a:r>
          </a:p>
        </p:txBody>
      </p:sp>
      <p:pic>
        <p:nvPicPr>
          <p:cNvPr id="5" name="Picture 2" descr="See the source image">
            <a:extLst>
              <a:ext uri="{FF2B5EF4-FFF2-40B4-BE49-F238E27FC236}">
                <a16:creationId xmlns:a16="http://schemas.microsoft.com/office/drawing/2014/main" id="{DE5291E9-0835-1269-F360-804E5367A39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62795" y="1896080"/>
            <a:ext cx="4565878" cy="391524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CD4F6D1A-71F5-E198-17E4-29432468A841}"/>
              </a:ext>
            </a:extLst>
          </p:cNvPr>
          <p:cNvSpPr txBox="1">
            <a:spLocks/>
          </p:cNvSpPr>
          <p:nvPr/>
        </p:nvSpPr>
        <p:spPr>
          <a:xfrm>
            <a:off x="485771" y="2139351"/>
            <a:ext cx="2930290" cy="4111355"/>
          </a:xfrm>
          <a:prstGeom prst="rect">
            <a:avLst/>
          </a:prstGeom>
        </p:spPr>
        <p:txBody>
          <a:bodyPr vert="horz" lIns="91440" tIns="45720" rIns="91440" bIns="45720" rtlCol="0" anchor="t">
            <a:normAutofit fontScale="75000" lnSpcReduction="20000"/>
          </a:bodyPr>
          <a:lstStyle>
            <a:lvl1pPr algn="l" defTabSz="1218915" rtl="0" eaLnBrk="1" latinLnBrk="0" hangingPunct="1">
              <a:spcBef>
                <a:spcPct val="0"/>
              </a:spcBef>
              <a:buNone/>
              <a:defRPr sz="3201" kern="1200">
                <a:solidFill>
                  <a:schemeClr val="accent6"/>
                </a:solidFill>
                <a:latin typeface="+mj-lt"/>
                <a:ea typeface="+mj-ea"/>
                <a:cs typeface="Arial" pitchFamily="34" charset="0"/>
              </a:defRPr>
            </a:lvl1pPr>
          </a:lstStyle>
          <a:p>
            <a:pPr algn="ctr"/>
            <a:r>
              <a:rPr lang="en-US" sz="3600" dirty="0">
                <a:solidFill>
                  <a:srgbClr val="002060"/>
                </a:solidFill>
                <a:latin typeface="Forte" panose="03060902040502070203" pitchFamily="66" charset="0"/>
              </a:rPr>
              <a:t>Biological Sex</a:t>
            </a:r>
            <a:br>
              <a:rPr lang="en-US" sz="3600" dirty="0">
                <a:solidFill>
                  <a:srgbClr val="002060"/>
                </a:solidFill>
                <a:latin typeface="Forte" panose="03060902040502070203" pitchFamily="66" charset="0"/>
              </a:rPr>
            </a:br>
            <a:br>
              <a:rPr lang="en-US" sz="3600" dirty="0">
                <a:solidFill>
                  <a:srgbClr val="002060"/>
                </a:solidFill>
                <a:latin typeface="Georgia" panose="02040502050405020303" pitchFamily="18" charset="0"/>
              </a:rPr>
            </a:br>
            <a:br>
              <a:rPr lang="en-US" sz="3600" dirty="0">
                <a:solidFill>
                  <a:srgbClr val="002060"/>
                </a:solidFill>
                <a:latin typeface="Georgia" panose="02040502050405020303" pitchFamily="18" charset="0"/>
              </a:rPr>
            </a:br>
            <a:r>
              <a:rPr lang="en-US" sz="3600" dirty="0">
                <a:solidFill>
                  <a:srgbClr val="002060"/>
                </a:solidFill>
                <a:latin typeface="Gigi" panose="04040504061007020D02" pitchFamily="82" charset="0"/>
              </a:rPr>
              <a:t>Sexual Orientation</a:t>
            </a:r>
            <a:br>
              <a:rPr lang="en-US" sz="3600" dirty="0">
                <a:solidFill>
                  <a:srgbClr val="002060"/>
                </a:solidFill>
                <a:latin typeface="Georgia" panose="02040502050405020303" pitchFamily="18" charset="0"/>
              </a:rPr>
            </a:br>
            <a:br>
              <a:rPr lang="en-US" sz="3600" dirty="0">
                <a:solidFill>
                  <a:srgbClr val="002060"/>
                </a:solidFill>
                <a:latin typeface="Georgia" panose="02040502050405020303" pitchFamily="18" charset="0"/>
              </a:rPr>
            </a:br>
            <a:br>
              <a:rPr lang="en-US" sz="3600" dirty="0">
                <a:solidFill>
                  <a:srgbClr val="002060"/>
                </a:solidFill>
                <a:latin typeface="Georgia" panose="02040502050405020303" pitchFamily="18" charset="0"/>
              </a:rPr>
            </a:br>
            <a:r>
              <a:rPr lang="en-US" sz="3600" dirty="0">
                <a:solidFill>
                  <a:srgbClr val="002060"/>
                </a:solidFill>
                <a:latin typeface="Impact" panose="020B0806030902050204" pitchFamily="34" charset="0"/>
              </a:rPr>
              <a:t>Gender Identity</a:t>
            </a:r>
            <a:br>
              <a:rPr lang="en-US" sz="3600" dirty="0">
                <a:solidFill>
                  <a:srgbClr val="002060"/>
                </a:solidFill>
                <a:latin typeface="Georgia" panose="02040502050405020303" pitchFamily="18" charset="0"/>
              </a:rPr>
            </a:br>
            <a:br>
              <a:rPr lang="en-US" sz="3600" dirty="0">
                <a:solidFill>
                  <a:srgbClr val="002060"/>
                </a:solidFill>
                <a:latin typeface="Georgia" panose="02040502050405020303" pitchFamily="18" charset="0"/>
              </a:rPr>
            </a:br>
            <a:br>
              <a:rPr lang="en-US" sz="3600" dirty="0">
                <a:solidFill>
                  <a:srgbClr val="002060"/>
                </a:solidFill>
                <a:latin typeface="Georgia" panose="02040502050405020303" pitchFamily="18" charset="0"/>
              </a:rPr>
            </a:br>
            <a:r>
              <a:rPr lang="en-US" sz="3600" dirty="0">
                <a:solidFill>
                  <a:srgbClr val="002060"/>
                </a:solidFill>
                <a:latin typeface="Grandma's Garden" panose="02000603000000000000" pitchFamily="2" charset="0"/>
                <a:ea typeface="Grandma's Garden" panose="02000603000000000000" pitchFamily="2" charset="0"/>
              </a:rPr>
              <a:t>Gender Expression</a:t>
            </a:r>
            <a:br>
              <a:rPr lang="en-US" sz="3600" dirty="0">
                <a:solidFill>
                  <a:srgbClr val="002060"/>
                </a:solidFill>
                <a:latin typeface="Georgia" panose="02040502050405020303" pitchFamily="18" charset="0"/>
              </a:rPr>
            </a:br>
            <a:endParaRPr lang="en-US" sz="3600" dirty="0">
              <a:solidFill>
                <a:srgbClr val="002060"/>
              </a:solidFill>
              <a:latin typeface="Georgia" panose="02040502050405020303" pitchFamily="18" charset="0"/>
            </a:endParaRPr>
          </a:p>
        </p:txBody>
      </p:sp>
    </p:spTree>
    <p:extLst>
      <p:ext uri="{BB962C8B-B14F-4D97-AF65-F5344CB8AC3E}">
        <p14:creationId xmlns:p14="http://schemas.microsoft.com/office/powerpoint/2010/main" val="126876732"/>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lstStyle/>
          <a:p>
            <a:r>
              <a:rPr lang="en-US" dirty="0"/>
              <a:t>Biological Sex</a:t>
            </a:r>
          </a:p>
        </p:txBody>
      </p:sp>
      <p:pic>
        <p:nvPicPr>
          <p:cNvPr id="5" name="Picture 4">
            <a:extLst>
              <a:ext uri="{FF2B5EF4-FFF2-40B4-BE49-F238E27FC236}">
                <a16:creationId xmlns:a16="http://schemas.microsoft.com/office/drawing/2014/main" id="{FFDDACC1-7089-79F3-752A-5B1FF66E83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1932" y="3708735"/>
            <a:ext cx="1965137" cy="2000138"/>
          </a:xfrm>
          <a:prstGeom prst="rect">
            <a:avLst/>
          </a:prstGeom>
        </p:spPr>
      </p:pic>
      <p:pic>
        <p:nvPicPr>
          <p:cNvPr id="7" name="Picture 6">
            <a:extLst>
              <a:ext uri="{FF2B5EF4-FFF2-40B4-BE49-F238E27FC236}">
                <a16:creationId xmlns:a16="http://schemas.microsoft.com/office/drawing/2014/main" id="{995CCE63-482D-2B02-5571-0E6A957CE4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7069" y="3708734"/>
            <a:ext cx="1965136" cy="2000137"/>
          </a:xfrm>
          <a:prstGeom prst="rect">
            <a:avLst/>
          </a:prstGeom>
        </p:spPr>
      </p:pic>
      <p:sp>
        <p:nvSpPr>
          <p:cNvPr id="8" name="Rectangle 7">
            <a:extLst>
              <a:ext uri="{FF2B5EF4-FFF2-40B4-BE49-F238E27FC236}">
                <a16:creationId xmlns:a16="http://schemas.microsoft.com/office/drawing/2014/main" id="{20526171-FA0C-EB4A-A552-0FB8938C5D76}"/>
              </a:ext>
            </a:extLst>
          </p:cNvPr>
          <p:cNvSpPr/>
          <p:nvPr/>
        </p:nvSpPr>
        <p:spPr>
          <a:xfrm>
            <a:off x="3954060" y="5708872"/>
            <a:ext cx="853118"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Male</a:t>
            </a:r>
          </a:p>
        </p:txBody>
      </p:sp>
      <p:sp>
        <p:nvSpPr>
          <p:cNvPr id="9" name="Rectangle 8">
            <a:extLst>
              <a:ext uri="{FF2B5EF4-FFF2-40B4-BE49-F238E27FC236}">
                <a16:creationId xmlns:a16="http://schemas.microsoft.com/office/drawing/2014/main" id="{50D287FB-70DE-2B03-85D3-009D7610D614}"/>
              </a:ext>
            </a:extLst>
          </p:cNvPr>
          <p:cNvSpPr/>
          <p:nvPr/>
        </p:nvSpPr>
        <p:spPr>
          <a:xfrm>
            <a:off x="2145578" y="5708873"/>
            <a:ext cx="1212191"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Female</a:t>
            </a:r>
          </a:p>
        </p:txBody>
      </p:sp>
      <p:sp>
        <p:nvSpPr>
          <p:cNvPr id="10" name="Content Placeholder 2">
            <a:extLst>
              <a:ext uri="{FF2B5EF4-FFF2-40B4-BE49-F238E27FC236}">
                <a16:creationId xmlns:a16="http://schemas.microsoft.com/office/drawing/2014/main" id="{04EB0CA7-E395-6682-ADFD-6F398DB32F02}"/>
              </a:ext>
            </a:extLst>
          </p:cNvPr>
          <p:cNvSpPr txBox="1">
            <a:spLocks/>
          </p:cNvSpPr>
          <p:nvPr/>
        </p:nvSpPr>
        <p:spPr>
          <a:xfrm>
            <a:off x="624052" y="2250150"/>
            <a:ext cx="10753725" cy="999537"/>
          </a:xfrm>
          <a:prstGeom prst="rect">
            <a:avLst/>
          </a:prstGeom>
        </p:spPr>
        <p:txBody>
          <a:bodyPr>
            <a:normAutofit lnSpcReduction="10000"/>
          </a:bodyPr>
          <a:lstStyle>
            <a:lvl1pPr marL="0" indent="0" algn="l" defTabSz="121891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65" indent="-457207" algn="l" defTabSz="1218915" rtl="0" eaLnBrk="1" latinLnBrk="0" hangingPunct="1">
              <a:spcBef>
                <a:spcPct val="20000"/>
              </a:spcBef>
              <a:buClr>
                <a:schemeClr val="accent6"/>
              </a:buClr>
              <a:buFont typeface="Wingdings" pitchFamily="2" charset="2"/>
              <a:buChar char="§"/>
              <a:defRPr sz="2601" kern="1200">
                <a:solidFill>
                  <a:schemeClr val="tx1"/>
                </a:solidFill>
                <a:latin typeface="+mj-lt"/>
                <a:ea typeface="+mn-ea"/>
                <a:cs typeface="Arial" pitchFamily="34" charset="0"/>
              </a:defRPr>
            </a:lvl2pPr>
            <a:lvl3pPr marL="1523644" indent="-304729" algn="l" defTabSz="1218915" rtl="0" eaLnBrk="1" latinLnBrk="0" hangingPunct="1">
              <a:spcBef>
                <a:spcPct val="20000"/>
              </a:spcBef>
              <a:buClr>
                <a:schemeClr val="accent6"/>
              </a:buClr>
              <a:buFont typeface="STIXGeneral-Regular" pitchFamily="2" charset="2"/>
              <a:buChar char="⎯"/>
              <a:defRPr sz="2601" kern="1200">
                <a:solidFill>
                  <a:schemeClr val="tx1"/>
                </a:solidFill>
                <a:latin typeface="+mj-lt"/>
                <a:ea typeface="+mn-ea"/>
                <a:cs typeface="Arial" pitchFamily="34" charset="0"/>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r>
              <a:rPr lang="en-US" sz="3200" b="1" dirty="0">
                <a:solidFill>
                  <a:srgbClr val="002060"/>
                </a:solidFill>
              </a:rPr>
              <a:t>Biological sex refers to the internal and external sex organs, hormones, and chromosomes you possess.</a:t>
            </a:r>
          </a:p>
          <a:p>
            <a:endParaRPr lang="en-US" u="sng" dirty="0"/>
          </a:p>
        </p:txBody>
      </p:sp>
    </p:spTree>
    <p:extLst>
      <p:ext uri="{BB962C8B-B14F-4D97-AF65-F5344CB8AC3E}">
        <p14:creationId xmlns:p14="http://schemas.microsoft.com/office/powerpoint/2010/main" val="1100700335"/>
      </p:ext>
    </p:extLst>
  </p:cSld>
  <p:clrMapOvr>
    <a:masterClrMapping/>
  </p:clrMapOvr>
  <p:transition spd="slow">
    <p:fade/>
  </p:transition>
</p:sld>
</file>

<file path=ppt/theme/theme1.xml><?xml version="1.0" encoding="utf-8"?>
<a:theme xmlns:a="http://schemas.openxmlformats.org/drawingml/2006/main" name="Title slide master">
  <a:themeElements>
    <a:clrScheme name="AETC">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PT TEMPLATE- WIDE format - rev nov 2021.potx" id="{C9A273AD-B524-4FDF-ACEB-FA8A839AE0A0}" vid="{8CFE25A7-C2B6-47F0-9D9C-78A281519B3B}"/>
    </a:ext>
  </a:extLst>
</a:theme>
</file>

<file path=ppt/theme/theme2.xml><?xml version="1.0" encoding="utf-8"?>
<a:theme xmlns:a="http://schemas.openxmlformats.org/drawingml/2006/main" name="Content slide master">
  <a:themeElements>
    <a:clrScheme name="AETC">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PT TEMPLATE- WIDE format - rev nov 2021.potx" id="{C9A273AD-B524-4FDF-ACEB-FA8A839AE0A0}" vid="{29E8FC13-4AED-43AD-8C3F-9970A78E68DF}"/>
    </a:ext>
  </a:extLst>
</a:theme>
</file>

<file path=ppt/theme/theme3.xml><?xml version="1.0" encoding="utf-8"?>
<a:theme xmlns:a="http://schemas.openxmlformats.org/drawingml/2006/main" name="3_Custom Design">
  <a:themeElements>
    <a:clrScheme name="AETC Template">
      <a:dk1>
        <a:srgbClr val="222222"/>
      </a:dk1>
      <a:lt1>
        <a:srgbClr val="FFFFFF"/>
      </a:lt1>
      <a:dk2>
        <a:srgbClr val="1C3768"/>
      </a:dk2>
      <a:lt2>
        <a:srgbClr val="F8F6F0"/>
      </a:lt2>
      <a:accent1>
        <a:srgbClr val="0053A6"/>
      </a:accent1>
      <a:accent2>
        <a:srgbClr val="8096B6"/>
      </a:accent2>
      <a:accent3>
        <a:srgbClr val="A01813"/>
      </a:accent3>
      <a:accent4>
        <a:srgbClr val="D62027"/>
      </a:accent4>
      <a:accent5>
        <a:srgbClr val="DDDCD3"/>
      </a:accent5>
      <a:accent6>
        <a:srgbClr val="FFFFFF"/>
      </a:accent6>
      <a:hlink>
        <a:srgbClr val="0053A6"/>
      </a:hlink>
      <a:folHlink>
        <a:srgbClr val="7F95B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PT TEMPLATE- WIDE format - rev nov 2021.potx" id="{C9A273AD-B524-4FDF-ACEB-FA8A839AE0A0}" vid="{46D10F16-AC19-4274-9CB5-E6FF927BCCE7}"/>
    </a:ext>
  </a:extLst>
</a:theme>
</file>

<file path=ppt/theme/theme4.xml><?xml version="1.0" encoding="utf-8"?>
<a:theme xmlns:a="http://schemas.openxmlformats.org/drawingml/2006/main" name="5_Custom Design">
  <a:themeElements>
    <a:clrScheme name="AETC Template">
      <a:dk1>
        <a:srgbClr val="222222"/>
      </a:dk1>
      <a:lt1>
        <a:srgbClr val="FFFFFF"/>
      </a:lt1>
      <a:dk2>
        <a:srgbClr val="1C3768"/>
      </a:dk2>
      <a:lt2>
        <a:srgbClr val="F8F6F0"/>
      </a:lt2>
      <a:accent1>
        <a:srgbClr val="0053A6"/>
      </a:accent1>
      <a:accent2>
        <a:srgbClr val="8096B6"/>
      </a:accent2>
      <a:accent3>
        <a:srgbClr val="A01813"/>
      </a:accent3>
      <a:accent4>
        <a:srgbClr val="D62027"/>
      </a:accent4>
      <a:accent5>
        <a:srgbClr val="DDDCD3"/>
      </a:accent5>
      <a:accent6>
        <a:srgbClr val="FFFFFF"/>
      </a:accent6>
      <a:hlink>
        <a:srgbClr val="0053A6"/>
      </a:hlink>
      <a:folHlink>
        <a:srgbClr val="7F95B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PT TEMPLATE- WIDE format - rev nov 2021.potx" id="{C9A273AD-B524-4FDF-ACEB-FA8A839AE0A0}" vid="{A4577493-7D7F-4DF7-90EB-E9067117F95E}"/>
    </a:ext>
  </a:extLst>
</a:theme>
</file>

<file path=ppt/theme/theme5.xml><?xml version="1.0" encoding="utf-8"?>
<a:theme xmlns:a="http://schemas.openxmlformats.org/drawingml/2006/main" name="6_Custom Design">
  <a:themeElements>
    <a:clrScheme name="AETC Template">
      <a:dk1>
        <a:srgbClr val="222222"/>
      </a:dk1>
      <a:lt1>
        <a:srgbClr val="FFFFFF"/>
      </a:lt1>
      <a:dk2>
        <a:srgbClr val="1C3768"/>
      </a:dk2>
      <a:lt2>
        <a:srgbClr val="F8F6F0"/>
      </a:lt2>
      <a:accent1>
        <a:srgbClr val="0053A6"/>
      </a:accent1>
      <a:accent2>
        <a:srgbClr val="8096B6"/>
      </a:accent2>
      <a:accent3>
        <a:srgbClr val="A01813"/>
      </a:accent3>
      <a:accent4>
        <a:srgbClr val="D62027"/>
      </a:accent4>
      <a:accent5>
        <a:srgbClr val="DDDCD3"/>
      </a:accent5>
      <a:accent6>
        <a:srgbClr val="FFFFFF"/>
      </a:accent6>
      <a:hlink>
        <a:srgbClr val="0053A6"/>
      </a:hlink>
      <a:folHlink>
        <a:srgbClr val="7F95B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PT TEMPLATE- WIDE format - rev nov 2021.potx" id="{C9A273AD-B524-4FDF-ACEB-FA8A839AE0A0}" vid="{01F82A4B-D489-4945-940E-72B909114032}"/>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21675</TotalTime>
  <Words>1083</Words>
  <Application>Microsoft Office PowerPoint</Application>
  <PresentationFormat>Widescreen</PresentationFormat>
  <Paragraphs>125</Paragraphs>
  <Slides>36</Slides>
  <Notes>1</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36</vt:i4>
      </vt:variant>
    </vt:vector>
  </HeadingPairs>
  <TitlesOfParts>
    <vt:vector size="56" baseType="lpstr">
      <vt:lpstr>Aptos</vt:lpstr>
      <vt:lpstr>Arial</vt:lpstr>
      <vt:lpstr>Arial</vt:lpstr>
      <vt:lpstr>Calibri</vt:lpstr>
      <vt:lpstr>Forte</vt:lpstr>
      <vt:lpstr>From Cartoon Blocks</vt:lpstr>
      <vt:lpstr>Georgia</vt:lpstr>
      <vt:lpstr>Gigi</vt:lpstr>
      <vt:lpstr>Grandma's Garden</vt:lpstr>
      <vt:lpstr>Impact</vt:lpstr>
      <vt:lpstr>Palatino Linotype</vt:lpstr>
      <vt:lpstr>Proxima Nova</vt:lpstr>
      <vt:lpstr>STIXGeneral-Regular</vt:lpstr>
      <vt:lpstr>System Font Regular</vt:lpstr>
      <vt:lpstr>Wingdings</vt:lpstr>
      <vt:lpstr>Title slide master</vt:lpstr>
      <vt:lpstr>Content slide master</vt:lpstr>
      <vt:lpstr>3_Custom Design</vt:lpstr>
      <vt:lpstr>5_Custom Design</vt:lpstr>
      <vt:lpstr>6_Custom Design</vt:lpstr>
      <vt:lpstr>Transgender 101</vt:lpstr>
      <vt:lpstr>MATEC Statement on Equity and Inclusion</vt:lpstr>
      <vt:lpstr>Disclaimer</vt:lpstr>
      <vt:lpstr>Disclaimer</vt:lpstr>
      <vt:lpstr>Speaker Disclosures</vt:lpstr>
      <vt:lpstr>Learning Objectives</vt:lpstr>
      <vt:lpstr>Four Main Concepts</vt:lpstr>
      <vt:lpstr>Four Main Concepts</vt:lpstr>
      <vt:lpstr>Biological Sex</vt:lpstr>
      <vt:lpstr>Sexual Orientation </vt:lpstr>
      <vt:lpstr>Gender Identity </vt:lpstr>
      <vt:lpstr>Gender Dysphoria </vt:lpstr>
      <vt:lpstr>Gender Expression  Gender expression is how you demonstrate gender through the ways you act, dress, behave, and interact – whether intentional or unintended.  </vt:lpstr>
      <vt:lpstr>PowerPoint Presentation</vt:lpstr>
      <vt:lpstr>Social &amp; Medical Transitioning</vt:lpstr>
      <vt:lpstr>Bias</vt:lpstr>
      <vt:lpstr>Bias &amp; Myths</vt:lpstr>
      <vt:lpstr>Implicit Bias</vt:lpstr>
      <vt:lpstr>Affinity Bias</vt:lpstr>
      <vt:lpstr>Confirmation Bias</vt:lpstr>
      <vt:lpstr>PowerPoint Presentation</vt:lpstr>
      <vt:lpstr>Perception Bias</vt:lpstr>
      <vt:lpstr>Bandwagon Bias</vt:lpstr>
      <vt:lpstr>PowerPoint Presentation</vt:lpstr>
      <vt:lpstr>MICROAGGRESSIONS</vt:lpstr>
      <vt:lpstr>PowerPoint Presentation</vt:lpstr>
      <vt:lpstr>As it relates to HIV</vt:lpstr>
      <vt:lpstr>HIV and Transgender Men &amp; Women</vt:lpstr>
      <vt:lpstr>Why are transgender women at higher risk?</vt:lpstr>
      <vt:lpstr>Barriers to Treatment</vt:lpstr>
      <vt:lpstr>Prevention Tips</vt:lpstr>
      <vt:lpstr>Create a welcoming space</vt:lpstr>
      <vt:lpstr>PowerPoint Presentation</vt:lpstr>
      <vt:lpstr>Questions?</vt:lpstr>
      <vt:lpstr>Contact Information</vt:lpstr>
      <vt:lpstr>MATEC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Balderas, Estela</dc:creator>
  <cp:lastModifiedBy>Brown, Chena</cp:lastModifiedBy>
  <cp:revision>76</cp:revision>
  <cp:lastPrinted>2014-09-18T20:07:37Z</cp:lastPrinted>
  <dcterms:created xsi:type="dcterms:W3CDTF">2021-12-15T20:31:54Z</dcterms:created>
  <dcterms:modified xsi:type="dcterms:W3CDTF">2024-05-31T00:34:23Z</dcterms:modified>
</cp:coreProperties>
</file>