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70"/>
  </p:notesMasterIdLst>
  <p:handoutMasterIdLst>
    <p:handoutMasterId r:id="rId71"/>
  </p:handoutMasterIdLst>
  <p:sldIdLst>
    <p:sldId id="258" r:id="rId6"/>
    <p:sldId id="428" r:id="rId7"/>
    <p:sldId id="1083" r:id="rId8"/>
    <p:sldId id="1084" r:id="rId9"/>
    <p:sldId id="1085" r:id="rId10"/>
    <p:sldId id="1086" r:id="rId11"/>
    <p:sldId id="260" r:id="rId12"/>
    <p:sldId id="259" r:id="rId13"/>
    <p:sldId id="279" r:id="rId14"/>
    <p:sldId id="261" r:id="rId15"/>
    <p:sldId id="280" r:id="rId16"/>
    <p:sldId id="281" r:id="rId17"/>
    <p:sldId id="282" r:id="rId18"/>
    <p:sldId id="287" r:id="rId19"/>
    <p:sldId id="284" r:id="rId20"/>
    <p:sldId id="285" r:id="rId21"/>
    <p:sldId id="317" r:id="rId22"/>
    <p:sldId id="286" r:id="rId23"/>
    <p:sldId id="264" r:id="rId24"/>
    <p:sldId id="283" r:id="rId25"/>
    <p:sldId id="288" r:id="rId26"/>
    <p:sldId id="289" r:id="rId27"/>
    <p:sldId id="290" r:id="rId28"/>
    <p:sldId id="291" r:id="rId29"/>
    <p:sldId id="293" r:id="rId30"/>
    <p:sldId id="294" r:id="rId31"/>
    <p:sldId id="318" r:id="rId32"/>
    <p:sldId id="292" r:id="rId33"/>
    <p:sldId id="295" r:id="rId34"/>
    <p:sldId id="296" r:id="rId35"/>
    <p:sldId id="297" r:id="rId36"/>
    <p:sldId id="319" r:id="rId37"/>
    <p:sldId id="298" r:id="rId38"/>
    <p:sldId id="299" r:id="rId39"/>
    <p:sldId id="300" r:id="rId40"/>
    <p:sldId id="301" r:id="rId41"/>
    <p:sldId id="302" r:id="rId42"/>
    <p:sldId id="303" r:id="rId43"/>
    <p:sldId id="320"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21" r:id="rId58"/>
    <p:sldId id="322" r:id="rId59"/>
    <p:sldId id="324" r:id="rId60"/>
    <p:sldId id="323" r:id="rId61"/>
    <p:sldId id="325" r:id="rId62"/>
    <p:sldId id="326" r:id="rId63"/>
    <p:sldId id="327" r:id="rId64"/>
    <p:sldId id="277" r:id="rId65"/>
    <p:sldId id="328" r:id="rId66"/>
    <p:sldId id="329" r:id="rId67"/>
    <p:sldId id="330" r:id="rId68"/>
    <p:sldId id="33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1D"/>
    <a:srgbClr val="1E988A"/>
    <a:srgbClr val="18988B"/>
    <a:srgbClr val="021D49"/>
    <a:srgbClr val="333333"/>
    <a:srgbClr val="F26724"/>
    <a:srgbClr val="FFFFFF"/>
    <a:srgbClr val="131E29"/>
    <a:srgbClr val="D8DFE1"/>
    <a:srgbClr val="F9A1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768FEB-5175-4AF6-A4DE-10FFE5BF9261}" v="12" dt="2024-05-30T19:50:54.9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3" autoAdjust="0"/>
    <p:restoredTop sz="83155" autoAdjust="0"/>
  </p:normalViewPr>
  <p:slideViewPr>
    <p:cSldViewPr snapToGrid="0" snapToObjects="1" showGuides="1">
      <p:cViewPr varScale="1">
        <p:scale>
          <a:sx n="94" d="100"/>
          <a:sy n="94" d="100"/>
        </p:scale>
        <p:origin x="534" y="78"/>
      </p:cViewPr>
      <p:guideLst/>
    </p:cSldViewPr>
  </p:slideViewPr>
  <p:outlineViewPr>
    <p:cViewPr>
      <p:scale>
        <a:sx n="33" d="100"/>
        <a:sy n="33" d="100"/>
      </p:scale>
      <p:origin x="0" y="-8310"/>
    </p:cViewPr>
  </p:outlineViewPr>
  <p:notesTextViewPr>
    <p:cViewPr>
      <p:scale>
        <a:sx n="1" d="1"/>
        <a:sy n="1" d="1"/>
      </p:scale>
      <p:origin x="0" y="0"/>
    </p:cViewPr>
  </p:notesTextViewPr>
  <p:notesViewPr>
    <p:cSldViewPr snapToGrid="0" snapToObjects="1"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Rabusa (PHS)" userId="8e98139b-983a-4f18-b0f0-115be2a53ff0" providerId="ADAL" clId="{19C248F3-7B4B-4098-99B6-2B4614692F87}"/>
    <pc:docChg chg="undo redo custSel addSld delSld modSld sldOrd">
      <pc:chgData name="Liz Rabusa (PHS)" userId="8e98139b-983a-4f18-b0f0-115be2a53ff0" providerId="ADAL" clId="{19C248F3-7B4B-4098-99B6-2B4614692F87}" dt="2024-04-29T22:03:38.328" v="2367" actId="20577"/>
      <pc:docMkLst>
        <pc:docMk/>
      </pc:docMkLst>
      <pc:sldChg chg="addSp delSp modSp del mod">
        <pc:chgData name="Liz Rabusa (PHS)" userId="8e98139b-983a-4f18-b0f0-115be2a53ff0" providerId="ADAL" clId="{19C248F3-7B4B-4098-99B6-2B4614692F87}" dt="2024-04-29T21:28:35.643" v="1972" actId="47"/>
        <pc:sldMkLst>
          <pc:docMk/>
          <pc:sldMk cId="80669508" sldId="256"/>
        </pc:sldMkLst>
        <pc:spChg chg="mod">
          <ac:chgData name="Liz Rabusa (PHS)" userId="8e98139b-983a-4f18-b0f0-115be2a53ff0" providerId="ADAL" clId="{19C248F3-7B4B-4098-99B6-2B4614692F87}" dt="2024-04-29T18:45:36.374" v="234" actId="14100"/>
          <ac:spMkLst>
            <pc:docMk/>
            <pc:sldMk cId="80669508" sldId="256"/>
            <ac:spMk id="2" creationId="{0325F04F-79DD-A673-5B1A-AF5C54E7FA23}"/>
          </ac:spMkLst>
        </pc:spChg>
        <pc:spChg chg="del">
          <ac:chgData name="Liz Rabusa (PHS)" userId="8e98139b-983a-4f18-b0f0-115be2a53ff0" providerId="ADAL" clId="{19C248F3-7B4B-4098-99B6-2B4614692F87}" dt="2024-04-29T18:44:50.139" v="228" actId="478"/>
          <ac:spMkLst>
            <pc:docMk/>
            <pc:sldMk cId="80669508" sldId="256"/>
            <ac:spMk id="5" creationId="{24498C9A-49CD-4C44-816A-C917F88A684E}"/>
          </ac:spMkLst>
        </pc:spChg>
        <pc:grpChg chg="add mod">
          <ac:chgData name="Liz Rabusa (PHS)" userId="8e98139b-983a-4f18-b0f0-115be2a53ff0" providerId="ADAL" clId="{19C248F3-7B4B-4098-99B6-2B4614692F87}" dt="2024-04-29T18:45:55.796" v="239" actId="1076"/>
          <ac:grpSpMkLst>
            <pc:docMk/>
            <pc:sldMk cId="80669508" sldId="256"/>
            <ac:grpSpMk id="4" creationId="{E6768DA5-68BE-482F-3CDF-330FDD6A1E18}"/>
          </ac:grpSpMkLst>
        </pc:grpChg>
        <pc:picChg chg="add mod">
          <ac:chgData name="Liz Rabusa (PHS)" userId="8e98139b-983a-4f18-b0f0-115be2a53ff0" providerId="ADAL" clId="{19C248F3-7B4B-4098-99B6-2B4614692F87}" dt="2024-04-29T18:45:51.388" v="238" actId="1076"/>
          <ac:picMkLst>
            <pc:docMk/>
            <pc:sldMk cId="80669508" sldId="256"/>
            <ac:picMk id="3" creationId="{B52F0A5C-3463-41AA-5B00-BBEC34FED201}"/>
          </ac:picMkLst>
        </pc:picChg>
        <pc:picChg chg="mod">
          <ac:chgData name="Liz Rabusa (PHS)" userId="8e98139b-983a-4f18-b0f0-115be2a53ff0" providerId="ADAL" clId="{19C248F3-7B4B-4098-99B6-2B4614692F87}" dt="2024-04-29T18:45:21.125" v="231"/>
          <ac:picMkLst>
            <pc:docMk/>
            <pc:sldMk cId="80669508" sldId="256"/>
            <ac:picMk id="6" creationId="{DEE9C9B3-0490-CAD9-54B5-EE2B6B67B696}"/>
          </ac:picMkLst>
        </pc:picChg>
        <pc:picChg chg="mod">
          <ac:chgData name="Liz Rabusa (PHS)" userId="8e98139b-983a-4f18-b0f0-115be2a53ff0" providerId="ADAL" clId="{19C248F3-7B4B-4098-99B6-2B4614692F87}" dt="2024-04-29T18:45:21.125" v="231"/>
          <ac:picMkLst>
            <pc:docMk/>
            <pc:sldMk cId="80669508" sldId="256"/>
            <ac:picMk id="7" creationId="{91DA3F0C-8D84-C647-B136-9494A03560C2}"/>
          </ac:picMkLst>
        </pc:picChg>
        <pc:picChg chg="mod">
          <ac:chgData name="Liz Rabusa (PHS)" userId="8e98139b-983a-4f18-b0f0-115be2a53ff0" providerId="ADAL" clId="{19C248F3-7B4B-4098-99B6-2B4614692F87}" dt="2024-04-29T18:45:21.125" v="231"/>
          <ac:picMkLst>
            <pc:docMk/>
            <pc:sldMk cId="80669508" sldId="256"/>
            <ac:picMk id="8" creationId="{96A48AB6-1D5B-40F1-4D84-C6BF6E45222A}"/>
          </ac:picMkLst>
        </pc:picChg>
        <pc:picChg chg="mod">
          <ac:chgData name="Liz Rabusa (PHS)" userId="8e98139b-983a-4f18-b0f0-115be2a53ff0" providerId="ADAL" clId="{19C248F3-7B4B-4098-99B6-2B4614692F87}" dt="2024-04-29T18:44:42.982" v="227" actId="14100"/>
          <ac:picMkLst>
            <pc:docMk/>
            <pc:sldMk cId="80669508" sldId="256"/>
            <ac:picMk id="9" creationId="{11C5C9E2-01A2-09DE-CE0F-1310D6D6A933}"/>
          </ac:picMkLst>
        </pc:picChg>
        <pc:picChg chg="mod">
          <ac:chgData name="Liz Rabusa (PHS)" userId="8e98139b-983a-4f18-b0f0-115be2a53ff0" providerId="ADAL" clId="{19C248F3-7B4B-4098-99B6-2B4614692F87}" dt="2024-04-29T18:45:21.125" v="231"/>
          <ac:picMkLst>
            <pc:docMk/>
            <pc:sldMk cId="80669508" sldId="256"/>
            <ac:picMk id="10" creationId="{937AEE64-20EC-DEEC-C8F6-56AB0F20F9C7}"/>
          </ac:picMkLst>
        </pc:picChg>
      </pc:sldChg>
      <pc:sldChg chg="addSp delSp modSp del mod">
        <pc:chgData name="Liz Rabusa (PHS)" userId="8e98139b-983a-4f18-b0f0-115be2a53ff0" providerId="ADAL" clId="{19C248F3-7B4B-4098-99B6-2B4614692F87}" dt="2024-04-29T21:28:36.155" v="1973" actId="47"/>
        <pc:sldMkLst>
          <pc:docMk/>
          <pc:sldMk cId="2327606050" sldId="257"/>
        </pc:sldMkLst>
        <pc:spChg chg="mod">
          <ac:chgData name="Liz Rabusa (PHS)" userId="8e98139b-983a-4f18-b0f0-115be2a53ff0" providerId="ADAL" clId="{19C248F3-7B4B-4098-99B6-2B4614692F87}" dt="2024-04-29T18:37:56.629" v="17" actId="1076"/>
          <ac:spMkLst>
            <pc:docMk/>
            <pc:sldMk cId="2327606050" sldId="257"/>
            <ac:spMk id="3" creationId="{F0105CA1-EF87-B53F-A824-3106EB2FE16F}"/>
          </ac:spMkLst>
        </pc:spChg>
        <pc:spChg chg="mod">
          <ac:chgData name="Liz Rabusa (PHS)" userId="8e98139b-983a-4f18-b0f0-115be2a53ff0" providerId="ADAL" clId="{19C248F3-7B4B-4098-99B6-2B4614692F87}" dt="2024-04-29T18:46:09.172" v="250" actId="20577"/>
          <ac:spMkLst>
            <pc:docMk/>
            <pc:sldMk cId="2327606050" sldId="257"/>
            <ac:spMk id="4" creationId="{19828DCE-3693-5428-B7C6-975B8A28ECAE}"/>
          </ac:spMkLst>
        </pc:spChg>
        <pc:grpChg chg="add del mod">
          <ac:chgData name="Liz Rabusa (PHS)" userId="8e98139b-983a-4f18-b0f0-115be2a53ff0" providerId="ADAL" clId="{19C248F3-7B4B-4098-99B6-2B4614692F87}" dt="2024-04-29T18:44:17.322" v="226" actId="478"/>
          <ac:grpSpMkLst>
            <pc:docMk/>
            <pc:sldMk cId="2327606050" sldId="257"/>
            <ac:grpSpMk id="2" creationId="{15444E36-319E-3F36-704E-1BA9E26CEA16}"/>
          </ac:grpSpMkLst>
        </pc:grpChg>
        <pc:picChg chg="mod">
          <ac:chgData name="Liz Rabusa (PHS)" userId="8e98139b-983a-4f18-b0f0-115be2a53ff0" providerId="ADAL" clId="{19C248F3-7B4B-4098-99B6-2B4614692F87}" dt="2024-04-29T18:39:38.655" v="143"/>
          <ac:picMkLst>
            <pc:docMk/>
            <pc:sldMk cId="2327606050" sldId="257"/>
            <ac:picMk id="5" creationId="{B015C59B-B112-52C7-CFB9-191A402010DF}"/>
          </ac:picMkLst>
        </pc:picChg>
        <pc:picChg chg="mod">
          <ac:chgData name="Liz Rabusa (PHS)" userId="8e98139b-983a-4f18-b0f0-115be2a53ff0" providerId="ADAL" clId="{19C248F3-7B4B-4098-99B6-2B4614692F87}" dt="2024-04-29T18:39:38.655" v="143"/>
          <ac:picMkLst>
            <pc:docMk/>
            <pc:sldMk cId="2327606050" sldId="257"/>
            <ac:picMk id="6" creationId="{F8D39EF6-18B3-8FB6-E6B9-A1CDDEDAE5CD}"/>
          </ac:picMkLst>
        </pc:picChg>
        <pc:picChg chg="mod">
          <ac:chgData name="Liz Rabusa (PHS)" userId="8e98139b-983a-4f18-b0f0-115be2a53ff0" providerId="ADAL" clId="{19C248F3-7B4B-4098-99B6-2B4614692F87}" dt="2024-04-29T18:39:38.655" v="143"/>
          <ac:picMkLst>
            <pc:docMk/>
            <pc:sldMk cId="2327606050" sldId="257"/>
            <ac:picMk id="8" creationId="{06475ABF-1E11-4472-2DCE-127721D88066}"/>
          </ac:picMkLst>
        </pc:picChg>
        <pc:picChg chg="mod">
          <ac:chgData name="Liz Rabusa (PHS)" userId="8e98139b-983a-4f18-b0f0-115be2a53ff0" providerId="ADAL" clId="{19C248F3-7B4B-4098-99B6-2B4614692F87}" dt="2024-04-29T18:39:38.655" v="143"/>
          <ac:picMkLst>
            <pc:docMk/>
            <pc:sldMk cId="2327606050" sldId="257"/>
            <ac:picMk id="9" creationId="{3C33AA78-59D3-016F-3D77-321D34806E11}"/>
          </ac:picMkLst>
        </pc:picChg>
      </pc:sldChg>
      <pc:sldChg chg="addSp delSp modSp mod">
        <pc:chgData name="Liz Rabusa (PHS)" userId="8e98139b-983a-4f18-b0f0-115be2a53ff0" providerId="ADAL" clId="{19C248F3-7B4B-4098-99B6-2B4614692F87}" dt="2024-04-29T18:44:00.911" v="225" actId="1076"/>
        <pc:sldMkLst>
          <pc:docMk/>
          <pc:sldMk cId="1818531952" sldId="258"/>
        </pc:sldMkLst>
        <pc:spChg chg="mod">
          <ac:chgData name="Liz Rabusa (PHS)" userId="8e98139b-983a-4f18-b0f0-115be2a53ff0" providerId="ADAL" clId="{19C248F3-7B4B-4098-99B6-2B4614692F87}" dt="2024-04-29T18:40:38.261" v="147"/>
          <ac:spMkLst>
            <pc:docMk/>
            <pc:sldMk cId="1818531952" sldId="258"/>
            <ac:spMk id="2" creationId="{11749690-7CDC-78AE-7192-D42F4425A6C7}"/>
          </ac:spMkLst>
        </pc:spChg>
        <pc:spChg chg="del">
          <ac:chgData name="Liz Rabusa (PHS)" userId="8e98139b-983a-4f18-b0f0-115be2a53ff0" providerId="ADAL" clId="{19C248F3-7B4B-4098-99B6-2B4614692F87}" dt="2024-04-29T18:41:09.441" v="150" actId="478"/>
          <ac:spMkLst>
            <pc:docMk/>
            <pc:sldMk cId="1818531952" sldId="258"/>
            <ac:spMk id="3" creationId="{E99F90C5-7865-9CE6-1F8A-2A86048D1A60}"/>
          </ac:spMkLst>
        </pc:spChg>
        <pc:spChg chg="add mod">
          <ac:chgData name="Liz Rabusa (PHS)" userId="8e98139b-983a-4f18-b0f0-115be2a53ff0" providerId="ADAL" clId="{19C248F3-7B4B-4098-99B6-2B4614692F87}" dt="2024-04-29T18:44:00.911" v="225" actId="1076"/>
          <ac:spMkLst>
            <pc:docMk/>
            <pc:sldMk cId="1818531952" sldId="258"/>
            <ac:spMk id="9" creationId="{3AA33C0A-F04D-086D-10AC-F93B008BE09E}"/>
          </ac:spMkLst>
        </pc:spChg>
        <pc:grpChg chg="add mod">
          <ac:chgData name="Liz Rabusa (PHS)" userId="8e98139b-983a-4f18-b0f0-115be2a53ff0" providerId="ADAL" clId="{19C248F3-7B4B-4098-99B6-2B4614692F87}" dt="2024-04-29T18:42:19.649" v="184" actId="1076"/>
          <ac:grpSpMkLst>
            <pc:docMk/>
            <pc:sldMk cId="1818531952" sldId="258"/>
            <ac:grpSpMk id="4" creationId="{8686398B-090F-92AF-7659-0E9BDD3D8D45}"/>
          </ac:grpSpMkLst>
        </pc:grpChg>
        <pc:picChg chg="mod">
          <ac:chgData name="Liz Rabusa (PHS)" userId="8e98139b-983a-4f18-b0f0-115be2a53ff0" providerId="ADAL" clId="{19C248F3-7B4B-4098-99B6-2B4614692F87}" dt="2024-04-29T18:40:20.942" v="145"/>
          <ac:picMkLst>
            <pc:docMk/>
            <pc:sldMk cId="1818531952" sldId="258"/>
            <ac:picMk id="5" creationId="{127DEE67-B82D-13F1-99FD-0C8FFF5E99F6}"/>
          </ac:picMkLst>
        </pc:picChg>
        <pc:picChg chg="mod">
          <ac:chgData name="Liz Rabusa (PHS)" userId="8e98139b-983a-4f18-b0f0-115be2a53ff0" providerId="ADAL" clId="{19C248F3-7B4B-4098-99B6-2B4614692F87}" dt="2024-04-29T18:40:20.942" v="145"/>
          <ac:picMkLst>
            <pc:docMk/>
            <pc:sldMk cId="1818531952" sldId="258"/>
            <ac:picMk id="6" creationId="{67A0826A-0BD1-9086-5888-44D80561B4E4}"/>
          </ac:picMkLst>
        </pc:picChg>
        <pc:picChg chg="mod">
          <ac:chgData name="Liz Rabusa (PHS)" userId="8e98139b-983a-4f18-b0f0-115be2a53ff0" providerId="ADAL" clId="{19C248F3-7B4B-4098-99B6-2B4614692F87}" dt="2024-04-29T18:40:20.942" v="145"/>
          <ac:picMkLst>
            <pc:docMk/>
            <pc:sldMk cId="1818531952" sldId="258"/>
            <ac:picMk id="7" creationId="{6D9750EF-54D5-34DC-E6B3-05140834BBB4}"/>
          </ac:picMkLst>
        </pc:picChg>
        <pc:picChg chg="mod">
          <ac:chgData name="Liz Rabusa (PHS)" userId="8e98139b-983a-4f18-b0f0-115be2a53ff0" providerId="ADAL" clId="{19C248F3-7B4B-4098-99B6-2B4614692F87}" dt="2024-04-29T18:40:20.942" v="145"/>
          <ac:picMkLst>
            <pc:docMk/>
            <pc:sldMk cId="1818531952" sldId="258"/>
            <ac:picMk id="8" creationId="{545F0FBE-D46B-B603-E6CB-34AFFB766095}"/>
          </ac:picMkLst>
        </pc:picChg>
      </pc:sldChg>
      <pc:sldChg chg="addSp delSp modSp mod ord setBg">
        <pc:chgData name="Liz Rabusa (PHS)" userId="8e98139b-983a-4f18-b0f0-115be2a53ff0" providerId="ADAL" clId="{19C248F3-7B4B-4098-99B6-2B4614692F87}" dt="2024-04-29T18:59:48.246" v="696" actId="14100"/>
        <pc:sldMkLst>
          <pc:docMk/>
          <pc:sldMk cId="1692191645" sldId="259"/>
        </pc:sldMkLst>
        <pc:spChg chg="mod">
          <ac:chgData name="Liz Rabusa (PHS)" userId="8e98139b-983a-4f18-b0f0-115be2a53ff0" providerId="ADAL" clId="{19C248F3-7B4B-4098-99B6-2B4614692F87}" dt="2024-04-29T18:58:47.574" v="692" actId="1076"/>
          <ac:spMkLst>
            <pc:docMk/>
            <pc:sldMk cId="1692191645" sldId="259"/>
            <ac:spMk id="2" creationId="{E228DE38-35E0-F329-E112-EC82AEF912CD}"/>
          </ac:spMkLst>
        </pc:spChg>
        <pc:spChg chg="add del">
          <ac:chgData name="Liz Rabusa (PHS)" userId="8e98139b-983a-4f18-b0f0-115be2a53ff0" providerId="ADAL" clId="{19C248F3-7B4B-4098-99B6-2B4614692F87}" dt="2024-04-29T18:50:24.494" v="253" actId="22"/>
          <ac:spMkLst>
            <pc:docMk/>
            <pc:sldMk cId="1692191645" sldId="259"/>
            <ac:spMk id="4" creationId="{E51E071E-AE8F-265D-DBAE-FA254213AA3F}"/>
          </ac:spMkLst>
        </pc:spChg>
        <pc:spChg chg="add del mod">
          <ac:chgData name="Liz Rabusa (PHS)" userId="8e98139b-983a-4f18-b0f0-115be2a53ff0" providerId="ADAL" clId="{19C248F3-7B4B-4098-99B6-2B4614692F87}" dt="2024-04-29T18:51:59.249" v="299" actId="478"/>
          <ac:spMkLst>
            <pc:docMk/>
            <pc:sldMk cId="1692191645" sldId="259"/>
            <ac:spMk id="5" creationId="{951B1952-C9F3-A916-ED14-FD1C8647F369}"/>
          </ac:spMkLst>
        </pc:spChg>
        <pc:spChg chg="add mod">
          <ac:chgData name="Liz Rabusa (PHS)" userId="8e98139b-983a-4f18-b0f0-115be2a53ff0" providerId="ADAL" clId="{19C248F3-7B4B-4098-99B6-2B4614692F87}" dt="2024-04-29T18:59:48.246" v="696" actId="14100"/>
          <ac:spMkLst>
            <pc:docMk/>
            <pc:sldMk cId="1692191645" sldId="259"/>
            <ac:spMk id="6" creationId="{422E2E7C-85BF-326B-8B8C-398A915333EF}"/>
          </ac:spMkLst>
        </pc:spChg>
        <pc:spChg chg="add">
          <ac:chgData name="Liz Rabusa (PHS)" userId="8e98139b-983a-4f18-b0f0-115be2a53ff0" providerId="ADAL" clId="{19C248F3-7B4B-4098-99B6-2B4614692F87}" dt="2024-04-29T18:58:14.771" v="686" actId="26606"/>
          <ac:spMkLst>
            <pc:docMk/>
            <pc:sldMk cId="1692191645" sldId="259"/>
            <ac:spMk id="13" creationId="{0D7B6173-1D58-48E2-83CF-37350F315F75}"/>
          </ac:spMkLst>
        </pc:spChg>
        <pc:spChg chg="add">
          <ac:chgData name="Liz Rabusa (PHS)" userId="8e98139b-983a-4f18-b0f0-115be2a53ff0" providerId="ADAL" clId="{19C248F3-7B4B-4098-99B6-2B4614692F87}" dt="2024-04-29T18:58:14.771" v="686" actId="26606"/>
          <ac:spMkLst>
            <pc:docMk/>
            <pc:sldMk cId="1692191645" sldId="259"/>
            <ac:spMk id="15" creationId="{2F36CA75-CFBF-4844-B719-8FE9EBADA9AF}"/>
          </ac:spMkLst>
        </pc:spChg>
        <pc:spChg chg="add">
          <ac:chgData name="Liz Rabusa (PHS)" userId="8e98139b-983a-4f18-b0f0-115be2a53ff0" providerId="ADAL" clId="{19C248F3-7B4B-4098-99B6-2B4614692F87}" dt="2024-04-29T18:58:14.771" v="686" actId="26606"/>
          <ac:spMkLst>
            <pc:docMk/>
            <pc:sldMk cId="1692191645" sldId="259"/>
            <ac:spMk id="17" creationId="{3D4A84B9-E564-4DD0-97F8-DBF1C460C28A}"/>
          </ac:spMkLst>
        </pc:spChg>
        <pc:spChg chg="add">
          <ac:chgData name="Liz Rabusa (PHS)" userId="8e98139b-983a-4f18-b0f0-115be2a53ff0" providerId="ADAL" clId="{19C248F3-7B4B-4098-99B6-2B4614692F87}" dt="2024-04-29T18:58:14.771" v="686" actId="26606"/>
          <ac:spMkLst>
            <pc:docMk/>
            <pc:sldMk cId="1692191645" sldId="259"/>
            <ac:spMk id="21" creationId="{102382E0-0A09-46AE-B955-B911CAFE7F00}"/>
          </ac:spMkLst>
        </pc:spChg>
        <pc:spChg chg="add">
          <ac:chgData name="Liz Rabusa (PHS)" userId="8e98139b-983a-4f18-b0f0-115be2a53ff0" providerId="ADAL" clId="{19C248F3-7B4B-4098-99B6-2B4614692F87}" dt="2024-04-29T18:58:14.771" v="686" actId="26606"/>
          <ac:spMkLst>
            <pc:docMk/>
            <pc:sldMk cId="1692191645" sldId="259"/>
            <ac:spMk id="23" creationId="{7DE75D4A-0965-4973-BE75-DECCAC9A9614}"/>
          </ac:spMkLst>
        </pc:spChg>
        <pc:picChg chg="add mod ord">
          <ac:chgData name="Liz Rabusa (PHS)" userId="8e98139b-983a-4f18-b0f0-115be2a53ff0" providerId="ADAL" clId="{19C248F3-7B4B-4098-99B6-2B4614692F87}" dt="2024-04-29T18:58:14.771" v="686" actId="26606"/>
          <ac:picMkLst>
            <pc:docMk/>
            <pc:sldMk cId="1692191645" sldId="259"/>
            <ac:picMk id="7" creationId="{4243F9F7-DD72-627A-9CB9-F4040E5FA527}"/>
          </ac:picMkLst>
        </pc:picChg>
        <pc:picChg chg="add mod ord">
          <ac:chgData name="Liz Rabusa (PHS)" userId="8e98139b-983a-4f18-b0f0-115be2a53ff0" providerId="ADAL" clId="{19C248F3-7B4B-4098-99B6-2B4614692F87}" dt="2024-04-29T18:58:14.771" v="686" actId="26606"/>
          <ac:picMkLst>
            <pc:docMk/>
            <pc:sldMk cId="1692191645" sldId="259"/>
            <ac:picMk id="8" creationId="{C91D9DC9-7FF2-379C-D3A2-1FECE348CC6D}"/>
          </ac:picMkLst>
        </pc:picChg>
        <pc:picChg chg="add">
          <ac:chgData name="Liz Rabusa (PHS)" userId="8e98139b-983a-4f18-b0f0-115be2a53ff0" providerId="ADAL" clId="{19C248F3-7B4B-4098-99B6-2B4614692F87}" dt="2024-04-29T18:58:14.771" v="686" actId="26606"/>
          <ac:picMkLst>
            <pc:docMk/>
            <pc:sldMk cId="1692191645" sldId="259"/>
            <ac:picMk id="19" creationId="{4A599609-F5C2-4A0B-A992-913F814A631A}"/>
          </ac:picMkLst>
        </pc:picChg>
      </pc:sldChg>
      <pc:sldChg chg="modSp mod">
        <pc:chgData name="Liz Rabusa (PHS)" userId="8e98139b-983a-4f18-b0f0-115be2a53ff0" providerId="ADAL" clId="{19C248F3-7B4B-4098-99B6-2B4614692F87}" dt="2024-04-29T18:55:08.987" v="658" actId="20577"/>
        <pc:sldMkLst>
          <pc:docMk/>
          <pc:sldMk cId="8696535" sldId="260"/>
        </pc:sldMkLst>
        <pc:spChg chg="mod">
          <ac:chgData name="Liz Rabusa (PHS)" userId="8e98139b-983a-4f18-b0f0-115be2a53ff0" providerId="ADAL" clId="{19C248F3-7B4B-4098-99B6-2B4614692F87}" dt="2024-04-29T18:53:06.848" v="367" actId="20577"/>
          <ac:spMkLst>
            <pc:docMk/>
            <pc:sldMk cId="8696535" sldId="260"/>
            <ac:spMk id="2" creationId="{B2088171-74D2-D7E2-6FAF-C2906C14B578}"/>
          </ac:spMkLst>
        </pc:spChg>
        <pc:spChg chg="mod">
          <ac:chgData name="Liz Rabusa (PHS)" userId="8e98139b-983a-4f18-b0f0-115be2a53ff0" providerId="ADAL" clId="{19C248F3-7B4B-4098-99B6-2B4614692F87}" dt="2024-04-29T18:55:08.987" v="658" actId="20577"/>
          <ac:spMkLst>
            <pc:docMk/>
            <pc:sldMk cId="8696535" sldId="260"/>
            <ac:spMk id="3" creationId="{9CAB554B-85A3-FFD3-9580-02462EB3F680}"/>
          </ac:spMkLst>
        </pc:spChg>
        <pc:spChg chg="mod">
          <ac:chgData name="Liz Rabusa (PHS)" userId="8e98139b-983a-4f18-b0f0-115be2a53ff0" providerId="ADAL" clId="{19C248F3-7B4B-4098-99B6-2B4614692F87}" dt="2024-04-29T18:55:00.350" v="656" actId="27636"/>
          <ac:spMkLst>
            <pc:docMk/>
            <pc:sldMk cId="8696535" sldId="260"/>
            <ac:spMk id="4" creationId="{6C88E00A-5AEF-88FA-4A5E-AF74207DA294}"/>
          </ac:spMkLst>
        </pc:spChg>
      </pc:sldChg>
      <pc:sldChg chg="addSp delSp modSp mod modNotesTx">
        <pc:chgData name="Liz Rabusa (PHS)" userId="8e98139b-983a-4f18-b0f0-115be2a53ff0" providerId="ADAL" clId="{19C248F3-7B4B-4098-99B6-2B4614692F87}" dt="2024-04-29T19:15:35.769" v="989" actId="1076"/>
        <pc:sldMkLst>
          <pc:docMk/>
          <pc:sldMk cId="3936410385" sldId="261"/>
        </pc:sldMkLst>
        <pc:spChg chg="mod">
          <ac:chgData name="Liz Rabusa (PHS)" userId="8e98139b-983a-4f18-b0f0-115be2a53ff0" providerId="ADAL" clId="{19C248F3-7B4B-4098-99B6-2B4614692F87}" dt="2024-04-29T19:09:12.132" v="861" actId="20577"/>
          <ac:spMkLst>
            <pc:docMk/>
            <pc:sldMk cId="3936410385" sldId="261"/>
            <ac:spMk id="2" creationId="{65507C32-B150-6C54-CB78-A06B8FF181CB}"/>
          </ac:spMkLst>
        </pc:spChg>
        <pc:spChg chg="mod">
          <ac:chgData name="Liz Rabusa (PHS)" userId="8e98139b-983a-4f18-b0f0-115be2a53ff0" providerId="ADAL" clId="{19C248F3-7B4B-4098-99B6-2B4614692F87}" dt="2024-04-29T19:11:30.825" v="888" actId="404"/>
          <ac:spMkLst>
            <pc:docMk/>
            <pc:sldMk cId="3936410385" sldId="261"/>
            <ac:spMk id="3" creationId="{47445DDB-EA47-3EC6-8026-FF7668AB9861}"/>
          </ac:spMkLst>
        </pc:spChg>
        <pc:spChg chg="mod">
          <ac:chgData name="Liz Rabusa (PHS)" userId="8e98139b-983a-4f18-b0f0-115be2a53ff0" providerId="ADAL" clId="{19C248F3-7B4B-4098-99B6-2B4614692F87}" dt="2024-04-29T19:10:17.007" v="885" actId="27636"/>
          <ac:spMkLst>
            <pc:docMk/>
            <pc:sldMk cId="3936410385" sldId="261"/>
            <ac:spMk id="4" creationId="{8D4A75B9-6EF0-0079-103D-857B7A8F9D1F}"/>
          </ac:spMkLst>
        </pc:spChg>
        <pc:spChg chg="del">
          <ac:chgData name="Liz Rabusa (PHS)" userId="8e98139b-983a-4f18-b0f0-115be2a53ff0" providerId="ADAL" clId="{19C248F3-7B4B-4098-99B6-2B4614692F87}" dt="2024-04-29T19:13:44.750" v="973" actId="478"/>
          <ac:spMkLst>
            <pc:docMk/>
            <pc:sldMk cId="3936410385" sldId="261"/>
            <ac:spMk id="5" creationId="{846310B5-C91F-0C6E-B045-3085E2C619EB}"/>
          </ac:spMkLst>
        </pc:spChg>
        <pc:spChg chg="del">
          <ac:chgData name="Liz Rabusa (PHS)" userId="8e98139b-983a-4f18-b0f0-115be2a53ff0" providerId="ADAL" clId="{19C248F3-7B4B-4098-99B6-2B4614692F87}" dt="2024-04-29T19:13:50.234" v="975" actId="478"/>
          <ac:spMkLst>
            <pc:docMk/>
            <pc:sldMk cId="3936410385" sldId="261"/>
            <ac:spMk id="6" creationId="{C429C095-6523-FC30-D578-67B23C5BE264}"/>
          </ac:spMkLst>
        </pc:spChg>
        <pc:spChg chg="add mod">
          <ac:chgData name="Liz Rabusa (PHS)" userId="8e98139b-983a-4f18-b0f0-115be2a53ff0" providerId="ADAL" clId="{19C248F3-7B4B-4098-99B6-2B4614692F87}" dt="2024-04-29T19:12:09.655" v="947" actId="20577"/>
          <ac:spMkLst>
            <pc:docMk/>
            <pc:sldMk cId="3936410385" sldId="261"/>
            <ac:spMk id="7" creationId="{90579921-652E-2C73-EE15-8FFA86B2475D}"/>
          </ac:spMkLst>
        </pc:spChg>
        <pc:spChg chg="add mod">
          <ac:chgData name="Liz Rabusa (PHS)" userId="8e98139b-983a-4f18-b0f0-115be2a53ff0" providerId="ADAL" clId="{19C248F3-7B4B-4098-99B6-2B4614692F87}" dt="2024-04-29T19:13:38.624" v="972" actId="20577"/>
          <ac:spMkLst>
            <pc:docMk/>
            <pc:sldMk cId="3936410385" sldId="261"/>
            <ac:spMk id="9" creationId="{78897029-4C81-12D8-51D8-ED075E16AC37}"/>
          </ac:spMkLst>
        </pc:spChg>
        <pc:spChg chg="add del mod">
          <ac:chgData name="Liz Rabusa (PHS)" userId="8e98139b-983a-4f18-b0f0-115be2a53ff0" providerId="ADAL" clId="{19C248F3-7B4B-4098-99B6-2B4614692F87}" dt="2024-04-29T19:13:48.423" v="974" actId="478"/>
          <ac:spMkLst>
            <pc:docMk/>
            <pc:sldMk cId="3936410385" sldId="261"/>
            <ac:spMk id="11" creationId="{89BD7F0F-AD70-64C4-44F9-FD565A0F6C41}"/>
          </ac:spMkLst>
        </pc:spChg>
        <pc:spChg chg="add del mod">
          <ac:chgData name="Liz Rabusa (PHS)" userId="8e98139b-983a-4f18-b0f0-115be2a53ff0" providerId="ADAL" clId="{19C248F3-7B4B-4098-99B6-2B4614692F87}" dt="2024-04-29T19:13:52.111" v="976" actId="478"/>
          <ac:spMkLst>
            <pc:docMk/>
            <pc:sldMk cId="3936410385" sldId="261"/>
            <ac:spMk id="13" creationId="{56853A68-EEAC-52A8-D536-DF6E404B3672}"/>
          </ac:spMkLst>
        </pc:spChg>
        <pc:picChg chg="add mod">
          <ac:chgData name="Liz Rabusa (PHS)" userId="8e98139b-983a-4f18-b0f0-115be2a53ff0" providerId="ADAL" clId="{19C248F3-7B4B-4098-99B6-2B4614692F87}" dt="2024-04-29T19:14:41.120" v="984" actId="1076"/>
          <ac:picMkLst>
            <pc:docMk/>
            <pc:sldMk cId="3936410385" sldId="261"/>
            <ac:picMk id="14" creationId="{F2616C29-ED18-774A-979C-FCEC1F56213E}"/>
          </ac:picMkLst>
        </pc:picChg>
        <pc:picChg chg="add mod">
          <ac:chgData name="Liz Rabusa (PHS)" userId="8e98139b-983a-4f18-b0f0-115be2a53ff0" providerId="ADAL" clId="{19C248F3-7B4B-4098-99B6-2B4614692F87}" dt="2024-04-29T19:14:47.272" v="985" actId="1076"/>
          <ac:picMkLst>
            <pc:docMk/>
            <pc:sldMk cId="3936410385" sldId="261"/>
            <ac:picMk id="15" creationId="{C3FB9986-2FFF-49DC-ED8B-E51419DEAEA2}"/>
          </ac:picMkLst>
        </pc:picChg>
        <pc:picChg chg="add mod">
          <ac:chgData name="Liz Rabusa (PHS)" userId="8e98139b-983a-4f18-b0f0-115be2a53ff0" providerId="ADAL" clId="{19C248F3-7B4B-4098-99B6-2B4614692F87}" dt="2024-04-29T19:14:51.688" v="986" actId="1076"/>
          <ac:picMkLst>
            <pc:docMk/>
            <pc:sldMk cId="3936410385" sldId="261"/>
            <ac:picMk id="16" creationId="{0C01E3C0-B305-3CDC-8516-776E8A1DF05F}"/>
          </ac:picMkLst>
        </pc:picChg>
        <pc:picChg chg="add mod">
          <ac:chgData name="Liz Rabusa (PHS)" userId="8e98139b-983a-4f18-b0f0-115be2a53ff0" providerId="ADAL" clId="{19C248F3-7B4B-4098-99B6-2B4614692F87}" dt="2024-04-29T19:15:35.769" v="989" actId="1076"/>
          <ac:picMkLst>
            <pc:docMk/>
            <pc:sldMk cId="3936410385" sldId="261"/>
            <ac:picMk id="17" creationId="{31EAF3C2-A86E-4DA7-3E1A-CCAE6EAF9ED5}"/>
          </ac:picMkLst>
        </pc:picChg>
      </pc:sldChg>
      <pc:sldChg chg="del ord">
        <pc:chgData name="Liz Rabusa (PHS)" userId="8e98139b-983a-4f18-b0f0-115be2a53ff0" providerId="ADAL" clId="{19C248F3-7B4B-4098-99B6-2B4614692F87}" dt="2024-04-29T21:56:30.767" v="2299" actId="47"/>
        <pc:sldMkLst>
          <pc:docMk/>
          <pc:sldMk cId="2289665325" sldId="263"/>
        </pc:sldMkLst>
      </pc:sldChg>
      <pc:sldChg chg="addSp delSp modSp mod setBg addAnim delAnim">
        <pc:chgData name="Liz Rabusa (PHS)" userId="8e98139b-983a-4f18-b0f0-115be2a53ff0" providerId="ADAL" clId="{19C248F3-7B4B-4098-99B6-2B4614692F87}" dt="2024-04-29T19:51:48.742" v="1282" actId="26606"/>
        <pc:sldMkLst>
          <pc:docMk/>
          <pc:sldMk cId="304666397" sldId="264"/>
        </pc:sldMkLst>
        <pc:spChg chg="mod ord">
          <ac:chgData name="Liz Rabusa (PHS)" userId="8e98139b-983a-4f18-b0f0-115be2a53ff0" providerId="ADAL" clId="{19C248F3-7B4B-4098-99B6-2B4614692F87}" dt="2024-04-29T19:51:48.742" v="1282" actId="26606"/>
          <ac:spMkLst>
            <pc:docMk/>
            <pc:sldMk cId="304666397" sldId="264"/>
            <ac:spMk id="2" creationId="{848B2C80-35D7-53F0-0C44-3AFE5E425426}"/>
          </ac:spMkLst>
        </pc:spChg>
        <pc:spChg chg="add del">
          <ac:chgData name="Liz Rabusa (PHS)" userId="8e98139b-983a-4f18-b0f0-115be2a53ff0" providerId="ADAL" clId="{19C248F3-7B4B-4098-99B6-2B4614692F87}" dt="2024-04-29T19:51:35.581" v="1278" actId="26606"/>
          <ac:spMkLst>
            <pc:docMk/>
            <pc:sldMk cId="304666397" sldId="264"/>
            <ac:spMk id="8" creationId="{0E91F5CA-B392-444C-88E3-BF5BAAEBDEB0}"/>
          </ac:spMkLst>
        </pc:spChg>
        <pc:spChg chg="add del">
          <ac:chgData name="Liz Rabusa (PHS)" userId="8e98139b-983a-4f18-b0f0-115be2a53ff0" providerId="ADAL" clId="{19C248F3-7B4B-4098-99B6-2B4614692F87}" dt="2024-04-29T19:51:35.581" v="1278" actId="26606"/>
          <ac:spMkLst>
            <pc:docMk/>
            <pc:sldMk cId="304666397" sldId="264"/>
            <ac:spMk id="10" creationId="{0459807F-B6FA-44D3-9A53-C55B6B56884A}"/>
          </ac:spMkLst>
        </pc:spChg>
        <pc:spChg chg="add del">
          <ac:chgData name="Liz Rabusa (PHS)" userId="8e98139b-983a-4f18-b0f0-115be2a53ff0" providerId="ADAL" clId="{19C248F3-7B4B-4098-99B6-2B4614692F87}" dt="2024-04-29T19:51:48.698" v="1281" actId="26606"/>
          <ac:spMkLst>
            <pc:docMk/>
            <pc:sldMk cId="304666397" sldId="264"/>
            <ac:spMk id="12" creationId="{ECC07320-C2CA-4E29-8481-9D9E143C7788}"/>
          </ac:spMkLst>
        </pc:spChg>
        <pc:spChg chg="add del">
          <ac:chgData name="Liz Rabusa (PHS)" userId="8e98139b-983a-4f18-b0f0-115be2a53ff0" providerId="ADAL" clId="{19C248F3-7B4B-4098-99B6-2B4614692F87}" dt="2024-04-29T19:51:48.698" v="1281" actId="26606"/>
          <ac:spMkLst>
            <pc:docMk/>
            <pc:sldMk cId="304666397" sldId="264"/>
            <ac:spMk id="13" creationId="{178FB36B-5BFE-42CA-BC60-1115E0D95EEC}"/>
          </ac:spMkLst>
        </pc:spChg>
        <pc:spChg chg="add">
          <ac:chgData name="Liz Rabusa (PHS)" userId="8e98139b-983a-4f18-b0f0-115be2a53ff0" providerId="ADAL" clId="{19C248F3-7B4B-4098-99B6-2B4614692F87}" dt="2024-04-29T19:51:48.742" v="1282" actId="26606"/>
          <ac:spMkLst>
            <pc:docMk/>
            <pc:sldMk cId="304666397" sldId="264"/>
            <ac:spMk id="15" creationId="{22A397E7-BF60-45B2-84C7-B074B76C37A7}"/>
          </ac:spMkLst>
        </pc:spChg>
        <pc:spChg chg="add">
          <ac:chgData name="Liz Rabusa (PHS)" userId="8e98139b-983a-4f18-b0f0-115be2a53ff0" providerId="ADAL" clId="{19C248F3-7B4B-4098-99B6-2B4614692F87}" dt="2024-04-29T19:51:48.742" v="1282" actId="26606"/>
          <ac:spMkLst>
            <pc:docMk/>
            <pc:sldMk cId="304666397" sldId="264"/>
            <ac:spMk id="16" creationId="{890DEF05-784E-4B61-89E4-04C4ECF4E5A0}"/>
          </ac:spMkLst>
        </pc:spChg>
        <pc:picChg chg="add mod">
          <ac:chgData name="Liz Rabusa (PHS)" userId="8e98139b-983a-4f18-b0f0-115be2a53ff0" providerId="ADAL" clId="{19C248F3-7B4B-4098-99B6-2B4614692F87}" dt="2024-04-29T19:51:48.742" v="1282" actId="26606"/>
          <ac:picMkLst>
            <pc:docMk/>
            <pc:sldMk cId="304666397" sldId="264"/>
            <ac:picMk id="3" creationId="{806EF1F2-1A0C-12FC-BA26-4D13913A44EA}"/>
          </ac:picMkLst>
        </pc:picChg>
        <pc:cxnChg chg="add">
          <ac:chgData name="Liz Rabusa (PHS)" userId="8e98139b-983a-4f18-b0f0-115be2a53ff0" providerId="ADAL" clId="{19C248F3-7B4B-4098-99B6-2B4614692F87}" dt="2024-04-29T19:51:48.742" v="1282" actId="26606"/>
          <ac:cxnSpMkLst>
            <pc:docMk/>
            <pc:sldMk cId="304666397" sldId="264"/>
            <ac:cxnSpMk id="17" creationId="{C41BAEC7-F7B0-4224-8B18-8F74B7D87F0B}"/>
          </ac:cxnSpMkLst>
        </pc:cxnChg>
      </pc:sldChg>
      <pc:sldChg chg="del">
        <pc:chgData name="Liz Rabusa (PHS)" userId="8e98139b-983a-4f18-b0f0-115be2a53ff0" providerId="ADAL" clId="{19C248F3-7B4B-4098-99B6-2B4614692F87}" dt="2024-04-29T21:56:30.767" v="2299" actId="47"/>
        <pc:sldMkLst>
          <pc:docMk/>
          <pc:sldMk cId="3710310117" sldId="265"/>
        </pc:sldMkLst>
      </pc:sldChg>
      <pc:sldChg chg="del">
        <pc:chgData name="Liz Rabusa (PHS)" userId="8e98139b-983a-4f18-b0f0-115be2a53ff0" providerId="ADAL" clId="{19C248F3-7B4B-4098-99B6-2B4614692F87}" dt="2024-04-29T21:56:30.767" v="2299" actId="47"/>
        <pc:sldMkLst>
          <pc:docMk/>
          <pc:sldMk cId="2097622851" sldId="266"/>
        </pc:sldMkLst>
      </pc:sldChg>
      <pc:sldChg chg="del">
        <pc:chgData name="Liz Rabusa (PHS)" userId="8e98139b-983a-4f18-b0f0-115be2a53ff0" providerId="ADAL" clId="{19C248F3-7B4B-4098-99B6-2B4614692F87}" dt="2024-04-29T21:56:30.767" v="2299" actId="47"/>
        <pc:sldMkLst>
          <pc:docMk/>
          <pc:sldMk cId="3693207934" sldId="267"/>
        </pc:sldMkLst>
      </pc:sldChg>
      <pc:sldChg chg="del">
        <pc:chgData name="Liz Rabusa (PHS)" userId="8e98139b-983a-4f18-b0f0-115be2a53ff0" providerId="ADAL" clId="{19C248F3-7B4B-4098-99B6-2B4614692F87}" dt="2024-04-29T21:56:30.767" v="2299" actId="47"/>
        <pc:sldMkLst>
          <pc:docMk/>
          <pc:sldMk cId="1538447175" sldId="268"/>
        </pc:sldMkLst>
      </pc:sldChg>
      <pc:sldChg chg="del">
        <pc:chgData name="Liz Rabusa (PHS)" userId="8e98139b-983a-4f18-b0f0-115be2a53ff0" providerId="ADAL" clId="{19C248F3-7B4B-4098-99B6-2B4614692F87}" dt="2024-04-29T21:56:30.767" v="2299" actId="47"/>
        <pc:sldMkLst>
          <pc:docMk/>
          <pc:sldMk cId="3900516123" sldId="269"/>
        </pc:sldMkLst>
      </pc:sldChg>
      <pc:sldChg chg="del">
        <pc:chgData name="Liz Rabusa (PHS)" userId="8e98139b-983a-4f18-b0f0-115be2a53ff0" providerId="ADAL" clId="{19C248F3-7B4B-4098-99B6-2B4614692F87}" dt="2024-04-29T21:56:30.767" v="2299" actId="47"/>
        <pc:sldMkLst>
          <pc:docMk/>
          <pc:sldMk cId="1272616511" sldId="270"/>
        </pc:sldMkLst>
      </pc:sldChg>
      <pc:sldChg chg="del">
        <pc:chgData name="Liz Rabusa (PHS)" userId="8e98139b-983a-4f18-b0f0-115be2a53ff0" providerId="ADAL" clId="{19C248F3-7B4B-4098-99B6-2B4614692F87}" dt="2024-04-29T21:56:30.767" v="2299" actId="47"/>
        <pc:sldMkLst>
          <pc:docMk/>
          <pc:sldMk cId="917463154" sldId="271"/>
        </pc:sldMkLst>
      </pc:sldChg>
      <pc:sldChg chg="del">
        <pc:chgData name="Liz Rabusa (PHS)" userId="8e98139b-983a-4f18-b0f0-115be2a53ff0" providerId="ADAL" clId="{19C248F3-7B4B-4098-99B6-2B4614692F87}" dt="2024-04-29T21:56:30.767" v="2299" actId="47"/>
        <pc:sldMkLst>
          <pc:docMk/>
          <pc:sldMk cId="2304573564" sldId="272"/>
        </pc:sldMkLst>
      </pc:sldChg>
      <pc:sldChg chg="del">
        <pc:chgData name="Liz Rabusa (PHS)" userId="8e98139b-983a-4f18-b0f0-115be2a53ff0" providerId="ADAL" clId="{19C248F3-7B4B-4098-99B6-2B4614692F87}" dt="2024-04-29T21:56:30.767" v="2299" actId="47"/>
        <pc:sldMkLst>
          <pc:docMk/>
          <pc:sldMk cId="3652697369" sldId="273"/>
        </pc:sldMkLst>
      </pc:sldChg>
      <pc:sldChg chg="del">
        <pc:chgData name="Liz Rabusa (PHS)" userId="8e98139b-983a-4f18-b0f0-115be2a53ff0" providerId="ADAL" clId="{19C248F3-7B4B-4098-99B6-2B4614692F87}" dt="2024-04-29T21:56:30.767" v="2299" actId="47"/>
        <pc:sldMkLst>
          <pc:docMk/>
          <pc:sldMk cId="1597844269" sldId="274"/>
        </pc:sldMkLst>
      </pc:sldChg>
      <pc:sldChg chg="del">
        <pc:chgData name="Liz Rabusa (PHS)" userId="8e98139b-983a-4f18-b0f0-115be2a53ff0" providerId="ADAL" clId="{19C248F3-7B4B-4098-99B6-2B4614692F87}" dt="2024-04-29T21:56:30.767" v="2299" actId="47"/>
        <pc:sldMkLst>
          <pc:docMk/>
          <pc:sldMk cId="4197229172" sldId="275"/>
        </pc:sldMkLst>
      </pc:sldChg>
      <pc:sldChg chg="del">
        <pc:chgData name="Liz Rabusa (PHS)" userId="8e98139b-983a-4f18-b0f0-115be2a53ff0" providerId="ADAL" clId="{19C248F3-7B4B-4098-99B6-2B4614692F87}" dt="2024-04-29T21:56:30.767" v="2299" actId="47"/>
        <pc:sldMkLst>
          <pc:docMk/>
          <pc:sldMk cId="2789731198" sldId="276"/>
        </pc:sldMkLst>
      </pc:sldChg>
      <pc:sldChg chg="addSp modSp mod">
        <pc:chgData name="Liz Rabusa (PHS)" userId="8e98139b-983a-4f18-b0f0-115be2a53ff0" providerId="ADAL" clId="{19C248F3-7B4B-4098-99B6-2B4614692F87}" dt="2024-04-29T21:57:58.457" v="2310" actId="14100"/>
        <pc:sldMkLst>
          <pc:docMk/>
          <pc:sldMk cId="1996636465" sldId="277"/>
        </pc:sldMkLst>
        <pc:spChg chg="add mod">
          <ac:chgData name="Liz Rabusa (PHS)" userId="8e98139b-983a-4f18-b0f0-115be2a53ff0" providerId="ADAL" clId="{19C248F3-7B4B-4098-99B6-2B4614692F87}" dt="2024-04-29T21:57:00.878" v="2302" actId="207"/>
          <ac:spMkLst>
            <pc:docMk/>
            <pc:sldMk cId="1996636465" sldId="277"/>
            <ac:spMk id="3" creationId="{B68402DC-779B-9FE7-DB54-EAD9E08D8FED}"/>
          </ac:spMkLst>
        </pc:spChg>
        <pc:picChg chg="add mod">
          <ac:chgData name="Liz Rabusa (PHS)" userId="8e98139b-983a-4f18-b0f0-115be2a53ff0" providerId="ADAL" clId="{19C248F3-7B4B-4098-99B6-2B4614692F87}" dt="2024-04-29T21:57:22.335" v="2304" actId="1076"/>
          <ac:picMkLst>
            <pc:docMk/>
            <pc:sldMk cId="1996636465" sldId="277"/>
            <ac:picMk id="4" creationId="{CBB5431A-4B4A-D976-63AD-941DAF4E97FB}"/>
          </ac:picMkLst>
        </pc:picChg>
        <pc:picChg chg="add mod">
          <ac:chgData name="Liz Rabusa (PHS)" userId="8e98139b-983a-4f18-b0f0-115be2a53ff0" providerId="ADAL" clId="{19C248F3-7B4B-4098-99B6-2B4614692F87}" dt="2024-04-29T21:57:58.457" v="2310" actId="14100"/>
          <ac:picMkLst>
            <pc:docMk/>
            <pc:sldMk cId="1996636465" sldId="277"/>
            <ac:picMk id="5" creationId="{8CDA0757-02A4-9AC8-8CC0-587497EB1042}"/>
          </ac:picMkLst>
        </pc:picChg>
      </pc:sldChg>
      <pc:sldChg chg="add">
        <pc:chgData name="Liz Rabusa (PHS)" userId="8e98139b-983a-4f18-b0f0-115be2a53ff0" providerId="ADAL" clId="{19C248F3-7B4B-4098-99B6-2B4614692F87}" dt="2024-04-29T18:55:29.595" v="659" actId="2890"/>
        <pc:sldMkLst>
          <pc:docMk/>
          <pc:sldMk cId="3383994914" sldId="278"/>
        </pc:sldMkLst>
      </pc:sldChg>
      <pc:sldChg chg="addSp delSp modSp add mod ord modNotesTx">
        <pc:chgData name="Liz Rabusa (PHS)" userId="8e98139b-983a-4f18-b0f0-115be2a53ff0" providerId="ADAL" clId="{19C248F3-7B4B-4098-99B6-2B4614692F87}" dt="2024-04-29T19:08:39.280" v="845"/>
        <pc:sldMkLst>
          <pc:docMk/>
          <pc:sldMk cId="3343454973" sldId="279"/>
        </pc:sldMkLst>
        <pc:spChg chg="mod">
          <ac:chgData name="Liz Rabusa (PHS)" userId="8e98139b-983a-4f18-b0f0-115be2a53ff0" providerId="ADAL" clId="{19C248F3-7B4B-4098-99B6-2B4614692F87}" dt="2024-04-29T19:00:38.645" v="700"/>
          <ac:spMkLst>
            <pc:docMk/>
            <pc:sldMk cId="3343454973" sldId="279"/>
            <ac:spMk id="2" creationId="{E228DE38-35E0-F329-E112-EC82AEF912CD}"/>
          </ac:spMkLst>
        </pc:spChg>
        <pc:spChg chg="add mod">
          <ac:chgData name="Liz Rabusa (PHS)" userId="8e98139b-983a-4f18-b0f0-115be2a53ff0" providerId="ADAL" clId="{19C248F3-7B4B-4098-99B6-2B4614692F87}" dt="2024-04-29T19:07:23.098" v="844" actId="14100"/>
          <ac:spMkLst>
            <pc:docMk/>
            <pc:sldMk cId="3343454973" sldId="279"/>
            <ac:spMk id="4" creationId="{599D0D53-C63C-59AE-C5D5-29706FE2072B}"/>
          </ac:spMkLst>
        </pc:spChg>
        <pc:spChg chg="mod">
          <ac:chgData name="Liz Rabusa (PHS)" userId="8e98139b-983a-4f18-b0f0-115be2a53ff0" providerId="ADAL" clId="{19C248F3-7B4B-4098-99B6-2B4614692F87}" dt="2024-04-29T19:07:14.446" v="842" actId="207"/>
          <ac:spMkLst>
            <pc:docMk/>
            <pc:sldMk cId="3343454973" sldId="279"/>
            <ac:spMk id="6" creationId="{422E2E7C-85BF-326B-8B8C-398A915333EF}"/>
          </ac:spMkLst>
        </pc:spChg>
        <pc:spChg chg="add mod">
          <ac:chgData name="Liz Rabusa (PHS)" userId="8e98139b-983a-4f18-b0f0-115be2a53ff0" providerId="ADAL" clId="{19C248F3-7B4B-4098-99B6-2B4614692F87}" dt="2024-04-29T19:05:55.864" v="823" actId="113"/>
          <ac:spMkLst>
            <pc:docMk/>
            <pc:sldMk cId="3343454973" sldId="279"/>
            <ac:spMk id="10" creationId="{BAACA676-9C31-4E70-2D97-430EE52D5E55}"/>
          </ac:spMkLst>
        </pc:spChg>
        <pc:spChg chg="add mod">
          <ac:chgData name="Liz Rabusa (PHS)" userId="8e98139b-983a-4f18-b0f0-115be2a53ff0" providerId="ADAL" clId="{19C248F3-7B4B-4098-99B6-2B4614692F87}" dt="2024-04-29T19:06:13.759" v="829" actId="14100"/>
          <ac:spMkLst>
            <pc:docMk/>
            <pc:sldMk cId="3343454973" sldId="279"/>
            <ac:spMk id="11" creationId="{B2DF9F30-53D2-572C-0A28-8EA01E0230AB}"/>
          </ac:spMkLst>
        </pc:spChg>
        <pc:spChg chg="add mod">
          <ac:chgData name="Liz Rabusa (PHS)" userId="8e98139b-983a-4f18-b0f0-115be2a53ff0" providerId="ADAL" clId="{19C248F3-7B4B-4098-99B6-2B4614692F87}" dt="2024-04-29T19:06:25.971" v="833" actId="1076"/>
          <ac:spMkLst>
            <pc:docMk/>
            <pc:sldMk cId="3343454973" sldId="279"/>
            <ac:spMk id="12" creationId="{072B57A1-4593-8166-9DFA-B4BDA9FF5F3C}"/>
          </ac:spMkLst>
        </pc:spChg>
        <pc:spChg chg="add mod">
          <ac:chgData name="Liz Rabusa (PHS)" userId="8e98139b-983a-4f18-b0f0-115be2a53ff0" providerId="ADAL" clId="{19C248F3-7B4B-4098-99B6-2B4614692F87}" dt="2024-04-29T19:06:46.811" v="839" actId="14100"/>
          <ac:spMkLst>
            <pc:docMk/>
            <pc:sldMk cId="3343454973" sldId="279"/>
            <ac:spMk id="13" creationId="{299D12F1-594F-C1A9-210D-D4596E4B94AD}"/>
          </ac:spMkLst>
        </pc:spChg>
        <pc:picChg chg="add mod">
          <ac:chgData name="Liz Rabusa (PHS)" userId="8e98139b-983a-4f18-b0f0-115be2a53ff0" providerId="ADAL" clId="{19C248F3-7B4B-4098-99B6-2B4614692F87}" dt="2024-04-29T19:02:46.624" v="732" actId="1076"/>
          <ac:picMkLst>
            <pc:docMk/>
            <pc:sldMk cId="3343454973" sldId="279"/>
            <ac:picMk id="5" creationId="{7A721E62-5ECC-54AB-F80A-EE9B6DA8E52B}"/>
          </ac:picMkLst>
        </pc:picChg>
        <pc:picChg chg="add del mod">
          <ac:chgData name="Liz Rabusa (PHS)" userId="8e98139b-983a-4f18-b0f0-115be2a53ff0" providerId="ADAL" clId="{19C248F3-7B4B-4098-99B6-2B4614692F87}" dt="2024-04-29T19:03:34.599" v="738" actId="22"/>
          <ac:picMkLst>
            <pc:docMk/>
            <pc:sldMk cId="3343454973" sldId="279"/>
            <ac:picMk id="8" creationId="{A5703E1D-C22A-C888-E493-D7BD012CFF21}"/>
          </ac:picMkLst>
        </pc:picChg>
      </pc:sldChg>
      <pc:sldChg chg="add del">
        <pc:chgData name="Liz Rabusa (PHS)" userId="8e98139b-983a-4f18-b0f0-115be2a53ff0" providerId="ADAL" clId="{19C248F3-7B4B-4098-99B6-2B4614692F87}" dt="2024-04-29T19:17:24.308" v="991" actId="47"/>
        <pc:sldMkLst>
          <pc:docMk/>
          <pc:sldMk cId="250237165" sldId="280"/>
        </pc:sldMkLst>
      </pc:sldChg>
      <pc:sldChg chg="addSp delSp modSp add mod ord modNotesTx">
        <pc:chgData name="Liz Rabusa (PHS)" userId="8e98139b-983a-4f18-b0f0-115be2a53ff0" providerId="ADAL" clId="{19C248F3-7B4B-4098-99B6-2B4614692F87}" dt="2024-04-29T19:23:54.340" v="1097" actId="1076"/>
        <pc:sldMkLst>
          <pc:docMk/>
          <pc:sldMk cId="392434797" sldId="280"/>
        </pc:sldMkLst>
        <pc:spChg chg="mod">
          <ac:chgData name="Liz Rabusa (PHS)" userId="8e98139b-983a-4f18-b0f0-115be2a53ff0" providerId="ADAL" clId="{19C248F3-7B4B-4098-99B6-2B4614692F87}" dt="2024-04-29T19:17:47.636" v="995"/>
          <ac:spMkLst>
            <pc:docMk/>
            <pc:sldMk cId="392434797" sldId="280"/>
            <ac:spMk id="2" creationId="{E228DE38-35E0-F329-E112-EC82AEF912CD}"/>
          </ac:spMkLst>
        </pc:spChg>
        <pc:spChg chg="mod">
          <ac:chgData name="Liz Rabusa (PHS)" userId="8e98139b-983a-4f18-b0f0-115be2a53ff0" providerId="ADAL" clId="{19C248F3-7B4B-4098-99B6-2B4614692F87}" dt="2024-04-29T19:19:09.147" v="1039" actId="113"/>
          <ac:spMkLst>
            <pc:docMk/>
            <pc:sldMk cId="392434797" sldId="280"/>
            <ac:spMk id="4" creationId="{599D0D53-C63C-59AE-C5D5-29706FE2072B}"/>
          </ac:spMkLst>
        </pc:spChg>
        <pc:spChg chg="mod">
          <ac:chgData name="Liz Rabusa (PHS)" userId="8e98139b-983a-4f18-b0f0-115be2a53ff0" providerId="ADAL" clId="{19C248F3-7B4B-4098-99B6-2B4614692F87}" dt="2024-04-29T19:18:52.973" v="1035" actId="403"/>
          <ac:spMkLst>
            <pc:docMk/>
            <pc:sldMk cId="392434797" sldId="280"/>
            <ac:spMk id="6" creationId="{422E2E7C-85BF-326B-8B8C-398A915333EF}"/>
          </ac:spMkLst>
        </pc:spChg>
        <pc:spChg chg="add mod">
          <ac:chgData name="Liz Rabusa (PHS)" userId="8e98139b-983a-4f18-b0f0-115be2a53ff0" providerId="ADAL" clId="{19C248F3-7B4B-4098-99B6-2B4614692F87}" dt="2024-04-29T19:23:24.564" v="1095" actId="1076"/>
          <ac:spMkLst>
            <pc:docMk/>
            <pc:sldMk cId="392434797" sldId="280"/>
            <ac:spMk id="7" creationId="{93F4DF60-15CA-2863-9FBF-44D5883A5C06}"/>
          </ac:spMkLst>
        </pc:spChg>
        <pc:spChg chg="mod">
          <ac:chgData name="Liz Rabusa (PHS)" userId="8e98139b-983a-4f18-b0f0-115be2a53ff0" providerId="ADAL" clId="{19C248F3-7B4B-4098-99B6-2B4614692F87}" dt="2024-04-29T19:23:54.340" v="1097" actId="1076"/>
          <ac:spMkLst>
            <pc:docMk/>
            <pc:sldMk cId="392434797" sldId="280"/>
            <ac:spMk id="10" creationId="{BAACA676-9C31-4E70-2D97-430EE52D5E55}"/>
          </ac:spMkLst>
        </pc:spChg>
        <pc:spChg chg="mod">
          <ac:chgData name="Liz Rabusa (PHS)" userId="8e98139b-983a-4f18-b0f0-115be2a53ff0" providerId="ADAL" clId="{19C248F3-7B4B-4098-99B6-2B4614692F87}" dt="2024-04-29T19:23:05.218" v="1094" actId="404"/>
          <ac:spMkLst>
            <pc:docMk/>
            <pc:sldMk cId="392434797" sldId="280"/>
            <ac:spMk id="11" creationId="{B2DF9F30-53D2-572C-0A28-8EA01E0230AB}"/>
          </ac:spMkLst>
        </pc:spChg>
        <pc:spChg chg="mod">
          <ac:chgData name="Liz Rabusa (PHS)" userId="8e98139b-983a-4f18-b0f0-115be2a53ff0" providerId="ADAL" clId="{19C248F3-7B4B-4098-99B6-2B4614692F87}" dt="2024-04-29T19:23:34.904" v="1096" actId="1076"/>
          <ac:spMkLst>
            <pc:docMk/>
            <pc:sldMk cId="392434797" sldId="280"/>
            <ac:spMk id="12" creationId="{072B57A1-4593-8166-9DFA-B4BDA9FF5F3C}"/>
          </ac:spMkLst>
        </pc:spChg>
        <pc:spChg chg="del">
          <ac:chgData name="Liz Rabusa (PHS)" userId="8e98139b-983a-4f18-b0f0-115be2a53ff0" providerId="ADAL" clId="{19C248F3-7B4B-4098-99B6-2B4614692F87}" dt="2024-04-29T19:21:21.644" v="1084" actId="478"/>
          <ac:spMkLst>
            <pc:docMk/>
            <pc:sldMk cId="392434797" sldId="280"/>
            <ac:spMk id="13" creationId="{299D12F1-594F-C1A9-210D-D4596E4B94AD}"/>
          </ac:spMkLst>
        </pc:spChg>
        <pc:picChg chg="del">
          <ac:chgData name="Liz Rabusa (PHS)" userId="8e98139b-983a-4f18-b0f0-115be2a53ff0" providerId="ADAL" clId="{19C248F3-7B4B-4098-99B6-2B4614692F87}" dt="2024-04-29T19:17:49.882" v="996" actId="478"/>
          <ac:picMkLst>
            <pc:docMk/>
            <pc:sldMk cId="392434797" sldId="280"/>
            <ac:picMk id="5" creationId="{7A721E62-5ECC-54AB-F80A-EE9B6DA8E52B}"/>
          </ac:picMkLst>
        </pc:picChg>
        <pc:picChg chg="add mod">
          <ac:chgData name="Liz Rabusa (PHS)" userId="8e98139b-983a-4f18-b0f0-115be2a53ff0" providerId="ADAL" clId="{19C248F3-7B4B-4098-99B6-2B4614692F87}" dt="2024-04-29T19:22:38.679" v="1091" actId="1076"/>
          <ac:picMkLst>
            <pc:docMk/>
            <pc:sldMk cId="392434797" sldId="280"/>
            <ac:picMk id="8" creationId="{D51DB08A-7FA0-35E6-CBF4-E4662071DDD2}"/>
          </ac:picMkLst>
        </pc:picChg>
      </pc:sldChg>
      <pc:sldChg chg="addSp delSp modSp add mod setBg modNotesTx">
        <pc:chgData name="Liz Rabusa (PHS)" userId="8e98139b-983a-4f18-b0f0-115be2a53ff0" providerId="ADAL" clId="{19C248F3-7B4B-4098-99B6-2B4614692F87}" dt="2024-04-29T19:26:20.273" v="1112"/>
        <pc:sldMkLst>
          <pc:docMk/>
          <pc:sldMk cId="421834773" sldId="281"/>
        </pc:sldMkLst>
        <pc:spChg chg="mod ord">
          <ac:chgData name="Liz Rabusa (PHS)" userId="8e98139b-983a-4f18-b0f0-115be2a53ff0" providerId="ADAL" clId="{19C248F3-7B4B-4098-99B6-2B4614692F87}" dt="2024-04-29T19:26:04.338" v="1111" actId="26606"/>
          <ac:spMkLst>
            <pc:docMk/>
            <pc:sldMk cId="421834773" sldId="281"/>
            <ac:spMk id="2" creationId="{E228DE38-35E0-F329-E112-EC82AEF912CD}"/>
          </ac:spMkLst>
        </pc:spChg>
        <pc:spChg chg="del">
          <ac:chgData name="Liz Rabusa (PHS)" userId="8e98139b-983a-4f18-b0f0-115be2a53ff0" providerId="ADAL" clId="{19C248F3-7B4B-4098-99B6-2B4614692F87}" dt="2024-04-29T19:24:31.774" v="1101" actId="478"/>
          <ac:spMkLst>
            <pc:docMk/>
            <pc:sldMk cId="421834773" sldId="281"/>
            <ac:spMk id="4" creationId="{599D0D53-C63C-59AE-C5D5-29706FE2072B}"/>
          </ac:spMkLst>
        </pc:spChg>
        <pc:spChg chg="add del">
          <ac:chgData name="Liz Rabusa (PHS)" userId="8e98139b-983a-4f18-b0f0-115be2a53ff0" providerId="ADAL" clId="{19C248F3-7B4B-4098-99B6-2B4614692F87}" dt="2024-04-29T19:26:04.335" v="1110" actId="26606"/>
          <ac:spMkLst>
            <pc:docMk/>
            <pc:sldMk cId="421834773" sldId="281"/>
            <ac:spMk id="5" creationId="{A4AC5506-6312-4701-8D3C-40187889A947}"/>
          </ac:spMkLst>
        </pc:spChg>
        <pc:spChg chg="del">
          <ac:chgData name="Liz Rabusa (PHS)" userId="8e98139b-983a-4f18-b0f0-115be2a53ff0" providerId="ADAL" clId="{19C248F3-7B4B-4098-99B6-2B4614692F87}" dt="2024-04-29T19:24:29.826" v="1100" actId="478"/>
          <ac:spMkLst>
            <pc:docMk/>
            <pc:sldMk cId="421834773" sldId="281"/>
            <ac:spMk id="6" creationId="{422E2E7C-85BF-326B-8B8C-398A915333EF}"/>
          </ac:spMkLst>
        </pc:spChg>
        <pc:spChg chg="del">
          <ac:chgData name="Liz Rabusa (PHS)" userId="8e98139b-983a-4f18-b0f0-115be2a53ff0" providerId="ADAL" clId="{19C248F3-7B4B-4098-99B6-2B4614692F87}" dt="2024-04-29T19:24:42.207" v="1105" actId="478"/>
          <ac:spMkLst>
            <pc:docMk/>
            <pc:sldMk cId="421834773" sldId="281"/>
            <ac:spMk id="7" creationId="{93F4DF60-15CA-2863-9FBF-44D5883A5C06}"/>
          </ac:spMkLst>
        </pc:spChg>
        <pc:spChg chg="add">
          <ac:chgData name="Liz Rabusa (PHS)" userId="8e98139b-983a-4f18-b0f0-115be2a53ff0" providerId="ADAL" clId="{19C248F3-7B4B-4098-99B6-2B4614692F87}" dt="2024-04-29T19:26:04.338" v="1111" actId="26606"/>
          <ac:spMkLst>
            <pc:docMk/>
            <pc:sldMk cId="421834773" sldId="281"/>
            <ac:spMk id="9" creationId="{7B1AB9FE-36F5-4FD1-9850-DB5C5AD4828F}"/>
          </ac:spMkLst>
        </pc:spChg>
        <pc:spChg chg="del">
          <ac:chgData name="Liz Rabusa (PHS)" userId="8e98139b-983a-4f18-b0f0-115be2a53ff0" providerId="ADAL" clId="{19C248F3-7B4B-4098-99B6-2B4614692F87}" dt="2024-04-29T19:24:40.574" v="1104" actId="478"/>
          <ac:spMkLst>
            <pc:docMk/>
            <pc:sldMk cId="421834773" sldId="281"/>
            <ac:spMk id="10" creationId="{BAACA676-9C31-4E70-2D97-430EE52D5E55}"/>
          </ac:spMkLst>
        </pc:spChg>
        <pc:spChg chg="del">
          <ac:chgData name="Liz Rabusa (PHS)" userId="8e98139b-983a-4f18-b0f0-115be2a53ff0" providerId="ADAL" clId="{19C248F3-7B4B-4098-99B6-2B4614692F87}" dt="2024-04-29T19:24:36.964" v="1102" actId="478"/>
          <ac:spMkLst>
            <pc:docMk/>
            <pc:sldMk cId="421834773" sldId="281"/>
            <ac:spMk id="11" creationId="{B2DF9F30-53D2-572C-0A28-8EA01E0230AB}"/>
          </ac:spMkLst>
        </pc:spChg>
        <pc:spChg chg="del">
          <ac:chgData name="Liz Rabusa (PHS)" userId="8e98139b-983a-4f18-b0f0-115be2a53ff0" providerId="ADAL" clId="{19C248F3-7B4B-4098-99B6-2B4614692F87}" dt="2024-04-29T19:24:38.854" v="1103" actId="478"/>
          <ac:spMkLst>
            <pc:docMk/>
            <pc:sldMk cId="421834773" sldId="281"/>
            <ac:spMk id="12" creationId="{072B57A1-4593-8166-9DFA-B4BDA9FF5F3C}"/>
          </ac:spMkLst>
        </pc:spChg>
        <pc:spChg chg="add">
          <ac:chgData name="Liz Rabusa (PHS)" userId="8e98139b-983a-4f18-b0f0-115be2a53ff0" providerId="ADAL" clId="{19C248F3-7B4B-4098-99B6-2B4614692F87}" dt="2024-04-29T19:26:04.338" v="1111" actId="26606"/>
          <ac:spMkLst>
            <pc:docMk/>
            <pc:sldMk cId="421834773" sldId="281"/>
            <ac:spMk id="13" creationId="{F489C2E0-4895-4B72-85EA-7EE9FAFFDC7E}"/>
          </ac:spMkLst>
        </pc:spChg>
        <pc:picChg chg="add mod">
          <ac:chgData name="Liz Rabusa (PHS)" userId="8e98139b-983a-4f18-b0f0-115be2a53ff0" providerId="ADAL" clId="{19C248F3-7B4B-4098-99B6-2B4614692F87}" dt="2024-04-29T19:26:04.338" v="1111" actId="26606"/>
          <ac:picMkLst>
            <pc:docMk/>
            <pc:sldMk cId="421834773" sldId="281"/>
            <ac:picMk id="3" creationId="{3E0BDABB-AB58-2025-6964-8D42833DEA34}"/>
          </ac:picMkLst>
        </pc:picChg>
        <pc:picChg chg="del">
          <ac:chgData name="Liz Rabusa (PHS)" userId="8e98139b-983a-4f18-b0f0-115be2a53ff0" providerId="ADAL" clId="{19C248F3-7B4B-4098-99B6-2B4614692F87}" dt="2024-04-29T19:24:44.229" v="1106" actId="478"/>
          <ac:picMkLst>
            <pc:docMk/>
            <pc:sldMk cId="421834773" sldId="281"/>
            <ac:picMk id="8" creationId="{D51DB08A-7FA0-35E6-CBF4-E4662071DDD2}"/>
          </ac:picMkLst>
        </pc:picChg>
      </pc:sldChg>
      <pc:sldChg chg="modSp add mod ord">
        <pc:chgData name="Liz Rabusa (PHS)" userId="8e98139b-983a-4f18-b0f0-115be2a53ff0" providerId="ADAL" clId="{19C248F3-7B4B-4098-99B6-2B4614692F87}" dt="2024-04-29T19:29:23.945" v="1135" actId="20577"/>
        <pc:sldMkLst>
          <pc:docMk/>
          <pc:sldMk cId="1527018659" sldId="282"/>
        </pc:sldMkLst>
        <pc:spChg chg="mod">
          <ac:chgData name="Liz Rabusa (PHS)" userId="8e98139b-983a-4f18-b0f0-115be2a53ff0" providerId="ADAL" clId="{19C248F3-7B4B-4098-99B6-2B4614692F87}" dt="2024-04-29T19:28:35.030" v="1128" actId="1076"/>
          <ac:spMkLst>
            <pc:docMk/>
            <pc:sldMk cId="1527018659" sldId="282"/>
            <ac:spMk id="2" creationId="{E228DE38-35E0-F329-E112-EC82AEF912CD}"/>
          </ac:spMkLst>
        </pc:spChg>
        <pc:spChg chg="mod">
          <ac:chgData name="Liz Rabusa (PHS)" userId="8e98139b-983a-4f18-b0f0-115be2a53ff0" providerId="ADAL" clId="{19C248F3-7B4B-4098-99B6-2B4614692F87}" dt="2024-04-29T19:29:23.945" v="1135" actId="20577"/>
          <ac:spMkLst>
            <pc:docMk/>
            <pc:sldMk cId="1527018659" sldId="282"/>
            <ac:spMk id="6" creationId="{422E2E7C-85BF-326B-8B8C-398A915333EF}"/>
          </ac:spMkLst>
        </pc:spChg>
      </pc:sldChg>
      <pc:sldChg chg="addSp delSp modSp add mod ord modNotesTx">
        <pc:chgData name="Liz Rabusa (PHS)" userId="8e98139b-983a-4f18-b0f0-115be2a53ff0" providerId="ADAL" clId="{19C248F3-7B4B-4098-99B6-2B4614692F87}" dt="2024-04-29T19:54:22.587" v="1304"/>
        <pc:sldMkLst>
          <pc:docMk/>
          <pc:sldMk cId="3083035405" sldId="283"/>
        </pc:sldMkLst>
        <pc:spChg chg="mod">
          <ac:chgData name="Liz Rabusa (PHS)" userId="8e98139b-983a-4f18-b0f0-115be2a53ff0" providerId="ADAL" clId="{19C248F3-7B4B-4098-99B6-2B4614692F87}" dt="2024-04-29T19:52:37.670" v="1288"/>
          <ac:spMkLst>
            <pc:docMk/>
            <pc:sldMk cId="3083035405" sldId="283"/>
            <ac:spMk id="2" creationId="{E228DE38-35E0-F329-E112-EC82AEF912CD}"/>
          </ac:spMkLst>
        </pc:spChg>
        <pc:spChg chg="del">
          <ac:chgData name="Liz Rabusa (PHS)" userId="8e98139b-983a-4f18-b0f0-115be2a53ff0" providerId="ADAL" clId="{19C248F3-7B4B-4098-99B6-2B4614692F87}" dt="2024-04-29T19:30:21.833" v="1138" actId="478"/>
          <ac:spMkLst>
            <pc:docMk/>
            <pc:sldMk cId="3083035405" sldId="283"/>
            <ac:spMk id="6" creationId="{422E2E7C-85BF-326B-8B8C-398A915333EF}"/>
          </ac:spMkLst>
        </pc:spChg>
        <pc:picChg chg="add del mod">
          <ac:chgData name="Liz Rabusa (PHS)" userId="8e98139b-983a-4f18-b0f0-115be2a53ff0" providerId="ADAL" clId="{19C248F3-7B4B-4098-99B6-2B4614692F87}" dt="2024-04-29T19:52:44.631" v="1289" actId="478"/>
          <ac:picMkLst>
            <pc:docMk/>
            <pc:sldMk cId="3083035405" sldId="283"/>
            <ac:picMk id="3" creationId="{A9CC95E8-0E0B-E337-DAAD-098A18D9090F}"/>
          </ac:picMkLst>
        </pc:picChg>
        <pc:picChg chg="add del mod">
          <ac:chgData name="Liz Rabusa (PHS)" userId="8e98139b-983a-4f18-b0f0-115be2a53ff0" providerId="ADAL" clId="{19C248F3-7B4B-4098-99B6-2B4614692F87}" dt="2024-04-29T19:52:46.861" v="1292" actId="478"/>
          <ac:picMkLst>
            <pc:docMk/>
            <pc:sldMk cId="3083035405" sldId="283"/>
            <ac:picMk id="4" creationId="{BB3A434A-0CE2-39D9-20C8-B240FCC0C971}"/>
          </ac:picMkLst>
        </pc:picChg>
        <pc:picChg chg="add del mod">
          <ac:chgData name="Liz Rabusa (PHS)" userId="8e98139b-983a-4f18-b0f0-115be2a53ff0" providerId="ADAL" clId="{19C248F3-7B4B-4098-99B6-2B4614692F87}" dt="2024-04-29T19:52:46.326" v="1291" actId="478"/>
          <ac:picMkLst>
            <pc:docMk/>
            <pc:sldMk cId="3083035405" sldId="283"/>
            <ac:picMk id="5" creationId="{AB3DFD9F-FA9D-4A70-DEC3-3ECCA8AF7EA2}"/>
          </ac:picMkLst>
        </pc:picChg>
        <pc:picChg chg="add del mod">
          <ac:chgData name="Liz Rabusa (PHS)" userId="8e98139b-983a-4f18-b0f0-115be2a53ff0" providerId="ADAL" clId="{19C248F3-7B4B-4098-99B6-2B4614692F87}" dt="2024-04-29T19:52:45.773" v="1290" actId="478"/>
          <ac:picMkLst>
            <pc:docMk/>
            <pc:sldMk cId="3083035405" sldId="283"/>
            <ac:picMk id="7" creationId="{F6B2BA7C-5FA4-AF95-03BF-9657A692E682}"/>
          </ac:picMkLst>
        </pc:picChg>
        <pc:picChg chg="add del mod">
          <ac:chgData name="Liz Rabusa (PHS)" userId="8e98139b-983a-4f18-b0f0-115be2a53ff0" providerId="ADAL" clId="{19C248F3-7B4B-4098-99B6-2B4614692F87}" dt="2024-04-29T19:52:50.205" v="1294" actId="478"/>
          <ac:picMkLst>
            <pc:docMk/>
            <pc:sldMk cId="3083035405" sldId="283"/>
            <ac:picMk id="8" creationId="{4BCE47B2-89E0-122A-1AC2-BA207F86E157}"/>
          </ac:picMkLst>
        </pc:picChg>
        <pc:picChg chg="add mod">
          <ac:chgData name="Liz Rabusa (PHS)" userId="8e98139b-983a-4f18-b0f0-115be2a53ff0" providerId="ADAL" clId="{19C248F3-7B4B-4098-99B6-2B4614692F87}" dt="2024-04-29T19:54:06.607" v="1302" actId="14100"/>
          <ac:picMkLst>
            <pc:docMk/>
            <pc:sldMk cId="3083035405" sldId="283"/>
            <ac:picMk id="9" creationId="{173D6C4C-3271-8592-5D77-BD20C88A142A}"/>
          </ac:picMkLst>
        </pc:picChg>
        <pc:picChg chg="add mod">
          <ac:chgData name="Liz Rabusa (PHS)" userId="8e98139b-983a-4f18-b0f0-115be2a53ff0" providerId="ADAL" clId="{19C248F3-7B4B-4098-99B6-2B4614692F87}" dt="2024-04-29T19:54:12.708" v="1303" actId="1076"/>
          <ac:picMkLst>
            <pc:docMk/>
            <pc:sldMk cId="3083035405" sldId="283"/>
            <ac:picMk id="11" creationId="{658BCBFC-AA4A-9C39-5B96-DC9A56837348}"/>
          </ac:picMkLst>
        </pc:picChg>
      </pc:sldChg>
      <pc:sldChg chg="addSp delSp modSp add mod modNotesTx">
        <pc:chgData name="Liz Rabusa (PHS)" userId="8e98139b-983a-4f18-b0f0-115be2a53ff0" providerId="ADAL" clId="{19C248F3-7B4B-4098-99B6-2B4614692F87}" dt="2024-04-29T19:35:58.674" v="1178"/>
        <pc:sldMkLst>
          <pc:docMk/>
          <pc:sldMk cId="240951790" sldId="284"/>
        </pc:sldMkLst>
        <pc:spChg chg="mod">
          <ac:chgData name="Liz Rabusa (PHS)" userId="8e98139b-983a-4f18-b0f0-115be2a53ff0" providerId="ADAL" clId="{19C248F3-7B4B-4098-99B6-2B4614692F87}" dt="2024-04-29T19:34:19.373" v="1170" actId="27636"/>
          <ac:spMkLst>
            <pc:docMk/>
            <pc:sldMk cId="240951790" sldId="284"/>
            <ac:spMk id="2" creationId="{E228DE38-35E0-F329-E112-EC82AEF912CD}"/>
          </ac:spMkLst>
        </pc:spChg>
        <pc:picChg chg="del">
          <ac:chgData name="Liz Rabusa (PHS)" userId="8e98139b-983a-4f18-b0f0-115be2a53ff0" providerId="ADAL" clId="{19C248F3-7B4B-4098-99B6-2B4614692F87}" dt="2024-04-29T19:33:40.564" v="1161" actId="478"/>
          <ac:picMkLst>
            <pc:docMk/>
            <pc:sldMk cId="240951790" sldId="284"/>
            <ac:picMk id="3" creationId="{A9CC95E8-0E0B-E337-DAAD-098A18D9090F}"/>
          </ac:picMkLst>
        </pc:picChg>
        <pc:picChg chg="del">
          <ac:chgData name="Liz Rabusa (PHS)" userId="8e98139b-983a-4f18-b0f0-115be2a53ff0" providerId="ADAL" clId="{19C248F3-7B4B-4098-99B6-2B4614692F87}" dt="2024-04-29T19:33:41.732" v="1162" actId="478"/>
          <ac:picMkLst>
            <pc:docMk/>
            <pc:sldMk cId="240951790" sldId="284"/>
            <ac:picMk id="4" creationId="{BB3A434A-0CE2-39D9-20C8-B240FCC0C971}"/>
          </ac:picMkLst>
        </pc:picChg>
        <pc:picChg chg="del">
          <ac:chgData name="Liz Rabusa (PHS)" userId="8e98139b-983a-4f18-b0f0-115be2a53ff0" providerId="ADAL" clId="{19C248F3-7B4B-4098-99B6-2B4614692F87}" dt="2024-04-29T19:33:43.179" v="1164" actId="478"/>
          <ac:picMkLst>
            <pc:docMk/>
            <pc:sldMk cId="240951790" sldId="284"/>
            <ac:picMk id="5" creationId="{AB3DFD9F-FA9D-4A70-DEC3-3ECCA8AF7EA2}"/>
          </ac:picMkLst>
        </pc:picChg>
        <pc:picChg chg="add mod">
          <ac:chgData name="Liz Rabusa (PHS)" userId="8e98139b-983a-4f18-b0f0-115be2a53ff0" providerId="ADAL" clId="{19C248F3-7B4B-4098-99B6-2B4614692F87}" dt="2024-04-29T19:34:23.322" v="1171" actId="14100"/>
          <ac:picMkLst>
            <pc:docMk/>
            <pc:sldMk cId="240951790" sldId="284"/>
            <ac:picMk id="6" creationId="{D5630437-A459-3246-38AE-D6697D02E2CB}"/>
          </ac:picMkLst>
        </pc:picChg>
        <pc:picChg chg="del">
          <ac:chgData name="Liz Rabusa (PHS)" userId="8e98139b-983a-4f18-b0f0-115be2a53ff0" providerId="ADAL" clId="{19C248F3-7B4B-4098-99B6-2B4614692F87}" dt="2024-04-29T19:33:42.636" v="1163" actId="478"/>
          <ac:picMkLst>
            <pc:docMk/>
            <pc:sldMk cId="240951790" sldId="284"/>
            <ac:picMk id="7" creationId="{F6B2BA7C-5FA4-AF95-03BF-9657A692E682}"/>
          </ac:picMkLst>
        </pc:picChg>
        <pc:picChg chg="del">
          <ac:chgData name="Liz Rabusa (PHS)" userId="8e98139b-983a-4f18-b0f0-115be2a53ff0" providerId="ADAL" clId="{19C248F3-7B4B-4098-99B6-2B4614692F87}" dt="2024-04-29T19:34:27.052" v="1172" actId="478"/>
          <ac:picMkLst>
            <pc:docMk/>
            <pc:sldMk cId="240951790" sldId="284"/>
            <ac:picMk id="8" creationId="{4BCE47B2-89E0-122A-1AC2-BA207F86E157}"/>
          </ac:picMkLst>
        </pc:picChg>
        <pc:picChg chg="add mod">
          <ac:chgData name="Liz Rabusa (PHS)" userId="8e98139b-983a-4f18-b0f0-115be2a53ff0" providerId="ADAL" clId="{19C248F3-7B4B-4098-99B6-2B4614692F87}" dt="2024-04-29T19:35:26.697" v="1175" actId="14100"/>
          <ac:picMkLst>
            <pc:docMk/>
            <pc:sldMk cId="240951790" sldId="284"/>
            <ac:picMk id="9" creationId="{2BBE50C8-BFBD-DD63-A09F-1E195EDEDA4F}"/>
          </ac:picMkLst>
        </pc:picChg>
        <pc:picChg chg="add mod">
          <ac:chgData name="Liz Rabusa (PHS)" userId="8e98139b-983a-4f18-b0f0-115be2a53ff0" providerId="ADAL" clId="{19C248F3-7B4B-4098-99B6-2B4614692F87}" dt="2024-04-29T19:35:48.113" v="1177" actId="1076"/>
          <ac:picMkLst>
            <pc:docMk/>
            <pc:sldMk cId="240951790" sldId="284"/>
            <ac:picMk id="10" creationId="{939AAADF-3FB6-719B-7410-4B7F2941D1EE}"/>
          </ac:picMkLst>
        </pc:picChg>
      </pc:sldChg>
      <pc:sldChg chg="delSp modSp add mod ord modNotesTx">
        <pc:chgData name="Liz Rabusa (PHS)" userId="8e98139b-983a-4f18-b0f0-115be2a53ff0" providerId="ADAL" clId="{19C248F3-7B4B-4098-99B6-2B4614692F87}" dt="2024-04-29T19:42:22.221" v="1228" actId="478"/>
        <pc:sldMkLst>
          <pc:docMk/>
          <pc:sldMk cId="3218710219" sldId="285"/>
        </pc:sldMkLst>
        <pc:spChg chg="mod">
          <ac:chgData name="Liz Rabusa (PHS)" userId="8e98139b-983a-4f18-b0f0-115be2a53ff0" providerId="ADAL" clId="{19C248F3-7B4B-4098-99B6-2B4614692F87}" dt="2024-04-29T19:38:12.660" v="1188" actId="14100"/>
          <ac:spMkLst>
            <pc:docMk/>
            <pc:sldMk cId="3218710219" sldId="285"/>
            <ac:spMk id="2" creationId="{65507C32-B150-6C54-CB78-A06B8FF181CB}"/>
          </ac:spMkLst>
        </pc:spChg>
        <pc:spChg chg="mod">
          <ac:chgData name="Liz Rabusa (PHS)" userId="8e98139b-983a-4f18-b0f0-115be2a53ff0" providerId="ADAL" clId="{19C248F3-7B4B-4098-99B6-2B4614692F87}" dt="2024-04-29T19:42:10.589" v="1226" actId="1076"/>
          <ac:spMkLst>
            <pc:docMk/>
            <pc:sldMk cId="3218710219" sldId="285"/>
            <ac:spMk id="3" creationId="{47445DDB-EA47-3EC6-8026-FF7668AB9861}"/>
          </ac:spMkLst>
        </pc:spChg>
        <pc:spChg chg="mod">
          <ac:chgData name="Liz Rabusa (PHS)" userId="8e98139b-983a-4f18-b0f0-115be2a53ff0" providerId="ADAL" clId="{19C248F3-7B4B-4098-99B6-2B4614692F87}" dt="2024-04-29T19:42:16.431" v="1227" actId="1076"/>
          <ac:spMkLst>
            <pc:docMk/>
            <pc:sldMk cId="3218710219" sldId="285"/>
            <ac:spMk id="4" creationId="{8D4A75B9-6EF0-0079-103D-857B7A8F9D1F}"/>
          </ac:spMkLst>
        </pc:spChg>
        <pc:spChg chg="mod">
          <ac:chgData name="Liz Rabusa (PHS)" userId="8e98139b-983a-4f18-b0f0-115be2a53ff0" providerId="ADAL" clId="{19C248F3-7B4B-4098-99B6-2B4614692F87}" dt="2024-04-29T19:41:49.028" v="1223" actId="1076"/>
          <ac:spMkLst>
            <pc:docMk/>
            <pc:sldMk cId="3218710219" sldId="285"/>
            <ac:spMk id="7" creationId="{90579921-652E-2C73-EE15-8FFA86B2475D}"/>
          </ac:spMkLst>
        </pc:spChg>
        <pc:spChg chg="mod">
          <ac:chgData name="Liz Rabusa (PHS)" userId="8e98139b-983a-4f18-b0f0-115be2a53ff0" providerId="ADAL" clId="{19C248F3-7B4B-4098-99B6-2B4614692F87}" dt="2024-04-29T19:41:55.147" v="1224" actId="1076"/>
          <ac:spMkLst>
            <pc:docMk/>
            <pc:sldMk cId="3218710219" sldId="285"/>
            <ac:spMk id="9" creationId="{78897029-4C81-12D8-51D8-ED075E16AC37}"/>
          </ac:spMkLst>
        </pc:spChg>
        <pc:picChg chg="del">
          <ac:chgData name="Liz Rabusa (PHS)" userId="8e98139b-983a-4f18-b0f0-115be2a53ff0" providerId="ADAL" clId="{19C248F3-7B4B-4098-99B6-2B4614692F87}" dt="2024-04-29T19:37:59.671" v="1184" actId="478"/>
          <ac:picMkLst>
            <pc:docMk/>
            <pc:sldMk cId="3218710219" sldId="285"/>
            <ac:picMk id="14" creationId="{F2616C29-ED18-774A-979C-FCEC1F56213E}"/>
          </ac:picMkLst>
        </pc:picChg>
        <pc:picChg chg="del">
          <ac:chgData name="Liz Rabusa (PHS)" userId="8e98139b-983a-4f18-b0f0-115be2a53ff0" providerId="ADAL" clId="{19C248F3-7B4B-4098-99B6-2B4614692F87}" dt="2024-04-29T19:38:00.350" v="1185" actId="478"/>
          <ac:picMkLst>
            <pc:docMk/>
            <pc:sldMk cId="3218710219" sldId="285"/>
            <ac:picMk id="15" creationId="{C3FB9986-2FFF-49DC-ED8B-E51419DEAEA2}"/>
          </ac:picMkLst>
        </pc:picChg>
        <pc:picChg chg="del">
          <ac:chgData name="Liz Rabusa (PHS)" userId="8e98139b-983a-4f18-b0f0-115be2a53ff0" providerId="ADAL" clId="{19C248F3-7B4B-4098-99B6-2B4614692F87}" dt="2024-04-29T19:38:00.942" v="1186" actId="478"/>
          <ac:picMkLst>
            <pc:docMk/>
            <pc:sldMk cId="3218710219" sldId="285"/>
            <ac:picMk id="16" creationId="{0C01E3C0-B305-3CDC-8516-776E8A1DF05F}"/>
          </ac:picMkLst>
        </pc:picChg>
        <pc:picChg chg="del">
          <ac:chgData name="Liz Rabusa (PHS)" userId="8e98139b-983a-4f18-b0f0-115be2a53ff0" providerId="ADAL" clId="{19C248F3-7B4B-4098-99B6-2B4614692F87}" dt="2024-04-29T19:42:22.221" v="1228" actId="478"/>
          <ac:picMkLst>
            <pc:docMk/>
            <pc:sldMk cId="3218710219" sldId="285"/>
            <ac:picMk id="17" creationId="{31EAF3C2-A86E-4DA7-3E1A-CCAE6EAF9ED5}"/>
          </ac:picMkLst>
        </pc:picChg>
      </pc:sldChg>
      <pc:sldChg chg="addSp delSp modSp add mod ord setBg modNotesTx">
        <pc:chgData name="Liz Rabusa (PHS)" userId="8e98139b-983a-4f18-b0f0-115be2a53ff0" providerId="ADAL" clId="{19C248F3-7B4B-4098-99B6-2B4614692F87}" dt="2024-04-29T19:48:31.665" v="1266"/>
        <pc:sldMkLst>
          <pc:docMk/>
          <pc:sldMk cId="3150342688" sldId="286"/>
        </pc:sldMkLst>
        <pc:spChg chg="mod">
          <ac:chgData name="Liz Rabusa (PHS)" userId="8e98139b-983a-4f18-b0f0-115be2a53ff0" providerId="ADAL" clId="{19C248F3-7B4B-4098-99B6-2B4614692F87}" dt="2024-04-29T19:46:39.468" v="1258" actId="26606"/>
          <ac:spMkLst>
            <pc:docMk/>
            <pc:sldMk cId="3150342688" sldId="286"/>
            <ac:spMk id="2" creationId="{E228DE38-35E0-F329-E112-EC82AEF912CD}"/>
          </ac:spMkLst>
        </pc:spChg>
        <pc:spChg chg="add del mod">
          <ac:chgData name="Liz Rabusa (PHS)" userId="8e98139b-983a-4f18-b0f0-115be2a53ff0" providerId="ADAL" clId="{19C248F3-7B4B-4098-99B6-2B4614692F87}" dt="2024-04-29T19:48:15.293" v="1265"/>
          <ac:spMkLst>
            <pc:docMk/>
            <pc:sldMk cId="3150342688" sldId="286"/>
            <ac:spMk id="5" creationId="{964BEA31-3395-13DD-4C30-CE1F2267A2D1}"/>
          </ac:spMkLst>
        </pc:spChg>
        <pc:spChg chg="mod ord">
          <ac:chgData name="Liz Rabusa (PHS)" userId="8e98139b-983a-4f18-b0f0-115be2a53ff0" providerId="ADAL" clId="{19C248F3-7B4B-4098-99B6-2B4614692F87}" dt="2024-04-29T19:46:39.468" v="1258" actId="26606"/>
          <ac:spMkLst>
            <pc:docMk/>
            <pc:sldMk cId="3150342688" sldId="286"/>
            <ac:spMk id="6" creationId="{422E2E7C-85BF-326B-8B8C-398A915333EF}"/>
          </ac:spMkLst>
        </pc:spChg>
        <pc:spChg chg="add">
          <ac:chgData name="Liz Rabusa (PHS)" userId="8e98139b-983a-4f18-b0f0-115be2a53ff0" providerId="ADAL" clId="{19C248F3-7B4B-4098-99B6-2B4614692F87}" dt="2024-04-29T19:46:39.468" v="1258" actId="26606"/>
          <ac:spMkLst>
            <pc:docMk/>
            <pc:sldMk cId="3150342688" sldId="286"/>
            <ac:spMk id="11" creationId="{68AF5748-FED8-45BA-8631-26D1D10F3246}"/>
          </ac:spMkLst>
        </pc:spChg>
        <pc:spChg chg="add">
          <ac:chgData name="Liz Rabusa (PHS)" userId="8e98139b-983a-4f18-b0f0-115be2a53ff0" providerId="ADAL" clId="{19C248F3-7B4B-4098-99B6-2B4614692F87}" dt="2024-04-29T19:46:39.468" v="1258" actId="26606"/>
          <ac:spMkLst>
            <pc:docMk/>
            <pc:sldMk cId="3150342688" sldId="286"/>
            <ac:spMk id="13" creationId="{AF2F604E-43BE-4DC3-B983-E071523364F8}"/>
          </ac:spMkLst>
        </pc:spChg>
        <pc:spChg chg="add">
          <ac:chgData name="Liz Rabusa (PHS)" userId="8e98139b-983a-4f18-b0f0-115be2a53ff0" providerId="ADAL" clId="{19C248F3-7B4B-4098-99B6-2B4614692F87}" dt="2024-04-29T19:46:39.468" v="1258" actId="26606"/>
          <ac:spMkLst>
            <pc:docMk/>
            <pc:sldMk cId="3150342688" sldId="286"/>
            <ac:spMk id="15" creationId="{08C9B587-E65E-4B52-B37C-ABEBB6E87928}"/>
          </ac:spMkLst>
        </pc:spChg>
        <pc:picChg chg="add mod">
          <ac:chgData name="Liz Rabusa (PHS)" userId="8e98139b-983a-4f18-b0f0-115be2a53ff0" providerId="ADAL" clId="{19C248F3-7B4B-4098-99B6-2B4614692F87}" dt="2024-04-29T19:46:47.791" v="1260" actId="14100"/>
          <ac:picMkLst>
            <pc:docMk/>
            <pc:sldMk cId="3150342688" sldId="286"/>
            <ac:picMk id="3" creationId="{884C3EA7-0247-62AB-13B3-47A172838F0F}"/>
          </ac:picMkLst>
        </pc:picChg>
        <pc:picChg chg="add mod">
          <ac:chgData name="Liz Rabusa (PHS)" userId="8e98139b-983a-4f18-b0f0-115be2a53ff0" providerId="ADAL" clId="{19C248F3-7B4B-4098-99B6-2B4614692F87}" dt="2024-04-29T19:47:01.992" v="1262" actId="1076"/>
          <ac:picMkLst>
            <pc:docMk/>
            <pc:sldMk cId="3150342688" sldId="286"/>
            <ac:picMk id="4" creationId="{E938541E-B94C-88EE-12F2-89C27D86175A}"/>
          </ac:picMkLst>
        </pc:picChg>
      </pc:sldChg>
      <pc:sldChg chg="add">
        <pc:chgData name="Liz Rabusa (PHS)" userId="8e98139b-983a-4f18-b0f0-115be2a53ff0" providerId="ADAL" clId="{19C248F3-7B4B-4098-99B6-2B4614692F87}" dt="2024-04-29T19:52:19.772" v="1285" actId="2890"/>
        <pc:sldMkLst>
          <pc:docMk/>
          <pc:sldMk cId="2044125582" sldId="287"/>
        </pc:sldMkLst>
      </pc:sldChg>
      <pc:sldChg chg="addSp delSp modSp add mod ord">
        <pc:chgData name="Liz Rabusa (PHS)" userId="8e98139b-983a-4f18-b0f0-115be2a53ff0" providerId="ADAL" clId="{19C248F3-7B4B-4098-99B6-2B4614692F87}" dt="2024-04-29T20:13:47.310" v="1335" actId="14100"/>
        <pc:sldMkLst>
          <pc:docMk/>
          <pc:sldMk cId="133220570" sldId="288"/>
        </pc:sldMkLst>
        <pc:spChg chg="mod">
          <ac:chgData name="Liz Rabusa (PHS)" userId="8e98139b-983a-4f18-b0f0-115be2a53ff0" providerId="ADAL" clId="{19C248F3-7B4B-4098-99B6-2B4614692F87}" dt="2024-04-29T20:13:21.009" v="1333" actId="14100"/>
          <ac:spMkLst>
            <pc:docMk/>
            <pc:sldMk cId="133220570" sldId="288"/>
            <ac:spMk id="2" creationId="{E228DE38-35E0-F329-E112-EC82AEF912CD}"/>
          </ac:spMkLst>
        </pc:spChg>
        <pc:spChg chg="add mod">
          <ac:chgData name="Liz Rabusa (PHS)" userId="8e98139b-983a-4f18-b0f0-115be2a53ff0" providerId="ADAL" clId="{19C248F3-7B4B-4098-99B6-2B4614692F87}" dt="2024-04-29T20:13:47.310" v="1335" actId="14100"/>
          <ac:spMkLst>
            <pc:docMk/>
            <pc:sldMk cId="133220570" sldId="288"/>
            <ac:spMk id="5" creationId="{F215560E-F500-2EC1-EBCD-97ACBF75774A}"/>
          </ac:spMkLst>
        </pc:spChg>
        <pc:spChg chg="del mod">
          <ac:chgData name="Liz Rabusa (PHS)" userId="8e98139b-983a-4f18-b0f0-115be2a53ff0" providerId="ADAL" clId="{19C248F3-7B4B-4098-99B6-2B4614692F87}" dt="2024-04-29T20:11:47.050" v="1311" actId="478"/>
          <ac:spMkLst>
            <pc:docMk/>
            <pc:sldMk cId="133220570" sldId="288"/>
            <ac:spMk id="6" creationId="{422E2E7C-85BF-326B-8B8C-398A915333EF}"/>
          </ac:spMkLst>
        </pc:spChg>
        <pc:picChg chg="add mod">
          <ac:chgData name="Liz Rabusa (PHS)" userId="8e98139b-983a-4f18-b0f0-115be2a53ff0" providerId="ADAL" clId="{19C248F3-7B4B-4098-99B6-2B4614692F87}" dt="2024-04-29T20:13:11.605" v="1331" actId="14100"/>
          <ac:picMkLst>
            <pc:docMk/>
            <pc:sldMk cId="133220570" sldId="288"/>
            <ac:picMk id="3" creationId="{74FFF970-CEB7-B2DC-B23A-8CAEDAEF1C4F}"/>
          </ac:picMkLst>
        </pc:picChg>
        <pc:picChg chg="add del mod">
          <ac:chgData name="Liz Rabusa (PHS)" userId="8e98139b-983a-4f18-b0f0-115be2a53ff0" providerId="ADAL" clId="{19C248F3-7B4B-4098-99B6-2B4614692F87}" dt="2024-04-29T20:12:19.009" v="1316" actId="478"/>
          <ac:picMkLst>
            <pc:docMk/>
            <pc:sldMk cId="133220570" sldId="288"/>
            <ac:picMk id="4" creationId="{B872C9FF-2295-D202-07BF-70229E4404E2}"/>
          </ac:picMkLst>
        </pc:picChg>
      </pc:sldChg>
      <pc:sldChg chg="modSp add mod ord">
        <pc:chgData name="Liz Rabusa (PHS)" userId="8e98139b-983a-4f18-b0f0-115be2a53ff0" providerId="ADAL" clId="{19C248F3-7B4B-4098-99B6-2B4614692F87}" dt="2024-04-29T20:15:23.498" v="1352" actId="403"/>
        <pc:sldMkLst>
          <pc:docMk/>
          <pc:sldMk cId="1966745456" sldId="289"/>
        </pc:sldMkLst>
        <pc:spChg chg="mod">
          <ac:chgData name="Liz Rabusa (PHS)" userId="8e98139b-983a-4f18-b0f0-115be2a53ff0" providerId="ADAL" clId="{19C248F3-7B4B-4098-99B6-2B4614692F87}" dt="2024-04-29T20:14:14.612" v="1339"/>
          <ac:spMkLst>
            <pc:docMk/>
            <pc:sldMk cId="1966745456" sldId="289"/>
            <ac:spMk id="2" creationId="{E228DE38-35E0-F329-E112-EC82AEF912CD}"/>
          </ac:spMkLst>
        </pc:spChg>
        <pc:spChg chg="mod">
          <ac:chgData name="Liz Rabusa (PHS)" userId="8e98139b-983a-4f18-b0f0-115be2a53ff0" providerId="ADAL" clId="{19C248F3-7B4B-4098-99B6-2B4614692F87}" dt="2024-04-29T20:15:23.498" v="1352" actId="403"/>
          <ac:spMkLst>
            <pc:docMk/>
            <pc:sldMk cId="1966745456" sldId="289"/>
            <ac:spMk id="6" creationId="{422E2E7C-85BF-326B-8B8C-398A915333EF}"/>
          </ac:spMkLst>
        </pc:spChg>
      </pc:sldChg>
      <pc:sldChg chg="modSp add mod modNotesTx">
        <pc:chgData name="Liz Rabusa (PHS)" userId="8e98139b-983a-4f18-b0f0-115be2a53ff0" providerId="ADAL" clId="{19C248F3-7B4B-4098-99B6-2B4614692F87}" dt="2024-04-29T20:17:48.678" v="1372"/>
        <pc:sldMkLst>
          <pc:docMk/>
          <pc:sldMk cId="1766859571" sldId="290"/>
        </pc:sldMkLst>
        <pc:spChg chg="mod">
          <ac:chgData name="Liz Rabusa (PHS)" userId="8e98139b-983a-4f18-b0f0-115be2a53ff0" providerId="ADAL" clId="{19C248F3-7B4B-4098-99B6-2B4614692F87}" dt="2024-04-29T20:15:44.939" v="1354"/>
          <ac:spMkLst>
            <pc:docMk/>
            <pc:sldMk cId="1766859571" sldId="290"/>
            <ac:spMk id="2" creationId="{E228DE38-35E0-F329-E112-EC82AEF912CD}"/>
          </ac:spMkLst>
        </pc:spChg>
        <pc:spChg chg="mod">
          <ac:chgData name="Liz Rabusa (PHS)" userId="8e98139b-983a-4f18-b0f0-115be2a53ff0" providerId="ADAL" clId="{19C248F3-7B4B-4098-99B6-2B4614692F87}" dt="2024-04-29T20:17:38.250" v="1371" actId="114"/>
          <ac:spMkLst>
            <pc:docMk/>
            <pc:sldMk cId="1766859571" sldId="290"/>
            <ac:spMk id="6" creationId="{422E2E7C-85BF-326B-8B8C-398A915333EF}"/>
          </ac:spMkLst>
        </pc:spChg>
      </pc:sldChg>
      <pc:sldChg chg="addSp delSp modSp add mod setBg modNotesTx">
        <pc:chgData name="Liz Rabusa (PHS)" userId="8e98139b-983a-4f18-b0f0-115be2a53ff0" providerId="ADAL" clId="{19C248F3-7B4B-4098-99B6-2B4614692F87}" dt="2024-04-29T20:21:34.692" v="1407"/>
        <pc:sldMkLst>
          <pc:docMk/>
          <pc:sldMk cId="2652297050" sldId="291"/>
        </pc:sldMkLst>
        <pc:spChg chg="mod ord">
          <ac:chgData name="Liz Rabusa (PHS)" userId="8e98139b-983a-4f18-b0f0-115be2a53ff0" providerId="ADAL" clId="{19C248F3-7B4B-4098-99B6-2B4614692F87}" dt="2024-04-29T20:21:15.493" v="1406" actId="404"/>
          <ac:spMkLst>
            <pc:docMk/>
            <pc:sldMk cId="2652297050" sldId="291"/>
            <ac:spMk id="2" creationId="{E228DE38-35E0-F329-E112-EC82AEF912CD}"/>
          </ac:spMkLst>
        </pc:spChg>
        <pc:spChg chg="mod ord">
          <ac:chgData name="Liz Rabusa (PHS)" userId="8e98139b-983a-4f18-b0f0-115be2a53ff0" providerId="ADAL" clId="{19C248F3-7B4B-4098-99B6-2B4614692F87}" dt="2024-04-29T20:20:26.305" v="1398" actId="26606"/>
          <ac:spMkLst>
            <pc:docMk/>
            <pc:sldMk cId="2652297050" sldId="291"/>
            <ac:spMk id="6" creationId="{422E2E7C-85BF-326B-8B8C-398A915333EF}"/>
          </ac:spMkLst>
        </pc:spChg>
        <pc:spChg chg="add del">
          <ac:chgData name="Liz Rabusa (PHS)" userId="8e98139b-983a-4f18-b0f0-115be2a53ff0" providerId="ADAL" clId="{19C248F3-7B4B-4098-99B6-2B4614692F87}" dt="2024-04-29T20:20:26.305" v="1398" actId="26606"/>
          <ac:spMkLst>
            <pc:docMk/>
            <pc:sldMk cId="2652297050" sldId="291"/>
            <ac:spMk id="11" creationId="{D12DDE76-C203-4047-9998-63900085B5E8}"/>
          </ac:spMkLst>
        </pc:spChg>
        <pc:spChg chg="add del">
          <ac:chgData name="Liz Rabusa (PHS)" userId="8e98139b-983a-4f18-b0f0-115be2a53ff0" providerId="ADAL" clId="{19C248F3-7B4B-4098-99B6-2B4614692F87}" dt="2024-04-29T20:20:24.962" v="1395" actId="26606"/>
          <ac:spMkLst>
            <pc:docMk/>
            <pc:sldMk cId="2652297050" sldId="291"/>
            <ac:spMk id="16" creationId="{A4AC5506-6312-4701-8D3C-40187889A947}"/>
          </ac:spMkLst>
        </pc:spChg>
        <pc:spChg chg="add del">
          <ac:chgData name="Liz Rabusa (PHS)" userId="8e98139b-983a-4f18-b0f0-115be2a53ff0" providerId="ADAL" clId="{19C248F3-7B4B-4098-99B6-2B4614692F87}" dt="2024-04-29T20:19:33.004" v="1383" actId="26606"/>
          <ac:spMkLst>
            <pc:docMk/>
            <pc:sldMk cId="2652297050" sldId="291"/>
            <ac:spMk id="21" creationId="{37C89E4B-3C9F-44B9-8B86-D9E3D112D8EC}"/>
          </ac:spMkLst>
        </pc:spChg>
        <pc:picChg chg="add mod">
          <ac:chgData name="Liz Rabusa (PHS)" userId="8e98139b-983a-4f18-b0f0-115be2a53ff0" providerId="ADAL" clId="{19C248F3-7B4B-4098-99B6-2B4614692F87}" dt="2024-04-29T20:20:46.234" v="1402" actId="14100"/>
          <ac:picMkLst>
            <pc:docMk/>
            <pc:sldMk cId="2652297050" sldId="291"/>
            <ac:picMk id="3" creationId="{99DB9D71-71FF-F1EE-114C-E34B3357124E}"/>
          </ac:picMkLst>
        </pc:picChg>
        <pc:picChg chg="add mod">
          <ac:chgData name="Liz Rabusa (PHS)" userId="8e98139b-983a-4f18-b0f0-115be2a53ff0" providerId="ADAL" clId="{19C248F3-7B4B-4098-99B6-2B4614692F87}" dt="2024-04-29T20:21:02.657" v="1404" actId="1076"/>
          <ac:picMkLst>
            <pc:docMk/>
            <pc:sldMk cId="2652297050" sldId="291"/>
            <ac:picMk id="4" creationId="{FD2F8E74-A840-7A15-998E-552858C69412}"/>
          </ac:picMkLst>
        </pc:picChg>
        <pc:cxnChg chg="add del">
          <ac:chgData name="Liz Rabusa (PHS)" userId="8e98139b-983a-4f18-b0f0-115be2a53ff0" providerId="ADAL" clId="{19C248F3-7B4B-4098-99B6-2B4614692F87}" dt="2024-04-29T20:19:33.004" v="1383" actId="26606"/>
          <ac:cxnSpMkLst>
            <pc:docMk/>
            <pc:sldMk cId="2652297050" sldId="291"/>
            <ac:cxnSpMk id="23" creationId="{AA2EAA10-076F-46BD-8F0F-B9A2FB77A85C}"/>
          </ac:cxnSpMkLst>
        </pc:cxnChg>
        <pc:cxnChg chg="add del">
          <ac:chgData name="Liz Rabusa (PHS)" userId="8e98139b-983a-4f18-b0f0-115be2a53ff0" providerId="ADAL" clId="{19C248F3-7B4B-4098-99B6-2B4614692F87}" dt="2024-04-29T20:19:33.004" v="1383" actId="26606"/>
          <ac:cxnSpMkLst>
            <pc:docMk/>
            <pc:sldMk cId="2652297050" sldId="291"/>
            <ac:cxnSpMk id="25" creationId="{D891E407-403B-4764-86C9-33A56D3BCAA3}"/>
          </ac:cxnSpMkLst>
        </pc:cxnChg>
      </pc:sldChg>
      <pc:sldChg chg="addSp delSp modSp add mod setBg addAnim delAnim modNotesTx">
        <pc:chgData name="Liz Rabusa (PHS)" userId="8e98139b-983a-4f18-b0f0-115be2a53ff0" providerId="ADAL" clId="{19C248F3-7B4B-4098-99B6-2B4614692F87}" dt="2024-04-29T20:30:55.106" v="1468" actId="14100"/>
        <pc:sldMkLst>
          <pc:docMk/>
          <pc:sldMk cId="1970164764" sldId="292"/>
        </pc:sldMkLst>
        <pc:spChg chg="add del mod">
          <ac:chgData name="Liz Rabusa (PHS)" userId="8e98139b-983a-4f18-b0f0-115be2a53ff0" providerId="ADAL" clId="{19C248F3-7B4B-4098-99B6-2B4614692F87}" dt="2024-04-29T20:30:44.785" v="1466" actId="26606"/>
          <ac:spMkLst>
            <pc:docMk/>
            <pc:sldMk cId="1970164764" sldId="292"/>
            <ac:spMk id="2" creationId="{E228DE38-35E0-F329-E112-EC82AEF912CD}"/>
          </ac:spMkLst>
        </pc:spChg>
        <pc:spChg chg="ord">
          <ac:chgData name="Liz Rabusa (PHS)" userId="8e98139b-983a-4f18-b0f0-115be2a53ff0" providerId="ADAL" clId="{19C248F3-7B4B-4098-99B6-2B4614692F87}" dt="2024-04-29T20:30:44.785" v="1466" actId="26606"/>
          <ac:spMkLst>
            <pc:docMk/>
            <pc:sldMk cId="1970164764" sldId="292"/>
            <ac:spMk id="6" creationId="{422E2E7C-85BF-326B-8B8C-398A915333EF}"/>
          </ac:spMkLst>
        </pc:spChg>
        <pc:spChg chg="add del mod">
          <ac:chgData name="Liz Rabusa (PHS)" userId="8e98139b-983a-4f18-b0f0-115be2a53ff0" providerId="ADAL" clId="{19C248F3-7B4B-4098-99B6-2B4614692F87}" dt="2024-04-29T20:26:20.385" v="1447" actId="478"/>
          <ac:spMkLst>
            <pc:docMk/>
            <pc:sldMk cId="1970164764" sldId="292"/>
            <ac:spMk id="7" creationId="{B6131D34-ADA3-EF74-D5D8-5EE3BEA69732}"/>
          </ac:spMkLst>
        </pc:spChg>
        <pc:spChg chg="add del">
          <ac:chgData name="Liz Rabusa (PHS)" userId="8e98139b-983a-4f18-b0f0-115be2a53ff0" providerId="ADAL" clId="{19C248F3-7B4B-4098-99B6-2B4614692F87}" dt="2024-04-29T20:30:33.575" v="1463" actId="26606"/>
          <ac:spMkLst>
            <pc:docMk/>
            <pc:sldMk cId="1970164764" sldId="292"/>
            <ac:spMk id="14" creationId="{ECC07320-C2CA-4E29-8481-9D9E143C7788}"/>
          </ac:spMkLst>
        </pc:spChg>
        <pc:spChg chg="add del">
          <ac:chgData name="Liz Rabusa (PHS)" userId="8e98139b-983a-4f18-b0f0-115be2a53ff0" providerId="ADAL" clId="{19C248F3-7B4B-4098-99B6-2B4614692F87}" dt="2024-04-29T20:30:33.575" v="1463" actId="26606"/>
          <ac:spMkLst>
            <pc:docMk/>
            <pc:sldMk cId="1970164764" sldId="292"/>
            <ac:spMk id="16" creationId="{178FB36B-5BFE-42CA-BC60-1115E0D95EEC}"/>
          </ac:spMkLst>
        </pc:spChg>
        <pc:spChg chg="add del">
          <ac:chgData name="Liz Rabusa (PHS)" userId="8e98139b-983a-4f18-b0f0-115be2a53ff0" providerId="ADAL" clId="{19C248F3-7B4B-4098-99B6-2B4614692F87}" dt="2024-04-29T20:30:44.781" v="1465" actId="26606"/>
          <ac:spMkLst>
            <pc:docMk/>
            <pc:sldMk cId="1970164764" sldId="292"/>
            <ac:spMk id="19" creationId="{9180DE06-7362-4888-AADA-7AADD57AC49D}"/>
          </ac:spMkLst>
        </pc:spChg>
        <pc:spChg chg="add del">
          <ac:chgData name="Liz Rabusa (PHS)" userId="8e98139b-983a-4f18-b0f0-115be2a53ff0" providerId="ADAL" clId="{19C248F3-7B4B-4098-99B6-2B4614692F87}" dt="2024-04-29T20:30:44.781" v="1465" actId="26606"/>
          <ac:spMkLst>
            <pc:docMk/>
            <pc:sldMk cId="1970164764" sldId="292"/>
            <ac:spMk id="20" creationId="{04357C93-F0CB-4A1C-8F77-4E9063789819}"/>
          </ac:spMkLst>
        </pc:spChg>
        <pc:spChg chg="add">
          <ac:chgData name="Liz Rabusa (PHS)" userId="8e98139b-983a-4f18-b0f0-115be2a53ff0" providerId="ADAL" clId="{19C248F3-7B4B-4098-99B6-2B4614692F87}" dt="2024-04-29T20:30:44.785" v="1466" actId="26606"/>
          <ac:spMkLst>
            <pc:docMk/>
            <pc:sldMk cId="1970164764" sldId="292"/>
            <ac:spMk id="23" creationId="{68AF5748-FED8-45BA-8631-26D1D10F3246}"/>
          </ac:spMkLst>
        </pc:spChg>
        <pc:spChg chg="add">
          <ac:chgData name="Liz Rabusa (PHS)" userId="8e98139b-983a-4f18-b0f0-115be2a53ff0" providerId="ADAL" clId="{19C248F3-7B4B-4098-99B6-2B4614692F87}" dt="2024-04-29T20:30:44.785" v="1466" actId="26606"/>
          <ac:spMkLst>
            <pc:docMk/>
            <pc:sldMk cId="1970164764" sldId="292"/>
            <ac:spMk id="24" creationId="{AF2F604E-43BE-4DC3-B983-E071523364F8}"/>
          </ac:spMkLst>
        </pc:spChg>
        <pc:spChg chg="add">
          <ac:chgData name="Liz Rabusa (PHS)" userId="8e98139b-983a-4f18-b0f0-115be2a53ff0" providerId="ADAL" clId="{19C248F3-7B4B-4098-99B6-2B4614692F87}" dt="2024-04-29T20:30:44.785" v="1466" actId="26606"/>
          <ac:spMkLst>
            <pc:docMk/>
            <pc:sldMk cId="1970164764" sldId="292"/>
            <ac:spMk id="25" creationId="{08C9B587-E65E-4B52-B37C-ABEBB6E87928}"/>
          </ac:spMkLst>
        </pc:spChg>
        <pc:grpChg chg="add del">
          <ac:chgData name="Liz Rabusa (PHS)" userId="8e98139b-983a-4f18-b0f0-115be2a53ff0" providerId="ADAL" clId="{19C248F3-7B4B-4098-99B6-2B4614692F87}" dt="2024-04-29T20:30:44.781" v="1465" actId="26606"/>
          <ac:grpSpMkLst>
            <pc:docMk/>
            <pc:sldMk cId="1970164764" sldId="292"/>
            <ac:grpSpMk id="21" creationId="{3AF6A671-C637-4547-85F4-51B6D1881399}"/>
          </ac:grpSpMkLst>
        </pc:grpChg>
        <pc:picChg chg="del">
          <ac:chgData name="Liz Rabusa (PHS)" userId="8e98139b-983a-4f18-b0f0-115be2a53ff0" providerId="ADAL" clId="{19C248F3-7B4B-4098-99B6-2B4614692F87}" dt="2024-04-29T20:21:47.838" v="1409" actId="478"/>
          <ac:picMkLst>
            <pc:docMk/>
            <pc:sldMk cId="1970164764" sldId="292"/>
            <ac:picMk id="3" creationId="{99DB9D71-71FF-F1EE-114C-E34B3357124E}"/>
          </ac:picMkLst>
        </pc:picChg>
        <pc:picChg chg="del">
          <ac:chgData name="Liz Rabusa (PHS)" userId="8e98139b-983a-4f18-b0f0-115be2a53ff0" providerId="ADAL" clId="{19C248F3-7B4B-4098-99B6-2B4614692F87}" dt="2024-04-29T20:28:25.033" v="1452" actId="478"/>
          <ac:picMkLst>
            <pc:docMk/>
            <pc:sldMk cId="1970164764" sldId="292"/>
            <ac:picMk id="4" creationId="{FD2F8E74-A840-7A15-998E-552858C69412}"/>
          </ac:picMkLst>
        </pc:picChg>
        <pc:picChg chg="add del mod">
          <ac:chgData name="Liz Rabusa (PHS)" userId="8e98139b-983a-4f18-b0f0-115be2a53ff0" providerId="ADAL" clId="{19C248F3-7B4B-4098-99B6-2B4614692F87}" dt="2024-04-29T20:26:18.679" v="1445"/>
          <ac:picMkLst>
            <pc:docMk/>
            <pc:sldMk cId="1970164764" sldId="292"/>
            <ac:picMk id="8" creationId="{F6870306-672E-90B8-65B1-5B59A13E8CF2}"/>
          </ac:picMkLst>
        </pc:picChg>
        <pc:picChg chg="add mod ord">
          <ac:chgData name="Liz Rabusa (PHS)" userId="8e98139b-983a-4f18-b0f0-115be2a53ff0" providerId="ADAL" clId="{19C248F3-7B4B-4098-99B6-2B4614692F87}" dt="2024-04-29T20:30:55.106" v="1468" actId="14100"/>
          <ac:picMkLst>
            <pc:docMk/>
            <pc:sldMk cId="1970164764" sldId="292"/>
            <ac:picMk id="9" creationId="{5637B9EB-FAD5-A49B-87F5-D6951C0CF18A}"/>
          </ac:picMkLst>
        </pc:picChg>
      </pc:sldChg>
      <pc:sldChg chg="modSp add mod ord modNotesTx">
        <pc:chgData name="Liz Rabusa (PHS)" userId="8e98139b-983a-4f18-b0f0-115be2a53ff0" providerId="ADAL" clId="{19C248F3-7B4B-4098-99B6-2B4614692F87}" dt="2024-04-29T21:33:45.800" v="1996"/>
        <pc:sldMkLst>
          <pc:docMk/>
          <pc:sldMk cId="2004431293" sldId="293"/>
        </pc:sldMkLst>
        <pc:spChg chg="mod">
          <ac:chgData name="Liz Rabusa (PHS)" userId="8e98139b-983a-4f18-b0f0-115be2a53ff0" providerId="ADAL" clId="{19C248F3-7B4B-4098-99B6-2B4614692F87}" dt="2024-04-29T21:33:45.800" v="1996"/>
          <ac:spMkLst>
            <pc:docMk/>
            <pc:sldMk cId="2004431293" sldId="293"/>
            <ac:spMk id="2" creationId="{E228DE38-35E0-F329-E112-EC82AEF912CD}"/>
          </ac:spMkLst>
        </pc:spChg>
        <pc:spChg chg="mod">
          <ac:chgData name="Liz Rabusa (PHS)" userId="8e98139b-983a-4f18-b0f0-115be2a53ff0" providerId="ADAL" clId="{19C248F3-7B4B-4098-99B6-2B4614692F87}" dt="2024-04-29T20:23:54.395" v="1424" actId="2710"/>
          <ac:spMkLst>
            <pc:docMk/>
            <pc:sldMk cId="2004431293" sldId="293"/>
            <ac:spMk id="6" creationId="{422E2E7C-85BF-326B-8B8C-398A915333EF}"/>
          </ac:spMkLst>
        </pc:spChg>
      </pc:sldChg>
      <pc:sldChg chg="modSp add mod">
        <pc:chgData name="Liz Rabusa (PHS)" userId="8e98139b-983a-4f18-b0f0-115be2a53ff0" providerId="ADAL" clId="{19C248F3-7B4B-4098-99B6-2B4614692F87}" dt="2024-04-29T20:25:24.736" v="1429" actId="403"/>
        <pc:sldMkLst>
          <pc:docMk/>
          <pc:sldMk cId="3489605234" sldId="294"/>
        </pc:sldMkLst>
        <pc:spChg chg="mod">
          <ac:chgData name="Liz Rabusa (PHS)" userId="8e98139b-983a-4f18-b0f0-115be2a53ff0" providerId="ADAL" clId="{19C248F3-7B4B-4098-99B6-2B4614692F87}" dt="2024-04-29T20:25:24.736" v="1429" actId="403"/>
          <ac:spMkLst>
            <pc:docMk/>
            <pc:sldMk cId="3489605234" sldId="294"/>
            <ac:spMk id="2" creationId="{E228DE38-35E0-F329-E112-EC82AEF912CD}"/>
          </ac:spMkLst>
        </pc:spChg>
        <pc:spChg chg="mod">
          <ac:chgData name="Liz Rabusa (PHS)" userId="8e98139b-983a-4f18-b0f0-115be2a53ff0" providerId="ADAL" clId="{19C248F3-7B4B-4098-99B6-2B4614692F87}" dt="2024-04-29T20:25:18.432" v="1428"/>
          <ac:spMkLst>
            <pc:docMk/>
            <pc:sldMk cId="3489605234" sldId="294"/>
            <ac:spMk id="6" creationId="{422E2E7C-85BF-326B-8B8C-398A915333EF}"/>
          </ac:spMkLst>
        </pc:spChg>
      </pc:sldChg>
      <pc:sldChg chg="modSp add mod ord">
        <pc:chgData name="Liz Rabusa (PHS)" userId="8e98139b-983a-4f18-b0f0-115be2a53ff0" providerId="ADAL" clId="{19C248F3-7B4B-4098-99B6-2B4614692F87}" dt="2024-04-29T20:32:48.215" v="1493" actId="1076"/>
        <pc:sldMkLst>
          <pc:docMk/>
          <pc:sldMk cId="263007981" sldId="295"/>
        </pc:sldMkLst>
        <pc:spChg chg="mod">
          <ac:chgData name="Liz Rabusa (PHS)" userId="8e98139b-983a-4f18-b0f0-115be2a53ff0" providerId="ADAL" clId="{19C248F3-7B4B-4098-99B6-2B4614692F87}" dt="2024-04-29T20:32:48.215" v="1493" actId="1076"/>
          <ac:spMkLst>
            <pc:docMk/>
            <pc:sldMk cId="263007981" sldId="295"/>
            <ac:spMk id="2" creationId="{E228DE38-35E0-F329-E112-EC82AEF912CD}"/>
          </ac:spMkLst>
        </pc:spChg>
        <pc:spChg chg="mod">
          <ac:chgData name="Liz Rabusa (PHS)" userId="8e98139b-983a-4f18-b0f0-115be2a53ff0" providerId="ADAL" clId="{19C248F3-7B4B-4098-99B6-2B4614692F87}" dt="2024-04-29T20:32:44.158" v="1492" actId="33524"/>
          <ac:spMkLst>
            <pc:docMk/>
            <pc:sldMk cId="263007981" sldId="295"/>
            <ac:spMk id="6" creationId="{422E2E7C-85BF-326B-8B8C-398A915333EF}"/>
          </ac:spMkLst>
        </pc:spChg>
      </pc:sldChg>
      <pc:sldChg chg="addSp delSp modSp add mod">
        <pc:chgData name="Liz Rabusa (PHS)" userId="8e98139b-983a-4f18-b0f0-115be2a53ff0" providerId="ADAL" clId="{19C248F3-7B4B-4098-99B6-2B4614692F87}" dt="2024-04-29T20:35:40.800" v="1522" actId="14100"/>
        <pc:sldMkLst>
          <pc:docMk/>
          <pc:sldMk cId="980355835" sldId="296"/>
        </pc:sldMkLst>
        <pc:spChg chg="mod">
          <ac:chgData name="Liz Rabusa (PHS)" userId="8e98139b-983a-4f18-b0f0-115be2a53ff0" providerId="ADAL" clId="{19C248F3-7B4B-4098-99B6-2B4614692F87}" dt="2024-04-29T20:33:20.675" v="1495"/>
          <ac:spMkLst>
            <pc:docMk/>
            <pc:sldMk cId="980355835" sldId="296"/>
            <ac:spMk id="2" creationId="{E228DE38-35E0-F329-E112-EC82AEF912CD}"/>
          </ac:spMkLst>
        </pc:spChg>
        <pc:spChg chg="del">
          <ac:chgData name="Liz Rabusa (PHS)" userId="8e98139b-983a-4f18-b0f0-115be2a53ff0" providerId="ADAL" clId="{19C248F3-7B4B-4098-99B6-2B4614692F87}" dt="2024-04-29T20:33:32.108" v="1496" actId="478"/>
          <ac:spMkLst>
            <pc:docMk/>
            <pc:sldMk cId="980355835" sldId="296"/>
            <ac:spMk id="6" creationId="{422E2E7C-85BF-326B-8B8C-398A915333EF}"/>
          </ac:spMkLst>
        </pc:spChg>
        <pc:spChg chg="add mod">
          <ac:chgData name="Liz Rabusa (PHS)" userId="8e98139b-983a-4f18-b0f0-115be2a53ff0" providerId="ADAL" clId="{19C248F3-7B4B-4098-99B6-2B4614692F87}" dt="2024-04-29T20:35:14.825" v="1516" actId="14100"/>
          <ac:spMkLst>
            <pc:docMk/>
            <pc:sldMk cId="980355835" sldId="296"/>
            <ac:spMk id="7" creationId="{8E148549-193A-94AB-72EA-B10C094DF42F}"/>
          </ac:spMkLst>
        </pc:spChg>
        <pc:picChg chg="add mod">
          <ac:chgData name="Liz Rabusa (PHS)" userId="8e98139b-983a-4f18-b0f0-115be2a53ff0" providerId="ADAL" clId="{19C248F3-7B4B-4098-99B6-2B4614692F87}" dt="2024-04-29T20:35:38.035" v="1521" actId="1076"/>
          <ac:picMkLst>
            <pc:docMk/>
            <pc:sldMk cId="980355835" sldId="296"/>
            <ac:picMk id="3" creationId="{93CF9549-CC7C-0F5C-A4B6-7DF8983DD571}"/>
          </ac:picMkLst>
        </pc:picChg>
        <pc:picChg chg="add mod">
          <ac:chgData name="Liz Rabusa (PHS)" userId="8e98139b-983a-4f18-b0f0-115be2a53ff0" providerId="ADAL" clId="{19C248F3-7B4B-4098-99B6-2B4614692F87}" dt="2024-04-29T20:35:32.362" v="1519" actId="14100"/>
          <ac:picMkLst>
            <pc:docMk/>
            <pc:sldMk cId="980355835" sldId="296"/>
            <ac:picMk id="4" creationId="{27568FD8-06A5-16EA-744F-F0D9222EF80D}"/>
          </ac:picMkLst>
        </pc:picChg>
        <pc:picChg chg="add mod">
          <ac:chgData name="Liz Rabusa (PHS)" userId="8e98139b-983a-4f18-b0f0-115be2a53ff0" providerId="ADAL" clId="{19C248F3-7B4B-4098-99B6-2B4614692F87}" dt="2024-04-29T20:35:40.800" v="1522" actId="14100"/>
          <ac:picMkLst>
            <pc:docMk/>
            <pc:sldMk cId="980355835" sldId="296"/>
            <ac:picMk id="5" creationId="{3B245843-48E6-5998-8695-55390554C5F3}"/>
          </ac:picMkLst>
        </pc:picChg>
      </pc:sldChg>
      <pc:sldChg chg="addSp delSp modSp add mod">
        <pc:chgData name="Liz Rabusa (PHS)" userId="8e98139b-983a-4f18-b0f0-115be2a53ff0" providerId="ADAL" clId="{19C248F3-7B4B-4098-99B6-2B4614692F87}" dt="2024-04-29T20:48:07.625" v="1576"/>
        <pc:sldMkLst>
          <pc:docMk/>
          <pc:sldMk cId="880979706" sldId="297"/>
        </pc:sldMkLst>
        <pc:spChg chg="mod">
          <ac:chgData name="Liz Rabusa (PHS)" userId="8e98139b-983a-4f18-b0f0-115be2a53ff0" providerId="ADAL" clId="{19C248F3-7B4B-4098-99B6-2B4614692F87}" dt="2024-04-29T20:48:07.625" v="1576"/>
          <ac:spMkLst>
            <pc:docMk/>
            <pc:sldMk cId="880979706" sldId="297"/>
            <ac:spMk id="2" creationId="{E228DE38-35E0-F329-E112-EC82AEF912CD}"/>
          </ac:spMkLst>
        </pc:spChg>
        <pc:spChg chg="del">
          <ac:chgData name="Liz Rabusa (PHS)" userId="8e98139b-983a-4f18-b0f0-115be2a53ff0" providerId="ADAL" clId="{19C248F3-7B4B-4098-99B6-2B4614692F87}" dt="2024-04-29T20:39:54.710" v="1533" actId="478"/>
          <ac:spMkLst>
            <pc:docMk/>
            <pc:sldMk cId="880979706" sldId="297"/>
            <ac:spMk id="7" creationId="{8E148549-193A-94AB-72EA-B10C094DF42F}"/>
          </ac:spMkLst>
        </pc:spChg>
        <pc:spChg chg="add mod">
          <ac:chgData name="Liz Rabusa (PHS)" userId="8e98139b-983a-4f18-b0f0-115be2a53ff0" providerId="ADAL" clId="{19C248F3-7B4B-4098-99B6-2B4614692F87}" dt="2024-04-29T20:47:31.345" v="1572" actId="255"/>
          <ac:spMkLst>
            <pc:docMk/>
            <pc:sldMk cId="880979706" sldId="297"/>
            <ac:spMk id="9" creationId="{BA79D762-AC9D-9B49-C340-197352C062F3}"/>
          </ac:spMkLst>
        </pc:spChg>
        <pc:spChg chg="add mod">
          <ac:chgData name="Liz Rabusa (PHS)" userId="8e98139b-983a-4f18-b0f0-115be2a53ff0" providerId="ADAL" clId="{19C248F3-7B4B-4098-99B6-2B4614692F87}" dt="2024-04-29T20:46:56.774" v="1567" actId="1076"/>
          <ac:spMkLst>
            <pc:docMk/>
            <pc:sldMk cId="880979706" sldId="297"/>
            <ac:spMk id="10" creationId="{954D6694-AADA-F5F0-ED11-0808A959FF1C}"/>
          </ac:spMkLst>
        </pc:spChg>
        <pc:spChg chg="add mod">
          <ac:chgData name="Liz Rabusa (PHS)" userId="8e98139b-983a-4f18-b0f0-115be2a53ff0" providerId="ADAL" clId="{19C248F3-7B4B-4098-99B6-2B4614692F87}" dt="2024-04-29T20:47:37.133" v="1573" actId="1076"/>
          <ac:spMkLst>
            <pc:docMk/>
            <pc:sldMk cId="880979706" sldId="297"/>
            <ac:spMk id="12" creationId="{4316B945-2DBB-650B-F4B0-10D0465483FD}"/>
          </ac:spMkLst>
        </pc:spChg>
        <pc:picChg chg="del">
          <ac:chgData name="Liz Rabusa (PHS)" userId="8e98139b-983a-4f18-b0f0-115be2a53ff0" providerId="ADAL" clId="{19C248F3-7B4B-4098-99B6-2B4614692F87}" dt="2024-04-29T20:39:27.781" v="1529" actId="478"/>
          <ac:picMkLst>
            <pc:docMk/>
            <pc:sldMk cId="880979706" sldId="297"/>
            <ac:picMk id="3" creationId="{93CF9549-CC7C-0F5C-A4B6-7DF8983DD571}"/>
          </ac:picMkLst>
        </pc:picChg>
        <pc:picChg chg="del">
          <ac:chgData name="Liz Rabusa (PHS)" userId="8e98139b-983a-4f18-b0f0-115be2a53ff0" providerId="ADAL" clId="{19C248F3-7B4B-4098-99B6-2B4614692F87}" dt="2024-04-29T20:39:28.565" v="1530" actId="478"/>
          <ac:picMkLst>
            <pc:docMk/>
            <pc:sldMk cId="880979706" sldId="297"/>
            <ac:picMk id="4" creationId="{27568FD8-06A5-16EA-744F-F0D9222EF80D}"/>
          </ac:picMkLst>
        </pc:picChg>
        <pc:picChg chg="del mod">
          <ac:chgData name="Liz Rabusa (PHS)" userId="8e98139b-983a-4f18-b0f0-115be2a53ff0" providerId="ADAL" clId="{19C248F3-7B4B-4098-99B6-2B4614692F87}" dt="2024-04-29T20:39:23.277" v="1526" actId="478"/>
          <ac:picMkLst>
            <pc:docMk/>
            <pc:sldMk cId="880979706" sldId="297"/>
            <ac:picMk id="5" creationId="{3B245843-48E6-5998-8695-55390554C5F3}"/>
          </ac:picMkLst>
        </pc:picChg>
        <pc:picChg chg="add mod">
          <ac:chgData name="Liz Rabusa (PHS)" userId="8e98139b-983a-4f18-b0f0-115be2a53ff0" providerId="ADAL" clId="{19C248F3-7B4B-4098-99B6-2B4614692F87}" dt="2024-04-29T20:46:10.576" v="1556" actId="14100"/>
          <ac:picMkLst>
            <pc:docMk/>
            <pc:sldMk cId="880979706" sldId="297"/>
            <ac:picMk id="6" creationId="{35F86721-F4C8-52EA-7CF5-8AE9906E52C2}"/>
          </ac:picMkLst>
        </pc:picChg>
        <pc:picChg chg="add mod">
          <ac:chgData name="Liz Rabusa (PHS)" userId="8e98139b-983a-4f18-b0f0-115be2a53ff0" providerId="ADAL" clId="{19C248F3-7B4B-4098-99B6-2B4614692F87}" dt="2024-04-29T20:46:22.651" v="1559" actId="14100"/>
          <ac:picMkLst>
            <pc:docMk/>
            <pc:sldMk cId="880979706" sldId="297"/>
            <ac:picMk id="8" creationId="{92B48483-BA83-E025-A691-9A653DB7323C}"/>
          </ac:picMkLst>
        </pc:picChg>
      </pc:sldChg>
      <pc:sldChg chg="addSp delSp modSp add mod ord modNotesTx">
        <pc:chgData name="Liz Rabusa (PHS)" userId="8e98139b-983a-4f18-b0f0-115be2a53ff0" providerId="ADAL" clId="{19C248F3-7B4B-4098-99B6-2B4614692F87}" dt="2024-04-29T20:53:44.024" v="1622"/>
        <pc:sldMkLst>
          <pc:docMk/>
          <pc:sldMk cId="4056606688" sldId="298"/>
        </pc:sldMkLst>
        <pc:spChg chg="mod">
          <ac:chgData name="Liz Rabusa (PHS)" userId="8e98139b-983a-4f18-b0f0-115be2a53ff0" providerId="ADAL" clId="{19C248F3-7B4B-4098-99B6-2B4614692F87}" dt="2024-04-29T20:52:17.045" v="1612"/>
          <ac:spMkLst>
            <pc:docMk/>
            <pc:sldMk cId="4056606688" sldId="298"/>
            <ac:spMk id="2" creationId="{E228DE38-35E0-F329-E112-EC82AEF912CD}"/>
          </ac:spMkLst>
        </pc:spChg>
        <pc:spChg chg="del mod">
          <ac:chgData name="Liz Rabusa (PHS)" userId="8e98139b-983a-4f18-b0f0-115be2a53ff0" providerId="ADAL" clId="{19C248F3-7B4B-4098-99B6-2B4614692F87}" dt="2024-04-29T20:51:03.346" v="1601" actId="478"/>
          <ac:spMkLst>
            <pc:docMk/>
            <pc:sldMk cId="4056606688" sldId="298"/>
            <ac:spMk id="6" creationId="{422E2E7C-85BF-326B-8B8C-398A915333EF}"/>
          </ac:spMkLst>
        </pc:spChg>
        <pc:picChg chg="add del mod">
          <ac:chgData name="Liz Rabusa (PHS)" userId="8e98139b-983a-4f18-b0f0-115be2a53ff0" providerId="ADAL" clId="{19C248F3-7B4B-4098-99B6-2B4614692F87}" dt="2024-04-29T20:52:34.661" v="1615" actId="14100"/>
          <ac:picMkLst>
            <pc:docMk/>
            <pc:sldMk cId="4056606688" sldId="298"/>
            <ac:picMk id="3" creationId="{63F41673-291A-5FAD-8ABA-E250AEF04967}"/>
          </ac:picMkLst>
        </pc:picChg>
        <pc:picChg chg="add del mod">
          <ac:chgData name="Liz Rabusa (PHS)" userId="8e98139b-983a-4f18-b0f0-115be2a53ff0" providerId="ADAL" clId="{19C248F3-7B4B-4098-99B6-2B4614692F87}" dt="2024-04-29T20:52:15.288" v="1610"/>
          <ac:picMkLst>
            <pc:docMk/>
            <pc:sldMk cId="4056606688" sldId="298"/>
            <ac:picMk id="4" creationId="{308E9E99-6D66-2C7D-84D5-9185526D54BD}"/>
          </ac:picMkLst>
        </pc:picChg>
        <pc:picChg chg="add mod">
          <ac:chgData name="Liz Rabusa (PHS)" userId="8e98139b-983a-4f18-b0f0-115be2a53ff0" providerId="ADAL" clId="{19C248F3-7B4B-4098-99B6-2B4614692F87}" dt="2024-04-29T20:53:19.287" v="1619" actId="1076"/>
          <ac:picMkLst>
            <pc:docMk/>
            <pc:sldMk cId="4056606688" sldId="298"/>
            <ac:picMk id="5" creationId="{996F43E5-06BB-00A4-83AF-D2B5EC200A30}"/>
          </ac:picMkLst>
        </pc:picChg>
        <pc:picChg chg="add mod">
          <ac:chgData name="Liz Rabusa (PHS)" userId="8e98139b-983a-4f18-b0f0-115be2a53ff0" providerId="ADAL" clId="{19C248F3-7B4B-4098-99B6-2B4614692F87}" dt="2024-04-29T20:53:28.135" v="1621" actId="1076"/>
          <ac:picMkLst>
            <pc:docMk/>
            <pc:sldMk cId="4056606688" sldId="298"/>
            <ac:picMk id="7" creationId="{756133FF-883F-1693-4462-F2EDAC4F25DF}"/>
          </ac:picMkLst>
        </pc:picChg>
      </pc:sldChg>
      <pc:sldChg chg="addSp delSp modSp add mod modNotesTx">
        <pc:chgData name="Liz Rabusa (PHS)" userId="8e98139b-983a-4f18-b0f0-115be2a53ff0" providerId="ADAL" clId="{19C248F3-7B4B-4098-99B6-2B4614692F87}" dt="2024-04-29T20:56:01.042" v="1642"/>
        <pc:sldMkLst>
          <pc:docMk/>
          <pc:sldMk cId="767810503" sldId="299"/>
        </pc:sldMkLst>
        <pc:spChg chg="mod">
          <ac:chgData name="Liz Rabusa (PHS)" userId="8e98139b-983a-4f18-b0f0-115be2a53ff0" providerId="ADAL" clId="{19C248F3-7B4B-4098-99B6-2B4614692F87}" dt="2024-04-29T20:54:09.075" v="1624"/>
          <ac:spMkLst>
            <pc:docMk/>
            <pc:sldMk cId="767810503" sldId="299"/>
            <ac:spMk id="2" creationId="{E228DE38-35E0-F329-E112-EC82AEF912CD}"/>
          </ac:spMkLst>
        </pc:spChg>
        <pc:picChg chg="del">
          <ac:chgData name="Liz Rabusa (PHS)" userId="8e98139b-983a-4f18-b0f0-115be2a53ff0" providerId="ADAL" clId="{19C248F3-7B4B-4098-99B6-2B4614692F87}" dt="2024-04-29T20:54:14.115" v="1625" actId="478"/>
          <ac:picMkLst>
            <pc:docMk/>
            <pc:sldMk cId="767810503" sldId="299"/>
            <ac:picMk id="3" creationId="{63F41673-291A-5FAD-8ABA-E250AEF04967}"/>
          </ac:picMkLst>
        </pc:picChg>
        <pc:picChg chg="add del mod">
          <ac:chgData name="Liz Rabusa (PHS)" userId="8e98139b-983a-4f18-b0f0-115be2a53ff0" providerId="ADAL" clId="{19C248F3-7B4B-4098-99B6-2B4614692F87}" dt="2024-04-29T20:54:58.069" v="1632" actId="478"/>
          <ac:picMkLst>
            <pc:docMk/>
            <pc:sldMk cId="767810503" sldId="299"/>
            <ac:picMk id="4" creationId="{B28A5C4D-292D-BE8A-08D6-E00A91E9481D}"/>
          </ac:picMkLst>
        </pc:picChg>
        <pc:picChg chg="del">
          <ac:chgData name="Liz Rabusa (PHS)" userId="8e98139b-983a-4f18-b0f0-115be2a53ff0" providerId="ADAL" clId="{19C248F3-7B4B-4098-99B6-2B4614692F87}" dt="2024-04-29T20:54:15.179" v="1626" actId="478"/>
          <ac:picMkLst>
            <pc:docMk/>
            <pc:sldMk cId="767810503" sldId="299"/>
            <ac:picMk id="5" creationId="{996F43E5-06BB-00A4-83AF-D2B5EC200A30}"/>
          </ac:picMkLst>
        </pc:picChg>
        <pc:picChg chg="add mod">
          <ac:chgData name="Liz Rabusa (PHS)" userId="8e98139b-983a-4f18-b0f0-115be2a53ff0" providerId="ADAL" clId="{19C248F3-7B4B-4098-99B6-2B4614692F87}" dt="2024-04-29T20:55:22.596" v="1637" actId="14100"/>
          <ac:picMkLst>
            <pc:docMk/>
            <pc:sldMk cId="767810503" sldId="299"/>
            <ac:picMk id="6" creationId="{6BCE7794-5427-0996-E4EA-A3F18429B416}"/>
          </ac:picMkLst>
        </pc:picChg>
        <pc:picChg chg="del">
          <ac:chgData name="Liz Rabusa (PHS)" userId="8e98139b-983a-4f18-b0f0-115be2a53ff0" providerId="ADAL" clId="{19C248F3-7B4B-4098-99B6-2B4614692F87}" dt="2024-04-29T20:54:16.323" v="1627" actId="478"/>
          <ac:picMkLst>
            <pc:docMk/>
            <pc:sldMk cId="767810503" sldId="299"/>
            <ac:picMk id="7" creationId="{756133FF-883F-1693-4462-F2EDAC4F25DF}"/>
          </ac:picMkLst>
        </pc:picChg>
        <pc:picChg chg="add mod">
          <ac:chgData name="Liz Rabusa (PHS)" userId="8e98139b-983a-4f18-b0f0-115be2a53ff0" providerId="ADAL" clId="{19C248F3-7B4B-4098-99B6-2B4614692F87}" dt="2024-04-29T20:55:39.616" v="1641" actId="14100"/>
          <ac:picMkLst>
            <pc:docMk/>
            <pc:sldMk cId="767810503" sldId="299"/>
            <ac:picMk id="8" creationId="{5BD01510-BA86-8AF0-F9C5-7873B817AB80}"/>
          </ac:picMkLst>
        </pc:picChg>
      </pc:sldChg>
      <pc:sldChg chg="addSp modSp add mod ord modNotesTx">
        <pc:chgData name="Liz Rabusa (PHS)" userId="8e98139b-983a-4f18-b0f0-115be2a53ff0" providerId="ADAL" clId="{19C248F3-7B4B-4098-99B6-2B4614692F87}" dt="2024-04-29T21:00:48.972" v="1676"/>
        <pc:sldMkLst>
          <pc:docMk/>
          <pc:sldMk cId="176302953" sldId="300"/>
        </pc:sldMkLst>
        <pc:spChg chg="mod">
          <ac:chgData name="Liz Rabusa (PHS)" userId="8e98139b-983a-4f18-b0f0-115be2a53ff0" providerId="ADAL" clId="{19C248F3-7B4B-4098-99B6-2B4614692F87}" dt="2024-04-29T21:00:34.751" v="1675" actId="1076"/>
          <ac:spMkLst>
            <pc:docMk/>
            <pc:sldMk cId="176302953" sldId="300"/>
            <ac:spMk id="2" creationId="{E228DE38-35E0-F329-E112-EC82AEF912CD}"/>
          </ac:spMkLst>
        </pc:spChg>
        <pc:spChg chg="add mod">
          <ac:chgData name="Liz Rabusa (PHS)" userId="8e98139b-983a-4f18-b0f0-115be2a53ff0" providerId="ADAL" clId="{19C248F3-7B4B-4098-99B6-2B4614692F87}" dt="2024-04-29T20:59:08.658" v="1674" actId="15"/>
          <ac:spMkLst>
            <pc:docMk/>
            <pc:sldMk cId="176302953" sldId="300"/>
            <ac:spMk id="4" creationId="{08BFB630-32A4-77FF-4AC2-AC7D86003626}"/>
          </ac:spMkLst>
        </pc:spChg>
        <pc:spChg chg="mod">
          <ac:chgData name="Liz Rabusa (PHS)" userId="8e98139b-983a-4f18-b0f0-115be2a53ff0" providerId="ADAL" clId="{19C248F3-7B4B-4098-99B6-2B4614692F87}" dt="2024-04-29T20:56:40.515" v="1649" actId="1076"/>
          <ac:spMkLst>
            <pc:docMk/>
            <pc:sldMk cId="176302953" sldId="300"/>
            <ac:spMk id="6" creationId="{422E2E7C-85BF-326B-8B8C-398A915333EF}"/>
          </ac:spMkLst>
        </pc:spChg>
      </pc:sldChg>
      <pc:sldChg chg="addSp delSp modSp add mod modNotesTx">
        <pc:chgData name="Liz Rabusa (PHS)" userId="8e98139b-983a-4f18-b0f0-115be2a53ff0" providerId="ADAL" clId="{19C248F3-7B4B-4098-99B6-2B4614692F87}" dt="2024-04-29T21:38:36.604" v="2031" actId="27636"/>
        <pc:sldMkLst>
          <pc:docMk/>
          <pc:sldMk cId="1510975825" sldId="301"/>
        </pc:sldMkLst>
        <pc:spChg chg="mod">
          <ac:chgData name="Liz Rabusa (PHS)" userId="8e98139b-983a-4f18-b0f0-115be2a53ff0" providerId="ADAL" clId="{19C248F3-7B4B-4098-99B6-2B4614692F87}" dt="2024-04-29T21:01:23.797" v="1679" actId="27636"/>
          <ac:spMkLst>
            <pc:docMk/>
            <pc:sldMk cId="1510975825" sldId="301"/>
            <ac:spMk id="2" creationId="{E228DE38-35E0-F329-E112-EC82AEF912CD}"/>
          </ac:spMkLst>
        </pc:spChg>
        <pc:spChg chg="add mod">
          <ac:chgData name="Liz Rabusa (PHS)" userId="8e98139b-983a-4f18-b0f0-115be2a53ff0" providerId="ADAL" clId="{19C248F3-7B4B-4098-99B6-2B4614692F87}" dt="2024-04-29T21:38:36.604" v="2031" actId="27636"/>
          <ac:spMkLst>
            <pc:docMk/>
            <pc:sldMk cId="1510975825" sldId="301"/>
            <ac:spMk id="3" creationId="{AE84F387-08F6-0F63-C65C-4DFC55BF3334}"/>
          </ac:spMkLst>
        </pc:spChg>
        <pc:spChg chg="del mod">
          <ac:chgData name="Liz Rabusa (PHS)" userId="8e98139b-983a-4f18-b0f0-115be2a53ff0" providerId="ADAL" clId="{19C248F3-7B4B-4098-99B6-2B4614692F87}" dt="2024-04-29T21:01:44.295" v="1683" actId="478"/>
          <ac:spMkLst>
            <pc:docMk/>
            <pc:sldMk cId="1510975825" sldId="301"/>
            <ac:spMk id="4" creationId="{08BFB630-32A4-77FF-4AC2-AC7D86003626}"/>
          </ac:spMkLst>
        </pc:spChg>
      </pc:sldChg>
      <pc:sldChg chg="addSp delSp modSp add mod">
        <pc:chgData name="Liz Rabusa (PHS)" userId="8e98139b-983a-4f18-b0f0-115be2a53ff0" providerId="ADAL" clId="{19C248F3-7B4B-4098-99B6-2B4614692F87}" dt="2024-04-29T21:03:59.388" v="1772" actId="14100"/>
        <pc:sldMkLst>
          <pc:docMk/>
          <pc:sldMk cId="2029796275" sldId="302"/>
        </pc:sldMkLst>
        <pc:spChg chg="mod">
          <ac:chgData name="Liz Rabusa (PHS)" userId="8e98139b-983a-4f18-b0f0-115be2a53ff0" providerId="ADAL" clId="{19C248F3-7B4B-4098-99B6-2B4614692F87}" dt="2024-04-29T21:03:22.548" v="1766"/>
          <ac:spMkLst>
            <pc:docMk/>
            <pc:sldMk cId="2029796275" sldId="302"/>
            <ac:spMk id="2" creationId="{E228DE38-35E0-F329-E112-EC82AEF912CD}"/>
          </ac:spMkLst>
        </pc:spChg>
        <pc:spChg chg="del">
          <ac:chgData name="Liz Rabusa (PHS)" userId="8e98139b-983a-4f18-b0f0-115be2a53ff0" providerId="ADAL" clId="{19C248F3-7B4B-4098-99B6-2B4614692F87}" dt="2024-04-29T21:03:38.056" v="1767" actId="478"/>
          <ac:spMkLst>
            <pc:docMk/>
            <pc:sldMk cId="2029796275" sldId="302"/>
            <ac:spMk id="3" creationId="{AE84F387-08F6-0F63-C65C-4DFC55BF3334}"/>
          </ac:spMkLst>
        </pc:spChg>
        <pc:spChg chg="mod">
          <ac:chgData name="Liz Rabusa (PHS)" userId="8e98139b-983a-4f18-b0f0-115be2a53ff0" providerId="ADAL" clId="{19C248F3-7B4B-4098-99B6-2B4614692F87}" dt="2024-04-29T21:03:43.414" v="1768"/>
          <ac:spMkLst>
            <pc:docMk/>
            <pc:sldMk cId="2029796275" sldId="302"/>
            <ac:spMk id="5" creationId="{73BB4B84-1B62-EBFF-1B50-EC20FEAF9AFA}"/>
          </ac:spMkLst>
        </pc:spChg>
        <pc:spChg chg="mod">
          <ac:chgData name="Liz Rabusa (PHS)" userId="8e98139b-983a-4f18-b0f0-115be2a53ff0" providerId="ADAL" clId="{19C248F3-7B4B-4098-99B6-2B4614692F87}" dt="2024-04-29T21:03:43.414" v="1768"/>
          <ac:spMkLst>
            <pc:docMk/>
            <pc:sldMk cId="2029796275" sldId="302"/>
            <ac:spMk id="7" creationId="{0DF6D899-A3E6-742E-9F20-827F32CF53D6}"/>
          </ac:spMkLst>
        </pc:spChg>
        <pc:spChg chg="mod">
          <ac:chgData name="Liz Rabusa (PHS)" userId="8e98139b-983a-4f18-b0f0-115be2a53ff0" providerId="ADAL" clId="{19C248F3-7B4B-4098-99B6-2B4614692F87}" dt="2024-04-29T21:03:43.414" v="1768"/>
          <ac:spMkLst>
            <pc:docMk/>
            <pc:sldMk cId="2029796275" sldId="302"/>
            <ac:spMk id="8" creationId="{12A0C5F0-AAA3-A564-63B6-9B151A2C9C01}"/>
          </ac:spMkLst>
        </pc:spChg>
        <pc:spChg chg="mod">
          <ac:chgData name="Liz Rabusa (PHS)" userId="8e98139b-983a-4f18-b0f0-115be2a53ff0" providerId="ADAL" clId="{19C248F3-7B4B-4098-99B6-2B4614692F87}" dt="2024-04-29T21:03:43.414" v="1768"/>
          <ac:spMkLst>
            <pc:docMk/>
            <pc:sldMk cId="2029796275" sldId="302"/>
            <ac:spMk id="9" creationId="{A6991772-B313-7D6F-6724-0463DD14FA78}"/>
          </ac:spMkLst>
        </pc:spChg>
        <pc:spChg chg="mod">
          <ac:chgData name="Liz Rabusa (PHS)" userId="8e98139b-983a-4f18-b0f0-115be2a53ff0" providerId="ADAL" clId="{19C248F3-7B4B-4098-99B6-2B4614692F87}" dt="2024-04-29T21:03:43.414" v="1768"/>
          <ac:spMkLst>
            <pc:docMk/>
            <pc:sldMk cId="2029796275" sldId="302"/>
            <ac:spMk id="10" creationId="{656967BF-1443-CBAC-5C30-19151E534AB2}"/>
          </ac:spMkLst>
        </pc:spChg>
        <pc:grpChg chg="add mod">
          <ac:chgData name="Liz Rabusa (PHS)" userId="8e98139b-983a-4f18-b0f0-115be2a53ff0" providerId="ADAL" clId="{19C248F3-7B4B-4098-99B6-2B4614692F87}" dt="2024-04-29T21:03:46.984" v="1769" actId="1076"/>
          <ac:grpSpMkLst>
            <pc:docMk/>
            <pc:sldMk cId="2029796275" sldId="302"/>
            <ac:grpSpMk id="4" creationId="{E81E05B2-7031-B072-461A-5954B2469A80}"/>
          </ac:grpSpMkLst>
        </pc:grpChg>
        <pc:picChg chg="add mod">
          <ac:chgData name="Liz Rabusa (PHS)" userId="8e98139b-983a-4f18-b0f0-115be2a53ff0" providerId="ADAL" clId="{19C248F3-7B4B-4098-99B6-2B4614692F87}" dt="2024-04-29T21:03:59.388" v="1772" actId="14100"/>
          <ac:picMkLst>
            <pc:docMk/>
            <pc:sldMk cId="2029796275" sldId="302"/>
            <ac:picMk id="11" creationId="{0C572F9D-E905-0EDF-2482-1F0E2F498BF0}"/>
          </ac:picMkLst>
        </pc:picChg>
      </pc:sldChg>
      <pc:sldChg chg="addSp delSp modSp add mod">
        <pc:chgData name="Liz Rabusa (PHS)" userId="8e98139b-983a-4f18-b0f0-115be2a53ff0" providerId="ADAL" clId="{19C248F3-7B4B-4098-99B6-2B4614692F87}" dt="2024-04-29T21:40:21.760" v="2038" actId="14100"/>
        <pc:sldMkLst>
          <pc:docMk/>
          <pc:sldMk cId="298243598" sldId="303"/>
        </pc:sldMkLst>
        <pc:spChg chg="mod">
          <ac:chgData name="Liz Rabusa (PHS)" userId="8e98139b-983a-4f18-b0f0-115be2a53ff0" providerId="ADAL" clId="{19C248F3-7B4B-4098-99B6-2B4614692F87}" dt="2024-04-29T21:40:03.262" v="2033"/>
          <ac:spMkLst>
            <pc:docMk/>
            <pc:sldMk cId="298243598" sldId="303"/>
            <ac:spMk id="2" creationId="{E228DE38-35E0-F329-E112-EC82AEF912CD}"/>
          </ac:spMkLst>
        </pc:spChg>
        <pc:grpChg chg="del">
          <ac:chgData name="Liz Rabusa (PHS)" userId="8e98139b-983a-4f18-b0f0-115be2a53ff0" providerId="ADAL" clId="{19C248F3-7B4B-4098-99B6-2B4614692F87}" dt="2024-04-29T21:04:24.215" v="1776" actId="478"/>
          <ac:grpSpMkLst>
            <pc:docMk/>
            <pc:sldMk cId="298243598" sldId="303"/>
            <ac:grpSpMk id="4" creationId="{E81E05B2-7031-B072-461A-5954B2469A80}"/>
          </ac:grpSpMkLst>
        </pc:grpChg>
        <pc:picChg chg="add del mod">
          <ac:chgData name="Liz Rabusa (PHS)" userId="8e98139b-983a-4f18-b0f0-115be2a53ff0" providerId="ADAL" clId="{19C248F3-7B4B-4098-99B6-2B4614692F87}" dt="2024-04-29T21:05:37.482" v="1783" actId="478"/>
          <ac:picMkLst>
            <pc:docMk/>
            <pc:sldMk cId="298243598" sldId="303"/>
            <ac:picMk id="3" creationId="{8AE3C6A3-780F-55CF-F477-70539C76C8C8}"/>
          </ac:picMkLst>
        </pc:picChg>
        <pc:picChg chg="del">
          <ac:chgData name="Liz Rabusa (PHS)" userId="8e98139b-983a-4f18-b0f0-115be2a53ff0" providerId="ADAL" clId="{19C248F3-7B4B-4098-99B6-2B4614692F87}" dt="2024-04-29T21:04:25.647" v="1777" actId="478"/>
          <ac:picMkLst>
            <pc:docMk/>
            <pc:sldMk cId="298243598" sldId="303"/>
            <ac:picMk id="11" creationId="{0C572F9D-E905-0EDF-2482-1F0E2F498BF0}"/>
          </ac:picMkLst>
        </pc:picChg>
        <pc:picChg chg="add del mod">
          <ac:chgData name="Liz Rabusa (PHS)" userId="8e98139b-983a-4f18-b0f0-115be2a53ff0" providerId="ADAL" clId="{19C248F3-7B4B-4098-99B6-2B4614692F87}" dt="2024-04-29T21:40:09.166" v="2034" actId="478"/>
          <ac:picMkLst>
            <pc:docMk/>
            <pc:sldMk cId="298243598" sldId="303"/>
            <ac:picMk id="12" creationId="{101D0D80-C952-539A-8E8F-558A449AD4E4}"/>
          </ac:picMkLst>
        </pc:picChg>
        <pc:picChg chg="add mod">
          <ac:chgData name="Liz Rabusa (PHS)" userId="8e98139b-983a-4f18-b0f0-115be2a53ff0" providerId="ADAL" clId="{19C248F3-7B4B-4098-99B6-2B4614692F87}" dt="2024-04-29T21:40:21.760" v="2038" actId="14100"/>
          <ac:picMkLst>
            <pc:docMk/>
            <pc:sldMk cId="298243598" sldId="303"/>
            <ac:picMk id="13" creationId="{7A728827-6802-A960-C4E5-C431FFA2FCD3}"/>
          </ac:picMkLst>
        </pc:picChg>
      </pc:sldChg>
      <pc:sldChg chg="modSp add mod ord modNotesTx">
        <pc:chgData name="Liz Rabusa (PHS)" userId="8e98139b-983a-4f18-b0f0-115be2a53ff0" providerId="ADAL" clId="{19C248F3-7B4B-4098-99B6-2B4614692F87}" dt="2024-04-29T21:07:50.607" v="1813"/>
        <pc:sldMkLst>
          <pc:docMk/>
          <pc:sldMk cId="2549250880" sldId="304"/>
        </pc:sldMkLst>
        <pc:spChg chg="mod">
          <ac:chgData name="Liz Rabusa (PHS)" userId="8e98139b-983a-4f18-b0f0-115be2a53ff0" providerId="ADAL" clId="{19C248F3-7B4B-4098-99B6-2B4614692F87}" dt="2024-04-29T21:06:45.215" v="1800" actId="27636"/>
          <ac:spMkLst>
            <pc:docMk/>
            <pc:sldMk cId="2549250880" sldId="304"/>
            <ac:spMk id="2" creationId="{E228DE38-35E0-F329-E112-EC82AEF912CD}"/>
          </ac:spMkLst>
        </pc:spChg>
        <pc:spChg chg="mod">
          <ac:chgData name="Liz Rabusa (PHS)" userId="8e98139b-983a-4f18-b0f0-115be2a53ff0" providerId="ADAL" clId="{19C248F3-7B4B-4098-99B6-2B4614692F87}" dt="2024-04-29T21:07:40.408" v="1812" actId="113"/>
          <ac:spMkLst>
            <pc:docMk/>
            <pc:sldMk cId="2549250880" sldId="304"/>
            <ac:spMk id="4" creationId="{08BFB630-32A4-77FF-4AC2-AC7D86003626}"/>
          </ac:spMkLst>
        </pc:spChg>
      </pc:sldChg>
      <pc:sldChg chg="addSp delSp modSp add mod">
        <pc:chgData name="Liz Rabusa (PHS)" userId="8e98139b-983a-4f18-b0f0-115be2a53ff0" providerId="ADAL" clId="{19C248F3-7B4B-4098-99B6-2B4614692F87}" dt="2024-04-29T21:08:32.546" v="1818" actId="1076"/>
        <pc:sldMkLst>
          <pc:docMk/>
          <pc:sldMk cId="2819340400" sldId="305"/>
        </pc:sldMkLst>
        <pc:spChg chg="mod">
          <ac:chgData name="Liz Rabusa (PHS)" userId="8e98139b-983a-4f18-b0f0-115be2a53ff0" providerId="ADAL" clId="{19C248F3-7B4B-4098-99B6-2B4614692F87}" dt="2024-04-29T21:08:15.813" v="1815"/>
          <ac:spMkLst>
            <pc:docMk/>
            <pc:sldMk cId="2819340400" sldId="305"/>
            <ac:spMk id="2" creationId="{E228DE38-35E0-F329-E112-EC82AEF912CD}"/>
          </ac:spMkLst>
        </pc:spChg>
        <pc:spChg chg="del">
          <ac:chgData name="Liz Rabusa (PHS)" userId="8e98139b-983a-4f18-b0f0-115be2a53ff0" providerId="ADAL" clId="{19C248F3-7B4B-4098-99B6-2B4614692F87}" dt="2024-04-29T21:08:27.586" v="1816" actId="478"/>
          <ac:spMkLst>
            <pc:docMk/>
            <pc:sldMk cId="2819340400" sldId="305"/>
            <ac:spMk id="4" creationId="{08BFB630-32A4-77FF-4AC2-AC7D86003626}"/>
          </ac:spMkLst>
        </pc:spChg>
        <pc:picChg chg="add mod">
          <ac:chgData name="Liz Rabusa (PHS)" userId="8e98139b-983a-4f18-b0f0-115be2a53ff0" providerId="ADAL" clId="{19C248F3-7B4B-4098-99B6-2B4614692F87}" dt="2024-04-29T21:08:32.546" v="1818" actId="1076"/>
          <ac:picMkLst>
            <pc:docMk/>
            <pc:sldMk cId="2819340400" sldId="305"/>
            <ac:picMk id="3" creationId="{A4F9C48D-404B-8423-84D9-904E016F3139}"/>
          </ac:picMkLst>
        </pc:picChg>
      </pc:sldChg>
      <pc:sldChg chg="addSp delSp modSp add mod ord">
        <pc:chgData name="Liz Rabusa (PHS)" userId="8e98139b-983a-4f18-b0f0-115be2a53ff0" providerId="ADAL" clId="{19C248F3-7B4B-4098-99B6-2B4614692F87}" dt="2024-04-29T21:11:24.668" v="1843"/>
        <pc:sldMkLst>
          <pc:docMk/>
          <pc:sldMk cId="4096749854" sldId="306"/>
        </pc:sldMkLst>
        <pc:spChg chg="mod">
          <ac:chgData name="Liz Rabusa (PHS)" userId="8e98139b-983a-4f18-b0f0-115be2a53ff0" providerId="ADAL" clId="{19C248F3-7B4B-4098-99B6-2B4614692F87}" dt="2024-04-29T21:09:39.308" v="1834" actId="1076"/>
          <ac:spMkLst>
            <pc:docMk/>
            <pc:sldMk cId="4096749854" sldId="306"/>
            <ac:spMk id="2" creationId="{E228DE38-35E0-F329-E112-EC82AEF912CD}"/>
          </ac:spMkLst>
        </pc:spChg>
        <pc:spChg chg="mod">
          <ac:chgData name="Liz Rabusa (PHS)" userId="8e98139b-983a-4f18-b0f0-115be2a53ff0" providerId="ADAL" clId="{19C248F3-7B4B-4098-99B6-2B4614692F87}" dt="2024-04-29T21:09:45.541" v="1835" actId="403"/>
          <ac:spMkLst>
            <pc:docMk/>
            <pc:sldMk cId="4096749854" sldId="306"/>
            <ac:spMk id="6" creationId="{422E2E7C-85BF-326B-8B8C-398A915333EF}"/>
          </ac:spMkLst>
        </pc:spChg>
        <pc:picChg chg="del">
          <ac:chgData name="Liz Rabusa (PHS)" userId="8e98139b-983a-4f18-b0f0-115be2a53ff0" providerId="ADAL" clId="{19C248F3-7B4B-4098-99B6-2B4614692F87}" dt="2024-04-29T21:10:35.574" v="1838"/>
          <ac:picMkLst>
            <pc:docMk/>
            <pc:sldMk cId="4096749854" sldId="306"/>
            <ac:picMk id="3" creationId="{A6F73C8A-336F-0247-78AC-63D25CB52239}"/>
          </ac:picMkLst>
        </pc:picChg>
        <pc:picChg chg="del">
          <ac:chgData name="Liz Rabusa (PHS)" userId="8e98139b-983a-4f18-b0f0-115be2a53ff0" providerId="ADAL" clId="{19C248F3-7B4B-4098-99B6-2B4614692F87}" dt="2024-04-29T21:10:46.936" v="1839"/>
          <ac:picMkLst>
            <pc:docMk/>
            <pc:sldMk cId="4096749854" sldId="306"/>
            <ac:picMk id="4" creationId="{D51C9441-BB2F-3E74-98EB-27B0C8468EF4}"/>
          </ac:picMkLst>
        </pc:picChg>
        <pc:picChg chg="add del mod">
          <ac:chgData name="Liz Rabusa (PHS)" userId="8e98139b-983a-4f18-b0f0-115be2a53ff0" providerId="ADAL" clId="{19C248F3-7B4B-4098-99B6-2B4614692F87}" dt="2024-04-29T21:10:53.832" v="1841"/>
          <ac:picMkLst>
            <pc:docMk/>
            <pc:sldMk cId="4096749854" sldId="306"/>
            <ac:picMk id="5" creationId="{AEF7C8C0-084A-33BA-D317-8F719345AB18}"/>
          </ac:picMkLst>
        </pc:picChg>
        <pc:picChg chg="del">
          <ac:chgData name="Liz Rabusa (PHS)" userId="8e98139b-983a-4f18-b0f0-115be2a53ff0" providerId="ADAL" clId="{19C248F3-7B4B-4098-99B6-2B4614692F87}" dt="2024-04-29T21:11:07.904" v="1842"/>
          <ac:picMkLst>
            <pc:docMk/>
            <pc:sldMk cId="4096749854" sldId="306"/>
            <ac:picMk id="7" creationId="{443340C3-F154-AC21-B9BC-45BAB45B7E1A}"/>
          </ac:picMkLst>
        </pc:picChg>
        <pc:picChg chg="del">
          <ac:chgData name="Liz Rabusa (PHS)" userId="8e98139b-983a-4f18-b0f0-115be2a53ff0" providerId="ADAL" clId="{19C248F3-7B4B-4098-99B6-2B4614692F87}" dt="2024-04-29T21:11:24.668" v="1843"/>
          <ac:picMkLst>
            <pc:docMk/>
            <pc:sldMk cId="4096749854" sldId="306"/>
            <ac:picMk id="8" creationId="{F3B9FDAC-3DAD-605D-6C9E-40C5A500E522}"/>
          </ac:picMkLst>
        </pc:picChg>
      </pc:sldChg>
      <pc:sldChg chg="add del">
        <pc:chgData name="Liz Rabusa (PHS)" userId="8e98139b-983a-4f18-b0f0-115be2a53ff0" providerId="ADAL" clId="{19C248F3-7B4B-4098-99B6-2B4614692F87}" dt="2024-04-29T21:10:27.014" v="1837" actId="47"/>
        <pc:sldMkLst>
          <pc:docMk/>
          <pc:sldMk cId="145904271" sldId="307"/>
        </pc:sldMkLst>
      </pc:sldChg>
      <pc:sldChg chg="addSp delSp modSp add mod modNotesTx">
        <pc:chgData name="Liz Rabusa (PHS)" userId="8e98139b-983a-4f18-b0f0-115be2a53ff0" providerId="ADAL" clId="{19C248F3-7B4B-4098-99B6-2B4614692F87}" dt="2024-04-29T21:12:28.151" v="1851"/>
        <pc:sldMkLst>
          <pc:docMk/>
          <pc:sldMk cId="467941863" sldId="307"/>
        </pc:sldMkLst>
        <pc:spChg chg="del">
          <ac:chgData name="Liz Rabusa (PHS)" userId="8e98139b-983a-4f18-b0f0-115be2a53ff0" providerId="ADAL" clId="{19C248F3-7B4B-4098-99B6-2B4614692F87}" dt="2024-04-29T21:11:54.980" v="1847" actId="478"/>
          <ac:spMkLst>
            <pc:docMk/>
            <pc:sldMk cId="467941863" sldId="307"/>
            <ac:spMk id="2" creationId="{E228DE38-35E0-F329-E112-EC82AEF912CD}"/>
          </ac:spMkLst>
        </pc:spChg>
        <pc:spChg chg="add del mod">
          <ac:chgData name="Liz Rabusa (PHS)" userId="8e98139b-983a-4f18-b0f0-115be2a53ff0" providerId="ADAL" clId="{19C248F3-7B4B-4098-99B6-2B4614692F87}" dt="2024-04-29T21:11:57.651" v="1848" actId="478"/>
          <ac:spMkLst>
            <pc:docMk/>
            <pc:sldMk cId="467941863" sldId="307"/>
            <ac:spMk id="4" creationId="{21C081F3-D521-522A-7D31-AB5AABDEF475}"/>
          </ac:spMkLst>
        </pc:spChg>
        <pc:spChg chg="del mod">
          <ac:chgData name="Liz Rabusa (PHS)" userId="8e98139b-983a-4f18-b0f0-115be2a53ff0" providerId="ADAL" clId="{19C248F3-7B4B-4098-99B6-2B4614692F87}" dt="2024-04-29T21:11:51.451" v="1846" actId="478"/>
          <ac:spMkLst>
            <pc:docMk/>
            <pc:sldMk cId="467941863" sldId="307"/>
            <ac:spMk id="6" creationId="{422E2E7C-85BF-326B-8B8C-398A915333EF}"/>
          </ac:spMkLst>
        </pc:spChg>
        <pc:picChg chg="add mod">
          <ac:chgData name="Liz Rabusa (PHS)" userId="8e98139b-983a-4f18-b0f0-115be2a53ff0" providerId="ADAL" clId="{19C248F3-7B4B-4098-99B6-2B4614692F87}" dt="2024-04-29T21:12:14.572" v="1850" actId="14100"/>
          <ac:picMkLst>
            <pc:docMk/>
            <pc:sldMk cId="467941863" sldId="307"/>
            <ac:picMk id="5" creationId="{E193042E-DF1E-B272-4D96-65284D54B817}"/>
          </ac:picMkLst>
        </pc:picChg>
      </pc:sldChg>
      <pc:sldChg chg="addSp delSp modSp add mod ord">
        <pc:chgData name="Liz Rabusa (PHS)" userId="8e98139b-983a-4f18-b0f0-115be2a53ff0" providerId="ADAL" clId="{19C248F3-7B4B-4098-99B6-2B4614692F87}" dt="2024-04-29T21:13:55.210" v="1865" actId="14100"/>
        <pc:sldMkLst>
          <pc:docMk/>
          <pc:sldMk cId="1986028909" sldId="308"/>
        </pc:sldMkLst>
        <pc:spChg chg="mod">
          <ac:chgData name="Liz Rabusa (PHS)" userId="8e98139b-983a-4f18-b0f0-115be2a53ff0" providerId="ADAL" clId="{19C248F3-7B4B-4098-99B6-2B4614692F87}" dt="2024-04-29T21:13:17.537" v="1857"/>
          <ac:spMkLst>
            <pc:docMk/>
            <pc:sldMk cId="1986028909" sldId="308"/>
            <ac:spMk id="2" creationId="{E228DE38-35E0-F329-E112-EC82AEF912CD}"/>
          </ac:spMkLst>
        </pc:spChg>
        <pc:spChg chg="del">
          <ac:chgData name="Liz Rabusa (PHS)" userId="8e98139b-983a-4f18-b0f0-115be2a53ff0" providerId="ADAL" clId="{19C248F3-7B4B-4098-99B6-2B4614692F87}" dt="2024-04-29T21:13:25.061" v="1858" actId="478"/>
          <ac:spMkLst>
            <pc:docMk/>
            <pc:sldMk cId="1986028909" sldId="308"/>
            <ac:spMk id="6" creationId="{422E2E7C-85BF-326B-8B8C-398A915333EF}"/>
          </ac:spMkLst>
        </pc:spChg>
        <pc:picChg chg="add mod">
          <ac:chgData name="Liz Rabusa (PHS)" userId="8e98139b-983a-4f18-b0f0-115be2a53ff0" providerId="ADAL" clId="{19C248F3-7B4B-4098-99B6-2B4614692F87}" dt="2024-04-29T21:13:55.210" v="1865" actId="14100"/>
          <ac:picMkLst>
            <pc:docMk/>
            <pc:sldMk cId="1986028909" sldId="308"/>
            <ac:picMk id="3" creationId="{850E25EA-307B-781D-0560-3E4730671F24}"/>
          </ac:picMkLst>
        </pc:picChg>
      </pc:sldChg>
      <pc:sldChg chg="addSp delSp modSp add mod">
        <pc:chgData name="Liz Rabusa (PHS)" userId="8e98139b-983a-4f18-b0f0-115be2a53ff0" providerId="ADAL" clId="{19C248F3-7B4B-4098-99B6-2B4614692F87}" dt="2024-04-29T21:14:56.887" v="1877" actId="1076"/>
        <pc:sldMkLst>
          <pc:docMk/>
          <pc:sldMk cId="4077230040" sldId="309"/>
        </pc:sldMkLst>
        <pc:spChg chg="mod">
          <ac:chgData name="Liz Rabusa (PHS)" userId="8e98139b-983a-4f18-b0f0-115be2a53ff0" providerId="ADAL" clId="{19C248F3-7B4B-4098-99B6-2B4614692F87}" dt="2024-04-29T21:14:32.667" v="1871"/>
          <ac:spMkLst>
            <pc:docMk/>
            <pc:sldMk cId="4077230040" sldId="309"/>
            <ac:spMk id="2" creationId="{E228DE38-35E0-F329-E112-EC82AEF912CD}"/>
          </ac:spMkLst>
        </pc:spChg>
        <pc:picChg chg="del">
          <ac:chgData name="Liz Rabusa (PHS)" userId="8e98139b-983a-4f18-b0f0-115be2a53ff0" providerId="ADAL" clId="{19C248F3-7B4B-4098-99B6-2B4614692F87}" dt="2024-04-29T21:14:08.852" v="1867" actId="478"/>
          <ac:picMkLst>
            <pc:docMk/>
            <pc:sldMk cId="4077230040" sldId="309"/>
            <ac:picMk id="3" creationId="{850E25EA-307B-781D-0560-3E4730671F24}"/>
          </ac:picMkLst>
        </pc:picChg>
        <pc:picChg chg="add mod">
          <ac:chgData name="Liz Rabusa (PHS)" userId="8e98139b-983a-4f18-b0f0-115be2a53ff0" providerId="ADAL" clId="{19C248F3-7B4B-4098-99B6-2B4614692F87}" dt="2024-04-29T21:14:56.887" v="1877" actId="1076"/>
          <ac:picMkLst>
            <pc:docMk/>
            <pc:sldMk cId="4077230040" sldId="309"/>
            <ac:picMk id="4" creationId="{C1A1C062-91CA-EEFF-9BF7-357FA7381920}"/>
          </ac:picMkLst>
        </pc:picChg>
      </pc:sldChg>
      <pc:sldChg chg="modSp add mod ord">
        <pc:chgData name="Liz Rabusa (PHS)" userId="8e98139b-983a-4f18-b0f0-115be2a53ff0" providerId="ADAL" clId="{19C248F3-7B4B-4098-99B6-2B4614692F87}" dt="2024-04-29T21:16:43.896" v="1893" actId="404"/>
        <pc:sldMkLst>
          <pc:docMk/>
          <pc:sldMk cId="365630918" sldId="310"/>
        </pc:sldMkLst>
        <pc:spChg chg="mod">
          <ac:chgData name="Liz Rabusa (PHS)" userId="8e98139b-983a-4f18-b0f0-115be2a53ff0" providerId="ADAL" clId="{19C248F3-7B4B-4098-99B6-2B4614692F87}" dt="2024-04-29T21:15:36.057" v="1881"/>
          <ac:spMkLst>
            <pc:docMk/>
            <pc:sldMk cId="365630918" sldId="310"/>
            <ac:spMk id="2" creationId="{E228DE38-35E0-F329-E112-EC82AEF912CD}"/>
          </ac:spMkLst>
        </pc:spChg>
        <pc:spChg chg="mod">
          <ac:chgData name="Liz Rabusa (PHS)" userId="8e98139b-983a-4f18-b0f0-115be2a53ff0" providerId="ADAL" clId="{19C248F3-7B4B-4098-99B6-2B4614692F87}" dt="2024-04-29T21:16:43.896" v="1893" actId="404"/>
          <ac:spMkLst>
            <pc:docMk/>
            <pc:sldMk cId="365630918" sldId="310"/>
            <ac:spMk id="6" creationId="{422E2E7C-85BF-326B-8B8C-398A915333EF}"/>
          </ac:spMkLst>
        </pc:spChg>
      </pc:sldChg>
      <pc:sldChg chg="modSp add mod">
        <pc:chgData name="Liz Rabusa (PHS)" userId="8e98139b-983a-4f18-b0f0-115be2a53ff0" providerId="ADAL" clId="{19C248F3-7B4B-4098-99B6-2B4614692F87}" dt="2024-04-29T21:18:23.084" v="1904" actId="1076"/>
        <pc:sldMkLst>
          <pc:docMk/>
          <pc:sldMk cId="1157221774" sldId="311"/>
        </pc:sldMkLst>
        <pc:spChg chg="mod">
          <ac:chgData name="Liz Rabusa (PHS)" userId="8e98139b-983a-4f18-b0f0-115be2a53ff0" providerId="ADAL" clId="{19C248F3-7B4B-4098-99B6-2B4614692F87}" dt="2024-04-29T21:18:23.084" v="1904" actId="1076"/>
          <ac:spMkLst>
            <pc:docMk/>
            <pc:sldMk cId="1157221774" sldId="311"/>
            <ac:spMk id="2" creationId="{E228DE38-35E0-F329-E112-EC82AEF912CD}"/>
          </ac:spMkLst>
        </pc:spChg>
        <pc:spChg chg="mod">
          <ac:chgData name="Liz Rabusa (PHS)" userId="8e98139b-983a-4f18-b0f0-115be2a53ff0" providerId="ADAL" clId="{19C248F3-7B4B-4098-99B6-2B4614692F87}" dt="2024-04-29T21:18:12.891" v="1903" actId="1076"/>
          <ac:spMkLst>
            <pc:docMk/>
            <pc:sldMk cId="1157221774" sldId="311"/>
            <ac:spMk id="6" creationId="{422E2E7C-85BF-326B-8B8C-398A915333EF}"/>
          </ac:spMkLst>
        </pc:spChg>
      </pc:sldChg>
      <pc:sldChg chg="modSp add mod ord modNotesTx">
        <pc:chgData name="Liz Rabusa (PHS)" userId="8e98139b-983a-4f18-b0f0-115be2a53ff0" providerId="ADAL" clId="{19C248F3-7B4B-4098-99B6-2B4614692F87}" dt="2024-04-29T21:21:07.939" v="1928"/>
        <pc:sldMkLst>
          <pc:docMk/>
          <pc:sldMk cId="3404277094" sldId="312"/>
        </pc:sldMkLst>
        <pc:spChg chg="mod">
          <ac:chgData name="Liz Rabusa (PHS)" userId="8e98139b-983a-4f18-b0f0-115be2a53ff0" providerId="ADAL" clId="{19C248F3-7B4B-4098-99B6-2B4614692F87}" dt="2024-04-29T21:20:57.308" v="1927" actId="404"/>
          <ac:spMkLst>
            <pc:docMk/>
            <pc:sldMk cId="3404277094" sldId="312"/>
            <ac:spMk id="6" creationId="{422E2E7C-85BF-326B-8B8C-398A915333EF}"/>
          </ac:spMkLst>
        </pc:spChg>
      </pc:sldChg>
      <pc:sldChg chg="addSp delSp modSp add mod">
        <pc:chgData name="Liz Rabusa (PHS)" userId="8e98139b-983a-4f18-b0f0-115be2a53ff0" providerId="ADAL" clId="{19C248F3-7B4B-4098-99B6-2B4614692F87}" dt="2024-04-29T21:22:15.886" v="1938" actId="14100"/>
        <pc:sldMkLst>
          <pc:docMk/>
          <pc:sldMk cId="1106184421" sldId="313"/>
        </pc:sldMkLst>
        <pc:spChg chg="del">
          <ac:chgData name="Liz Rabusa (PHS)" userId="8e98139b-983a-4f18-b0f0-115be2a53ff0" providerId="ADAL" clId="{19C248F3-7B4B-4098-99B6-2B4614692F87}" dt="2024-04-29T21:21:59.985" v="1934" actId="478"/>
          <ac:spMkLst>
            <pc:docMk/>
            <pc:sldMk cId="1106184421" sldId="313"/>
            <ac:spMk id="2" creationId="{E228DE38-35E0-F329-E112-EC82AEF912CD}"/>
          </ac:spMkLst>
        </pc:spChg>
        <pc:spChg chg="add del mod">
          <ac:chgData name="Liz Rabusa (PHS)" userId="8e98139b-983a-4f18-b0f0-115be2a53ff0" providerId="ADAL" clId="{19C248F3-7B4B-4098-99B6-2B4614692F87}" dt="2024-04-29T21:22:05.879" v="1935" actId="478"/>
          <ac:spMkLst>
            <pc:docMk/>
            <pc:sldMk cId="1106184421" sldId="313"/>
            <ac:spMk id="4" creationId="{1B4A4481-E67A-AFED-241D-08367B92A5CF}"/>
          </ac:spMkLst>
        </pc:spChg>
        <pc:spChg chg="del mod">
          <ac:chgData name="Liz Rabusa (PHS)" userId="8e98139b-983a-4f18-b0f0-115be2a53ff0" providerId="ADAL" clId="{19C248F3-7B4B-4098-99B6-2B4614692F87}" dt="2024-04-29T21:21:57.095" v="1933" actId="478"/>
          <ac:spMkLst>
            <pc:docMk/>
            <pc:sldMk cId="1106184421" sldId="313"/>
            <ac:spMk id="6" creationId="{422E2E7C-85BF-326B-8B8C-398A915333EF}"/>
          </ac:spMkLst>
        </pc:spChg>
        <pc:picChg chg="add mod">
          <ac:chgData name="Liz Rabusa (PHS)" userId="8e98139b-983a-4f18-b0f0-115be2a53ff0" providerId="ADAL" clId="{19C248F3-7B4B-4098-99B6-2B4614692F87}" dt="2024-04-29T21:22:15.886" v="1938" actId="14100"/>
          <ac:picMkLst>
            <pc:docMk/>
            <pc:sldMk cId="1106184421" sldId="313"/>
            <ac:picMk id="5" creationId="{5E46CCA5-EE7A-B3C2-88BA-75F61C7B2D04}"/>
          </ac:picMkLst>
        </pc:picChg>
      </pc:sldChg>
      <pc:sldChg chg="addSp modSp add mod ord modNotesTx">
        <pc:chgData name="Liz Rabusa (PHS)" userId="8e98139b-983a-4f18-b0f0-115be2a53ff0" providerId="ADAL" clId="{19C248F3-7B4B-4098-99B6-2B4614692F87}" dt="2024-04-29T21:24:47.307" v="1958" actId="6549"/>
        <pc:sldMkLst>
          <pc:docMk/>
          <pc:sldMk cId="2031463255" sldId="314"/>
        </pc:sldMkLst>
        <pc:spChg chg="mod">
          <ac:chgData name="Liz Rabusa (PHS)" userId="8e98139b-983a-4f18-b0f0-115be2a53ff0" providerId="ADAL" clId="{19C248F3-7B4B-4098-99B6-2B4614692F87}" dt="2024-04-29T21:24:26.452" v="1955" actId="1076"/>
          <ac:spMkLst>
            <pc:docMk/>
            <pc:sldMk cId="2031463255" sldId="314"/>
            <ac:spMk id="2" creationId="{E228DE38-35E0-F329-E112-EC82AEF912CD}"/>
          </ac:spMkLst>
        </pc:spChg>
        <pc:spChg chg="mod">
          <ac:chgData name="Liz Rabusa (PHS)" userId="8e98139b-983a-4f18-b0f0-115be2a53ff0" providerId="ADAL" clId="{19C248F3-7B4B-4098-99B6-2B4614692F87}" dt="2024-04-29T21:24:23.320" v="1954" actId="1076"/>
          <ac:spMkLst>
            <pc:docMk/>
            <pc:sldMk cId="2031463255" sldId="314"/>
            <ac:spMk id="6" creationId="{422E2E7C-85BF-326B-8B8C-398A915333EF}"/>
          </ac:spMkLst>
        </pc:spChg>
        <pc:picChg chg="add mod">
          <ac:chgData name="Liz Rabusa (PHS)" userId="8e98139b-983a-4f18-b0f0-115be2a53ff0" providerId="ADAL" clId="{19C248F3-7B4B-4098-99B6-2B4614692F87}" dt="2024-04-29T21:24:44.175" v="1957" actId="1076"/>
          <ac:picMkLst>
            <pc:docMk/>
            <pc:sldMk cId="2031463255" sldId="314"/>
            <ac:picMk id="3" creationId="{626D3D3A-33D9-C1F5-22DE-AC3FDAD72EE6}"/>
          </ac:picMkLst>
        </pc:picChg>
      </pc:sldChg>
      <pc:sldChg chg="addSp delSp modSp add mod">
        <pc:chgData name="Liz Rabusa (PHS)" userId="8e98139b-983a-4f18-b0f0-115be2a53ff0" providerId="ADAL" clId="{19C248F3-7B4B-4098-99B6-2B4614692F87}" dt="2024-04-29T21:26:01.550" v="1968" actId="1076"/>
        <pc:sldMkLst>
          <pc:docMk/>
          <pc:sldMk cId="2858293877" sldId="315"/>
        </pc:sldMkLst>
        <pc:spChg chg="mod">
          <ac:chgData name="Liz Rabusa (PHS)" userId="8e98139b-983a-4f18-b0f0-115be2a53ff0" providerId="ADAL" clId="{19C248F3-7B4B-4098-99B6-2B4614692F87}" dt="2024-04-29T21:25:41.364" v="1964"/>
          <ac:spMkLst>
            <pc:docMk/>
            <pc:sldMk cId="2858293877" sldId="315"/>
            <ac:spMk id="2" creationId="{E228DE38-35E0-F329-E112-EC82AEF912CD}"/>
          </ac:spMkLst>
        </pc:spChg>
        <pc:spChg chg="del">
          <ac:chgData name="Liz Rabusa (PHS)" userId="8e98139b-983a-4f18-b0f0-115be2a53ff0" providerId="ADAL" clId="{19C248F3-7B4B-4098-99B6-2B4614692F87}" dt="2024-04-29T21:25:16.817" v="1960" actId="478"/>
          <ac:spMkLst>
            <pc:docMk/>
            <pc:sldMk cId="2858293877" sldId="315"/>
            <ac:spMk id="6" creationId="{422E2E7C-85BF-326B-8B8C-398A915333EF}"/>
          </ac:spMkLst>
        </pc:spChg>
        <pc:picChg chg="del">
          <ac:chgData name="Liz Rabusa (PHS)" userId="8e98139b-983a-4f18-b0f0-115be2a53ff0" providerId="ADAL" clId="{19C248F3-7B4B-4098-99B6-2B4614692F87}" dt="2024-04-29T21:25:19.386" v="1961" actId="478"/>
          <ac:picMkLst>
            <pc:docMk/>
            <pc:sldMk cId="2858293877" sldId="315"/>
            <ac:picMk id="3" creationId="{626D3D3A-33D9-C1F5-22DE-AC3FDAD72EE6}"/>
          </ac:picMkLst>
        </pc:picChg>
        <pc:picChg chg="add mod">
          <ac:chgData name="Liz Rabusa (PHS)" userId="8e98139b-983a-4f18-b0f0-115be2a53ff0" providerId="ADAL" clId="{19C248F3-7B4B-4098-99B6-2B4614692F87}" dt="2024-04-29T21:25:49.726" v="1966" actId="1076"/>
          <ac:picMkLst>
            <pc:docMk/>
            <pc:sldMk cId="2858293877" sldId="315"/>
            <ac:picMk id="4" creationId="{D2BB8148-E58B-CD21-58E0-CCE6DEF97014}"/>
          </ac:picMkLst>
        </pc:picChg>
        <pc:picChg chg="add mod">
          <ac:chgData name="Liz Rabusa (PHS)" userId="8e98139b-983a-4f18-b0f0-115be2a53ff0" providerId="ADAL" clId="{19C248F3-7B4B-4098-99B6-2B4614692F87}" dt="2024-04-29T21:26:01.550" v="1968" actId="1076"/>
          <ac:picMkLst>
            <pc:docMk/>
            <pc:sldMk cId="2858293877" sldId="315"/>
            <ac:picMk id="5" creationId="{42F63BF7-97D3-F722-A02E-77FF4229FE33}"/>
          </ac:picMkLst>
        </pc:picChg>
      </pc:sldChg>
      <pc:sldChg chg="delSp modSp add mod ord modNotesTx">
        <pc:chgData name="Liz Rabusa (PHS)" userId="8e98139b-983a-4f18-b0f0-115be2a53ff0" providerId="ADAL" clId="{19C248F3-7B4B-4098-99B6-2B4614692F87}" dt="2024-04-29T21:42:08.622" v="2047"/>
        <pc:sldMkLst>
          <pc:docMk/>
          <pc:sldMk cId="3410728305" sldId="316"/>
        </pc:sldMkLst>
        <pc:spChg chg="mod">
          <ac:chgData name="Liz Rabusa (PHS)" userId="8e98139b-983a-4f18-b0f0-115be2a53ff0" providerId="ADAL" clId="{19C248F3-7B4B-4098-99B6-2B4614692F87}" dt="2024-04-29T21:41:18.861" v="2039"/>
          <ac:spMkLst>
            <pc:docMk/>
            <pc:sldMk cId="3410728305" sldId="316"/>
            <ac:spMk id="2" creationId="{E228DE38-35E0-F329-E112-EC82AEF912CD}"/>
          </ac:spMkLst>
        </pc:spChg>
        <pc:spChg chg="mod">
          <ac:chgData name="Liz Rabusa (PHS)" userId="8e98139b-983a-4f18-b0f0-115be2a53ff0" providerId="ADAL" clId="{19C248F3-7B4B-4098-99B6-2B4614692F87}" dt="2024-04-29T21:41:55.749" v="2046" actId="403"/>
          <ac:spMkLst>
            <pc:docMk/>
            <pc:sldMk cId="3410728305" sldId="316"/>
            <ac:spMk id="6" creationId="{422E2E7C-85BF-326B-8B8C-398A915333EF}"/>
          </ac:spMkLst>
        </pc:spChg>
        <pc:picChg chg="del">
          <ac:chgData name="Liz Rabusa (PHS)" userId="8e98139b-983a-4f18-b0f0-115be2a53ff0" providerId="ADAL" clId="{19C248F3-7B4B-4098-99B6-2B4614692F87}" dt="2024-04-29T21:41:46.887" v="2043" actId="478"/>
          <ac:picMkLst>
            <pc:docMk/>
            <pc:sldMk cId="3410728305" sldId="316"/>
            <ac:picMk id="3" creationId="{626D3D3A-33D9-C1F5-22DE-AC3FDAD72EE6}"/>
          </ac:picMkLst>
        </pc:picChg>
      </pc:sldChg>
      <pc:sldChg chg="addSp delSp modSp add mod modNotesTx">
        <pc:chgData name="Liz Rabusa (PHS)" userId="8e98139b-983a-4f18-b0f0-115be2a53ff0" providerId="ADAL" clId="{19C248F3-7B4B-4098-99B6-2B4614692F87}" dt="2024-04-29T21:30:53.184" v="1995"/>
        <pc:sldMkLst>
          <pc:docMk/>
          <pc:sldMk cId="373001133" sldId="317"/>
        </pc:sldMkLst>
        <pc:spChg chg="mod">
          <ac:chgData name="Liz Rabusa (PHS)" userId="8e98139b-983a-4f18-b0f0-115be2a53ff0" providerId="ADAL" clId="{19C248F3-7B4B-4098-99B6-2B4614692F87}" dt="2024-04-29T21:29:40.838" v="1975"/>
          <ac:spMkLst>
            <pc:docMk/>
            <pc:sldMk cId="373001133" sldId="317"/>
            <ac:spMk id="2" creationId="{65507C32-B150-6C54-CB78-A06B8FF181CB}"/>
          </ac:spMkLst>
        </pc:spChg>
        <pc:spChg chg="mod">
          <ac:chgData name="Liz Rabusa (PHS)" userId="8e98139b-983a-4f18-b0f0-115be2a53ff0" providerId="ADAL" clId="{19C248F3-7B4B-4098-99B6-2B4614692F87}" dt="2024-04-29T21:30:42.515" v="1994" actId="15"/>
          <ac:spMkLst>
            <pc:docMk/>
            <pc:sldMk cId="373001133" sldId="317"/>
            <ac:spMk id="3" creationId="{47445DDB-EA47-3EC6-8026-FF7668AB9861}"/>
          </ac:spMkLst>
        </pc:spChg>
        <pc:spChg chg="del">
          <ac:chgData name="Liz Rabusa (PHS)" userId="8e98139b-983a-4f18-b0f0-115be2a53ff0" providerId="ADAL" clId="{19C248F3-7B4B-4098-99B6-2B4614692F87}" dt="2024-04-29T21:29:45.028" v="1976" actId="478"/>
          <ac:spMkLst>
            <pc:docMk/>
            <pc:sldMk cId="373001133" sldId="317"/>
            <ac:spMk id="4" creationId="{8D4A75B9-6EF0-0079-103D-857B7A8F9D1F}"/>
          </ac:spMkLst>
        </pc:spChg>
        <pc:spChg chg="add del mod">
          <ac:chgData name="Liz Rabusa (PHS)" userId="8e98139b-983a-4f18-b0f0-115be2a53ff0" providerId="ADAL" clId="{19C248F3-7B4B-4098-99B6-2B4614692F87}" dt="2024-04-29T21:29:48.522" v="1978" actId="478"/>
          <ac:spMkLst>
            <pc:docMk/>
            <pc:sldMk cId="373001133" sldId="317"/>
            <ac:spMk id="6" creationId="{B22272F0-8E9D-53FF-BE24-6109ECBA92B2}"/>
          </ac:spMkLst>
        </pc:spChg>
        <pc:spChg chg="del">
          <ac:chgData name="Liz Rabusa (PHS)" userId="8e98139b-983a-4f18-b0f0-115be2a53ff0" providerId="ADAL" clId="{19C248F3-7B4B-4098-99B6-2B4614692F87}" dt="2024-04-29T21:29:46.770" v="1977" actId="478"/>
          <ac:spMkLst>
            <pc:docMk/>
            <pc:sldMk cId="373001133" sldId="317"/>
            <ac:spMk id="7" creationId="{90579921-652E-2C73-EE15-8FFA86B2475D}"/>
          </ac:spMkLst>
        </pc:spChg>
        <pc:spChg chg="del">
          <ac:chgData name="Liz Rabusa (PHS)" userId="8e98139b-983a-4f18-b0f0-115be2a53ff0" providerId="ADAL" clId="{19C248F3-7B4B-4098-99B6-2B4614692F87}" dt="2024-04-29T21:29:52.282" v="1979" actId="478"/>
          <ac:spMkLst>
            <pc:docMk/>
            <pc:sldMk cId="373001133" sldId="317"/>
            <ac:spMk id="9" creationId="{78897029-4C81-12D8-51D8-ED075E16AC37}"/>
          </ac:spMkLst>
        </pc:spChg>
      </pc:sldChg>
      <pc:sldChg chg="addSp delSp modSp add mod">
        <pc:chgData name="Liz Rabusa (PHS)" userId="8e98139b-983a-4f18-b0f0-115be2a53ff0" providerId="ADAL" clId="{19C248F3-7B4B-4098-99B6-2B4614692F87}" dt="2024-04-29T21:34:53.807" v="2003" actId="14100"/>
        <pc:sldMkLst>
          <pc:docMk/>
          <pc:sldMk cId="1618164092" sldId="318"/>
        </pc:sldMkLst>
        <pc:spChg chg="del">
          <ac:chgData name="Liz Rabusa (PHS)" userId="8e98139b-983a-4f18-b0f0-115be2a53ff0" providerId="ADAL" clId="{19C248F3-7B4B-4098-99B6-2B4614692F87}" dt="2024-04-29T21:34:43.198" v="1999" actId="478"/>
          <ac:spMkLst>
            <pc:docMk/>
            <pc:sldMk cId="1618164092" sldId="318"/>
            <ac:spMk id="2" creationId="{E228DE38-35E0-F329-E112-EC82AEF912CD}"/>
          </ac:spMkLst>
        </pc:spChg>
        <pc:spChg chg="add del mod">
          <ac:chgData name="Liz Rabusa (PHS)" userId="8e98139b-983a-4f18-b0f0-115be2a53ff0" providerId="ADAL" clId="{19C248F3-7B4B-4098-99B6-2B4614692F87}" dt="2024-04-29T21:34:45.501" v="2000" actId="478"/>
          <ac:spMkLst>
            <pc:docMk/>
            <pc:sldMk cId="1618164092" sldId="318"/>
            <ac:spMk id="4" creationId="{6A19E539-02B3-C48F-AA3B-9D04E4472739}"/>
          </ac:spMkLst>
        </pc:spChg>
        <pc:spChg chg="del">
          <ac:chgData name="Liz Rabusa (PHS)" userId="8e98139b-983a-4f18-b0f0-115be2a53ff0" providerId="ADAL" clId="{19C248F3-7B4B-4098-99B6-2B4614692F87}" dt="2024-04-29T21:34:40.212" v="1998" actId="478"/>
          <ac:spMkLst>
            <pc:docMk/>
            <pc:sldMk cId="1618164092" sldId="318"/>
            <ac:spMk id="6" creationId="{422E2E7C-85BF-326B-8B8C-398A915333EF}"/>
          </ac:spMkLst>
        </pc:spChg>
        <pc:picChg chg="add mod">
          <ac:chgData name="Liz Rabusa (PHS)" userId="8e98139b-983a-4f18-b0f0-115be2a53ff0" providerId="ADAL" clId="{19C248F3-7B4B-4098-99B6-2B4614692F87}" dt="2024-04-29T21:34:53.807" v="2003" actId="14100"/>
          <ac:picMkLst>
            <pc:docMk/>
            <pc:sldMk cId="1618164092" sldId="318"/>
            <ac:picMk id="5" creationId="{E46D9523-F2BD-2268-461D-BFDF38772F51}"/>
          </ac:picMkLst>
        </pc:picChg>
      </pc:sldChg>
      <pc:sldChg chg="modSp add mod ord">
        <pc:chgData name="Liz Rabusa (PHS)" userId="8e98139b-983a-4f18-b0f0-115be2a53ff0" providerId="ADAL" clId="{19C248F3-7B4B-4098-99B6-2B4614692F87}" dt="2024-04-29T21:37:44.335" v="2027" actId="1076"/>
        <pc:sldMkLst>
          <pc:docMk/>
          <pc:sldMk cId="2973124560" sldId="319"/>
        </pc:sldMkLst>
        <pc:spChg chg="mod">
          <ac:chgData name="Liz Rabusa (PHS)" userId="8e98139b-983a-4f18-b0f0-115be2a53ff0" providerId="ADAL" clId="{19C248F3-7B4B-4098-99B6-2B4614692F87}" dt="2024-04-29T21:37:44.335" v="2027" actId="1076"/>
          <ac:spMkLst>
            <pc:docMk/>
            <pc:sldMk cId="2973124560" sldId="319"/>
            <ac:spMk id="2" creationId="{E228DE38-35E0-F329-E112-EC82AEF912CD}"/>
          </ac:spMkLst>
        </pc:spChg>
        <pc:spChg chg="mod">
          <ac:chgData name="Liz Rabusa (PHS)" userId="8e98139b-983a-4f18-b0f0-115be2a53ff0" providerId="ADAL" clId="{19C248F3-7B4B-4098-99B6-2B4614692F87}" dt="2024-04-29T21:37:35.747" v="2024" actId="1076"/>
          <ac:spMkLst>
            <pc:docMk/>
            <pc:sldMk cId="2973124560" sldId="319"/>
            <ac:spMk id="6" creationId="{422E2E7C-85BF-326B-8B8C-398A915333EF}"/>
          </ac:spMkLst>
        </pc:spChg>
      </pc:sldChg>
      <pc:sldChg chg="add">
        <pc:chgData name="Liz Rabusa (PHS)" userId="8e98139b-983a-4f18-b0f0-115be2a53ff0" providerId="ADAL" clId="{19C248F3-7B4B-4098-99B6-2B4614692F87}" dt="2024-04-29T21:39:47.180" v="2032" actId="2890"/>
        <pc:sldMkLst>
          <pc:docMk/>
          <pc:sldMk cId="2914068140" sldId="320"/>
        </pc:sldMkLst>
      </pc:sldChg>
      <pc:sldChg chg="modSp add mod modNotesTx">
        <pc:chgData name="Liz Rabusa (PHS)" userId="8e98139b-983a-4f18-b0f0-115be2a53ff0" providerId="ADAL" clId="{19C248F3-7B4B-4098-99B6-2B4614692F87}" dt="2024-04-29T21:44:05.922" v="2059" actId="6549"/>
        <pc:sldMkLst>
          <pc:docMk/>
          <pc:sldMk cId="1998831003" sldId="321"/>
        </pc:sldMkLst>
        <pc:spChg chg="mod">
          <ac:chgData name="Liz Rabusa (PHS)" userId="8e98139b-983a-4f18-b0f0-115be2a53ff0" providerId="ADAL" clId="{19C248F3-7B4B-4098-99B6-2B4614692F87}" dt="2024-04-29T21:42:30.784" v="2049"/>
          <ac:spMkLst>
            <pc:docMk/>
            <pc:sldMk cId="1998831003" sldId="321"/>
            <ac:spMk id="2" creationId="{E228DE38-35E0-F329-E112-EC82AEF912CD}"/>
          </ac:spMkLst>
        </pc:spChg>
        <pc:spChg chg="mod">
          <ac:chgData name="Liz Rabusa (PHS)" userId="8e98139b-983a-4f18-b0f0-115be2a53ff0" providerId="ADAL" clId="{19C248F3-7B4B-4098-99B6-2B4614692F87}" dt="2024-04-29T21:43:56.215" v="2058" actId="15"/>
          <ac:spMkLst>
            <pc:docMk/>
            <pc:sldMk cId="1998831003" sldId="321"/>
            <ac:spMk id="6" creationId="{422E2E7C-85BF-326B-8B8C-398A915333EF}"/>
          </ac:spMkLst>
        </pc:spChg>
      </pc:sldChg>
      <pc:sldChg chg="modSp add mod">
        <pc:chgData name="Liz Rabusa (PHS)" userId="8e98139b-983a-4f18-b0f0-115be2a53ff0" providerId="ADAL" clId="{19C248F3-7B4B-4098-99B6-2B4614692F87}" dt="2024-04-29T21:49:41.086" v="2099"/>
        <pc:sldMkLst>
          <pc:docMk/>
          <pc:sldMk cId="1991761643" sldId="322"/>
        </pc:sldMkLst>
        <pc:spChg chg="mod">
          <ac:chgData name="Liz Rabusa (PHS)" userId="8e98139b-983a-4f18-b0f0-115be2a53ff0" providerId="ADAL" clId="{19C248F3-7B4B-4098-99B6-2B4614692F87}" dt="2024-04-29T21:49:41.086" v="2099"/>
          <ac:spMkLst>
            <pc:docMk/>
            <pc:sldMk cId="1991761643" sldId="322"/>
            <ac:spMk id="2" creationId="{E228DE38-35E0-F329-E112-EC82AEF912CD}"/>
          </ac:spMkLst>
        </pc:spChg>
        <pc:spChg chg="mod">
          <ac:chgData name="Liz Rabusa (PHS)" userId="8e98139b-983a-4f18-b0f0-115be2a53ff0" providerId="ADAL" clId="{19C248F3-7B4B-4098-99B6-2B4614692F87}" dt="2024-04-29T21:49:29.507" v="2098" actId="6549"/>
          <ac:spMkLst>
            <pc:docMk/>
            <pc:sldMk cId="1991761643" sldId="322"/>
            <ac:spMk id="6" creationId="{422E2E7C-85BF-326B-8B8C-398A915333EF}"/>
          </ac:spMkLst>
        </pc:spChg>
      </pc:sldChg>
      <pc:sldChg chg="addSp delSp modSp add mod setBg">
        <pc:chgData name="Liz Rabusa (PHS)" userId="8e98139b-983a-4f18-b0f0-115be2a53ff0" providerId="ADAL" clId="{19C248F3-7B4B-4098-99B6-2B4614692F87}" dt="2024-04-29T21:46:40.362" v="2080" actId="14100"/>
        <pc:sldMkLst>
          <pc:docMk/>
          <pc:sldMk cId="147077429" sldId="323"/>
        </pc:sldMkLst>
        <pc:spChg chg="mod">
          <ac:chgData name="Liz Rabusa (PHS)" userId="8e98139b-983a-4f18-b0f0-115be2a53ff0" providerId="ADAL" clId="{19C248F3-7B4B-4098-99B6-2B4614692F87}" dt="2024-04-29T21:46:34.366" v="2078" actId="26606"/>
          <ac:spMkLst>
            <pc:docMk/>
            <pc:sldMk cId="147077429" sldId="323"/>
            <ac:spMk id="2" creationId="{E228DE38-35E0-F329-E112-EC82AEF912CD}"/>
          </ac:spMkLst>
        </pc:spChg>
        <pc:spChg chg="del">
          <ac:chgData name="Liz Rabusa (PHS)" userId="8e98139b-983a-4f18-b0f0-115be2a53ff0" providerId="ADAL" clId="{19C248F3-7B4B-4098-99B6-2B4614692F87}" dt="2024-04-29T21:46:24.001" v="2075" actId="478"/>
          <ac:spMkLst>
            <pc:docMk/>
            <pc:sldMk cId="147077429" sldId="323"/>
            <ac:spMk id="6" creationId="{422E2E7C-85BF-326B-8B8C-398A915333EF}"/>
          </ac:spMkLst>
        </pc:spChg>
        <pc:spChg chg="add">
          <ac:chgData name="Liz Rabusa (PHS)" userId="8e98139b-983a-4f18-b0f0-115be2a53ff0" providerId="ADAL" clId="{19C248F3-7B4B-4098-99B6-2B4614692F87}" dt="2024-04-29T21:46:34.366" v="2078" actId="26606"/>
          <ac:spMkLst>
            <pc:docMk/>
            <pc:sldMk cId="147077429" sldId="323"/>
            <ac:spMk id="8" creationId="{D12DDE76-C203-4047-9998-63900085B5E8}"/>
          </ac:spMkLst>
        </pc:spChg>
        <pc:picChg chg="add mod">
          <ac:chgData name="Liz Rabusa (PHS)" userId="8e98139b-983a-4f18-b0f0-115be2a53ff0" providerId="ADAL" clId="{19C248F3-7B4B-4098-99B6-2B4614692F87}" dt="2024-04-29T21:46:40.362" v="2080" actId="14100"/>
          <ac:picMkLst>
            <pc:docMk/>
            <pc:sldMk cId="147077429" sldId="323"/>
            <ac:picMk id="3" creationId="{6B98F435-8519-7737-6616-E49A8AB2314D}"/>
          </ac:picMkLst>
        </pc:picChg>
      </pc:sldChg>
      <pc:sldChg chg="addSp delSp modSp add mod ord setBg">
        <pc:chgData name="Liz Rabusa (PHS)" userId="8e98139b-983a-4f18-b0f0-115be2a53ff0" providerId="ADAL" clId="{19C248F3-7B4B-4098-99B6-2B4614692F87}" dt="2024-04-29T21:48:24.180" v="2095" actId="1076"/>
        <pc:sldMkLst>
          <pc:docMk/>
          <pc:sldMk cId="1158807267" sldId="324"/>
        </pc:sldMkLst>
        <pc:spChg chg="mod">
          <ac:chgData name="Liz Rabusa (PHS)" userId="8e98139b-983a-4f18-b0f0-115be2a53ff0" providerId="ADAL" clId="{19C248F3-7B4B-4098-99B6-2B4614692F87}" dt="2024-04-29T21:47:43.261" v="2087" actId="26606"/>
          <ac:spMkLst>
            <pc:docMk/>
            <pc:sldMk cId="1158807267" sldId="324"/>
            <ac:spMk id="2" creationId="{E228DE38-35E0-F329-E112-EC82AEF912CD}"/>
          </ac:spMkLst>
        </pc:spChg>
        <pc:spChg chg="del">
          <ac:chgData name="Liz Rabusa (PHS)" userId="8e98139b-983a-4f18-b0f0-115be2a53ff0" providerId="ADAL" clId="{19C248F3-7B4B-4098-99B6-2B4614692F87}" dt="2024-04-29T21:47:19.378" v="2085" actId="478"/>
          <ac:spMkLst>
            <pc:docMk/>
            <pc:sldMk cId="1158807267" sldId="324"/>
            <ac:spMk id="6" creationId="{422E2E7C-85BF-326B-8B8C-398A915333EF}"/>
          </ac:spMkLst>
        </pc:spChg>
        <pc:spChg chg="add del">
          <ac:chgData name="Liz Rabusa (PHS)" userId="8e98139b-983a-4f18-b0f0-115be2a53ff0" providerId="ADAL" clId="{19C248F3-7B4B-4098-99B6-2B4614692F87}" dt="2024-04-29T21:48:00.822" v="2091" actId="26606"/>
          <ac:spMkLst>
            <pc:docMk/>
            <pc:sldMk cId="1158807267" sldId="324"/>
            <ac:spMk id="8" creationId="{6753252F-4873-4F63-801D-CC719279A7D5}"/>
          </ac:spMkLst>
        </pc:spChg>
        <pc:spChg chg="add del">
          <ac:chgData name="Liz Rabusa (PHS)" userId="8e98139b-983a-4f18-b0f0-115be2a53ff0" providerId="ADAL" clId="{19C248F3-7B4B-4098-99B6-2B4614692F87}" dt="2024-04-29T21:48:00.822" v="2091" actId="26606"/>
          <ac:spMkLst>
            <pc:docMk/>
            <pc:sldMk cId="1158807267" sldId="324"/>
            <ac:spMk id="10" creationId="{047C8CCB-F95D-4249-92DD-651249D3535A}"/>
          </ac:spMkLst>
        </pc:spChg>
        <pc:spChg chg="add">
          <ac:chgData name="Liz Rabusa (PHS)" userId="8e98139b-983a-4f18-b0f0-115be2a53ff0" providerId="ADAL" clId="{19C248F3-7B4B-4098-99B6-2B4614692F87}" dt="2024-04-29T21:48:00.822" v="2091" actId="26606"/>
          <ac:spMkLst>
            <pc:docMk/>
            <pc:sldMk cId="1158807267" sldId="324"/>
            <ac:spMk id="15" creationId="{6753252F-4873-4F63-801D-CC719279A7D5}"/>
          </ac:spMkLst>
        </pc:spChg>
        <pc:spChg chg="add">
          <ac:chgData name="Liz Rabusa (PHS)" userId="8e98139b-983a-4f18-b0f0-115be2a53ff0" providerId="ADAL" clId="{19C248F3-7B4B-4098-99B6-2B4614692F87}" dt="2024-04-29T21:48:00.822" v="2091" actId="26606"/>
          <ac:spMkLst>
            <pc:docMk/>
            <pc:sldMk cId="1158807267" sldId="324"/>
            <ac:spMk id="17" creationId="{047C8CCB-F95D-4249-92DD-651249D3535A}"/>
          </ac:spMkLst>
        </pc:spChg>
        <pc:picChg chg="add mod">
          <ac:chgData name="Liz Rabusa (PHS)" userId="8e98139b-983a-4f18-b0f0-115be2a53ff0" providerId="ADAL" clId="{19C248F3-7B4B-4098-99B6-2B4614692F87}" dt="2024-04-29T21:48:09.649" v="2093" actId="14100"/>
          <ac:picMkLst>
            <pc:docMk/>
            <pc:sldMk cId="1158807267" sldId="324"/>
            <ac:picMk id="3" creationId="{83AAD5D1-417F-9D4A-0E20-ADA63DEED765}"/>
          </ac:picMkLst>
        </pc:picChg>
        <pc:picChg chg="add mod">
          <ac:chgData name="Liz Rabusa (PHS)" userId="8e98139b-983a-4f18-b0f0-115be2a53ff0" providerId="ADAL" clId="{19C248F3-7B4B-4098-99B6-2B4614692F87}" dt="2024-04-29T21:48:24.180" v="2095" actId="1076"/>
          <ac:picMkLst>
            <pc:docMk/>
            <pc:sldMk cId="1158807267" sldId="324"/>
            <ac:picMk id="4" creationId="{61F56694-5434-8001-3A46-9B2A8DF5873D}"/>
          </ac:picMkLst>
        </pc:picChg>
      </pc:sldChg>
      <pc:sldChg chg="modSp add mod ord">
        <pc:chgData name="Liz Rabusa (PHS)" userId="8e98139b-983a-4f18-b0f0-115be2a53ff0" providerId="ADAL" clId="{19C248F3-7B4B-4098-99B6-2B4614692F87}" dt="2024-04-29T21:50:20.108" v="2104" actId="6549"/>
        <pc:sldMkLst>
          <pc:docMk/>
          <pc:sldMk cId="3395018588" sldId="325"/>
        </pc:sldMkLst>
        <pc:spChg chg="mod">
          <ac:chgData name="Liz Rabusa (PHS)" userId="8e98139b-983a-4f18-b0f0-115be2a53ff0" providerId="ADAL" clId="{19C248F3-7B4B-4098-99B6-2B4614692F87}" dt="2024-04-29T21:50:15.336" v="2103"/>
          <ac:spMkLst>
            <pc:docMk/>
            <pc:sldMk cId="3395018588" sldId="325"/>
            <ac:spMk id="2" creationId="{E228DE38-35E0-F329-E112-EC82AEF912CD}"/>
          </ac:spMkLst>
        </pc:spChg>
        <pc:spChg chg="mod">
          <ac:chgData name="Liz Rabusa (PHS)" userId="8e98139b-983a-4f18-b0f0-115be2a53ff0" providerId="ADAL" clId="{19C248F3-7B4B-4098-99B6-2B4614692F87}" dt="2024-04-29T21:50:20.108" v="2104" actId="6549"/>
          <ac:spMkLst>
            <pc:docMk/>
            <pc:sldMk cId="3395018588" sldId="325"/>
            <ac:spMk id="6" creationId="{422E2E7C-85BF-326B-8B8C-398A915333EF}"/>
          </ac:spMkLst>
        </pc:spChg>
      </pc:sldChg>
      <pc:sldChg chg="addSp modSp add mod">
        <pc:chgData name="Liz Rabusa (PHS)" userId="8e98139b-983a-4f18-b0f0-115be2a53ff0" providerId="ADAL" clId="{19C248F3-7B4B-4098-99B6-2B4614692F87}" dt="2024-04-29T21:51:34.528" v="2118" actId="1076"/>
        <pc:sldMkLst>
          <pc:docMk/>
          <pc:sldMk cId="2867722095" sldId="326"/>
        </pc:sldMkLst>
        <pc:spChg chg="mod">
          <ac:chgData name="Liz Rabusa (PHS)" userId="8e98139b-983a-4f18-b0f0-115be2a53ff0" providerId="ADAL" clId="{19C248F3-7B4B-4098-99B6-2B4614692F87}" dt="2024-04-29T21:51:31.414" v="2117" actId="403"/>
          <ac:spMkLst>
            <pc:docMk/>
            <pc:sldMk cId="2867722095" sldId="326"/>
            <ac:spMk id="2" creationId="{E228DE38-35E0-F329-E112-EC82AEF912CD}"/>
          </ac:spMkLst>
        </pc:spChg>
        <pc:spChg chg="add mod">
          <ac:chgData name="Liz Rabusa (PHS)" userId="8e98139b-983a-4f18-b0f0-115be2a53ff0" providerId="ADAL" clId="{19C248F3-7B4B-4098-99B6-2B4614692F87}" dt="2024-04-29T21:51:34.528" v="2118" actId="1076"/>
          <ac:spMkLst>
            <pc:docMk/>
            <pc:sldMk cId="2867722095" sldId="326"/>
            <ac:spMk id="4" creationId="{495141E5-A59B-4475-7CD5-FAD028153E50}"/>
          </ac:spMkLst>
        </pc:spChg>
      </pc:sldChg>
      <pc:sldChg chg="addSp delSp modSp add mod">
        <pc:chgData name="Liz Rabusa (PHS)" userId="8e98139b-983a-4f18-b0f0-115be2a53ff0" providerId="ADAL" clId="{19C248F3-7B4B-4098-99B6-2B4614692F87}" dt="2024-04-29T21:56:02.726" v="2298" actId="1076"/>
        <pc:sldMkLst>
          <pc:docMk/>
          <pc:sldMk cId="2143211509" sldId="327"/>
        </pc:sldMkLst>
        <pc:spChg chg="mod">
          <ac:chgData name="Liz Rabusa (PHS)" userId="8e98139b-983a-4f18-b0f0-115be2a53ff0" providerId="ADAL" clId="{19C248F3-7B4B-4098-99B6-2B4614692F87}" dt="2024-04-29T21:51:56.641" v="2120"/>
          <ac:spMkLst>
            <pc:docMk/>
            <pc:sldMk cId="2143211509" sldId="327"/>
            <ac:spMk id="2" creationId="{E228DE38-35E0-F329-E112-EC82AEF912CD}"/>
          </ac:spMkLst>
        </pc:spChg>
        <pc:spChg chg="del mod">
          <ac:chgData name="Liz Rabusa (PHS)" userId="8e98139b-983a-4f18-b0f0-115be2a53ff0" providerId="ADAL" clId="{19C248F3-7B4B-4098-99B6-2B4614692F87}" dt="2024-04-29T21:52:12.739" v="2122" actId="478"/>
          <ac:spMkLst>
            <pc:docMk/>
            <pc:sldMk cId="2143211509" sldId="327"/>
            <ac:spMk id="4" creationId="{495141E5-A59B-4475-7CD5-FAD028153E50}"/>
          </ac:spMkLst>
        </pc:spChg>
        <pc:spChg chg="add del mod">
          <ac:chgData name="Liz Rabusa (PHS)" userId="8e98139b-983a-4f18-b0f0-115be2a53ff0" providerId="ADAL" clId="{19C248F3-7B4B-4098-99B6-2B4614692F87}" dt="2024-04-29T21:52:35.092" v="2126" actId="478"/>
          <ac:spMkLst>
            <pc:docMk/>
            <pc:sldMk cId="2143211509" sldId="327"/>
            <ac:spMk id="5" creationId="{A6986B71-93B7-C3FA-9D8F-0A69E7A57FA4}"/>
          </ac:spMkLst>
        </pc:spChg>
        <pc:spChg chg="add mod">
          <ac:chgData name="Liz Rabusa (PHS)" userId="8e98139b-983a-4f18-b0f0-115be2a53ff0" providerId="ADAL" clId="{19C248F3-7B4B-4098-99B6-2B4614692F87}" dt="2024-04-29T21:55:36.480" v="2294" actId="14100"/>
          <ac:spMkLst>
            <pc:docMk/>
            <pc:sldMk cId="2143211509" sldId="327"/>
            <ac:spMk id="7" creationId="{D9CD6D2C-5348-2E71-890C-C797F7F9E87A}"/>
          </ac:spMkLst>
        </pc:spChg>
        <pc:picChg chg="add del">
          <ac:chgData name="Liz Rabusa (PHS)" userId="8e98139b-983a-4f18-b0f0-115be2a53ff0" providerId="ADAL" clId="{19C248F3-7B4B-4098-99B6-2B4614692F87}" dt="2024-04-29T21:52:17.514" v="2124"/>
          <ac:picMkLst>
            <pc:docMk/>
            <pc:sldMk cId="2143211509" sldId="327"/>
            <ac:picMk id="3" creationId="{2B0025C1-C9A6-AE4C-1961-0EF571936EB7}"/>
          </ac:picMkLst>
        </pc:picChg>
        <pc:picChg chg="add mod">
          <ac:chgData name="Liz Rabusa (PHS)" userId="8e98139b-983a-4f18-b0f0-115be2a53ff0" providerId="ADAL" clId="{19C248F3-7B4B-4098-99B6-2B4614692F87}" dt="2024-04-29T21:55:46.474" v="2295" actId="1076"/>
          <ac:picMkLst>
            <pc:docMk/>
            <pc:sldMk cId="2143211509" sldId="327"/>
            <ac:picMk id="8" creationId="{44E857C0-CFDF-97B0-81E8-1595155B4470}"/>
          </ac:picMkLst>
        </pc:picChg>
        <pc:picChg chg="add mod">
          <ac:chgData name="Liz Rabusa (PHS)" userId="8e98139b-983a-4f18-b0f0-115be2a53ff0" providerId="ADAL" clId="{19C248F3-7B4B-4098-99B6-2B4614692F87}" dt="2024-04-29T21:55:49.678" v="2296" actId="1076"/>
          <ac:picMkLst>
            <pc:docMk/>
            <pc:sldMk cId="2143211509" sldId="327"/>
            <ac:picMk id="9" creationId="{FE7B3134-D1C4-ADE1-4D60-B6D3406CCEAD}"/>
          </ac:picMkLst>
        </pc:picChg>
        <pc:picChg chg="add mod">
          <ac:chgData name="Liz Rabusa (PHS)" userId="8e98139b-983a-4f18-b0f0-115be2a53ff0" providerId="ADAL" clId="{19C248F3-7B4B-4098-99B6-2B4614692F87}" dt="2024-04-29T21:56:02.726" v="2298" actId="1076"/>
          <ac:picMkLst>
            <pc:docMk/>
            <pc:sldMk cId="2143211509" sldId="327"/>
            <ac:picMk id="10" creationId="{E8D1C214-481C-6CA5-7E4B-EA4F6CE512ED}"/>
          </ac:picMkLst>
        </pc:picChg>
        <pc:picChg chg="add mod">
          <ac:chgData name="Liz Rabusa (PHS)" userId="8e98139b-983a-4f18-b0f0-115be2a53ff0" providerId="ADAL" clId="{19C248F3-7B4B-4098-99B6-2B4614692F87}" dt="2024-04-29T21:55:57.246" v="2297" actId="1076"/>
          <ac:picMkLst>
            <pc:docMk/>
            <pc:sldMk cId="2143211509" sldId="327"/>
            <ac:picMk id="11" creationId="{E09447E5-4737-606B-B17D-D9C5C75E6B7A}"/>
          </ac:picMkLst>
        </pc:picChg>
      </pc:sldChg>
      <pc:sldChg chg="addSp delSp modSp add mod ord setBg modNotesTx">
        <pc:chgData name="Liz Rabusa (PHS)" userId="8e98139b-983a-4f18-b0f0-115be2a53ff0" providerId="ADAL" clId="{19C248F3-7B4B-4098-99B6-2B4614692F87}" dt="2024-04-29T22:00:07.787" v="2326"/>
        <pc:sldMkLst>
          <pc:docMk/>
          <pc:sldMk cId="3415140273" sldId="328"/>
        </pc:sldMkLst>
        <pc:spChg chg="mod">
          <ac:chgData name="Liz Rabusa (PHS)" userId="8e98139b-983a-4f18-b0f0-115be2a53ff0" providerId="ADAL" clId="{19C248F3-7B4B-4098-99B6-2B4614692F87}" dt="2024-04-29T21:59:40.818" v="2319" actId="26606"/>
          <ac:spMkLst>
            <pc:docMk/>
            <pc:sldMk cId="3415140273" sldId="328"/>
            <ac:spMk id="2" creationId="{E228DE38-35E0-F329-E112-EC82AEF912CD}"/>
          </ac:spMkLst>
        </pc:spChg>
        <pc:spChg chg="add">
          <ac:chgData name="Liz Rabusa (PHS)" userId="8e98139b-983a-4f18-b0f0-115be2a53ff0" providerId="ADAL" clId="{19C248F3-7B4B-4098-99B6-2B4614692F87}" dt="2024-04-29T21:59:40.818" v="2319" actId="26606"/>
          <ac:spMkLst>
            <pc:docMk/>
            <pc:sldMk cId="3415140273" sldId="328"/>
            <ac:spMk id="8" creationId="{A4AC5506-6312-4701-8D3C-40187889A947}"/>
          </ac:spMkLst>
        </pc:spChg>
        <pc:picChg chg="add mod">
          <ac:chgData name="Liz Rabusa (PHS)" userId="8e98139b-983a-4f18-b0f0-115be2a53ff0" providerId="ADAL" clId="{19C248F3-7B4B-4098-99B6-2B4614692F87}" dt="2024-04-29T22:00:00.573" v="2325" actId="14100"/>
          <ac:picMkLst>
            <pc:docMk/>
            <pc:sldMk cId="3415140273" sldId="328"/>
            <ac:picMk id="3" creationId="{6996B977-CF7E-EC15-4F16-8E95903B0E63}"/>
          </ac:picMkLst>
        </pc:picChg>
        <pc:picChg chg="del">
          <ac:chgData name="Liz Rabusa (PHS)" userId="8e98139b-983a-4f18-b0f0-115be2a53ff0" providerId="ADAL" clId="{19C248F3-7B4B-4098-99B6-2B4614692F87}" dt="2024-04-29T21:59:12.669" v="2315" actId="478"/>
          <ac:picMkLst>
            <pc:docMk/>
            <pc:sldMk cId="3415140273" sldId="328"/>
            <ac:picMk id="4" creationId="{D2BB8148-E58B-CD21-58E0-CCE6DEF97014}"/>
          </ac:picMkLst>
        </pc:picChg>
        <pc:picChg chg="del">
          <ac:chgData name="Liz Rabusa (PHS)" userId="8e98139b-983a-4f18-b0f0-115be2a53ff0" providerId="ADAL" clId="{19C248F3-7B4B-4098-99B6-2B4614692F87}" dt="2024-04-29T21:59:27.013" v="2317" actId="478"/>
          <ac:picMkLst>
            <pc:docMk/>
            <pc:sldMk cId="3415140273" sldId="328"/>
            <ac:picMk id="5" creationId="{42F63BF7-97D3-F722-A02E-77FF4229FE33}"/>
          </ac:picMkLst>
        </pc:picChg>
      </pc:sldChg>
      <pc:sldChg chg="addSp delSp modSp add mod ord">
        <pc:chgData name="Liz Rabusa (PHS)" userId="8e98139b-983a-4f18-b0f0-115be2a53ff0" providerId="ADAL" clId="{19C248F3-7B4B-4098-99B6-2B4614692F87}" dt="2024-04-29T22:00:55.500" v="2334" actId="14100"/>
        <pc:sldMkLst>
          <pc:docMk/>
          <pc:sldMk cId="2533253876" sldId="329"/>
        </pc:sldMkLst>
        <pc:spChg chg="mod">
          <ac:chgData name="Liz Rabusa (PHS)" userId="8e98139b-983a-4f18-b0f0-115be2a53ff0" providerId="ADAL" clId="{19C248F3-7B4B-4098-99B6-2B4614692F87}" dt="2024-04-29T22:00:39.175" v="2330"/>
          <ac:spMkLst>
            <pc:docMk/>
            <pc:sldMk cId="2533253876" sldId="329"/>
            <ac:spMk id="2" creationId="{E228DE38-35E0-F329-E112-EC82AEF912CD}"/>
          </ac:spMkLst>
        </pc:spChg>
        <pc:spChg chg="del">
          <ac:chgData name="Liz Rabusa (PHS)" userId="8e98139b-983a-4f18-b0f0-115be2a53ff0" providerId="ADAL" clId="{19C248F3-7B4B-4098-99B6-2B4614692F87}" dt="2024-04-29T22:00:46.566" v="2331" actId="478"/>
          <ac:spMkLst>
            <pc:docMk/>
            <pc:sldMk cId="2533253876" sldId="329"/>
            <ac:spMk id="4" creationId="{495141E5-A59B-4475-7CD5-FAD028153E50}"/>
          </ac:spMkLst>
        </pc:spChg>
        <pc:picChg chg="add mod">
          <ac:chgData name="Liz Rabusa (PHS)" userId="8e98139b-983a-4f18-b0f0-115be2a53ff0" providerId="ADAL" clId="{19C248F3-7B4B-4098-99B6-2B4614692F87}" dt="2024-04-29T22:00:55.500" v="2334" actId="14100"/>
          <ac:picMkLst>
            <pc:docMk/>
            <pc:sldMk cId="2533253876" sldId="329"/>
            <ac:picMk id="3" creationId="{AD704DD4-D7FB-2F29-41AF-2F7EFAC7F030}"/>
          </ac:picMkLst>
        </pc:picChg>
      </pc:sldChg>
      <pc:sldChg chg="addSp delSp modSp add mod">
        <pc:chgData name="Liz Rabusa (PHS)" userId="8e98139b-983a-4f18-b0f0-115be2a53ff0" providerId="ADAL" clId="{19C248F3-7B4B-4098-99B6-2B4614692F87}" dt="2024-04-29T22:02:20.383" v="2354" actId="20577"/>
        <pc:sldMkLst>
          <pc:docMk/>
          <pc:sldMk cId="2730695786" sldId="330"/>
        </pc:sldMkLst>
        <pc:spChg chg="mod">
          <ac:chgData name="Liz Rabusa (PHS)" userId="8e98139b-983a-4f18-b0f0-115be2a53ff0" providerId="ADAL" clId="{19C248F3-7B4B-4098-99B6-2B4614692F87}" dt="2024-04-29T22:02:20.383" v="2354" actId="20577"/>
          <ac:spMkLst>
            <pc:docMk/>
            <pc:sldMk cId="2730695786" sldId="330"/>
            <ac:spMk id="2" creationId="{E228DE38-35E0-F329-E112-EC82AEF912CD}"/>
          </ac:spMkLst>
        </pc:spChg>
        <pc:spChg chg="add mod">
          <ac:chgData name="Liz Rabusa (PHS)" userId="8e98139b-983a-4f18-b0f0-115be2a53ff0" providerId="ADAL" clId="{19C248F3-7B4B-4098-99B6-2B4614692F87}" dt="2024-04-29T22:02:14.914" v="2349" actId="1076"/>
          <ac:spMkLst>
            <pc:docMk/>
            <pc:sldMk cId="2730695786" sldId="330"/>
            <ac:spMk id="5" creationId="{F069B5A3-6E35-9DF2-EB3C-E5AD030A5F76}"/>
          </ac:spMkLst>
        </pc:spChg>
        <pc:picChg chg="del">
          <ac:chgData name="Liz Rabusa (PHS)" userId="8e98139b-983a-4f18-b0f0-115be2a53ff0" providerId="ADAL" clId="{19C248F3-7B4B-4098-99B6-2B4614692F87}" dt="2024-04-29T22:01:13.319" v="2336" actId="478"/>
          <ac:picMkLst>
            <pc:docMk/>
            <pc:sldMk cId="2730695786" sldId="330"/>
            <ac:picMk id="3" creationId="{AD704DD4-D7FB-2F29-41AF-2F7EFAC7F030}"/>
          </ac:picMkLst>
        </pc:picChg>
      </pc:sldChg>
      <pc:sldChg chg="addSp modSp add mod modNotesTx">
        <pc:chgData name="Liz Rabusa (PHS)" userId="8e98139b-983a-4f18-b0f0-115be2a53ff0" providerId="ADAL" clId="{19C248F3-7B4B-4098-99B6-2B4614692F87}" dt="2024-04-29T22:03:38.328" v="2367" actId="20577"/>
        <pc:sldMkLst>
          <pc:docMk/>
          <pc:sldMk cId="2013081662" sldId="331"/>
        </pc:sldMkLst>
        <pc:spChg chg="mod">
          <ac:chgData name="Liz Rabusa (PHS)" userId="8e98139b-983a-4f18-b0f0-115be2a53ff0" providerId="ADAL" clId="{19C248F3-7B4B-4098-99B6-2B4614692F87}" dt="2024-04-29T22:02:43.833" v="2356"/>
          <ac:spMkLst>
            <pc:docMk/>
            <pc:sldMk cId="2013081662" sldId="331"/>
            <ac:spMk id="2" creationId="{E228DE38-35E0-F329-E112-EC82AEF912CD}"/>
          </ac:spMkLst>
        </pc:spChg>
        <pc:spChg chg="mod">
          <ac:chgData name="Liz Rabusa (PHS)" userId="8e98139b-983a-4f18-b0f0-115be2a53ff0" providerId="ADAL" clId="{19C248F3-7B4B-4098-99B6-2B4614692F87}" dt="2024-04-29T22:03:22.125" v="2365" actId="1076"/>
          <ac:spMkLst>
            <pc:docMk/>
            <pc:sldMk cId="2013081662" sldId="331"/>
            <ac:spMk id="5" creationId="{F069B5A3-6E35-9DF2-EB3C-E5AD030A5F76}"/>
          </ac:spMkLst>
        </pc:spChg>
        <pc:picChg chg="add mod">
          <ac:chgData name="Liz Rabusa (PHS)" userId="8e98139b-983a-4f18-b0f0-115be2a53ff0" providerId="ADAL" clId="{19C248F3-7B4B-4098-99B6-2B4614692F87}" dt="2024-04-29T22:03:17.248" v="2364" actId="1076"/>
          <ac:picMkLst>
            <pc:docMk/>
            <pc:sldMk cId="2013081662" sldId="331"/>
            <ac:picMk id="3" creationId="{9E91A141-723E-7431-7C70-E792E78FACF9}"/>
          </ac:picMkLst>
        </pc:picChg>
      </pc:sldChg>
      <pc:sldChg chg="add del">
        <pc:chgData name="Liz Rabusa (PHS)" userId="8e98139b-983a-4f18-b0f0-115be2a53ff0" providerId="ADAL" clId="{19C248F3-7B4B-4098-99B6-2B4614692F87}" dt="2024-04-29T21:21:36.725" v="1930"/>
        <pc:sldMkLst>
          <pc:docMk/>
          <pc:sldMk cId="1283857120" sldId="360"/>
        </pc:sldMkLst>
      </pc:sldChg>
      <pc:sldChg chg="add del">
        <pc:chgData name="Liz Rabusa (PHS)" userId="8e98139b-983a-4f18-b0f0-115be2a53ff0" providerId="ADAL" clId="{19C248F3-7B4B-4098-99B6-2B4614692F87}" dt="2024-04-29T21:12:53.206" v="1853"/>
        <pc:sldMkLst>
          <pc:docMk/>
          <pc:sldMk cId="2860385169" sldId="366"/>
        </pc:sldMkLst>
      </pc:sldChg>
      <pc:sldChg chg="addSp delSp modSp add del mod">
        <pc:chgData name="Liz Rabusa (PHS)" userId="8e98139b-983a-4f18-b0f0-115be2a53ff0" providerId="ADAL" clId="{19C248F3-7B4B-4098-99B6-2B4614692F87}" dt="2024-04-29T20:29:30.921" v="1454" actId="47"/>
        <pc:sldMkLst>
          <pc:docMk/>
          <pc:sldMk cId="2855188888" sldId="404"/>
        </pc:sldMkLst>
        <pc:picChg chg="add mod">
          <ac:chgData name="Liz Rabusa (PHS)" userId="8e98139b-983a-4f18-b0f0-115be2a53ff0" providerId="ADAL" clId="{19C248F3-7B4B-4098-99B6-2B4614692F87}" dt="2024-04-29T20:27:38.718" v="1451" actId="1076"/>
          <ac:picMkLst>
            <pc:docMk/>
            <pc:sldMk cId="2855188888" sldId="404"/>
            <ac:picMk id="2" creationId="{ADE8EFE3-324D-F78A-633B-138F64377585}"/>
          </ac:picMkLst>
        </pc:picChg>
        <pc:picChg chg="del">
          <ac:chgData name="Liz Rabusa (PHS)" userId="8e98139b-983a-4f18-b0f0-115be2a53ff0" providerId="ADAL" clId="{19C248F3-7B4B-4098-99B6-2B4614692F87}" dt="2024-04-29T20:27:29.713" v="1449" actId="478"/>
          <ac:picMkLst>
            <pc:docMk/>
            <pc:sldMk cId="2855188888" sldId="404"/>
            <ac:picMk id="3" creationId="{D2C15ED2-E8F1-DA38-4602-2F2EA1B9868C}"/>
          </ac:picMkLst>
        </pc:picChg>
      </pc:sldChg>
      <pc:sldMasterChg chg="delSldLayout">
        <pc:chgData name="Liz Rabusa (PHS)" userId="8e98139b-983a-4f18-b0f0-115be2a53ff0" providerId="ADAL" clId="{19C248F3-7B4B-4098-99B6-2B4614692F87}" dt="2024-04-29T20:29:30.921" v="1454" actId="47"/>
        <pc:sldMasterMkLst>
          <pc:docMk/>
          <pc:sldMasterMk cId="2481617343" sldId="2147483648"/>
        </pc:sldMasterMkLst>
        <pc:sldLayoutChg chg="del">
          <pc:chgData name="Liz Rabusa (PHS)" userId="8e98139b-983a-4f18-b0f0-115be2a53ff0" providerId="ADAL" clId="{19C248F3-7B4B-4098-99B6-2B4614692F87}" dt="2024-04-29T20:29:30.921" v="1454" actId="47"/>
          <pc:sldLayoutMkLst>
            <pc:docMk/>
            <pc:sldMasterMk cId="2481617343" sldId="2147483648"/>
            <pc:sldLayoutMk cId="914425856" sldId="2147483672"/>
          </pc:sldLayoutMkLst>
        </pc:sldLayoutChg>
      </pc:sldMasterChg>
    </pc:docChg>
  </pc:docChgLst>
  <pc:docChgLst>
    <pc:chgData name="Benjamin Ignalino" clId="Web-{B9768FEB-5175-4AF6-A4DE-10FFE5BF9261}"/>
    <pc:docChg chg="modSld">
      <pc:chgData name="Benjamin Ignalino" userId="" providerId="" clId="Web-{B9768FEB-5175-4AF6-A4DE-10FFE5BF9261}" dt="2024-05-30T19:50:54.084" v="8" actId="20577"/>
      <pc:docMkLst>
        <pc:docMk/>
      </pc:docMkLst>
      <pc:sldChg chg="modSp">
        <pc:chgData name="Benjamin Ignalino" userId="" providerId="" clId="Web-{B9768FEB-5175-4AF6-A4DE-10FFE5BF9261}" dt="2024-05-30T19:50:33.802" v="6" actId="20577"/>
        <pc:sldMkLst>
          <pc:docMk/>
          <pc:sldMk cId="1692191645" sldId="259"/>
        </pc:sldMkLst>
        <pc:spChg chg="mod">
          <ac:chgData name="Benjamin Ignalino" userId="" providerId="" clId="Web-{B9768FEB-5175-4AF6-A4DE-10FFE5BF9261}" dt="2024-05-30T19:50:33.802" v="6" actId="20577"/>
          <ac:spMkLst>
            <pc:docMk/>
            <pc:sldMk cId="1692191645" sldId="259"/>
            <ac:spMk id="6" creationId="{422E2E7C-85BF-326B-8B8C-398A915333EF}"/>
          </ac:spMkLst>
        </pc:spChg>
        <pc:picChg chg="mod">
          <ac:chgData name="Benjamin Ignalino" userId="" providerId="" clId="Web-{B9768FEB-5175-4AF6-A4DE-10FFE5BF9261}" dt="2024-05-30T19:49:51.066" v="5" actId="1076"/>
          <ac:picMkLst>
            <pc:docMk/>
            <pc:sldMk cId="1692191645" sldId="259"/>
            <ac:picMk id="7" creationId="{4243F9F7-DD72-627A-9CB9-F4040E5FA527}"/>
          </ac:picMkLst>
        </pc:picChg>
      </pc:sldChg>
      <pc:sldChg chg="modSp">
        <pc:chgData name="Benjamin Ignalino" userId="" providerId="" clId="Web-{B9768FEB-5175-4AF6-A4DE-10FFE5BF9261}" dt="2024-05-30T19:50:54.084" v="8" actId="20577"/>
        <pc:sldMkLst>
          <pc:docMk/>
          <pc:sldMk cId="8696535" sldId="260"/>
        </pc:sldMkLst>
        <pc:spChg chg="mod">
          <ac:chgData name="Benjamin Ignalino" userId="" providerId="" clId="Web-{B9768FEB-5175-4AF6-A4DE-10FFE5BF9261}" dt="2024-05-30T19:50:54.084" v="8" actId="20577"/>
          <ac:spMkLst>
            <pc:docMk/>
            <pc:sldMk cId="8696535" sldId="260"/>
            <ac:spMk id="3" creationId="{9CAB554B-85A3-FFD3-9580-02462EB3F6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23306C-0833-7F09-5AF4-D8569D25D9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8A48824-7BE8-9BC6-BB79-646A8E5CF9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DDE781-5F15-E840-9BA8-F106ECD6294A}" type="datetimeFigureOut">
              <a:rPr lang="en-US" smtClean="0"/>
              <a:t>5/30/2024</a:t>
            </a:fld>
            <a:endParaRPr lang="en-US"/>
          </a:p>
        </p:txBody>
      </p:sp>
      <p:sp>
        <p:nvSpPr>
          <p:cNvPr id="4" name="Footer Placeholder 3">
            <a:extLst>
              <a:ext uri="{FF2B5EF4-FFF2-40B4-BE49-F238E27FC236}">
                <a16:creationId xmlns:a16="http://schemas.microsoft.com/office/drawing/2014/main" id="{66E86821-EBD3-1D21-1F80-8E9A98F5A5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E8C3FA-D616-C550-9C38-8A94E69954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2FBE67-8149-4444-BA55-8609BD7882A0}" type="slidenum">
              <a:rPr lang="en-US" smtClean="0"/>
              <a:t>‹#›</a:t>
            </a:fld>
            <a:endParaRPr lang="en-US"/>
          </a:p>
        </p:txBody>
      </p:sp>
    </p:spTree>
    <p:extLst>
      <p:ext uri="{BB962C8B-B14F-4D97-AF65-F5344CB8AC3E}">
        <p14:creationId xmlns:p14="http://schemas.microsoft.com/office/powerpoint/2010/main" val="926419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EE33E6-823D-4C83-A3D6-8E50D6458640}"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3A1CDB-C9FC-4161-AE4B-CF1988C1DB6F}" type="slidenum">
              <a:rPr lang="en-US" smtClean="0"/>
              <a:t>‹#›</a:t>
            </a:fld>
            <a:endParaRPr lang="en-US"/>
          </a:p>
        </p:txBody>
      </p:sp>
    </p:spTree>
    <p:extLst>
      <p:ext uri="{BB962C8B-B14F-4D97-AF65-F5344CB8AC3E}">
        <p14:creationId xmlns:p14="http://schemas.microsoft.com/office/powerpoint/2010/main" val="3995203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ho.int/teams/global-tuberculosis-programme/tb-reports/global-tuberculosis-report-2023/tb-disease-burden/1-1-tb-incidence#fig--1-1-1a"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who.int/teams/global-tuberculosis-programme/tb-reports/global-tuberculosis-report-2023/tb-disease-burden/1-1-tb-incidence#refs" TargetMode="External"/><Relationship Id="rId4" Type="http://schemas.openxmlformats.org/officeDocument/2006/relationships/hyperlink" Target="https://www.who.int/teams/global-tuberculosis-programme/tb-reports/global-tuberculosis-report-2023/tb-disease-burden/1-1-tb-incidence#fig--1-1-1b"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who.int/publications/digital/global-tuberculosis-report-2021/prevention#fig--4-6" TargetMode="External"/><Relationship Id="rId3" Type="http://schemas.openxmlformats.org/officeDocument/2006/relationships/hyperlink" Target="https://www.who.int/publications/digital/global-tuberculosis-report-2021/prevention#fig--4-1" TargetMode="External"/><Relationship Id="rId7" Type="http://schemas.openxmlformats.org/officeDocument/2006/relationships/hyperlink" Target="https://www.who.int/publications/digital/global-tuberculosis-report-2021/prevention#fig--4-5"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who.int/publications/digital/global-tuberculosis-report-2021/prevention#fig--4-4" TargetMode="External"/><Relationship Id="rId5" Type="http://schemas.openxmlformats.org/officeDocument/2006/relationships/hyperlink" Target="https://www.who.int/publications/digital/global-tuberculosis-report-2021/prevention#fig--4-3" TargetMode="External"/><Relationship Id="rId10" Type="http://schemas.openxmlformats.org/officeDocument/2006/relationships/hyperlink" Target="https://www.who.int/publications/digital/global-tuberculosis-report-2021/prevention#refs" TargetMode="External"/><Relationship Id="rId4" Type="http://schemas.openxmlformats.org/officeDocument/2006/relationships/hyperlink" Target="https://www.who.int/publications/digital/global-tuberculosis-report-2021/prevention#fig--4-2" TargetMode="External"/><Relationship Id="rId9" Type="http://schemas.openxmlformats.org/officeDocument/2006/relationships/hyperlink" Target="https://www.who.int/publications/digital/global-tuberculosis-report-2021/prevention#fig--4-7"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C4245"/>
                </a:solidFill>
                <a:effectLst/>
                <a:highlight>
                  <a:srgbClr val="FFFFFF"/>
                </a:highlight>
                <a:latin typeface="Noto Sans" panose="020B0502040504020204" pitchFamily="34" charset="0"/>
              </a:rPr>
              <a:t>Globally in 2022, there were an estimated 1.13 million deaths among HIV-negative people (95% uncertainty interval [UI]: 1.02–1.26 million) and an estimated 167 000 deaths among people with HIV (95% UI: 139 000–198 000). The combined total of 1.3 million is almost back to the level of 2019. However, the net reduction in the total number of deaths caused by TB between 2015 and 2022 was only 19%, far from the 2025 milestone of the End TB Strategy (a 75% reduction between 2015 and 2025).</a:t>
            </a:r>
            <a:endParaRPr lang="en-US" dirty="0"/>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9</a:t>
            </a:fld>
            <a:endParaRPr lang="en-US"/>
          </a:p>
        </p:txBody>
      </p:sp>
    </p:spTree>
    <p:extLst>
      <p:ext uri="{BB962C8B-B14F-4D97-AF65-F5344CB8AC3E}">
        <p14:creationId xmlns:p14="http://schemas.microsoft.com/office/powerpoint/2010/main" val="43565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Harvard Study showing different projections to year 2050 by type of intervention in reducing the number of TB cases. The graph compares interventions such as better treatment for TB, better case detection, and improved treatment for TBi. Shown as a yellow line are all strategies implemented together and this clearly will have the biggest impact. But if you compare TB disease strategies with TBi strategies you can see that treatment for TBi in new immigrants, the line in red, and improved treatment for TBi in the US, the line in blue, have the biggest impact. </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18</a:t>
            </a:fld>
            <a:endParaRPr lang="en-US"/>
          </a:p>
        </p:txBody>
      </p:sp>
    </p:spTree>
    <p:extLst>
      <p:ext uri="{BB962C8B-B14F-4D97-AF65-F5344CB8AC3E}">
        <p14:creationId xmlns:p14="http://schemas.microsoft.com/office/powerpoint/2010/main" val="129391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lnSpc>
                <a:spcPct val="85000"/>
              </a:lnSpc>
              <a:spcBef>
                <a:spcPct val="0"/>
              </a:spcBef>
              <a:buClr>
                <a:schemeClr val="tx2"/>
              </a:buClr>
              <a:buFontTx/>
              <a:buChar char="•"/>
            </a:pPr>
            <a:r>
              <a:rPr lang="en-US" altLang="en-US" dirty="0">
                <a:latin typeface="Franklin Gothic Medium" panose="020B0603020102020204" pitchFamily="34" charset="0"/>
              </a:rPr>
              <a:t>10% of infected persons with normal immune  systems develop TB at some point in life</a:t>
            </a:r>
          </a:p>
          <a:p>
            <a:pPr eaLnBrk="0" hangingPunct="0">
              <a:lnSpc>
                <a:spcPct val="85000"/>
              </a:lnSpc>
              <a:spcBef>
                <a:spcPct val="0"/>
              </a:spcBef>
              <a:buClr>
                <a:schemeClr val="tx2"/>
              </a:buClr>
              <a:buFontTx/>
              <a:buChar char="•"/>
            </a:pPr>
            <a:endParaRPr lang="en-US" altLang="en-US" dirty="0">
              <a:latin typeface="Franklin Gothic Medium" panose="020B0603020102020204" pitchFamily="34" charset="0"/>
            </a:endParaRPr>
          </a:p>
          <a:p>
            <a:pPr eaLnBrk="0" hangingPunct="0">
              <a:lnSpc>
                <a:spcPct val="85000"/>
              </a:lnSpc>
              <a:spcBef>
                <a:spcPct val="0"/>
              </a:spcBef>
              <a:buClr>
                <a:schemeClr val="tx2"/>
              </a:buClr>
              <a:buFontTx/>
              <a:buChar char="•"/>
            </a:pPr>
            <a:r>
              <a:rPr lang="en-US" altLang="en-US" dirty="0">
                <a:latin typeface="Franklin Gothic Medium" panose="020B0603020102020204" pitchFamily="34" charset="0"/>
              </a:rPr>
              <a:t>HIV strongest risk factor for development of TB if infected</a:t>
            </a:r>
          </a:p>
          <a:p>
            <a:pPr eaLnBrk="0" hangingPunct="0">
              <a:lnSpc>
                <a:spcPct val="115000"/>
              </a:lnSpc>
              <a:spcBef>
                <a:spcPct val="0"/>
              </a:spcBef>
              <a:buClr>
                <a:schemeClr val="tx2"/>
              </a:buClr>
              <a:buFontTx/>
              <a:buNone/>
            </a:pPr>
            <a:r>
              <a:rPr lang="en-US" altLang="en-US" dirty="0">
                <a:latin typeface="Franklin Gothic Medium" panose="020B0603020102020204" pitchFamily="34" charset="0"/>
              </a:rPr>
              <a:t>	-Risk of  developing TB disease 7% to 10% each year</a:t>
            </a:r>
          </a:p>
          <a:p>
            <a:pPr eaLnBrk="0" hangingPunct="0">
              <a:lnSpc>
                <a:spcPct val="85000"/>
              </a:lnSpc>
              <a:spcBef>
                <a:spcPct val="0"/>
              </a:spcBef>
              <a:buClr>
                <a:schemeClr val="tx2"/>
              </a:buClr>
              <a:buFontTx/>
              <a:buChar char="•"/>
            </a:pPr>
            <a:endParaRPr lang="en-US" altLang="en-US" dirty="0">
              <a:latin typeface="Franklin Gothic Medium" panose="020B0603020102020204" pitchFamily="34" charset="0"/>
            </a:endParaRPr>
          </a:p>
          <a:p>
            <a:pPr eaLnBrk="0" hangingPunct="0">
              <a:lnSpc>
                <a:spcPct val="85000"/>
              </a:lnSpc>
              <a:spcBef>
                <a:spcPct val="0"/>
              </a:spcBef>
              <a:buClr>
                <a:schemeClr val="tx2"/>
              </a:buClr>
              <a:buFontTx/>
              <a:buChar char="•"/>
            </a:pPr>
            <a:r>
              <a:rPr lang="en-US" altLang="en-US" dirty="0">
                <a:latin typeface="Franklin Gothic Medium" panose="020B0603020102020204" pitchFamily="34" charset="0"/>
              </a:rPr>
              <a:t>Certain medical conditions increase risk that TB infection will progress to TB disease</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20</a:t>
            </a:fld>
            <a:endParaRPr lang="en-US"/>
          </a:p>
        </p:txBody>
      </p:sp>
    </p:spTree>
    <p:extLst>
      <p:ext uri="{BB962C8B-B14F-4D97-AF65-F5344CB8AC3E}">
        <p14:creationId xmlns:p14="http://schemas.microsoft.com/office/powerpoint/2010/main" val="223033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21</a:t>
            </a:fld>
            <a:endParaRPr lang="en-US"/>
          </a:p>
        </p:txBody>
      </p:sp>
    </p:spTree>
    <p:extLst>
      <p:ext uri="{BB962C8B-B14F-4D97-AF65-F5344CB8AC3E}">
        <p14:creationId xmlns:p14="http://schemas.microsoft.com/office/powerpoint/2010/main" val="3717648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22</a:t>
            </a:fld>
            <a:endParaRPr lang="en-US"/>
          </a:p>
        </p:txBody>
      </p:sp>
    </p:spTree>
    <p:extLst>
      <p:ext uri="{BB962C8B-B14F-4D97-AF65-F5344CB8AC3E}">
        <p14:creationId xmlns:p14="http://schemas.microsoft.com/office/powerpoint/2010/main" val="1304573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apply to adults with symptoms of TB disease or children and</a:t>
            </a:r>
          </a:p>
          <a:p>
            <a:r>
              <a:rPr lang="en-US" dirty="0"/>
              <a:t>adolescents (children and adolescents screening addressed in Bright</a:t>
            </a:r>
          </a:p>
          <a:p>
            <a:r>
              <a:rPr lang="en-US" dirty="0"/>
              <a:t>Futures).</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23</a:t>
            </a:fld>
            <a:endParaRPr lang="en-US"/>
          </a:p>
        </p:txBody>
      </p:sp>
    </p:spTree>
    <p:extLst>
      <p:ext uri="{BB962C8B-B14F-4D97-AF65-F5344CB8AC3E}">
        <p14:creationId xmlns:p14="http://schemas.microsoft.com/office/powerpoint/2010/main" val="1150129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Franklin Gothic Medium" panose="020B0603020102020204" pitchFamily="34" charset="0"/>
                <a:ea typeface="+mn-ea"/>
                <a:cs typeface="+mn-cs"/>
              </a:rPr>
              <a:t>CDC recommends the following populations continue to be tested for TBi</a:t>
            </a:r>
          </a:p>
          <a:p>
            <a:r>
              <a:rPr lang="en-US" sz="1200" b="0" i="0" u="none" strike="noStrike" kern="1200" baseline="0" dirty="0">
                <a:solidFill>
                  <a:schemeClr val="tx1"/>
                </a:solidFill>
                <a:latin typeface="Franklin Gothic Medium" panose="020B0603020102020204" pitchFamily="34" charset="0"/>
                <a:ea typeface="+mn-ea"/>
                <a:cs typeface="+mn-cs"/>
              </a:rPr>
              <a:t>as part of other screening efforts:</a:t>
            </a:r>
          </a:p>
          <a:p>
            <a:r>
              <a:rPr lang="en-US" sz="1200" b="0" i="0" u="none" strike="noStrike" kern="1200" baseline="0" dirty="0">
                <a:solidFill>
                  <a:schemeClr val="tx1"/>
                </a:solidFill>
                <a:latin typeface="Franklin Gothic Medium" panose="020B0603020102020204" pitchFamily="34" charset="0"/>
                <a:ea typeface="+mn-ea"/>
                <a:cs typeface="+mn-cs"/>
              </a:rPr>
              <a:t>– Persons with immunosuppression: TB testing is included in standards of care</a:t>
            </a:r>
          </a:p>
          <a:p>
            <a:r>
              <a:rPr lang="en-US" sz="1200" b="0" i="0" u="none" strike="noStrike" kern="1200" baseline="0" dirty="0">
                <a:solidFill>
                  <a:schemeClr val="tx1"/>
                </a:solidFill>
                <a:latin typeface="Franklin Gothic Medium" panose="020B0603020102020204" pitchFamily="34" charset="0"/>
                <a:ea typeface="+mn-ea"/>
                <a:cs typeface="+mn-cs"/>
              </a:rPr>
              <a:t>for disease or medical management for HIV/AIDS, immunosuppressive</a:t>
            </a:r>
          </a:p>
          <a:p>
            <a:r>
              <a:rPr lang="en-US" sz="1200" b="0" i="0" u="none" strike="noStrike" kern="1200" baseline="0" dirty="0">
                <a:solidFill>
                  <a:schemeClr val="tx1"/>
                </a:solidFill>
                <a:latin typeface="Franklin Gothic Medium" panose="020B0603020102020204" pitchFamily="34" charset="0"/>
                <a:ea typeface="+mn-ea"/>
                <a:cs typeface="+mn-cs"/>
              </a:rPr>
              <a:t>medications, and silicosis.</a:t>
            </a:r>
          </a:p>
          <a:p>
            <a:r>
              <a:rPr lang="en-US" sz="1200" b="0" i="0" u="none" strike="noStrike" kern="1200" baseline="0" dirty="0">
                <a:solidFill>
                  <a:schemeClr val="tx1"/>
                </a:solidFill>
                <a:latin typeface="Franklin Gothic Medium" panose="020B0603020102020204" pitchFamily="34" charset="0"/>
                <a:ea typeface="+mn-ea"/>
                <a:cs typeface="+mn-cs"/>
              </a:rPr>
              <a:t>– Persons who are contacts of persons with active TB disease: TB testing is</a:t>
            </a:r>
          </a:p>
          <a:p>
            <a:r>
              <a:rPr lang="en-US" sz="1200" b="0" i="0" u="none" strike="noStrike" kern="1200" baseline="0" dirty="0">
                <a:solidFill>
                  <a:schemeClr val="tx1"/>
                </a:solidFill>
                <a:latin typeface="Franklin Gothic Medium" panose="020B0603020102020204" pitchFamily="34" charset="0"/>
                <a:ea typeface="+mn-ea"/>
                <a:cs typeface="+mn-cs"/>
              </a:rPr>
              <a:t>conducted as part of public health programs.</a:t>
            </a:r>
          </a:p>
          <a:p>
            <a:r>
              <a:rPr lang="en-US" sz="1200" b="0" i="0" u="none" strike="noStrike" kern="1200" baseline="0" dirty="0">
                <a:solidFill>
                  <a:schemeClr val="tx1"/>
                </a:solidFill>
                <a:latin typeface="Franklin Gothic Medium" panose="020B0603020102020204" pitchFamily="34" charset="0"/>
                <a:ea typeface="+mn-ea"/>
                <a:cs typeface="+mn-cs"/>
              </a:rPr>
              <a:t>– Health care workers and workers in high‐risk congregate settings: TB testing is</a:t>
            </a:r>
          </a:p>
          <a:p>
            <a:r>
              <a:rPr lang="en-US" sz="1200" b="0" i="0" u="none" strike="noStrike" kern="1200" baseline="0" dirty="0">
                <a:solidFill>
                  <a:schemeClr val="tx1"/>
                </a:solidFill>
                <a:latin typeface="Franklin Gothic Medium" panose="020B0603020102020204" pitchFamily="34" charset="0"/>
                <a:ea typeface="+mn-ea"/>
                <a:cs typeface="+mn-cs"/>
              </a:rPr>
              <a:t>conducted as part of employee health programs.</a:t>
            </a:r>
          </a:p>
          <a:p>
            <a:r>
              <a:rPr lang="en-US" u="sng" dirty="0">
                <a:latin typeface="Franklin Gothic Medium" panose="020B0603020102020204" pitchFamily="34" charset="0"/>
              </a:rPr>
              <a:t>Disease                                                Relative risk</a:t>
            </a:r>
          </a:p>
          <a:p>
            <a:r>
              <a:rPr lang="en-US" dirty="0">
                <a:latin typeface="Franklin Gothic Medium" panose="020B0603020102020204" pitchFamily="34" charset="0"/>
              </a:rPr>
              <a:t> Silicosis                     	</a:t>
            </a:r>
            <a:r>
              <a:rPr lang="en-US" baseline="0" dirty="0">
                <a:latin typeface="Franklin Gothic Medium" panose="020B0603020102020204" pitchFamily="34" charset="0"/>
              </a:rPr>
              <a:t>                        </a:t>
            </a:r>
            <a:r>
              <a:rPr lang="en-US" dirty="0">
                <a:latin typeface="Franklin Gothic Medium" panose="020B0603020102020204" pitchFamily="34" charset="0"/>
              </a:rPr>
              <a:t>30</a:t>
            </a:r>
          </a:p>
          <a:p>
            <a:r>
              <a:rPr lang="en-US" dirty="0">
                <a:latin typeface="Franklin Gothic Medium" panose="020B0603020102020204" pitchFamily="34" charset="0"/>
              </a:rPr>
              <a:t>Jejunoileal bypass                            	27-63</a:t>
            </a:r>
          </a:p>
          <a:p>
            <a:r>
              <a:rPr lang="en-US" dirty="0">
                <a:latin typeface="Franklin Gothic Medium" panose="020B0603020102020204" pitchFamily="34" charset="0"/>
              </a:rPr>
              <a:t>Renal transplant                                	37</a:t>
            </a:r>
          </a:p>
          <a:p>
            <a:r>
              <a:rPr lang="en-US" dirty="0">
                <a:latin typeface="Franklin Gothic Medium" panose="020B0603020102020204" pitchFamily="34" charset="0"/>
              </a:rPr>
              <a:t>Head or neck cancer                       	16</a:t>
            </a:r>
          </a:p>
          <a:p>
            <a:r>
              <a:rPr lang="en-US" dirty="0">
                <a:latin typeface="Franklin Gothic Medium" panose="020B0603020102020204" pitchFamily="34" charset="0"/>
              </a:rPr>
              <a:t>Renal failure                                       	10-25.3</a:t>
            </a:r>
          </a:p>
          <a:p>
            <a:r>
              <a:rPr lang="en-US" dirty="0">
                <a:latin typeface="Franklin Gothic Medium" panose="020B0603020102020204" pitchFamily="34" charset="0"/>
              </a:rPr>
              <a:t>Diabetes                                               	2.0-4.1</a:t>
            </a:r>
          </a:p>
          <a:p>
            <a:r>
              <a:rPr lang="en-US" dirty="0">
                <a:latin typeface="Franklin Gothic Medium" panose="020B0603020102020204" pitchFamily="34" charset="0"/>
              </a:rPr>
              <a:t>Gastrectomy                                       	2-5</a:t>
            </a:r>
          </a:p>
          <a:p>
            <a:r>
              <a:rPr lang="en-US" sz="800" dirty="0">
                <a:latin typeface="Franklin Gothic Medium" panose="020B0603020102020204" pitchFamily="34" charset="0"/>
              </a:rPr>
              <a:t>				</a:t>
            </a:r>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24</a:t>
            </a:fld>
            <a:endParaRPr lang="en-US"/>
          </a:p>
        </p:txBody>
      </p:sp>
    </p:spTree>
    <p:extLst>
      <p:ext uri="{BB962C8B-B14F-4D97-AF65-F5344CB8AC3E}">
        <p14:creationId xmlns:p14="http://schemas.microsoft.com/office/powerpoint/2010/main" val="2239663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25</a:t>
            </a:fld>
            <a:endParaRPr lang="en-US"/>
          </a:p>
        </p:txBody>
      </p:sp>
    </p:spTree>
    <p:extLst>
      <p:ext uri="{BB962C8B-B14F-4D97-AF65-F5344CB8AC3E}">
        <p14:creationId xmlns:p14="http://schemas.microsoft.com/office/powerpoint/2010/main" val="945199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26</a:t>
            </a:fld>
            <a:endParaRPr lang="en-US"/>
          </a:p>
        </p:txBody>
      </p:sp>
    </p:spTree>
    <p:extLst>
      <p:ext uri="{BB962C8B-B14F-4D97-AF65-F5344CB8AC3E}">
        <p14:creationId xmlns:p14="http://schemas.microsoft.com/office/powerpoint/2010/main" val="132764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27</a:t>
            </a:fld>
            <a:endParaRPr lang="en-US"/>
          </a:p>
        </p:txBody>
      </p:sp>
    </p:spTree>
    <p:extLst>
      <p:ext uri="{BB962C8B-B14F-4D97-AF65-F5344CB8AC3E}">
        <p14:creationId xmlns:p14="http://schemas.microsoft.com/office/powerpoint/2010/main" val="915451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28</a:t>
            </a:fld>
            <a:endParaRPr lang="en-US"/>
          </a:p>
        </p:txBody>
      </p:sp>
    </p:spTree>
    <p:extLst>
      <p:ext uri="{BB962C8B-B14F-4D97-AF65-F5344CB8AC3E}">
        <p14:creationId xmlns:p14="http://schemas.microsoft.com/office/powerpoint/2010/main" val="2945947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3C4245"/>
                </a:solidFill>
                <a:effectLst/>
                <a:highlight>
                  <a:srgbClr val="FFFFFF"/>
                </a:highlight>
                <a:latin typeface="Noto Sans" panose="020B0502040204020203" pitchFamily="34" charset="0"/>
              </a:rPr>
              <a:t>The estimated 10.6 million people (95% UI: 9.9–11.4 million) who fell ill with TB worldwide in 2022 is an increase from 10.3 million in 2021 (95% UI: 9.6–11 million) and 10.0 million (95% UI: 9.4–10.7 million) in 2020, continuing the reversal of the downward trend that had been sustained for many years up to 2020 (</a:t>
            </a:r>
            <a:r>
              <a:rPr lang="en-US" sz="1200" b="0" i="0" u="none" strike="noStrike" dirty="0">
                <a:solidFill>
                  <a:srgbClr val="F21905"/>
                </a:solidFill>
                <a:effectLst/>
                <a:highlight>
                  <a:srgbClr val="FFFFFF"/>
                </a:highlight>
                <a:latin typeface="Noto Sans" panose="020B0502040204020203" pitchFamily="34" charset="0"/>
                <a:hlinkClick r:id="rId3"/>
              </a:rPr>
              <a:t>Fig. 1.1.1a</a:t>
            </a:r>
            <a:r>
              <a:rPr lang="en-US" sz="1200" b="0" i="0" dirty="0">
                <a:solidFill>
                  <a:srgbClr val="3C4245"/>
                </a:solidFill>
                <a:effectLst/>
                <a:highlight>
                  <a:srgbClr val="FFFFFF"/>
                </a:highlight>
                <a:latin typeface="Noto Sans" panose="020B0502040204020203" pitchFamily="34" charset="0"/>
              </a:rPr>
              <a:t>). Similarly, the TB incidence rate (new cases per 100 000 population per year) is estimated to have increased by 1.9% between both 2020–2021 and 2021–2022 (</a:t>
            </a:r>
            <a:r>
              <a:rPr lang="en-US" sz="1200" b="0" i="0" u="none" strike="noStrike" dirty="0">
                <a:solidFill>
                  <a:srgbClr val="F21905"/>
                </a:solidFill>
                <a:effectLst/>
                <a:highlight>
                  <a:srgbClr val="FFFFFF"/>
                </a:highlight>
                <a:latin typeface="Noto Sans" panose="020B0502040204020203" pitchFamily="34" charset="0"/>
                <a:hlinkClick r:id="rId4"/>
              </a:rPr>
              <a:t>Fig. 1.1.1b</a:t>
            </a:r>
            <a:r>
              <a:rPr lang="en-US" sz="1200" b="0" i="0" dirty="0">
                <a:solidFill>
                  <a:srgbClr val="3C4245"/>
                </a:solidFill>
                <a:effectLst/>
                <a:highlight>
                  <a:srgbClr val="FFFFFF"/>
                </a:highlight>
                <a:latin typeface="Noto Sans" panose="020B0502040204020203" pitchFamily="34" charset="0"/>
              </a:rPr>
              <a:t>).</a:t>
            </a:r>
          </a:p>
          <a:p>
            <a:pPr algn="l"/>
            <a:r>
              <a:rPr lang="en-US" sz="1200" b="0" i="0" dirty="0">
                <a:solidFill>
                  <a:srgbClr val="3C4245"/>
                </a:solidFill>
                <a:effectLst/>
                <a:highlight>
                  <a:srgbClr val="FFFFFF"/>
                </a:highlight>
                <a:latin typeface="Noto Sans" panose="020B0502040204020203" pitchFamily="34" charset="0"/>
              </a:rPr>
              <a:t>Two consecutive years of global increases in TB incidence (in 2021 and 2022) mean that in 2022, the TB incidence rate reverted back to the level of 2019 (</a:t>
            </a:r>
            <a:r>
              <a:rPr lang="en-US" sz="1200" b="0" i="0" u="none" strike="noStrike" dirty="0">
                <a:solidFill>
                  <a:srgbClr val="F21905"/>
                </a:solidFill>
                <a:effectLst/>
                <a:highlight>
                  <a:srgbClr val="FFFFFF"/>
                </a:highlight>
                <a:latin typeface="Noto Sans" panose="020B0502040204020203" pitchFamily="34" charset="0"/>
                <a:hlinkClick r:id="rId4"/>
              </a:rPr>
              <a:t>Fig. 1.1.1b</a:t>
            </a:r>
            <a:r>
              <a:rPr lang="en-US" sz="1200" b="0" i="0" dirty="0">
                <a:solidFill>
                  <a:srgbClr val="3C4245"/>
                </a:solidFill>
                <a:effectLst/>
                <a:highlight>
                  <a:srgbClr val="FFFFFF"/>
                </a:highlight>
                <a:latin typeface="Noto Sans" panose="020B0502040204020203" pitchFamily="34" charset="0"/>
              </a:rPr>
              <a:t>). Globally, the net reduction in the TB incidence rate from 2015 to 2022 was 8.7%, far from the WHO End TB Strategy milestone of a 50% reduction by 2025 (</a:t>
            </a:r>
            <a:r>
              <a:rPr lang="en-US" sz="1200" b="0" i="1" u="none" strike="noStrike" dirty="0">
                <a:solidFill>
                  <a:srgbClr val="3C4245"/>
                </a:solidFill>
                <a:effectLst/>
                <a:highlight>
                  <a:srgbClr val="FFFFFF"/>
                </a:highlight>
                <a:latin typeface="Noto Sans" panose="020B0502040204020203" pitchFamily="34" charset="0"/>
                <a:hlinkClick r:id="rId5"/>
              </a:rPr>
              <a:t>1, 2</a:t>
            </a:r>
            <a:r>
              <a:rPr lang="en-US" sz="1200" b="0" i="0" dirty="0">
                <a:solidFill>
                  <a:srgbClr val="3C4245"/>
                </a:solidFill>
                <a:effectLst/>
                <a:highlight>
                  <a:srgbClr val="FFFFFF"/>
                </a:highlight>
                <a:latin typeface="Noto Sans" panose="020B0502040204020203" pitchFamily="34" charset="0"/>
              </a:rPr>
              <a:t>).</a:t>
            </a:r>
          </a:p>
          <a:p>
            <a:r>
              <a:rPr lang="en-US" sz="1200" b="0" i="0" dirty="0">
                <a:solidFill>
                  <a:srgbClr val="3C4245"/>
                </a:solidFill>
                <a:effectLst/>
                <a:highlight>
                  <a:srgbClr val="E7EAEF"/>
                </a:highlight>
                <a:latin typeface="Noto Sans" panose="020B0502040504020204" pitchFamily="34" charset="0"/>
              </a:rPr>
              <a:t>WHO’s recently released Global Tuberculosis Report, highlights that an estimated 1.25 million children and young adolescents (aged 0-14 years) fell ill with TB in 2022, which is 12% of the global TB burden. Almost half were under 5 years of age.</a:t>
            </a:r>
          </a:p>
          <a:p>
            <a:pPr algn="l"/>
            <a:endParaRPr lang="en-US" sz="1200" b="0" i="0" dirty="0">
              <a:solidFill>
                <a:srgbClr val="3C4245"/>
              </a:solidFill>
              <a:effectLst/>
              <a:highlight>
                <a:srgbClr val="FFFFFF"/>
              </a:highlight>
              <a:latin typeface="Noto Sans" panose="020B0502040204020203" pitchFamily="34" charset="0"/>
            </a:endParaRPr>
          </a:p>
          <a:p>
            <a:r>
              <a:rPr lang="en-US" dirty="0">
                <a:latin typeface="Franklin Gothic Medium" panose="020B0603020102020204" pitchFamily="34" charset="0"/>
              </a:rPr>
              <a:t>Photos:</a:t>
            </a:r>
          </a:p>
          <a:p>
            <a:r>
              <a:rPr lang="en-US" dirty="0">
                <a:latin typeface="Franklin Gothic Medium" panose="020B0603020102020204" pitchFamily="34" charset="0"/>
              </a:rPr>
              <a:t>http://www.tbonline.info/galleries/image/1/</a:t>
            </a:r>
          </a:p>
          <a:p>
            <a:r>
              <a:rPr lang="en-US" dirty="0">
                <a:latin typeface="Franklin Gothic Medium" panose="020B0603020102020204" pitchFamily="34" charset="0"/>
              </a:rPr>
              <a:t>http://nano-synth-sensors.com/tb-detection/</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10</a:t>
            </a:fld>
            <a:endParaRPr lang="en-US"/>
          </a:p>
        </p:txBody>
      </p:sp>
    </p:spTree>
    <p:extLst>
      <p:ext uri="{BB962C8B-B14F-4D97-AF65-F5344CB8AC3E}">
        <p14:creationId xmlns:p14="http://schemas.microsoft.com/office/powerpoint/2010/main" val="3165668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29</a:t>
            </a:fld>
            <a:endParaRPr lang="en-US"/>
          </a:p>
        </p:txBody>
      </p:sp>
    </p:spTree>
    <p:extLst>
      <p:ext uri="{BB962C8B-B14F-4D97-AF65-F5344CB8AC3E}">
        <p14:creationId xmlns:p14="http://schemas.microsoft.com/office/powerpoint/2010/main" val="1742301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30</a:t>
            </a:fld>
            <a:endParaRPr lang="en-US"/>
          </a:p>
        </p:txBody>
      </p:sp>
    </p:spTree>
    <p:extLst>
      <p:ext uri="{BB962C8B-B14F-4D97-AF65-F5344CB8AC3E}">
        <p14:creationId xmlns:p14="http://schemas.microsoft.com/office/powerpoint/2010/main" val="1568454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31</a:t>
            </a:fld>
            <a:endParaRPr lang="en-US"/>
          </a:p>
        </p:txBody>
      </p:sp>
    </p:spTree>
    <p:extLst>
      <p:ext uri="{BB962C8B-B14F-4D97-AF65-F5344CB8AC3E}">
        <p14:creationId xmlns:p14="http://schemas.microsoft.com/office/powerpoint/2010/main" val="3793194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32</a:t>
            </a:fld>
            <a:endParaRPr lang="en-US"/>
          </a:p>
        </p:txBody>
      </p:sp>
    </p:spTree>
    <p:extLst>
      <p:ext uri="{BB962C8B-B14F-4D97-AF65-F5344CB8AC3E}">
        <p14:creationId xmlns:p14="http://schemas.microsoft.com/office/powerpoint/2010/main" val="3575049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QFT variability</a:t>
            </a:r>
          </a:p>
          <a:p>
            <a:r>
              <a:rPr lang="en-US" sz="1200" b="0" i="0" u="none" strike="noStrike" kern="1200" baseline="0" dirty="0">
                <a:solidFill>
                  <a:schemeClr val="tx1"/>
                </a:solidFill>
                <a:latin typeface="+mn-lt"/>
                <a:ea typeface="+mn-ea"/>
                <a:cs typeface="+mn-cs"/>
              </a:rPr>
              <a:t>– Phlebotomy</a:t>
            </a:r>
          </a:p>
          <a:p>
            <a:r>
              <a:rPr lang="en-US" sz="1200" b="0" i="0" u="none" strike="noStrike" kern="1200" baseline="0" dirty="0">
                <a:solidFill>
                  <a:schemeClr val="tx1"/>
                </a:solidFill>
                <a:latin typeface="+mn-lt"/>
                <a:ea typeface="+mn-ea"/>
                <a:cs typeface="+mn-cs"/>
              </a:rPr>
              <a:t>– Shaking</a:t>
            </a:r>
          </a:p>
          <a:p>
            <a:r>
              <a:rPr lang="en-US" sz="1200" b="0" i="0" u="none" strike="noStrike" kern="1200" baseline="0" dirty="0">
                <a:solidFill>
                  <a:schemeClr val="tx1"/>
                </a:solidFill>
                <a:latin typeface="+mn-lt"/>
                <a:ea typeface="+mn-ea"/>
                <a:cs typeface="+mn-cs"/>
              </a:rPr>
              <a:t>– Incubation</a:t>
            </a:r>
          </a:p>
          <a:p>
            <a:r>
              <a:rPr lang="en-US" sz="1200" b="0" i="0" u="none" strike="noStrike" kern="1200" baseline="0" dirty="0">
                <a:solidFill>
                  <a:schemeClr val="tx1"/>
                </a:solidFill>
                <a:latin typeface="+mn-lt"/>
                <a:ea typeface="+mn-ea"/>
                <a:cs typeface="+mn-cs"/>
              </a:rPr>
              <a:t>– Reading</a:t>
            </a:r>
          </a:p>
          <a:p>
            <a:r>
              <a:rPr lang="en-US" sz="1200" b="0" i="0" u="none" strike="noStrike" kern="1200" baseline="0" dirty="0">
                <a:solidFill>
                  <a:schemeClr val="tx1"/>
                </a:solidFill>
                <a:latin typeface="+mn-lt"/>
                <a:ea typeface="+mn-ea"/>
                <a:cs typeface="+mn-cs"/>
              </a:rPr>
              <a:t>– Host variability</a:t>
            </a:r>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33</a:t>
            </a:fld>
            <a:endParaRPr lang="en-US"/>
          </a:p>
        </p:txBody>
      </p:sp>
    </p:spTree>
    <p:extLst>
      <p:ext uri="{BB962C8B-B14F-4D97-AF65-F5344CB8AC3E}">
        <p14:creationId xmlns:p14="http://schemas.microsoft.com/office/powerpoint/2010/main" val="3487180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ranklin Gothic Medium" panose="020B0603020102020204" pitchFamily="34" charset="0"/>
              </a:rPr>
              <a:t>The</a:t>
            </a:r>
            <a:r>
              <a:rPr lang="en-US" baseline="0" dirty="0">
                <a:latin typeface="Franklin Gothic Medium" panose="020B0603020102020204" pitchFamily="34" charset="0"/>
              </a:rPr>
              <a:t> T-SPOT is one of the IGRAs.</a:t>
            </a:r>
            <a:endParaRPr lang="en-US" dirty="0">
              <a:latin typeface="Franklin Gothic Medium" panose="020B0603020102020204" pitchFamily="34" charset="0"/>
            </a:endParaRPr>
          </a:p>
          <a:p>
            <a:r>
              <a:rPr lang="en-US" dirty="0">
                <a:latin typeface="Franklin Gothic Medium" panose="020B0603020102020204" pitchFamily="34" charset="0"/>
              </a:rPr>
              <a:t>_______________________________________________________________________________________________________________________________________________________________________________</a:t>
            </a:r>
          </a:p>
          <a:p>
            <a:r>
              <a:rPr lang="en-US" dirty="0">
                <a:latin typeface="Franklin Gothic Medium" panose="020B0603020102020204" pitchFamily="34" charset="0"/>
              </a:rPr>
              <a:t>In the T-SPOT</a:t>
            </a:r>
            <a:r>
              <a:rPr lang="en-US" baseline="0" dirty="0">
                <a:latin typeface="Franklin Gothic Medium" panose="020B0603020102020204" pitchFamily="34" charset="0"/>
              </a:rPr>
              <a:t> test, </a:t>
            </a:r>
            <a:r>
              <a:rPr lang="en-US" dirty="0">
                <a:latin typeface="Franklin Gothic Medium" panose="020B0603020102020204" pitchFamily="34" charset="0"/>
              </a:rPr>
              <a:t>Interferon-gamma</a:t>
            </a:r>
            <a:r>
              <a:rPr lang="en-US" baseline="0" dirty="0">
                <a:latin typeface="Franklin Gothic Medium" panose="020B0603020102020204" pitchFamily="34" charset="0"/>
              </a:rPr>
              <a:t> is captured and presented as spots from T cells sensitized to TB infection. Results are interpreted by subtracting the spot count in the negative (NIL) control from the spot count in Panels A and B.</a:t>
            </a:r>
          </a:p>
          <a:p>
            <a:r>
              <a:rPr lang="en-US" sz="1200" b="0" i="0" u="none" strike="noStrike" kern="1200" baseline="0" dirty="0">
                <a:solidFill>
                  <a:schemeClr val="tx1"/>
                </a:solidFill>
                <a:latin typeface="+mn-lt"/>
                <a:ea typeface="+mn-ea"/>
                <a:cs typeface="+mn-cs"/>
              </a:rPr>
              <a:t>T-SPOT.TB variability</a:t>
            </a:r>
          </a:p>
          <a:p>
            <a:r>
              <a:rPr lang="en-US" sz="1200" b="0" i="0" u="none" strike="noStrike" kern="1200" baseline="0" dirty="0">
                <a:solidFill>
                  <a:schemeClr val="tx1"/>
                </a:solidFill>
                <a:latin typeface="+mn-lt"/>
                <a:ea typeface="+mn-ea"/>
                <a:cs typeface="+mn-cs"/>
              </a:rPr>
              <a:t>– Phlebotomy</a:t>
            </a:r>
          </a:p>
          <a:p>
            <a:r>
              <a:rPr lang="en-US" sz="1200" b="0" i="0" u="none" strike="noStrike" kern="1200" baseline="0" dirty="0">
                <a:solidFill>
                  <a:schemeClr val="tx1"/>
                </a:solidFill>
                <a:latin typeface="+mn-lt"/>
                <a:ea typeface="+mn-ea"/>
                <a:cs typeface="+mn-cs"/>
              </a:rPr>
              <a:t>– Shipping conditions</a:t>
            </a:r>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Xtend</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Reading</a:t>
            </a:r>
          </a:p>
          <a:p>
            <a:r>
              <a:rPr lang="en-US" sz="1200" b="0" i="0" u="none" strike="noStrike" kern="1200" baseline="0" dirty="0">
                <a:solidFill>
                  <a:schemeClr val="tx1"/>
                </a:solidFill>
                <a:latin typeface="+mn-lt"/>
                <a:ea typeface="+mn-ea"/>
                <a:cs typeface="+mn-cs"/>
              </a:rPr>
              <a:t>– Host variability</a:t>
            </a:r>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34</a:t>
            </a:fld>
            <a:endParaRPr lang="en-US"/>
          </a:p>
        </p:txBody>
      </p:sp>
    </p:spTree>
    <p:extLst>
      <p:ext uri="{BB962C8B-B14F-4D97-AF65-F5344CB8AC3E}">
        <p14:creationId xmlns:p14="http://schemas.microsoft.com/office/powerpoint/2010/main" val="455490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ranklin Gothic Medium" panose="020B0603020102020204" pitchFamily="34" charset="0"/>
              </a:rPr>
              <a:t>Future Directions and Questions IGRA</a:t>
            </a:r>
          </a:p>
          <a:p>
            <a:r>
              <a:rPr lang="en-US" dirty="0">
                <a:latin typeface="Franklin Gothic Medium" panose="020B0603020102020204" pitchFamily="34" charset="0"/>
              </a:rPr>
              <a:t>Natural History of conversion and reversion is unknown</a:t>
            </a:r>
          </a:p>
          <a:p>
            <a:r>
              <a:rPr lang="en-US" dirty="0">
                <a:latin typeface="Franklin Gothic Medium" panose="020B0603020102020204" pitchFamily="34" charset="0"/>
              </a:rPr>
              <a:t>Uncertain of response to treatment---if IGRA increase, decrease or demonstrate no change</a:t>
            </a:r>
          </a:p>
          <a:p>
            <a:r>
              <a:rPr lang="en-US" dirty="0">
                <a:latin typeface="Franklin Gothic Medium" panose="020B0603020102020204" pitchFamily="34" charset="0"/>
              </a:rPr>
              <a:t>Uncertain predictive value for disease progression in IGRA positive</a:t>
            </a:r>
          </a:p>
          <a:p>
            <a:r>
              <a:rPr lang="en-US" dirty="0">
                <a:latin typeface="Franklin Gothic Medium" panose="020B0603020102020204" pitchFamily="34" charset="0"/>
              </a:rPr>
              <a:t>Test selection QFT-G vs T-spot</a:t>
            </a:r>
          </a:p>
          <a:p>
            <a:r>
              <a:rPr lang="en-US" dirty="0">
                <a:latin typeface="Franklin Gothic Medium" panose="020B0603020102020204" pitchFamily="34" charset="0"/>
              </a:rPr>
              <a:t>Specific IGRA for certain populations—children and immunocompromised</a:t>
            </a:r>
          </a:p>
          <a:p>
            <a:r>
              <a:rPr lang="en-US" dirty="0">
                <a:latin typeface="Franklin Gothic Medium" panose="020B0603020102020204" pitchFamily="34" charset="0"/>
              </a:rPr>
              <a:t>Indeterminate results--what to do</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35</a:t>
            </a:fld>
            <a:endParaRPr lang="en-US"/>
          </a:p>
        </p:txBody>
      </p:sp>
    </p:spTree>
    <p:extLst>
      <p:ext uri="{BB962C8B-B14F-4D97-AF65-F5344CB8AC3E}">
        <p14:creationId xmlns:p14="http://schemas.microsoft.com/office/powerpoint/2010/main" val="739518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36</a:t>
            </a:fld>
            <a:endParaRPr lang="en-US"/>
          </a:p>
        </p:txBody>
      </p:sp>
    </p:spTree>
    <p:extLst>
      <p:ext uri="{BB962C8B-B14F-4D97-AF65-F5344CB8AC3E}">
        <p14:creationId xmlns:p14="http://schemas.microsoft.com/office/powerpoint/2010/main" val="971807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37</a:t>
            </a:fld>
            <a:endParaRPr lang="en-US"/>
          </a:p>
        </p:txBody>
      </p:sp>
    </p:spTree>
    <p:extLst>
      <p:ext uri="{BB962C8B-B14F-4D97-AF65-F5344CB8AC3E}">
        <p14:creationId xmlns:p14="http://schemas.microsoft.com/office/powerpoint/2010/main" val="4246887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38</a:t>
            </a:fld>
            <a:endParaRPr lang="en-US"/>
          </a:p>
        </p:txBody>
      </p:sp>
    </p:spTree>
    <p:extLst>
      <p:ext uri="{BB962C8B-B14F-4D97-AF65-F5344CB8AC3E}">
        <p14:creationId xmlns:p14="http://schemas.microsoft.com/office/powerpoint/2010/main" val="86451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4245"/>
                </a:solidFill>
                <a:effectLst/>
                <a:highlight>
                  <a:srgbClr val="FFFFFF"/>
                </a:highlight>
                <a:latin typeface="Noto Sans" panose="020B0502040504020204" pitchFamily="34" charset="0"/>
              </a:rPr>
              <a:t>Globally in 2021, 161 746 people were enrolled on treatment for MDR/RR-TB, a small increase of 7.5% from 150 469 in 2020 but still below 181 533 in 2019. Most of those enrolled on treatment were adults </a:t>
            </a:r>
            <a:endParaRPr lang="en-US" dirty="0"/>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11</a:t>
            </a:fld>
            <a:endParaRPr lang="en-US"/>
          </a:p>
        </p:txBody>
      </p:sp>
    </p:spTree>
    <p:extLst>
      <p:ext uri="{BB962C8B-B14F-4D97-AF65-F5344CB8AC3E}">
        <p14:creationId xmlns:p14="http://schemas.microsoft.com/office/powerpoint/2010/main" val="4245502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39</a:t>
            </a:fld>
            <a:endParaRPr lang="en-US"/>
          </a:p>
        </p:txBody>
      </p:sp>
    </p:spTree>
    <p:extLst>
      <p:ext uri="{BB962C8B-B14F-4D97-AF65-F5344CB8AC3E}">
        <p14:creationId xmlns:p14="http://schemas.microsoft.com/office/powerpoint/2010/main" val="3841099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sz="1400" dirty="0">
                <a:latin typeface="Franklin Gothic Medium" panose="020B0603020102020204" pitchFamily="34" charset="0"/>
                <a:ea typeface="ＭＳ Ｐゴシック" pitchFamily="34" charset="-128"/>
              </a:rPr>
              <a:t>Contacts of infectious persons</a:t>
            </a:r>
          </a:p>
          <a:p>
            <a:pPr eaLnBrk="1" hangingPunct="1">
              <a:lnSpc>
                <a:spcPct val="90000"/>
              </a:lnSpc>
            </a:pPr>
            <a:r>
              <a:rPr lang="en-US" altLang="en-US" sz="1400" dirty="0">
                <a:latin typeface="Franklin Gothic Medium" panose="020B0603020102020204" pitchFamily="34" charset="0"/>
                <a:ea typeface="ＭＳ Ｐゴシック" pitchFamily="34" charset="-128"/>
              </a:rPr>
              <a:t>HIV-infected persons</a:t>
            </a:r>
          </a:p>
          <a:p>
            <a:pPr eaLnBrk="1" hangingPunct="1">
              <a:lnSpc>
                <a:spcPct val="90000"/>
              </a:lnSpc>
            </a:pPr>
            <a:r>
              <a:rPr lang="en-US" altLang="en-US" sz="1400" dirty="0">
                <a:latin typeface="Franklin Gothic Medium" panose="020B0603020102020204" pitchFamily="34" charset="0"/>
                <a:ea typeface="ＭＳ Ｐゴシック" pitchFamily="34" charset="-128"/>
              </a:rPr>
              <a:t>Foreign-born persons</a:t>
            </a:r>
          </a:p>
          <a:p>
            <a:pPr eaLnBrk="1" hangingPunct="1">
              <a:lnSpc>
                <a:spcPct val="90000"/>
              </a:lnSpc>
            </a:pPr>
            <a:r>
              <a:rPr lang="en-US" altLang="en-US" sz="1400" dirty="0">
                <a:latin typeface="Franklin Gothic Medium" panose="020B0603020102020204" pitchFamily="34" charset="0"/>
                <a:ea typeface="ＭＳ Ｐゴシック" pitchFamily="34" charset="-128"/>
              </a:rPr>
              <a:t>Homeless persons</a:t>
            </a:r>
          </a:p>
          <a:p>
            <a:pPr eaLnBrk="1" hangingPunct="1">
              <a:lnSpc>
                <a:spcPct val="90000"/>
              </a:lnSpc>
            </a:pPr>
            <a:r>
              <a:rPr lang="en-US" altLang="en-US" sz="1400" dirty="0">
                <a:latin typeface="Franklin Gothic Medium" panose="020B0603020102020204" pitchFamily="34" charset="0"/>
                <a:ea typeface="ＭＳ Ｐゴシック" pitchFamily="34" charset="-128"/>
              </a:rPr>
              <a:t>Those in congregate living situations</a:t>
            </a:r>
          </a:p>
          <a:p>
            <a:pPr eaLnBrk="1" hangingPunct="1">
              <a:lnSpc>
                <a:spcPct val="90000"/>
              </a:lnSpc>
            </a:pPr>
            <a:r>
              <a:rPr lang="en-US" altLang="en-US" sz="1400" dirty="0">
                <a:latin typeface="Franklin Gothic Medium" panose="020B0603020102020204" pitchFamily="34" charset="0"/>
                <a:ea typeface="ＭＳ Ｐゴシック" pitchFamily="34" charset="-128"/>
              </a:rPr>
              <a:t>Persons who inject illicit drugs</a:t>
            </a:r>
          </a:p>
          <a:p>
            <a:pPr eaLnBrk="1" hangingPunct="1">
              <a:lnSpc>
                <a:spcPct val="90000"/>
              </a:lnSpc>
            </a:pPr>
            <a:r>
              <a:rPr lang="en-US" altLang="en-US" sz="1400" dirty="0">
                <a:latin typeface="Franklin Gothic Medium" panose="020B0603020102020204" pitchFamily="34" charset="0"/>
                <a:ea typeface="ＭＳ Ｐゴシック" pitchFamily="34" charset="-128"/>
              </a:rPr>
              <a:t>Detainees and prisoners</a:t>
            </a:r>
          </a:p>
          <a:p>
            <a:pPr lvl="1" eaLnBrk="1" hangingPunct="1">
              <a:lnSpc>
                <a:spcPct val="80000"/>
              </a:lnSpc>
            </a:pPr>
            <a:r>
              <a:rPr lang="en-US" altLang="en-US" dirty="0">
                <a:latin typeface="Franklin Gothic Medium" panose="020B0603020102020204" pitchFamily="34" charset="0"/>
                <a:ea typeface="ＭＳ Ｐゴシック" pitchFamily="34" charset="-128"/>
              </a:rPr>
              <a:t>HIV infection</a:t>
            </a:r>
          </a:p>
          <a:p>
            <a:pPr lvl="1" eaLnBrk="1" hangingPunct="1">
              <a:lnSpc>
                <a:spcPct val="80000"/>
              </a:lnSpc>
            </a:pPr>
            <a:r>
              <a:rPr lang="en-US" altLang="en-US" sz="1000" dirty="0">
                <a:latin typeface="Franklin Gothic Medium" panose="020B0603020102020204" pitchFamily="34" charset="0"/>
                <a:ea typeface="ＭＳ Ｐゴシック" pitchFamily="34" charset="-128"/>
              </a:rPr>
              <a:t>			       	</a:t>
            </a:r>
          </a:p>
          <a:p>
            <a:pPr lvl="1" eaLnBrk="1" hangingPunct="1">
              <a:lnSpc>
                <a:spcPct val="80000"/>
              </a:lnSpc>
            </a:pPr>
            <a:r>
              <a:rPr lang="en-US" altLang="en-US" dirty="0">
                <a:latin typeface="Franklin Gothic Medium" panose="020B0603020102020204" pitchFamily="34" charset="0"/>
                <a:ea typeface="ＭＳ Ｐゴシック" pitchFamily="34" charset="-128"/>
              </a:rPr>
              <a:t>Chronic renal failure</a:t>
            </a:r>
          </a:p>
          <a:p>
            <a:pPr lvl="1" eaLnBrk="1" hangingPunct="1">
              <a:lnSpc>
                <a:spcPct val="80000"/>
              </a:lnSpc>
            </a:pPr>
            <a:r>
              <a:rPr lang="en-US" altLang="en-US" dirty="0">
                <a:latin typeface="Franklin Gothic Medium" panose="020B0603020102020204" pitchFamily="34" charset="0"/>
                <a:ea typeface="ＭＳ Ｐゴシック" pitchFamily="34" charset="-128"/>
              </a:rPr>
              <a:t>		</a:t>
            </a:r>
          </a:p>
          <a:p>
            <a:pPr lvl="1" eaLnBrk="1" hangingPunct="1">
              <a:lnSpc>
                <a:spcPct val="80000"/>
              </a:lnSpc>
            </a:pPr>
            <a:r>
              <a:rPr lang="en-US" altLang="en-US" dirty="0">
                <a:latin typeface="Franklin Gothic Medium" panose="020B0603020102020204" pitchFamily="34" charset="0"/>
                <a:ea typeface="ＭＳ Ｐゴシック" pitchFamily="34" charset="-128"/>
              </a:rPr>
              <a:t>Diabetes mellitus</a:t>
            </a:r>
          </a:p>
          <a:p>
            <a:pPr lvl="1" eaLnBrk="1" hangingPunct="1">
              <a:lnSpc>
                <a:spcPct val="80000"/>
              </a:lnSpc>
            </a:pPr>
            <a:r>
              <a:rPr lang="en-US" altLang="en-US" dirty="0">
                <a:latin typeface="Franklin Gothic Medium" panose="020B0603020102020204" pitchFamily="34" charset="0"/>
                <a:ea typeface="ＭＳ Ｐゴシック" pitchFamily="34" charset="-128"/>
              </a:rPr>
              <a:t> </a:t>
            </a:r>
          </a:p>
          <a:p>
            <a:pPr lvl="1" eaLnBrk="1" hangingPunct="1">
              <a:lnSpc>
                <a:spcPct val="80000"/>
              </a:lnSpc>
            </a:pPr>
            <a:r>
              <a:rPr lang="en-US" altLang="en-US" dirty="0">
                <a:latin typeface="Franklin Gothic Medium" panose="020B0603020102020204" pitchFamily="34" charset="0"/>
                <a:ea typeface="ＭＳ Ｐゴシック" pitchFamily="34" charset="-128"/>
              </a:rPr>
              <a:t>Malignancy		</a:t>
            </a:r>
          </a:p>
          <a:p>
            <a:pPr lvl="1" eaLnBrk="1" hangingPunct="1">
              <a:lnSpc>
                <a:spcPct val="80000"/>
              </a:lnSpc>
            </a:pPr>
            <a:r>
              <a:rPr lang="en-US" altLang="en-US" dirty="0">
                <a:latin typeface="Franklin Gothic Medium" panose="020B0603020102020204" pitchFamily="34" charset="0"/>
                <a:ea typeface="ＭＳ Ｐゴシック" pitchFamily="34" charset="-128"/>
              </a:rPr>
              <a:t>			</a:t>
            </a:r>
          </a:p>
          <a:p>
            <a:pPr lvl="1" eaLnBrk="1" hangingPunct="1">
              <a:lnSpc>
                <a:spcPct val="80000"/>
              </a:lnSpc>
            </a:pPr>
            <a:r>
              <a:rPr lang="en-US" altLang="en-US" dirty="0">
                <a:latin typeface="Franklin Gothic Medium" panose="020B0603020102020204" pitchFamily="34" charset="0"/>
                <a:ea typeface="ＭＳ Ｐゴシック" pitchFamily="34" charset="-128"/>
              </a:rPr>
              <a:t>Silicosis	</a:t>
            </a:r>
            <a:r>
              <a:rPr lang="en-US" altLang="en-US" sz="1000" dirty="0">
                <a:latin typeface="Franklin Gothic Medium" panose="020B0603020102020204" pitchFamily="34" charset="0"/>
                <a:ea typeface="ＭＳ Ｐゴシック" pitchFamily="34" charset="-128"/>
              </a:rPr>
              <a:t>		 Immunosuppressive Rx</a:t>
            </a:r>
          </a:p>
          <a:p>
            <a:pPr eaLnBrk="1" hangingPunct="1">
              <a:lnSpc>
                <a:spcPct val="80000"/>
              </a:lnSpc>
            </a:pPr>
            <a:endParaRPr lang="en-US" altLang="en-US" sz="1000" dirty="0">
              <a:latin typeface="Franklin Gothic Medium" panose="020B0603020102020204" pitchFamily="34" charset="0"/>
              <a:ea typeface="ＭＳ Ｐゴシック" pitchFamily="34" charset="-128"/>
            </a:endParaRPr>
          </a:p>
          <a:p>
            <a:pPr eaLnBrk="1" hangingPunct="1">
              <a:lnSpc>
                <a:spcPct val="80000"/>
              </a:lnSpc>
            </a:pPr>
            <a:r>
              <a:rPr lang="en-US" altLang="en-US" sz="1000" dirty="0">
                <a:latin typeface="Franklin Gothic Medium" panose="020B0603020102020204" pitchFamily="34" charset="0"/>
                <a:ea typeface="ＭＳ Ｐゴシック" pitchFamily="34" charset="-128"/>
              </a:rPr>
              <a:t>TNF Alpha blocker therapy</a:t>
            </a:r>
          </a:p>
          <a:p>
            <a:pPr eaLnBrk="1" hangingPunct="1">
              <a:lnSpc>
                <a:spcPct val="80000"/>
              </a:lnSpc>
            </a:pPr>
            <a:endParaRPr lang="en-US" altLang="en-US" sz="1000" dirty="0">
              <a:latin typeface="Franklin Gothic Medium" panose="020B0603020102020204" pitchFamily="34" charset="0"/>
              <a:ea typeface="ＭＳ Ｐゴシック" pitchFamily="34" charset="-128"/>
            </a:endParaRPr>
          </a:p>
          <a:p>
            <a:pPr eaLnBrk="1" hangingPunct="1">
              <a:lnSpc>
                <a:spcPct val="80000"/>
              </a:lnSpc>
            </a:pPr>
            <a:r>
              <a:rPr lang="en-US" altLang="en-US" sz="1000" dirty="0">
                <a:latin typeface="Franklin Gothic Medium" panose="020B0603020102020204" pitchFamily="34" charset="0"/>
                <a:ea typeface="ＭＳ Ｐゴシック" pitchFamily="34" charset="-128"/>
              </a:rPr>
              <a:t>&gt; 15 mg Prednisone/day</a:t>
            </a:r>
          </a:p>
          <a:p>
            <a:pPr eaLnBrk="1" hangingPunct="1">
              <a:lnSpc>
                <a:spcPct val="80000"/>
              </a:lnSpc>
            </a:pPr>
            <a:endParaRPr lang="en-US" altLang="en-US" sz="1000" dirty="0">
              <a:latin typeface="Franklin Gothic Medium" panose="020B0603020102020204" pitchFamily="34" charset="0"/>
              <a:ea typeface="ＭＳ Ｐゴシック" pitchFamily="34" charset="-128"/>
            </a:endParaRPr>
          </a:p>
          <a:p>
            <a:pPr eaLnBrk="1" hangingPunct="1">
              <a:lnSpc>
                <a:spcPct val="80000"/>
              </a:lnSpc>
            </a:pPr>
            <a:r>
              <a:rPr lang="en-US" altLang="en-US" sz="1000" dirty="0">
                <a:latin typeface="Franklin Gothic Medium" panose="020B0603020102020204" pitchFamily="34" charset="0"/>
                <a:ea typeface="ＭＳ Ｐゴシック" pitchFamily="34" charset="-128"/>
              </a:rPr>
              <a:t>Transplant recipients</a:t>
            </a:r>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40</a:t>
            </a:fld>
            <a:endParaRPr lang="en-US"/>
          </a:p>
        </p:txBody>
      </p:sp>
    </p:spTree>
    <p:extLst>
      <p:ext uri="{BB962C8B-B14F-4D97-AF65-F5344CB8AC3E}">
        <p14:creationId xmlns:p14="http://schemas.microsoft.com/office/powerpoint/2010/main" val="2940648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sz="1400" dirty="0">
                <a:latin typeface="Franklin Gothic Medium" panose="020B0603020102020204" pitchFamily="34" charset="0"/>
                <a:ea typeface="ＭＳ Ｐゴシック" pitchFamily="34" charset="-128"/>
              </a:rPr>
              <a:t>Contacts of infectious persons</a:t>
            </a:r>
          </a:p>
          <a:p>
            <a:pPr eaLnBrk="1" hangingPunct="1">
              <a:lnSpc>
                <a:spcPct val="90000"/>
              </a:lnSpc>
            </a:pPr>
            <a:r>
              <a:rPr lang="en-US" altLang="en-US" sz="1400" dirty="0">
                <a:latin typeface="Franklin Gothic Medium" panose="020B0603020102020204" pitchFamily="34" charset="0"/>
                <a:ea typeface="ＭＳ Ｐゴシック" pitchFamily="34" charset="-128"/>
              </a:rPr>
              <a:t>HIV-infected persons</a:t>
            </a:r>
          </a:p>
          <a:p>
            <a:pPr eaLnBrk="1" hangingPunct="1">
              <a:lnSpc>
                <a:spcPct val="90000"/>
              </a:lnSpc>
            </a:pPr>
            <a:r>
              <a:rPr lang="en-US" altLang="en-US" sz="1400" dirty="0">
                <a:latin typeface="Franklin Gothic Medium" panose="020B0603020102020204" pitchFamily="34" charset="0"/>
                <a:ea typeface="ＭＳ Ｐゴシック" pitchFamily="34" charset="-128"/>
              </a:rPr>
              <a:t>Foreign-born persons</a:t>
            </a:r>
          </a:p>
          <a:p>
            <a:pPr eaLnBrk="1" hangingPunct="1">
              <a:lnSpc>
                <a:spcPct val="90000"/>
              </a:lnSpc>
            </a:pPr>
            <a:r>
              <a:rPr lang="en-US" altLang="en-US" sz="1400" dirty="0">
                <a:latin typeface="Franklin Gothic Medium" panose="020B0603020102020204" pitchFamily="34" charset="0"/>
                <a:ea typeface="ＭＳ Ｐゴシック" pitchFamily="34" charset="-128"/>
              </a:rPr>
              <a:t>Homeless persons</a:t>
            </a:r>
          </a:p>
          <a:p>
            <a:pPr eaLnBrk="1" hangingPunct="1">
              <a:lnSpc>
                <a:spcPct val="90000"/>
              </a:lnSpc>
            </a:pPr>
            <a:r>
              <a:rPr lang="en-US" altLang="en-US" sz="1400" dirty="0">
                <a:latin typeface="Franklin Gothic Medium" panose="020B0603020102020204" pitchFamily="34" charset="0"/>
                <a:ea typeface="ＭＳ Ｐゴシック" pitchFamily="34" charset="-128"/>
              </a:rPr>
              <a:t>Those in congregate living situations</a:t>
            </a:r>
          </a:p>
          <a:p>
            <a:pPr eaLnBrk="1" hangingPunct="1">
              <a:lnSpc>
                <a:spcPct val="90000"/>
              </a:lnSpc>
            </a:pPr>
            <a:r>
              <a:rPr lang="en-US" altLang="en-US" sz="1400" dirty="0">
                <a:latin typeface="Franklin Gothic Medium" panose="020B0603020102020204" pitchFamily="34" charset="0"/>
                <a:ea typeface="ＭＳ Ｐゴシック" pitchFamily="34" charset="-128"/>
              </a:rPr>
              <a:t>Persons who inject illicit drugs</a:t>
            </a:r>
          </a:p>
          <a:p>
            <a:pPr eaLnBrk="1" hangingPunct="1">
              <a:lnSpc>
                <a:spcPct val="90000"/>
              </a:lnSpc>
            </a:pPr>
            <a:r>
              <a:rPr lang="en-US" altLang="en-US" sz="1400" dirty="0">
                <a:latin typeface="Franklin Gothic Medium" panose="020B0603020102020204" pitchFamily="34" charset="0"/>
                <a:ea typeface="ＭＳ Ｐゴシック" pitchFamily="34" charset="-128"/>
              </a:rPr>
              <a:t>Detainees and prisoners</a:t>
            </a:r>
          </a:p>
          <a:p>
            <a:pPr lvl="1" eaLnBrk="1" hangingPunct="1">
              <a:lnSpc>
                <a:spcPct val="80000"/>
              </a:lnSpc>
            </a:pPr>
            <a:r>
              <a:rPr lang="en-US" altLang="en-US" dirty="0">
                <a:latin typeface="Franklin Gothic Medium" panose="020B0603020102020204" pitchFamily="34" charset="0"/>
                <a:ea typeface="ＭＳ Ｐゴシック" pitchFamily="34" charset="-128"/>
              </a:rPr>
              <a:t>HIV infection</a:t>
            </a:r>
          </a:p>
          <a:p>
            <a:pPr lvl="1" eaLnBrk="1" hangingPunct="1">
              <a:lnSpc>
                <a:spcPct val="80000"/>
              </a:lnSpc>
            </a:pPr>
            <a:r>
              <a:rPr lang="en-US" altLang="en-US" sz="1000" dirty="0">
                <a:latin typeface="Franklin Gothic Medium" panose="020B0603020102020204" pitchFamily="34" charset="0"/>
                <a:ea typeface="ＭＳ Ｐゴシック" pitchFamily="34" charset="-128"/>
              </a:rPr>
              <a:t>			       	</a:t>
            </a:r>
          </a:p>
          <a:p>
            <a:pPr lvl="1" eaLnBrk="1" hangingPunct="1">
              <a:lnSpc>
                <a:spcPct val="80000"/>
              </a:lnSpc>
            </a:pPr>
            <a:r>
              <a:rPr lang="en-US" altLang="en-US" dirty="0">
                <a:latin typeface="Franklin Gothic Medium" panose="020B0603020102020204" pitchFamily="34" charset="0"/>
                <a:ea typeface="ＭＳ Ｐゴシック" pitchFamily="34" charset="-128"/>
              </a:rPr>
              <a:t>Chronic renal failure</a:t>
            </a:r>
          </a:p>
          <a:p>
            <a:pPr lvl="1" eaLnBrk="1" hangingPunct="1">
              <a:lnSpc>
                <a:spcPct val="80000"/>
              </a:lnSpc>
            </a:pPr>
            <a:r>
              <a:rPr lang="en-US" altLang="en-US" dirty="0">
                <a:latin typeface="Franklin Gothic Medium" panose="020B0603020102020204" pitchFamily="34" charset="0"/>
                <a:ea typeface="ＭＳ Ｐゴシック" pitchFamily="34" charset="-128"/>
              </a:rPr>
              <a:t>		</a:t>
            </a:r>
          </a:p>
          <a:p>
            <a:pPr lvl="1" eaLnBrk="1" hangingPunct="1">
              <a:lnSpc>
                <a:spcPct val="80000"/>
              </a:lnSpc>
            </a:pPr>
            <a:r>
              <a:rPr lang="en-US" altLang="en-US" dirty="0">
                <a:latin typeface="Franklin Gothic Medium" panose="020B0603020102020204" pitchFamily="34" charset="0"/>
                <a:ea typeface="ＭＳ Ｐゴシック" pitchFamily="34" charset="-128"/>
              </a:rPr>
              <a:t>Diabetes mellitus</a:t>
            </a:r>
          </a:p>
          <a:p>
            <a:pPr lvl="1" eaLnBrk="1" hangingPunct="1">
              <a:lnSpc>
                <a:spcPct val="80000"/>
              </a:lnSpc>
            </a:pPr>
            <a:r>
              <a:rPr lang="en-US" altLang="en-US" dirty="0">
                <a:latin typeface="Franklin Gothic Medium" panose="020B0603020102020204" pitchFamily="34" charset="0"/>
                <a:ea typeface="ＭＳ Ｐゴシック" pitchFamily="34" charset="-128"/>
              </a:rPr>
              <a:t> </a:t>
            </a:r>
          </a:p>
          <a:p>
            <a:pPr lvl="1" eaLnBrk="1" hangingPunct="1">
              <a:lnSpc>
                <a:spcPct val="80000"/>
              </a:lnSpc>
            </a:pPr>
            <a:r>
              <a:rPr lang="en-US" altLang="en-US" dirty="0">
                <a:latin typeface="Franklin Gothic Medium" panose="020B0603020102020204" pitchFamily="34" charset="0"/>
                <a:ea typeface="ＭＳ Ｐゴシック" pitchFamily="34" charset="-128"/>
              </a:rPr>
              <a:t>Malignancy		</a:t>
            </a:r>
          </a:p>
          <a:p>
            <a:pPr lvl="1" eaLnBrk="1" hangingPunct="1">
              <a:lnSpc>
                <a:spcPct val="80000"/>
              </a:lnSpc>
            </a:pPr>
            <a:r>
              <a:rPr lang="en-US" altLang="en-US" dirty="0">
                <a:latin typeface="Franklin Gothic Medium" panose="020B0603020102020204" pitchFamily="34" charset="0"/>
                <a:ea typeface="ＭＳ Ｐゴシック" pitchFamily="34" charset="-128"/>
              </a:rPr>
              <a:t>			</a:t>
            </a:r>
          </a:p>
          <a:p>
            <a:pPr lvl="1" eaLnBrk="1" hangingPunct="1">
              <a:lnSpc>
                <a:spcPct val="80000"/>
              </a:lnSpc>
            </a:pPr>
            <a:r>
              <a:rPr lang="en-US" altLang="en-US" dirty="0">
                <a:latin typeface="Franklin Gothic Medium" panose="020B0603020102020204" pitchFamily="34" charset="0"/>
                <a:ea typeface="ＭＳ Ｐゴシック" pitchFamily="34" charset="-128"/>
              </a:rPr>
              <a:t>Silicosis	</a:t>
            </a:r>
            <a:r>
              <a:rPr lang="en-US" altLang="en-US" sz="1000" dirty="0">
                <a:latin typeface="Franklin Gothic Medium" panose="020B0603020102020204" pitchFamily="34" charset="0"/>
                <a:ea typeface="ＭＳ Ｐゴシック" pitchFamily="34" charset="-128"/>
              </a:rPr>
              <a:t>		 Immunosuppressive Rx</a:t>
            </a:r>
          </a:p>
          <a:p>
            <a:pPr eaLnBrk="1" hangingPunct="1">
              <a:lnSpc>
                <a:spcPct val="80000"/>
              </a:lnSpc>
            </a:pPr>
            <a:endParaRPr lang="en-US" altLang="en-US" sz="1000" dirty="0">
              <a:latin typeface="Franklin Gothic Medium" panose="020B0603020102020204" pitchFamily="34" charset="0"/>
              <a:ea typeface="ＭＳ Ｐゴシック" pitchFamily="34" charset="-128"/>
            </a:endParaRPr>
          </a:p>
          <a:p>
            <a:pPr eaLnBrk="1" hangingPunct="1">
              <a:lnSpc>
                <a:spcPct val="80000"/>
              </a:lnSpc>
            </a:pPr>
            <a:r>
              <a:rPr lang="en-US" altLang="en-US" sz="1000" dirty="0">
                <a:latin typeface="Franklin Gothic Medium" panose="020B0603020102020204" pitchFamily="34" charset="0"/>
                <a:ea typeface="ＭＳ Ｐゴシック" pitchFamily="34" charset="-128"/>
              </a:rPr>
              <a:t>TNF Alpha blocker therapy</a:t>
            </a:r>
          </a:p>
          <a:p>
            <a:pPr eaLnBrk="1" hangingPunct="1">
              <a:lnSpc>
                <a:spcPct val="80000"/>
              </a:lnSpc>
            </a:pPr>
            <a:endParaRPr lang="en-US" altLang="en-US" sz="1000" dirty="0">
              <a:latin typeface="Franklin Gothic Medium" panose="020B0603020102020204" pitchFamily="34" charset="0"/>
              <a:ea typeface="ＭＳ Ｐゴシック" pitchFamily="34" charset="-128"/>
            </a:endParaRPr>
          </a:p>
          <a:p>
            <a:pPr eaLnBrk="1" hangingPunct="1">
              <a:lnSpc>
                <a:spcPct val="80000"/>
              </a:lnSpc>
            </a:pPr>
            <a:r>
              <a:rPr lang="en-US" altLang="en-US" sz="1000" dirty="0">
                <a:latin typeface="Franklin Gothic Medium" panose="020B0603020102020204" pitchFamily="34" charset="0"/>
                <a:ea typeface="ＭＳ Ｐゴシック" pitchFamily="34" charset="-128"/>
              </a:rPr>
              <a:t>&gt; 15 mg Prednisone/day</a:t>
            </a:r>
          </a:p>
          <a:p>
            <a:pPr eaLnBrk="1" hangingPunct="1">
              <a:lnSpc>
                <a:spcPct val="80000"/>
              </a:lnSpc>
            </a:pPr>
            <a:endParaRPr lang="en-US" altLang="en-US" sz="1000" dirty="0">
              <a:latin typeface="Franklin Gothic Medium" panose="020B0603020102020204" pitchFamily="34" charset="0"/>
              <a:ea typeface="ＭＳ Ｐゴシック" pitchFamily="34" charset="-128"/>
            </a:endParaRPr>
          </a:p>
          <a:p>
            <a:pPr eaLnBrk="1" hangingPunct="1">
              <a:lnSpc>
                <a:spcPct val="80000"/>
              </a:lnSpc>
            </a:pPr>
            <a:r>
              <a:rPr lang="en-US" altLang="en-US" sz="1000" dirty="0">
                <a:latin typeface="Franklin Gothic Medium" panose="020B0603020102020204" pitchFamily="34" charset="0"/>
                <a:ea typeface="ＭＳ Ｐゴシック" pitchFamily="34" charset="-128"/>
              </a:rPr>
              <a:t>Transplant recipients</a:t>
            </a:r>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41</a:t>
            </a:fld>
            <a:endParaRPr lang="en-US"/>
          </a:p>
        </p:txBody>
      </p:sp>
    </p:spTree>
    <p:extLst>
      <p:ext uri="{BB962C8B-B14F-4D97-AF65-F5344CB8AC3E}">
        <p14:creationId xmlns:p14="http://schemas.microsoft.com/office/powerpoint/2010/main" val="963945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42</a:t>
            </a:fld>
            <a:endParaRPr lang="en-US"/>
          </a:p>
        </p:txBody>
      </p:sp>
    </p:spTree>
    <p:extLst>
      <p:ext uri="{BB962C8B-B14F-4D97-AF65-F5344CB8AC3E}">
        <p14:creationId xmlns:p14="http://schemas.microsoft.com/office/powerpoint/2010/main" val="3203551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cumulative risk of disease will be substantial</a:t>
            </a:r>
          </a:p>
          <a:p>
            <a:r>
              <a:rPr lang="en-US" dirty="0"/>
              <a:t>in adults with important medical risk factors,</a:t>
            </a:r>
          </a:p>
          <a:p>
            <a:r>
              <a:rPr lang="en-US" dirty="0"/>
              <a:t>particularly if the PPV of the test is 50%. These predictions</a:t>
            </a:r>
          </a:p>
          <a:p>
            <a:r>
              <a:rPr lang="en-US" dirty="0"/>
              <a:t>are supported by a recent modelling study that</a:t>
            </a:r>
          </a:p>
          <a:p>
            <a:r>
              <a:rPr lang="en-US" dirty="0"/>
              <a:t>emphasized the importance of medical conditions in determining</a:t>
            </a:r>
          </a:p>
          <a:p>
            <a:r>
              <a:rPr lang="en-US" dirty="0"/>
              <a:t>the lifetime risk of TB.52 However, in healthy</a:t>
            </a:r>
          </a:p>
          <a:p>
            <a:r>
              <a:rPr lang="en-US" dirty="0"/>
              <a:t>low-risk adults, the cumulative risk of disease is low,</a:t>
            </a:r>
          </a:p>
          <a:p>
            <a:r>
              <a:rPr lang="en-US" dirty="0"/>
              <a:t>even if the TST is almost certainly true-positive.</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43</a:t>
            </a:fld>
            <a:endParaRPr lang="en-US"/>
          </a:p>
        </p:txBody>
      </p:sp>
    </p:spTree>
    <p:extLst>
      <p:ext uri="{BB962C8B-B14F-4D97-AF65-F5344CB8AC3E}">
        <p14:creationId xmlns:p14="http://schemas.microsoft.com/office/powerpoint/2010/main" val="3876633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44</a:t>
            </a:fld>
            <a:endParaRPr lang="en-US"/>
          </a:p>
        </p:txBody>
      </p:sp>
    </p:spTree>
    <p:extLst>
      <p:ext uri="{BB962C8B-B14F-4D97-AF65-F5344CB8AC3E}">
        <p14:creationId xmlns:p14="http://schemas.microsoft.com/office/powerpoint/2010/main" val="402244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45</a:t>
            </a:fld>
            <a:endParaRPr lang="en-US"/>
          </a:p>
        </p:txBody>
      </p:sp>
    </p:spTree>
    <p:extLst>
      <p:ext uri="{BB962C8B-B14F-4D97-AF65-F5344CB8AC3E}">
        <p14:creationId xmlns:p14="http://schemas.microsoft.com/office/powerpoint/2010/main" val="1579299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46</a:t>
            </a:fld>
            <a:endParaRPr lang="en-US"/>
          </a:p>
        </p:txBody>
      </p:sp>
    </p:spTree>
    <p:extLst>
      <p:ext uri="{BB962C8B-B14F-4D97-AF65-F5344CB8AC3E}">
        <p14:creationId xmlns:p14="http://schemas.microsoft.com/office/powerpoint/2010/main" val="3782868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47</a:t>
            </a:fld>
            <a:endParaRPr lang="en-US"/>
          </a:p>
        </p:txBody>
      </p:sp>
    </p:spTree>
    <p:extLst>
      <p:ext uri="{BB962C8B-B14F-4D97-AF65-F5344CB8AC3E}">
        <p14:creationId xmlns:p14="http://schemas.microsoft.com/office/powerpoint/2010/main" val="3470669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for progression</a:t>
            </a:r>
          </a:p>
          <a:p>
            <a:r>
              <a:rPr lang="en-US" dirty="0"/>
              <a:t>Risk for infection</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48</a:t>
            </a:fld>
            <a:endParaRPr lang="en-US"/>
          </a:p>
        </p:txBody>
      </p:sp>
    </p:spTree>
    <p:extLst>
      <p:ext uri="{BB962C8B-B14F-4D97-AF65-F5344CB8AC3E}">
        <p14:creationId xmlns:p14="http://schemas.microsoft.com/office/powerpoint/2010/main" val="59506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dirty="0">
                <a:solidFill>
                  <a:srgbClr val="3C4245"/>
                </a:solidFill>
                <a:effectLst/>
                <a:highlight>
                  <a:srgbClr val="FFFFFF"/>
                </a:highlight>
                <a:latin typeface="Noto Sans" panose="020B0502040504020204" pitchFamily="34" charset="0"/>
              </a:rPr>
              <a:t>The global number of people living with HIV and household contacts of people diagnosed with TB who were provided with TB preventive treatment increased from 1.0 million in 2015 to 3.6 million in 2019, with a particularly large increase (1.4 million) between 2018 and 2019 (</a:t>
            </a:r>
            <a:r>
              <a:rPr lang="en-US" sz="1200" b="1" i="0" u="none" strike="noStrike" dirty="0">
                <a:solidFill>
                  <a:srgbClr val="F21905"/>
                </a:solidFill>
                <a:effectLst/>
                <a:highlight>
                  <a:srgbClr val="FFFFFF"/>
                </a:highlight>
                <a:latin typeface="Noto Sans" panose="020B0502040504020204" pitchFamily="34" charset="0"/>
                <a:hlinkClick r:id="rId3"/>
              </a:rPr>
              <a:t>Fig. 4.1</a:t>
            </a:r>
            <a:r>
              <a:rPr lang="en-US" sz="1200" b="0" i="0" dirty="0">
                <a:solidFill>
                  <a:srgbClr val="3C4245"/>
                </a:solidFill>
                <a:effectLst/>
                <a:highlight>
                  <a:srgbClr val="FFFFFF"/>
                </a:highlight>
                <a:latin typeface="Noto Sans" panose="020B0502040504020204" pitchFamily="34" charset="0"/>
              </a:rPr>
              <a:t>). However, this positive trend reversed between 2019 and 2020 (</a:t>
            </a:r>
            <a:r>
              <a:rPr lang="en-US" sz="1200" b="1" i="0" u="none" strike="noStrike" dirty="0">
                <a:solidFill>
                  <a:srgbClr val="F21905"/>
                </a:solidFill>
                <a:effectLst/>
                <a:highlight>
                  <a:srgbClr val="FFFFFF"/>
                </a:highlight>
                <a:latin typeface="Noto Sans" panose="020B0502040504020204" pitchFamily="34" charset="0"/>
                <a:hlinkClick r:id="rId3"/>
              </a:rPr>
              <a:t>Fig. 4.1</a:t>
            </a:r>
            <a:r>
              <a:rPr lang="en-US" sz="1200" b="0" i="0" dirty="0">
                <a:solidFill>
                  <a:srgbClr val="3C4245"/>
                </a:solidFill>
                <a:effectLst/>
                <a:highlight>
                  <a:srgbClr val="FFFFFF"/>
                </a:highlight>
                <a:latin typeface="Noto Sans" panose="020B0502040504020204" pitchFamily="34" charset="0"/>
              </a:rPr>
              <a:t>), probably reflecting disruptions to health services caused by the COVID-19 pandemic. The total number of people provided with TB preventive treatment in 2020 was 2.8 million, a 21% reduction compared with 2019. Progress made in the past 3 years lags far behind that needed to reach the global target set at the UN high-level meeting on TB: the combined total of 8.7 million in 2018–2020 is only 29% of the target of 30 million for the 5-year period 2018–2022 (</a:t>
            </a:r>
            <a:r>
              <a:rPr lang="en-US" sz="1200" b="1" i="0" u="none" strike="noStrike" dirty="0">
                <a:solidFill>
                  <a:srgbClr val="F21905"/>
                </a:solidFill>
                <a:effectLst/>
                <a:highlight>
                  <a:srgbClr val="FFFFFF"/>
                </a:highlight>
                <a:latin typeface="Noto Sans" panose="020B0502040504020204" pitchFamily="34" charset="0"/>
                <a:hlinkClick r:id="rId4"/>
              </a:rPr>
              <a:t>Fig. 4.2</a:t>
            </a:r>
            <a:r>
              <a:rPr lang="en-US" sz="1200" b="0" i="0" dirty="0">
                <a:solidFill>
                  <a:srgbClr val="3C4245"/>
                </a:solidFill>
                <a:effectLst/>
                <a:highlight>
                  <a:srgbClr val="FFFFFF"/>
                </a:highlight>
                <a:latin typeface="Noto Sans" panose="020B0502040504020204" pitchFamily="34" charset="0"/>
              </a:rPr>
              <a:t>).</a:t>
            </a:r>
          </a:p>
          <a:p>
            <a:pPr algn="just"/>
            <a:r>
              <a:rPr lang="en-US" sz="1200" b="0" i="0" dirty="0">
                <a:solidFill>
                  <a:srgbClr val="3C4245"/>
                </a:solidFill>
                <a:effectLst/>
                <a:highlight>
                  <a:srgbClr val="FFFFFF"/>
                </a:highlight>
                <a:latin typeface="Noto Sans" panose="020B0502040504020204" pitchFamily="34" charset="0"/>
              </a:rPr>
              <a:t>Provision of TB preventive treatment to household contacts increased between 2015 and 2019 (</a:t>
            </a:r>
            <a:r>
              <a:rPr lang="en-US" sz="1200" b="1" i="0" u="none" strike="noStrike" dirty="0">
                <a:solidFill>
                  <a:srgbClr val="F21905"/>
                </a:solidFill>
                <a:effectLst/>
                <a:highlight>
                  <a:srgbClr val="FFFFFF"/>
                </a:highlight>
                <a:latin typeface="Noto Sans" panose="020B0502040504020204" pitchFamily="34" charset="0"/>
                <a:hlinkClick r:id="rId3"/>
              </a:rPr>
              <a:t>Fig. 4.1</a:t>
            </a:r>
            <a:r>
              <a:rPr lang="en-US" sz="1200" b="0" i="0" dirty="0">
                <a:solidFill>
                  <a:srgbClr val="3C4245"/>
                </a:solidFill>
                <a:effectLst/>
                <a:highlight>
                  <a:srgbClr val="FFFFFF"/>
                </a:highlight>
                <a:latin typeface="Noto Sans" panose="020B0502040504020204" pitchFamily="34" charset="0"/>
              </a:rPr>
              <a:t>) but fell from 0.56 million in 2019 to 0.50 million in 2020 (a reduction of 11%). The cumulative number of contacts initiated on TB preventive treatment in the 3-year period 2018–2020, at 1.5 million, is only 6.2% of the target of 24 million for the 5-year period 2018–2022. This number included 1.2 million children aged under 5 years (29% of the 5-year target of 4 million) and 0.32 million people in older age groups (1.6% of the 5-year target of 20 million) (</a:t>
            </a:r>
            <a:r>
              <a:rPr lang="en-US" sz="1200" b="1" i="0" u="none" strike="noStrike" dirty="0">
                <a:solidFill>
                  <a:srgbClr val="F21905"/>
                </a:solidFill>
                <a:effectLst/>
                <a:highlight>
                  <a:srgbClr val="FFFFFF"/>
                </a:highlight>
                <a:latin typeface="Noto Sans" panose="020B0502040504020204" pitchFamily="34" charset="0"/>
                <a:hlinkClick r:id="rId4"/>
              </a:rPr>
              <a:t>Fig. 4.2</a:t>
            </a:r>
            <a:r>
              <a:rPr lang="en-US" sz="1200" b="0" i="0" dirty="0">
                <a:solidFill>
                  <a:srgbClr val="3C4245"/>
                </a:solidFill>
                <a:effectLst/>
                <a:highlight>
                  <a:srgbClr val="FFFFFF"/>
                </a:highlight>
                <a:latin typeface="Noto Sans" panose="020B0502040504020204" pitchFamily="34" charset="0"/>
              </a:rPr>
              <a:t>).</a:t>
            </a:r>
          </a:p>
          <a:p>
            <a:pPr algn="just"/>
            <a:r>
              <a:rPr lang="en-US" sz="1200" b="0" i="0" dirty="0">
                <a:solidFill>
                  <a:srgbClr val="3C4245"/>
                </a:solidFill>
                <a:effectLst/>
                <a:highlight>
                  <a:srgbClr val="FFFFFF"/>
                </a:highlight>
                <a:latin typeface="Noto Sans" panose="020B0502040504020204" pitchFamily="34" charset="0"/>
              </a:rPr>
              <a:t>Globally in 2020, 7.0 million contacts of bacteriologically confirmed pulmonary TB cases were reported, of whom 3.9 million (55%) were evaluated for both TB infection and disease. These numbers were decreases (of 29% and 31%, respectively) from the 9.8 million reported and 5.6 million evaluated in 2019. Coverage of screening and initiation of TB preventive treatment varied widely among countries (</a:t>
            </a:r>
            <a:r>
              <a:rPr lang="en-US" sz="1200" b="1" i="0" u="none" strike="noStrike" dirty="0">
                <a:solidFill>
                  <a:srgbClr val="F21905"/>
                </a:solidFill>
                <a:effectLst/>
                <a:highlight>
                  <a:srgbClr val="FFFFFF"/>
                </a:highlight>
                <a:latin typeface="Noto Sans" panose="020B0502040504020204" pitchFamily="34" charset="0"/>
                <a:hlinkClick r:id="rId5"/>
              </a:rPr>
              <a:t>Fig. 4.3</a:t>
            </a:r>
            <a:r>
              <a:rPr lang="en-US" sz="1200" b="0" i="0" dirty="0">
                <a:solidFill>
                  <a:srgbClr val="3C4245"/>
                </a:solidFill>
                <a:effectLst/>
                <a:highlight>
                  <a:srgbClr val="FFFFFF"/>
                </a:highlight>
                <a:latin typeface="Noto Sans" panose="020B0502040504020204" pitchFamily="34" charset="0"/>
              </a:rPr>
              <a:t>, </a:t>
            </a:r>
            <a:r>
              <a:rPr lang="en-US" sz="1200" b="1" i="0" u="none" strike="noStrike" dirty="0">
                <a:solidFill>
                  <a:srgbClr val="F21905"/>
                </a:solidFill>
                <a:effectLst/>
                <a:highlight>
                  <a:srgbClr val="FFFFFF"/>
                </a:highlight>
                <a:latin typeface="Noto Sans" panose="020B0502040504020204" pitchFamily="34" charset="0"/>
                <a:hlinkClick r:id="rId6"/>
              </a:rPr>
              <a:t>Fig. 4.4</a:t>
            </a:r>
            <a:r>
              <a:rPr lang="en-US" sz="1200" b="0" i="0" dirty="0">
                <a:solidFill>
                  <a:srgbClr val="3C4245"/>
                </a:solidFill>
                <a:effectLst/>
                <a:highlight>
                  <a:srgbClr val="FFFFFF"/>
                </a:highlight>
                <a:latin typeface="Noto Sans" panose="020B0502040504020204" pitchFamily="34" charset="0"/>
              </a:rPr>
              <a:t>). There was also considerable variation in treatment completion rates. For the first time this year, countries reported TB preventive treatment completion data: among household contacts starting TB preventive treatment in 2019, the median completion rate was 86% (IQR, 71–96%) in 80 countries (</a:t>
            </a:r>
            <a:r>
              <a:rPr lang="en-US" sz="1200" b="1" i="0" u="none" strike="noStrike" dirty="0">
                <a:solidFill>
                  <a:srgbClr val="F21905"/>
                </a:solidFill>
                <a:effectLst/>
                <a:highlight>
                  <a:srgbClr val="FFFFFF"/>
                </a:highlight>
                <a:latin typeface="Noto Sans" panose="020B0502040504020204" pitchFamily="34" charset="0"/>
                <a:hlinkClick r:id="rId7"/>
              </a:rPr>
              <a:t>Fig. 4.5</a:t>
            </a:r>
            <a:r>
              <a:rPr lang="en-US" sz="1200" b="0" i="0" dirty="0">
                <a:solidFill>
                  <a:srgbClr val="3C4245"/>
                </a:solidFill>
                <a:effectLst/>
                <a:highlight>
                  <a:srgbClr val="FFFFFF"/>
                </a:highlight>
                <a:latin typeface="Noto Sans" panose="020B0502040504020204" pitchFamily="34" charset="0"/>
              </a:rPr>
              <a:t>).</a:t>
            </a:r>
          </a:p>
          <a:p>
            <a:pPr algn="just"/>
            <a:r>
              <a:rPr lang="en-US" sz="1200" b="0" i="0" dirty="0">
                <a:solidFill>
                  <a:srgbClr val="3C4245"/>
                </a:solidFill>
                <a:effectLst/>
                <a:highlight>
                  <a:srgbClr val="FFFFFF"/>
                </a:highlight>
                <a:latin typeface="Noto Sans" panose="020B0502040504020204" pitchFamily="34" charset="0"/>
              </a:rPr>
              <a:t>Most of those provided with TB preventive treatment to date have been people living with HIV (</a:t>
            </a:r>
            <a:r>
              <a:rPr lang="en-US" sz="1200" b="1" i="0" u="none" strike="noStrike" dirty="0">
                <a:solidFill>
                  <a:srgbClr val="F21905"/>
                </a:solidFill>
                <a:effectLst/>
                <a:highlight>
                  <a:srgbClr val="FFFFFF"/>
                </a:highlight>
                <a:latin typeface="Noto Sans" panose="020B0502040504020204" pitchFamily="34" charset="0"/>
                <a:hlinkClick r:id="rId3"/>
              </a:rPr>
              <a:t>Fig. 4.1</a:t>
            </a:r>
            <a:r>
              <a:rPr lang="en-US" sz="1200" b="0" i="0" dirty="0">
                <a:solidFill>
                  <a:srgbClr val="3C4245"/>
                </a:solidFill>
                <a:effectLst/>
                <a:highlight>
                  <a:srgbClr val="FFFFFF"/>
                </a:highlight>
                <a:latin typeface="Noto Sans" panose="020B0502040504020204" pitchFamily="34" charset="0"/>
              </a:rPr>
              <a:t>). Globally, the annual number increased from fewer than 30 000 in 2005 to 3.0 million in 2019, before falling to 2.3 million in 2020, a reduction of 23% compared with 2019 (</a:t>
            </a:r>
            <a:r>
              <a:rPr lang="en-US" sz="1200" b="1" i="0" u="none" strike="noStrike" dirty="0">
                <a:solidFill>
                  <a:srgbClr val="F21905"/>
                </a:solidFill>
                <a:effectLst/>
                <a:highlight>
                  <a:srgbClr val="FFFFFF"/>
                </a:highlight>
                <a:latin typeface="Noto Sans" panose="020B0502040504020204" pitchFamily="34" charset="0"/>
                <a:hlinkClick r:id="rId8"/>
              </a:rPr>
              <a:t>Fig. 4.6</a:t>
            </a:r>
            <a:r>
              <a:rPr lang="en-US" sz="1200" b="0" i="0" dirty="0">
                <a:solidFill>
                  <a:srgbClr val="3C4245"/>
                </a:solidFill>
                <a:effectLst/>
                <a:highlight>
                  <a:srgbClr val="FFFFFF"/>
                </a:highlight>
                <a:latin typeface="Noto Sans" panose="020B0502040504020204" pitchFamily="34" charset="0"/>
              </a:rPr>
              <a:t>). There were reductions in most WHO regions between 2019 and 2020. Six countries - India, Mozambique, Nigeria, South Africa, Uganda and Zambia - each reported initiating over 200 000 people with HIV on TB preventive treatment in 2020, accounting collectively for 74% of the 2.3 million reported globally (</a:t>
            </a:r>
            <a:r>
              <a:rPr lang="en-US" sz="1200" b="1" i="0" u="none" strike="noStrike" dirty="0">
                <a:solidFill>
                  <a:srgbClr val="F21905"/>
                </a:solidFill>
                <a:effectLst/>
                <a:highlight>
                  <a:srgbClr val="FFFFFF"/>
                </a:highlight>
                <a:latin typeface="Noto Sans" panose="020B0502040504020204" pitchFamily="34" charset="0"/>
                <a:hlinkClick r:id="rId9"/>
              </a:rPr>
              <a:t>Fig. 4.7</a:t>
            </a:r>
            <a:r>
              <a:rPr lang="en-US" sz="1200" b="0" i="0" dirty="0">
                <a:solidFill>
                  <a:srgbClr val="3C4245"/>
                </a:solidFill>
                <a:effectLst/>
                <a:highlight>
                  <a:srgbClr val="FFFFFF"/>
                </a:highlight>
                <a:latin typeface="Noto Sans" panose="020B0502040504020204" pitchFamily="34" charset="0"/>
              </a:rPr>
              <a:t>). Between 2018 and 2020, 7.2 million people with HIV received TB preventive treatment, meaning that the UN high-level meeting target of 6 million has been achieved well ahead of schedule. This represents a milestone achievement. However, accelerated scale-up will be needed to meet the implementation target of 90% by 2025, set out in the End TB Strategy and reaffirmed at the 2021 UN high-level Meeting on HIV and AIDS.</a:t>
            </a:r>
          </a:p>
          <a:p>
            <a:pPr algn="just"/>
            <a:r>
              <a:rPr lang="en-US" sz="1200" b="0" i="0" dirty="0">
                <a:solidFill>
                  <a:srgbClr val="3C4245"/>
                </a:solidFill>
                <a:effectLst/>
                <a:highlight>
                  <a:srgbClr val="FFFFFF"/>
                </a:highlight>
                <a:latin typeface="Noto Sans" panose="020B0502040504020204" pitchFamily="34" charset="0"/>
              </a:rPr>
              <a:t>Between 2005 and the end of 2020, 13 million people living with HIV were initiated on TB preventive treatment, equivalent to about one third of the 37.7 million people estimated to be living with HIV in 2020 (</a:t>
            </a:r>
            <a:r>
              <a:rPr lang="en-US" sz="1200" b="0" i="1" u="none" strike="noStrike" dirty="0">
                <a:solidFill>
                  <a:srgbClr val="3C4245"/>
                </a:solidFill>
                <a:effectLst/>
                <a:highlight>
                  <a:srgbClr val="FFFFFF"/>
                </a:highlight>
                <a:latin typeface="Noto Sans" panose="020B0502040504020204" pitchFamily="34" charset="0"/>
                <a:hlinkClick r:id="rId10"/>
              </a:rPr>
              <a:t>4</a:t>
            </a:r>
            <a:r>
              <a:rPr lang="en-US" sz="1200" b="0" i="0" dirty="0">
                <a:solidFill>
                  <a:srgbClr val="3C4245"/>
                </a:solidFill>
                <a:effectLst/>
                <a:highlight>
                  <a:srgbClr val="FFFFFF"/>
                </a:highlight>
                <a:latin typeface="Noto Sans" panose="020B0502040504020204" pitchFamily="34" charset="0"/>
              </a:rPr>
              <a:t>). Coverage varies widely among countries: in eight high TB/HIV burden countries that reported data for 2020, the median coverage was 54% (interquartile range [IQR], 41–79%) among eligible people newly started on antiretroviral treatment. In 20 countries reporting data, a median of 84% (IQR, 70–92%) of people living with HIV who started TB preventive treatment in 2019 completed their treatment. This was the first time that these data were collected.</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12</a:t>
            </a:fld>
            <a:endParaRPr lang="en-US"/>
          </a:p>
        </p:txBody>
      </p:sp>
    </p:spTree>
    <p:extLst>
      <p:ext uri="{BB962C8B-B14F-4D97-AF65-F5344CB8AC3E}">
        <p14:creationId xmlns:p14="http://schemas.microsoft.com/office/powerpoint/2010/main" val="529149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for progression</a:t>
            </a:r>
          </a:p>
          <a:p>
            <a:r>
              <a:rPr lang="en-US" dirty="0"/>
              <a:t>Risk for infection</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49</a:t>
            </a:fld>
            <a:endParaRPr lang="en-US"/>
          </a:p>
        </p:txBody>
      </p:sp>
    </p:spTree>
    <p:extLst>
      <p:ext uri="{BB962C8B-B14F-4D97-AF65-F5344CB8AC3E}">
        <p14:creationId xmlns:p14="http://schemas.microsoft.com/office/powerpoint/2010/main" val="1858548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50</a:t>
            </a:fld>
            <a:endParaRPr lang="en-US"/>
          </a:p>
        </p:txBody>
      </p:sp>
    </p:spTree>
    <p:extLst>
      <p:ext uri="{BB962C8B-B14F-4D97-AF65-F5344CB8AC3E}">
        <p14:creationId xmlns:p14="http://schemas.microsoft.com/office/powerpoint/2010/main" val="1579838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51</a:t>
            </a:fld>
            <a:endParaRPr lang="en-US"/>
          </a:p>
        </p:txBody>
      </p:sp>
    </p:spTree>
    <p:extLst>
      <p:ext uri="{BB962C8B-B14F-4D97-AF65-F5344CB8AC3E}">
        <p14:creationId xmlns:p14="http://schemas.microsoft.com/office/powerpoint/2010/main" val="171217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eaLnBrk="1" hangingPunct="1">
              <a:lnSpc>
                <a:spcPct val="80000"/>
              </a:lnSpc>
            </a:pPr>
            <a:r>
              <a:rPr lang="en-US" altLang="en-US" sz="2000" dirty="0">
                <a:latin typeface="Franklin Gothic Medium" panose="020B0603020102020204" pitchFamily="34" charset="0"/>
                <a:ea typeface="ＭＳ Ｐゴシック" panose="020B0600070205080204" pitchFamily="34" charset="-128"/>
                <a:cs typeface="Arial" panose="020B0604020202020204" pitchFamily="34" charset="0"/>
              </a:rPr>
              <a:t>TST+, HIV-negative, no fibrosis, not recently infected:</a:t>
            </a:r>
          </a:p>
          <a:p>
            <a:pPr marL="1009650" lvl="1" indent="-609600" eaLnBrk="1" hangingPunct="1">
              <a:lnSpc>
                <a:spcPct val="80000"/>
              </a:lnSpc>
            </a:pPr>
            <a:r>
              <a:rPr lang="en-US" altLang="en-US" sz="2000" dirty="0">
                <a:latin typeface="Franklin Gothic Medium" panose="020B0603020102020204" pitchFamily="34" charset="0"/>
                <a:ea typeface="ＭＳ Ｐゴシック" panose="020B0600070205080204" pitchFamily="34" charset="-128"/>
                <a:cs typeface="Arial" panose="020B0604020202020204" pitchFamily="34" charset="0"/>
              </a:rPr>
              <a:t>Historical incidence:  0.10-0.16% per year</a:t>
            </a:r>
          </a:p>
          <a:p>
            <a:pPr marL="1009650" lvl="1" indent="-609600" eaLnBrk="1" hangingPunct="1">
              <a:lnSpc>
                <a:spcPct val="80000"/>
              </a:lnSpc>
            </a:pPr>
            <a:r>
              <a:rPr lang="en-US" altLang="en-US" sz="2000" dirty="0">
                <a:latin typeface="Franklin Gothic Medium" panose="020B0603020102020204" pitchFamily="34" charset="0"/>
                <a:ea typeface="ＭＳ Ｐゴシック" panose="020B0600070205080204" pitchFamily="34" charset="-128"/>
                <a:cs typeface="Arial" panose="020B0604020202020204" pitchFamily="34" charset="0"/>
              </a:rPr>
              <a:t>More recent data: 0.04-0.056% per year</a:t>
            </a:r>
          </a:p>
          <a:p>
            <a:pPr marL="609600" indent="-609600" eaLnBrk="1" hangingPunct="1">
              <a:lnSpc>
                <a:spcPct val="80000"/>
              </a:lnSpc>
            </a:pPr>
            <a:r>
              <a:rPr lang="en-US" altLang="en-US" sz="2400" dirty="0">
                <a:latin typeface="Franklin Gothic Medium" panose="020B0603020102020204" pitchFamily="34" charset="0"/>
                <a:ea typeface="ＭＳ Ｐゴシック" panose="020B0600070205080204" pitchFamily="34" charset="-128"/>
                <a:cs typeface="Arial" panose="020B0604020202020204" pitchFamily="34" charset="0"/>
              </a:rPr>
              <a:t>Think about future benefit (age) and…</a:t>
            </a:r>
          </a:p>
          <a:p>
            <a:pPr marL="609600" indent="-609600" eaLnBrk="1" hangingPunct="1">
              <a:lnSpc>
                <a:spcPct val="80000"/>
              </a:lnSpc>
            </a:pPr>
            <a:r>
              <a:rPr lang="en-US" altLang="en-US" sz="2400" dirty="0">
                <a:latin typeface="Franklin Gothic Medium" panose="020B0603020102020204" pitchFamily="34" charset="0"/>
                <a:ea typeface="ＭＳ Ｐゴシック" panose="020B0600070205080204" pitchFamily="34" charset="-128"/>
                <a:cs typeface="Arial" panose="020B0604020202020204" pitchFamily="34" charset="0"/>
              </a:rPr>
              <a:t>Dominant risk factors:</a:t>
            </a:r>
          </a:p>
          <a:p>
            <a:pPr marL="1009650" lvl="1" indent="-609600" eaLnBrk="1" hangingPunct="1">
              <a:lnSpc>
                <a:spcPct val="80000"/>
              </a:lnSpc>
            </a:pPr>
            <a:r>
              <a:rPr lang="en-US" altLang="en-US" sz="2000" dirty="0">
                <a:latin typeface="Franklin Gothic Medium" panose="020B0603020102020204" pitchFamily="34" charset="0"/>
                <a:ea typeface="ＭＳ Ｐゴシック" panose="020B0600070205080204" pitchFamily="34" charset="-128"/>
                <a:cs typeface="Arial" panose="020B0604020202020204" pitchFamily="34" charset="0"/>
              </a:rPr>
              <a:t>HIV, other immunosuppression</a:t>
            </a:r>
          </a:p>
          <a:p>
            <a:pPr marL="1009650" lvl="1" indent="-609600" eaLnBrk="1" hangingPunct="1">
              <a:lnSpc>
                <a:spcPct val="80000"/>
              </a:lnSpc>
            </a:pPr>
            <a:r>
              <a:rPr lang="en-US" altLang="en-US" sz="2000" dirty="0">
                <a:latin typeface="Franklin Gothic Medium" panose="020B0603020102020204" pitchFamily="34" charset="0"/>
                <a:ea typeface="ＭＳ Ｐゴシック" panose="020B0600070205080204" pitchFamily="34" charset="-128"/>
                <a:cs typeface="Arial" panose="020B0604020202020204" pitchFamily="34" charset="0"/>
              </a:rPr>
              <a:t>Fibrosis</a:t>
            </a:r>
          </a:p>
          <a:p>
            <a:pPr marL="1009650" lvl="1" indent="-609600" eaLnBrk="1" hangingPunct="1">
              <a:lnSpc>
                <a:spcPct val="80000"/>
              </a:lnSpc>
            </a:pPr>
            <a:r>
              <a:rPr lang="en-US" altLang="en-US" sz="2000" dirty="0">
                <a:latin typeface="Franklin Gothic Medium" panose="020B0603020102020204" pitchFamily="34" charset="0"/>
                <a:ea typeface="ＭＳ Ｐゴシック" panose="020B0600070205080204" pitchFamily="34" charset="-128"/>
                <a:cs typeface="Arial" panose="020B0604020202020204" pitchFamily="34" charset="0"/>
              </a:rPr>
              <a:t>Recent acquisition</a:t>
            </a:r>
          </a:p>
          <a:p>
            <a:pPr marL="1009650" lvl="1" indent="-609600" eaLnBrk="1" hangingPunct="1">
              <a:lnSpc>
                <a:spcPct val="80000"/>
              </a:lnSpc>
            </a:pPr>
            <a:r>
              <a:rPr lang="en-US" altLang="en-US" sz="2000" dirty="0">
                <a:latin typeface="Franklin Gothic Medium" panose="020B0603020102020204" pitchFamily="34" charset="0"/>
                <a:ea typeface="ＭＳ Ｐゴシック" panose="020B0600070205080204" pitchFamily="34" charset="-128"/>
                <a:cs typeface="Arial" panose="020B0604020202020204" pitchFamily="34" charset="0"/>
              </a:rPr>
              <a:t>Diabetes and other key medical conditions</a:t>
            </a:r>
          </a:p>
          <a:p>
            <a:pPr marL="609600" indent="-609600" eaLnBrk="1" hangingPunct="1">
              <a:lnSpc>
                <a:spcPct val="80000"/>
              </a:lnSpc>
            </a:pPr>
            <a:r>
              <a:rPr lang="en-US" altLang="en-US" sz="2400" dirty="0">
                <a:latin typeface="Franklin Gothic Medium" panose="020B0603020102020204" pitchFamily="34" charset="0"/>
                <a:ea typeface="ＭＳ Ｐゴシック" panose="020B0600070205080204" pitchFamily="34" charset="-128"/>
                <a:cs typeface="Arial" panose="020B0604020202020204" pitchFamily="34" charset="0"/>
              </a:rPr>
              <a:t>http://www.tstin3d.com/en/calc.html</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52</a:t>
            </a:fld>
            <a:endParaRPr lang="en-US"/>
          </a:p>
        </p:txBody>
      </p:sp>
    </p:spTree>
    <p:extLst>
      <p:ext uri="{BB962C8B-B14F-4D97-AF65-F5344CB8AC3E}">
        <p14:creationId xmlns:p14="http://schemas.microsoft.com/office/powerpoint/2010/main" val="2031285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53</a:t>
            </a:fld>
            <a:endParaRPr lang="en-US"/>
          </a:p>
        </p:txBody>
      </p:sp>
    </p:spTree>
    <p:extLst>
      <p:ext uri="{BB962C8B-B14F-4D97-AF65-F5344CB8AC3E}">
        <p14:creationId xmlns:p14="http://schemas.microsoft.com/office/powerpoint/2010/main" val="1804217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54</a:t>
            </a:fld>
            <a:endParaRPr lang="en-US"/>
          </a:p>
        </p:txBody>
      </p:sp>
    </p:spTree>
    <p:extLst>
      <p:ext uri="{BB962C8B-B14F-4D97-AF65-F5344CB8AC3E}">
        <p14:creationId xmlns:p14="http://schemas.microsoft.com/office/powerpoint/2010/main" val="2320226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55</a:t>
            </a:fld>
            <a:endParaRPr lang="en-US"/>
          </a:p>
        </p:txBody>
      </p:sp>
    </p:spTree>
    <p:extLst>
      <p:ext uri="{BB962C8B-B14F-4D97-AF65-F5344CB8AC3E}">
        <p14:creationId xmlns:p14="http://schemas.microsoft.com/office/powerpoint/2010/main" val="692143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56</a:t>
            </a:fld>
            <a:endParaRPr lang="en-US"/>
          </a:p>
        </p:txBody>
      </p:sp>
    </p:spTree>
    <p:extLst>
      <p:ext uri="{BB962C8B-B14F-4D97-AF65-F5344CB8AC3E}">
        <p14:creationId xmlns:p14="http://schemas.microsoft.com/office/powerpoint/2010/main" val="2499416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57</a:t>
            </a:fld>
            <a:endParaRPr lang="en-US"/>
          </a:p>
        </p:txBody>
      </p:sp>
    </p:spTree>
    <p:extLst>
      <p:ext uri="{BB962C8B-B14F-4D97-AF65-F5344CB8AC3E}">
        <p14:creationId xmlns:p14="http://schemas.microsoft.com/office/powerpoint/2010/main" val="2114031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58</a:t>
            </a:fld>
            <a:endParaRPr lang="en-US"/>
          </a:p>
        </p:txBody>
      </p:sp>
    </p:spTree>
    <p:extLst>
      <p:ext uri="{BB962C8B-B14F-4D97-AF65-F5344CB8AC3E}">
        <p14:creationId xmlns:p14="http://schemas.microsoft.com/office/powerpoint/2010/main" val="3055950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13</a:t>
            </a:fld>
            <a:endParaRPr lang="en-US"/>
          </a:p>
        </p:txBody>
      </p:sp>
    </p:spTree>
    <p:extLst>
      <p:ext uri="{BB962C8B-B14F-4D97-AF65-F5344CB8AC3E}">
        <p14:creationId xmlns:p14="http://schemas.microsoft.com/office/powerpoint/2010/main" val="4024150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59</a:t>
            </a:fld>
            <a:endParaRPr lang="en-US"/>
          </a:p>
        </p:txBody>
      </p:sp>
    </p:spTree>
    <p:extLst>
      <p:ext uri="{BB962C8B-B14F-4D97-AF65-F5344CB8AC3E}">
        <p14:creationId xmlns:p14="http://schemas.microsoft.com/office/powerpoint/2010/main" val="3494913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Franklin Gothic Medium" panose="020B0603020102020204" pitchFamily="34" charset="0"/>
              </a:rPr>
              <a:t>Net benefit is defined benefit – harm of the preventive</a:t>
            </a:r>
            <a:r>
              <a:rPr lang="en-US" baseline="0" dirty="0">
                <a:latin typeface="Franklin Gothic Medium" panose="020B0603020102020204" pitchFamily="34" charset="0"/>
              </a:rPr>
              <a:t> service as implemented in a general primary care population </a:t>
            </a:r>
          </a:p>
          <a:p>
            <a:r>
              <a:rPr lang="en-US" baseline="0" dirty="0">
                <a:latin typeface="Franklin Gothic Medium" panose="020B0603020102020204" pitchFamily="34" charset="0"/>
              </a:rPr>
              <a:t>Based on the nature of overall evidence available</a:t>
            </a:r>
            <a:endParaRPr lang="en-US" dirty="0">
              <a:latin typeface="Franklin Gothic Medium" panose="020B0603020102020204" pitchFamily="34" charset="0"/>
            </a:endParaRP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61</a:t>
            </a:fld>
            <a:endParaRPr lang="en-US"/>
          </a:p>
        </p:txBody>
      </p:sp>
    </p:spTree>
    <p:extLst>
      <p:ext uri="{BB962C8B-B14F-4D97-AF65-F5344CB8AC3E}">
        <p14:creationId xmlns:p14="http://schemas.microsoft.com/office/powerpoint/2010/main" val="1287351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62</a:t>
            </a:fld>
            <a:endParaRPr lang="en-US"/>
          </a:p>
        </p:txBody>
      </p:sp>
    </p:spTree>
    <p:extLst>
      <p:ext uri="{BB962C8B-B14F-4D97-AF65-F5344CB8AC3E}">
        <p14:creationId xmlns:p14="http://schemas.microsoft.com/office/powerpoint/2010/main" val="51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63</a:t>
            </a:fld>
            <a:endParaRPr lang="en-US"/>
          </a:p>
        </p:txBody>
      </p:sp>
    </p:spTree>
    <p:extLst>
      <p:ext uri="{BB962C8B-B14F-4D97-AF65-F5344CB8AC3E}">
        <p14:creationId xmlns:p14="http://schemas.microsoft.com/office/powerpoint/2010/main" val="17776747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Franklin Gothic Medium" panose="020B0603020102020204" pitchFamily="34" charset="0"/>
                <a:ea typeface="+mn-ea"/>
                <a:cs typeface="+mn-cs"/>
              </a:rPr>
              <a:t>The USPSTF is an independent, volunteer panel of national experts in</a:t>
            </a:r>
          </a:p>
          <a:p>
            <a:r>
              <a:rPr lang="en-US" sz="1200" b="0" i="0" u="none" strike="noStrike" kern="1200" baseline="0" dirty="0">
                <a:solidFill>
                  <a:schemeClr val="tx1"/>
                </a:solidFill>
                <a:latin typeface="Franklin Gothic Medium" panose="020B0603020102020204" pitchFamily="34" charset="0"/>
                <a:ea typeface="+mn-ea"/>
                <a:cs typeface="+mn-cs"/>
              </a:rPr>
              <a:t>prevention and evidence‐based medicine.</a:t>
            </a:r>
          </a:p>
          <a:p>
            <a:r>
              <a:rPr lang="en-US" sz="1200" b="0" i="0" u="none" strike="noStrike" kern="1200" baseline="0" dirty="0">
                <a:solidFill>
                  <a:schemeClr val="tx1"/>
                </a:solidFill>
                <a:latin typeface="Franklin Gothic Medium" panose="020B0603020102020204" pitchFamily="34" charset="0"/>
                <a:ea typeface="+mn-ea"/>
                <a:cs typeface="+mn-cs"/>
              </a:rPr>
              <a:t> The primary goal of the USPSTF is to develop and disseminate evidence‐based</a:t>
            </a:r>
          </a:p>
          <a:p>
            <a:r>
              <a:rPr lang="en-US" sz="1200" b="0" i="0" u="none" strike="noStrike" kern="1200" baseline="0" dirty="0">
                <a:solidFill>
                  <a:schemeClr val="tx1"/>
                </a:solidFill>
                <a:latin typeface="Franklin Gothic Medium" panose="020B0603020102020204" pitchFamily="34" charset="0"/>
                <a:ea typeface="+mn-ea"/>
                <a:cs typeface="+mn-cs"/>
              </a:rPr>
              <a:t>recommendations about clinical preventive services such as screenings,</a:t>
            </a:r>
          </a:p>
          <a:p>
            <a:r>
              <a:rPr lang="en-US" sz="1200" b="0" i="0" u="none" strike="noStrike" kern="1200" baseline="0" dirty="0">
                <a:solidFill>
                  <a:schemeClr val="tx1"/>
                </a:solidFill>
                <a:latin typeface="Franklin Gothic Medium" panose="020B0603020102020204" pitchFamily="34" charset="0"/>
                <a:ea typeface="+mn-ea"/>
                <a:cs typeface="+mn-cs"/>
              </a:rPr>
              <a:t>counseling services, and preventive medications.</a:t>
            </a:r>
          </a:p>
          <a:p>
            <a:r>
              <a:rPr lang="en-US" sz="1200" b="0" i="0" u="none" strike="noStrike" kern="1200" baseline="0" dirty="0">
                <a:solidFill>
                  <a:schemeClr val="tx1"/>
                </a:solidFill>
                <a:latin typeface="Franklin Gothic Medium" panose="020B0603020102020204" pitchFamily="34" charset="0"/>
                <a:ea typeface="+mn-ea"/>
                <a:cs typeface="+mn-cs"/>
              </a:rPr>
              <a:t> Recommendations are developed based on rigorous review of existing peer reviewed</a:t>
            </a:r>
          </a:p>
          <a:p>
            <a:r>
              <a:rPr lang="en-US" sz="1200" b="0" i="0" u="none" strike="noStrike" kern="1200" baseline="0" dirty="0">
                <a:solidFill>
                  <a:schemeClr val="tx1"/>
                </a:solidFill>
                <a:latin typeface="Franklin Gothic Medium" panose="020B0603020102020204" pitchFamily="34" charset="0"/>
                <a:ea typeface="+mn-ea"/>
                <a:cs typeface="+mn-cs"/>
              </a:rPr>
              <a:t>evidence, and evaluation of benefits and harms.</a:t>
            </a:r>
          </a:p>
          <a:p>
            <a:r>
              <a:rPr lang="en-US" sz="1200" b="0" i="0" u="none" strike="noStrike" kern="1200" baseline="0" dirty="0">
                <a:solidFill>
                  <a:schemeClr val="tx1"/>
                </a:solidFill>
                <a:latin typeface="Franklin Gothic Medium" panose="020B0603020102020204" pitchFamily="34" charset="0"/>
                <a:ea typeface="+mn-ea"/>
                <a:cs typeface="+mn-cs"/>
              </a:rPr>
              <a:t> Recommendations address only services offered in the primary care setting or</a:t>
            </a:r>
          </a:p>
          <a:p>
            <a:r>
              <a:rPr lang="en-US" sz="1200" b="0" i="0" u="none" strike="noStrike" kern="1200" baseline="0" dirty="0">
                <a:solidFill>
                  <a:schemeClr val="tx1"/>
                </a:solidFill>
                <a:latin typeface="Franklin Gothic Medium" panose="020B0603020102020204" pitchFamily="34" charset="0"/>
                <a:ea typeface="+mn-ea"/>
                <a:cs typeface="+mn-cs"/>
              </a:rPr>
              <a:t>services referred by a primary care clinician.</a:t>
            </a:r>
          </a:p>
          <a:p>
            <a:r>
              <a:rPr lang="en-US" sz="1200" b="0" i="0" u="none" strike="noStrike" kern="1200" baseline="0" dirty="0">
                <a:solidFill>
                  <a:schemeClr val="tx1"/>
                </a:solidFill>
                <a:latin typeface="Franklin Gothic Medium" panose="020B0603020102020204" pitchFamily="34" charset="0"/>
                <a:ea typeface="+mn-ea"/>
                <a:cs typeface="+mn-cs"/>
              </a:rPr>
              <a:t> Recommendations apply only to people who have no signs or symptoms of the</a:t>
            </a:r>
          </a:p>
          <a:p>
            <a:r>
              <a:rPr lang="en-US" sz="1200" b="0" i="0" u="none" strike="noStrike" kern="1200" baseline="0" dirty="0">
                <a:solidFill>
                  <a:schemeClr val="tx1"/>
                </a:solidFill>
                <a:latin typeface="Franklin Gothic Medium" panose="020B0603020102020204" pitchFamily="34" charset="0"/>
                <a:ea typeface="+mn-ea"/>
                <a:cs typeface="+mn-cs"/>
              </a:rPr>
              <a:t>specific disease or condition that the screening, counseling, or preventive</a:t>
            </a:r>
          </a:p>
          <a:p>
            <a:r>
              <a:rPr lang="en-US" sz="1200" b="0" i="0" u="none" strike="noStrike" kern="1200" baseline="0" dirty="0">
                <a:solidFill>
                  <a:schemeClr val="tx1"/>
                </a:solidFill>
                <a:latin typeface="Franklin Gothic Medium" panose="020B0603020102020204" pitchFamily="34" charset="0"/>
                <a:ea typeface="+mn-ea"/>
                <a:cs typeface="+mn-cs"/>
              </a:rPr>
              <a:t>medication targets.</a:t>
            </a:r>
          </a:p>
          <a:p>
            <a:r>
              <a:rPr lang="en-US" sz="1200" b="0" i="0" u="none" strike="noStrike" kern="1200" baseline="0" dirty="0">
                <a:solidFill>
                  <a:schemeClr val="tx1"/>
                </a:solidFill>
                <a:latin typeface="Franklin Gothic Medium" panose="020B0603020102020204" pitchFamily="34" charset="0"/>
                <a:ea typeface="+mn-ea"/>
                <a:cs typeface="+mn-cs"/>
              </a:rPr>
              <a:t> Recommendations are available online and in peer‐reviewed literature.</a:t>
            </a:r>
          </a:p>
          <a:p>
            <a:r>
              <a:rPr lang="en-US" sz="1200" b="0" i="0" u="none" strike="noStrike" kern="1200" baseline="0" dirty="0">
                <a:solidFill>
                  <a:schemeClr val="tx1"/>
                </a:solidFill>
                <a:latin typeface="Franklin Gothic Medium" panose="020B0603020102020204" pitchFamily="34" charset="0"/>
                <a:ea typeface="+mn-ea"/>
                <a:cs typeface="+mn-cs"/>
              </a:rPr>
              <a:t>– http://www.uspreventiveservicestaskforce.org/</a:t>
            </a:r>
            <a:r>
              <a:rPr lang="en-US" sz="1200" b="0" i="0" u="none" strike="noStrike" kern="1200" baseline="0" dirty="0" err="1">
                <a:solidFill>
                  <a:schemeClr val="tx1"/>
                </a:solidFill>
                <a:latin typeface="Franklin Gothic Medium" panose="020B0603020102020204" pitchFamily="34" charset="0"/>
                <a:ea typeface="+mn-ea"/>
                <a:cs typeface="+mn-cs"/>
              </a:rPr>
              <a:t>BrowseRec</a:t>
            </a:r>
            <a:r>
              <a:rPr lang="en-US" sz="1200" b="0" i="0" u="none" strike="noStrike" kern="1200" baseline="0" dirty="0">
                <a:solidFill>
                  <a:schemeClr val="tx1"/>
                </a:solidFill>
                <a:latin typeface="Franklin Gothic Medium" panose="020B0603020102020204" pitchFamily="34" charset="0"/>
                <a:ea typeface="+mn-ea"/>
                <a:cs typeface="+mn-cs"/>
              </a:rPr>
              <a:t>/Index/browse‐recommendations</a:t>
            </a:r>
            <a:endParaRPr lang="en-US" dirty="0">
              <a:latin typeface="Franklin Gothic Medium" panose="020B0603020102020204" pitchFamily="34" charset="0"/>
            </a:endParaRP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64</a:t>
            </a:fld>
            <a:endParaRPr lang="en-US"/>
          </a:p>
        </p:txBody>
      </p:sp>
    </p:spTree>
    <p:extLst>
      <p:ext uri="{BB962C8B-B14F-4D97-AF65-F5344CB8AC3E}">
        <p14:creationId xmlns:p14="http://schemas.microsoft.com/office/powerpoint/2010/main" val="294541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Franklin Gothic Medium" panose="020B0603020102020204" pitchFamily="34" charset="0"/>
              </a:rPr>
              <a:t>TB</a:t>
            </a:r>
            <a:r>
              <a:rPr lang="en-US" baseline="0" dirty="0">
                <a:latin typeface="Franklin Gothic Medium" panose="020B0603020102020204" pitchFamily="34" charset="0"/>
              </a:rPr>
              <a:t> </a:t>
            </a:r>
            <a:r>
              <a:rPr lang="en-US" dirty="0">
                <a:latin typeface="Franklin Gothic Medium" panose="020B0603020102020204" pitchFamily="34" charset="0"/>
              </a:rPr>
              <a:t>elimination</a:t>
            </a:r>
            <a:r>
              <a:rPr lang="en-US" baseline="0" dirty="0">
                <a:latin typeface="Franklin Gothic Medium" panose="020B0603020102020204" pitchFamily="34" charset="0"/>
              </a:rPr>
              <a:t> efforts are increasingly focusing on </a:t>
            </a:r>
            <a:r>
              <a:rPr lang="en-US" baseline="0" dirty="0" err="1">
                <a:latin typeface="Franklin Gothic Medium" panose="020B0603020102020204" pitchFamily="34" charset="0"/>
              </a:rPr>
              <a:t>TBi</a:t>
            </a:r>
            <a:r>
              <a:rPr lang="en-US" baseline="0" dirty="0">
                <a:latin typeface="Franklin Gothic Medium" panose="020B0603020102020204" pitchFamily="34" charset="0"/>
              </a:rPr>
              <a:t>. </a:t>
            </a:r>
            <a:r>
              <a:rPr lang="en-US" dirty="0">
                <a:latin typeface="Franklin Gothic Medium" panose="020B0603020102020204" pitchFamily="34" charset="0"/>
              </a:rPr>
              <a:t>About 13 million people</a:t>
            </a:r>
            <a:r>
              <a:rPr lang="en-US" baseline="0" dirty="0">
                <a:latin typeface="Franklin Gothic Medium" panose="020B0603020102020204" pitchFamily="34" charset="0"/>
              </a:rPr>
              <a:t> in the US have </a:t>
            </a:r>
            <a:r>
              <a:rPr lang="en-US" baseline="0" dirty="0" err="1">
                <a:latin typeface="Franklin Gothic Medium" panose="020B0603020102020204" pitchFamily="34" charset="0"/>
              </a:rPr>
              <a:t>TBi</a:t>
            </a:r>
            <a:r>
              <a:rPr lang="en-US" baseline="0" dirty="0">
                <a:latin typeface="Franklin Gothic Medium" panose="020B0603020102020204" pitchFamily="34" charset="0"/>
              </a:rPr>
              <a:t>. Without treatment, these people are at risk for developing TB disease. [Up to 10% will develop TB in their lifetime]</a:t>
            </a:r>
            <a:endParaRPr lang="en-US" dirty="0">
              <a:latin typeface="Franklin Gothic Medium" panose="020B0603020102020204" pitchFamily="34" charset="0"/>
            </a:endParaRP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14</a:t>
            </a:fld>
            <a:endParaRPr lang="en-US"/>
          </a:p>
        </p:txBody>
      </p:sp>
    </p:spTree>
    <p:extLst>
      <p:ext uri="{BB962C8B-B14F-4D97-AF65-F5344CB8AC3E}">
        <p14:creationId xmlns:p14="http://schemas.microsoft.com/office/powerpoint/2010/main" val="3478759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Franklin Gothic Medium" panose="020B0603020102020204" pitchFamily="34" charset="0"/>
                <a:ea typeface="msgothic" charset="0"/>
                <a:cs typeface="msgothic" charset="0"/>
              </a:rPr>
              <a:t>Proposed framework for considering tuberculosis infection as a spectrum. (Reproduced from reference 2 by permission from Macmillan Publishers Ltd.)</a:t>
            </a:r>
            <a:r>
              <a:rPr lang="ar-SA" altLang="en-US" dirty="0">
                <a:latin typeface="Franklin Gothic Medium" panose="020B0603020102020204" pitchFamily="34" charset="0"/>
              </a:rPr>
              <a:t>‏</a:t>
            </a:r>
            <a:endParaRPr lang="en-GB" altLang="en-US" dirty="0">
              <a:latin typeface="Franklin Gothic Medium" panose="020B0603020102020204" pitchFamily="34" charset="0"/>
              <a:ea typeface="msgothic" charset="0"/>
              <a:cs typeface="msgothic" charset="0"/>
            </a:endParaRP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15</a:t>
            </a:fld>
            <a:endParaRPr lang="en-US"/>
          </a:p>
        </p:txBody>
      </p:sp>
    </p:spTree>
    <p:extLst>
      <p:ext uri="{BB962C8B-B14F-4D97-AF65-F5344CB8AC3E}">
        <p14:creationId xmlns:p14="http://schemas.microsoft.com/office/powerpoint/2010/main" val="1999263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highlight>
                  <a:srgbClr val="FFFFFF"/>
                </a:highlight>
                <a:latin typeface="Roboto" panose="02000000000000000000" pitchFamily="2" charset="0"/>
              </a:rPr>
              <a:t>LTBI is defined as a </a:t>
            </a:r>
            <a:r>
              <a:rPr lang="en-US" b="1" i="0" dirty="0">
                <a:solidFill>
                  <a:srgbClr val="111111"/>
                </a:solidFill>
                <a:effectLst/>
                <a:latin typeface="Roboto" panose="02000000000000000000" pitchFamily="2" charset="0"/>
              </a:rPr>
              <a:t>state of persistent immune response</a:t>
            </a:r>
            <a:r>
              <a:rPr lang="en-US" b="0" i="0" dirty="0">
                <a:solidFill>
                  <a:srgbClr val="111111"/>
                </a:solidFill>
                <a:effectLst/>
                <a:highlight>
                  <a:srgbClr val="FFFFFF"/>
                </a:highlight>
                <a:latin typeface="Roboto" panose="02000000000000000000" pitchFamily="2" charset="0"/>
              </a:rPr>
              <a:t> to stimulation by Mycobacterium tuberculosis antigens with no evidence of clinically manifest active TB.</a:t>
            </a:r>
            <a:endParaRPr lang="en-US" dirty="0"/>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16</a:t>
            </a:fld>
            <a:endParaRPr lang="en-US"/>
          </a:p>
        </p:txBody>
      </p:sp>
    </p:spTree>
    <p:extLst>
      <p:ext uri="{BB962C8B-B14F-4D97-AF65-F5344CB8AC3E}">
        <p14:creationId xmlns:p14="http://schemas.microsoft.com/office/powerpoint/2010/main" val="1491627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b="1" dirty="0">
                <a:solidFill>
                  <a:schemeClr val="tx2"/>
                </a:solidFill>
                <a:latin typeface="Franklin Gothic Medium" panose="020B0603020102020204" pitchFamily="34" charset="0"/>
              </a:rPr>
              <a:t>Transmission of bacteria,</a:t>
            </a:r>
          </a:p>
          <a:p>
            <a:r>
              <a:rPr lang="en-US" altLang="en-US" sz="800" b="1" dirty="0">
                <a:solidFill>
                  <a:schemeClr val="tx2"/>
                </a:solidFill>
                <a:latin typeface="Franklin Gothic Medium" panose="020B0603020102020204" pitchFamily="34" charset="0"/>
              </a:rPr>
              <a:t>Establishment of infection, and</a:t>
            </a:r>
          </a:p>
          <a:p>
            <a:r>
              <a:rPr lang="en-US" altLang="en-US" sz="800" b="1" dirty="0">
                <a:solidFill>
                  <a:schemeClr val="tx2"/>
                </a:solidFill>
                <a:latin typeface="Franklin Gothic Medium" panose="020B0603020102020204" pitchFamily="34" charset="0"/>
              </a:rPr>
              <a:t>Progression to disease.</a:t>
            </a:r>
          </a:p>
          <a:p>
            <a:pPr lvl="0"/>
            <a:r>
              <a:rPr lang="en-US" dirty="0">
                <a:latin typeface="Franklin Gothic Medium" panose="020B0603020102020204" pitchFamily="34" charset="0"/>
              </a:rPr>
              <a:t>Directly related to number of bacilli-laden droplets expelled into the air</a:t>
            </a:r>
          </a:p>
          <a:p>
            <a:pPr lvl="0"/>
            <a:r>
              <a:rPr lang="en-US" dirty="0">
                <a:latin typeface="Franklin Gothic Medium" panose="020B0603020102020204" pitchFamily="34" charset="0"/>
              </a:rPr>
              <a:t>Infection occurs when person inhales droplets, which travel to alveoli</a:t>
            </a:r>
          </a:p>
          <a:p>
            <a:pPr lvl="0"/>
            <a:r>
              <a:rPr lang="en-US" dirty="0">
                <a:latin typeface="Franklin Gothic Medium" panose="020B0603020102020204" pitchFamily="34" charset="0"/>
              </a:rPr>
              <a:t>Young children with TB less likely to be infectious, but can transmit </a:t>
            </a:r>
            <a:r>
              <a:rPr lang="en-US" i="1" dirty="0">
                <a:latin typeface="Franklin Gothic Medium" panose="020B0603020102020204" pitchFamily="34" charset="0"/>
              </a:rPr>
              <a:t>M. tb</a:t>
            </a:r>
            <a:endParaRPr lang="en-US" dirty="0">
              <a:latin typeface="Franklin Gothic Medium" panose="020B0603020102020204" pitchFamily="34" charset="0"/>
            </a:endParaRPr>
          </a:p>
          <a:p>
            <a:pPr lvl="0"/>
            <a:r>
              <a:rPr lang="en-US" dirty="0">
                <a:latin typeface="Franklin Gothic Medium" panose="020B0603020102020204" pitchFamily="34" charset="0"/>
              </a:rPr>
              <a:t>Infectiousness usually declines rapidly with treatment</a:t>
            </a:r>
          </a:p>
          <a:p>
            <a:pPr lvl="1"/>
            <a:r>
              <a:rPr lang="en-US" dirty="0">
                <a:latin typeface="Franklin Gothic Medium" panose="020B0603020102020204" pitchFamily="34" charset="0"/>
              </a:rPr>
              <a:t>However, some remain infectious for weeks or months</a:t>
            </a:r>
          </a:p>
          <a:p>
            <a:pPr lvl="0"/>
            <a:r>
              <a:rPr lang="en-US" dirty="0">
                <a:latin typeface="Franklin Gothic Medium" panose="020B0603020102020204" pitchFamily="34" charset="0"/>
              </a:rPr>
              <a:t>High concentration of droplet nuclei in the air</a:t>
            </a:r>
          </a:p>
          <a:p>
            <a:pPr lvl="0"/>
            <a:r>
              <a:rPr lang="en-US" dirty="0">
                <a:latin typeface="Franklin Gothic Medium" panose="020B0603020102020204" pitchFamily="34" charset="0"/>
              </a:rPr>
              <a:t>Exposure in small, enclosed spaces</a:t>
            </a:r>
          </a:p>
          <a:p>
            <a:pPr lvl="0"/>
            <a:r>
              <a:rPr lang="en-US" dirty="0">
                <a:latin typeface="Franklin Gothic Medium" panose="020B0603020102020204" pitchFamily="34" charset="0"/>
              </a:rPr>
              <a:t>Poor ventilation that inadequately dilutes or removes droplet nuclei</a:t>
            </a:r>
          </a:p>
          <a:p>
            <a:pPr lvl="0"/>
            <a:r>
              <a:rPr lang="en-US" dirty="0">
                <a:latin typeface="Franklin Gothic Medium" panose="020B0603020102020204" pitchFamily="34" charset="0"/>
              </a:rPr>
              <a:t>Recirculation of air containing droplets</a:t>
            </a:r>
          </a:p>
          <a:p>
            <a:pPr lvl="0"/>
            <a:r>
              <a:rPr lang="en-US" dirty="0">
                <a:latin typeface="Franklin Gothic Medium" panose="020B0603020102020204" pitchFamily="34" charset="0"/>
              </a:rPr>
              <a:t>Improper specimen handling procedures</a:t>
            </a:r>
          </a:p>
          <a:p>
            <a:pPr lvl="0"/>
            <a:r>
              <a:rPr lang="en-US" dirty="0">
                <a:latin typeface="Franklin Gothic Medium" panose="020B0603020102020204" pitchFamily="34" charset="0"/>
              </a:rPr>
              <a:t>Positive air pressure in patient’s room causing flow to other areas</a:t>
            </a:r>
          </a:p>
          <a:p>
            <a:r>
              <a:rPr lang="en-US" altLang="en-US" dirty="0">
                <a:latin typeface="Franklin Gothic Medium" panose="020B0603020102020204" pitchFamily="34" charset="0"/>
              </a:rPr>
              <a:t>Transmission dependent  on three factors</a:t>
            </a:r>
          </a:p>
          <a:p>
            <a:pPr lvl="1"/>
            <a:r>
              <a:rPr lang="en-US" altLang="en-US" dirty="0">
                <a:latin typeface="Franklin Gothic Medium" panose="020B0603020102020204" pitchFamily="34" charset="0"/>
              </a:rPr>
              <a:t>Infectiousness of the person with TB</a:t>
            </a:r>
          </a:p>
          <a:p>
            <a:pPr lvl="1"/>
            <a:r>
              <a:rPr lang="en-US" altLang="en-US" dirty="0">
                <a:latin typeface="Franklin Gothic Medium" panose="020B0603020102020204" pitchFamily="34" charset="0"/>
              </a:rPr>
              <a:t>Environment in which the transmission occurs</a:t>
            </a:r>
          </a:p>
          <a:p>
            <a:pPr lvl="1"/>
            <a:r>
              <a:rPr lang="en-US" altLang="en-US" dirty="0">
                <a:latin typeface="Franklin Gothic Medium" panose="020B0603020102020204" pitchFamily="34" charset="0"/>
              </a:rPr>
              <a:t>Duration of the exposure to TB bacteria</a:t>
            </a:r>
          </a:p>
          <a:p>
            <a:endParaRPr lang="en-US" dirty="0"/>
          </a:p>
        </p:txBody>
      </p:sp>
      <p:sp>
        <p:nvSpPr>
          <p:cNvPr id="4" name="Slide Number Placeholder 3"/>
          <p:cNvSpPr>
            <a:spLocks noGrp="1"/>
          </p:cNvSpPr>
          <p:nvPr>
            <p:ph type="sldNum" sz="quarter" idx="5"/>
          </p:nvPr>
        </p:nvSpPr>
        <p:spPr/>
        <p:txBody>
          <a:bodyPr/>
          <a:lstStyle/>
          <a:p>
            <a:fld id="{B73A1CDB-C9FC-4161-AE4B-CF1988C1DB6F}" type="slidenum">
              <a:rPr lang="en-US" smtClean="0"/>
              <a:t>17</a:t>
            </a:fld>
            <a:endParaRPr lang="en-US"/>
          </a:p>
        </p:txBody>
      </p:sp>
    </p:spTree>
    <p:extLst>
      <p:ext uri="{BB962C8B-B14F-4D97-AF65-F5344CB8AC3E}">
        <p14:creationId xmlns:p14="http://schemas.microsoft.com/office/powerpoint/2010/main" val="859606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With Image">
    <p:bg>
      <p:bgPr>
        <a:solidFill>
          <a:srgbClr val="021D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E48DB-2B5E-7293-A397-0D2F30D540E6}"/>
              </a:ext>
            </a:extLst>
          </p:cNvPr>
          <p:cNvSpPr>
            <a:spLocks noGrp="1"/>
          </p:cNvSpPr>
          <p:nvPr>
            <p:ph type="ctrTitle" hasCustomPrompt="1"/>
          </p:nvPr>
        </p:nvSpPr>
        <p:spPr>
          <a:xfrm>
            <a:off x="1104123" y="2121207"/>
            <a:ext cx="5184710" cy="2514876"/>
          </a:xfrm>
        </p:spPr>
        <p:txBody>
          <a:bodyPr anchor="ctr">
            <a:noAutofit/>
          </a:bodyPr>
          <a:lstStyle>
            <a:lvl1pPr algn="l">
              <a:defRPr sz="4800" b="1">
                <a:solidFill>
                  <a:schemeClr val="bg2"/>
                </a:solidFill>
                <a:latin typeface="Poppins" charset="0"/>
                <a:ea typeface="Poppins" charset="0"/>
                <a:cs typeface="Poppins" charset="0"/>
              </a:defRPr>
            </a:lvl1pPr>
          </a:lstStyle>
          <a:p>
            <a:r>
              <a:rPr lang="en-US" dirty="0"/>
              <a:t>Presentation Title Goes Here</a:t>
            </a:r>
          </a:p>
        </p:txBody>
      </p:sp>
      <p:sp>
        <p:nvSpPr>
          <p:cNvPr id="6" name="Slide Number Placeholder 5">
            <a:extLst>
              <a:ext uri="{FF2B5EF4-FFF2-40B4-BE49-F238E27FC236}">
                <a16:creationId xmlns:a16="http://schemas.microsoft.com/office/drawing/2014/main" id="{CE31C110-867C-0E18-3DCA-D786A53781C4}"/>
              </a:ext>
            </a:extLst>
          </p:cNvPr>
          <p:cNvSpPr>
            <a:spLocks noGrp="1"/>
          </p:cNvSpPr>
          <p:nvPr>
            <p:ph type="sldNum" sz="quarter" idx="12"/>
          </p:nvPr>
        </p:nvSpPr>
        <p:spPr/>
        <p:txBody>
          <a:bodyPr/>
          <a:lstStyle/>
          <a:p>
            <a:fld id="{10D9F95D-AC17-0940-839F-D4A43295D9C7}" type="slidenum">
              <a:rPr lang="en-US" smtClean="0"/>
              <a:t>‹#›</a:t>
            </a:fld>
            <a:endParaRPr lang="en-US"/>
          </a:p>
        </p:txBody>
      </p:sp>
      <p:sp>
        <p:nvSpPr>
          <p:cNvPr id="9" name="Bildplatzhalter 2">
            <a:extLst>
              <a:ext uri="{FF2B5EF4-FFF2-40B4-BE49-F238E27FC236}">
                <a16:creationId xmlns:a16="http://schemas.microsoft.com/office/drawing/2014/main" id="{1011718D-A968-213F-C006-F5FDF214D90F}"/>
              </a:ext>
            </a:extLst>
          </p:cNvPr>
          <p:cNvSpPr>
            <a:spLocks noGrp="1"/>
          </p:cNvSpPr>
          <p:nvPr>
            <p:ph type="pic" sz="quarter" idx="13"/>
          </p:nvPr>
        </p:nvSpPr>
        <p:spPr>
          <a:xfrm>
            <a:off x="7007288" y="1"/>
            <a:ext cx="5184712" cy="6858000"/>
          </a:xfrm>
          <a:solidFill>
            <a:schemeClr val="bg2"/>
          </a:solidFill>
          <a:ln>
            <a:noFill/>
          </a:ln>
          <a:effectLst/>
        </p:spPr>
        <p:txBody>
          <a:bodyPr wrap="square" lIns="144000" tIns="72000" rIns="90000" bIns="108000" anchor="ctr" anchorCtr="0"/>
          <a:lstStyle>
            <a:lvl1pPr marL="0" indent="0" algn="ctr">
              <a:buFont typeface="Arial" panose="020B0604020202020204" pitchFamily="34" charset="0"/>
              <a:buNone/>
              <a:defRPr lang="de-DE" sz="800" kern="1200">
                <a:solidFill>
                  <a:schemeClr val="tx1"/>
                </a:solidFill>
                <a:latin typeface="Calibri" panose="020F0502020204030204" pitchFamily="34" charset="0"/>
                <a:ea typeface="ＭＳ Ｐゴシック" pitchFamily="34" charset="-128"/>
                <a:cs typeface="Calibri" panose="020F0502020204030204" pitchFamily="34" charset="0"/>
              </a:defRPr>
            </a:lvl1pPr>
          </a:lstStyle>
          <a:p>
            <a:pPr lvl="0">
              <a:buClr>
                <a:srgbClr val="AFB4B9"/>
              </a:buClr>
            </a:pPr>
            <a:r>
              <a:rPr lang="en-US" noProof="0"/>
              <a:t>Click icon to add picture</a:t>
            </a:r>
            <a:endParaRPr lang="en-US" noProof="0" dirty="0"/>
          </a:p>
        </p:txBody>
      </p:sp>
      <p:pic>
        <p:nvPicPr>
          <p:cNvPr id="4" name="Graphic 3">
            <a:extLst>
              <a:ext uri="{FF2B5EF4-FFF2-40B4-BE49-F238E27FC236}">
                <a16:creationId xmlns:a16="http://schemas.microsoft.com/office/drawing/2014/main" id="{4C0B9B37-AEFA-1ED1-3420-5B5C5983B6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04124" y="422199"/>
            <a:ext cx="2176732" cy="1306039"/>
          </a:xfrm>
          <a:prstGeom prst="rect">
            <a:avLst/>
          </a:prstGeom>
        </p:spPr>
      </p:pic>
      <p:pic>
        <p:nvPicPr>
          <p:cNvPr id="5" name="Graphic 4">
            <a:extLst>
              <a:ext uri="{FF2B5EF4-FFF2-40B4-BE49-F238E27FC236}">
                <a16:creationId xmlns:a16="http://schemas.microsoft.com/office/drawing/2014/main" id="{5F90D1F6-C7EA-6D12-F6D3-A9C5D418FB7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41531" y="-1207184"/>
            <a:ext cx="4828668" cy="12071669"/>
          </a:xfrm>
          <a:prstGeom prst="rect">
            <a:avLst/>
          </a:prstGeom>
        </p:spPr>
      </p:pic>
    </p:spTree>
    <p:extLst>
      <p:ext uri="{BB962C8B-B14F-4D97-AF65-F5344CB8AC3E}">
        <p14:creationId xmlns:p14="http://schemas.microsoft.com/office/powerpoint/2010/main" val="116250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Divider Slide">
    <p:bg>
      <p:bgPr>
        <a:solidFill>
          <a:srgbClr val="D8DFE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31C110-867C-0E18-3DCA-D786A53781C4}"/>
              </a:ext>
            </a:extLst>
          </p:cNvPr>
          <p:cNvSpPr>
            <a:spLocks noGrp="1"/>
          </p:cNvSpPr>
          <p:nvPr>
            <p:ph type="sldNum" sz="quarter" idx="12"/>
          </p:nvPr>
        </p:nvSpPr>
        <p:spPr/>
        <p:txBody>
          <a:bodyPr/>
          <a:lstStyle/>
          <a:p>
            <a:fld id="{10D9F95D-AC17-0940-839F-D4A43295D9C7}" type="slidenum">
              <a:rPr lang="en-US" smtClean="0"/>
              <a:t>‹#›</a:t>
            </a:fld>
            <a:endParaRPr lang="en-US"/>
          </a:p>
        </p:txBody>
      </p:sp>
      <p:pic>
        <p:nvPicPr>
          <p:cNvPr id="4" name="Graphic 3">
            <a:extLst>
              <a:ext uri="{FF2B5EF4-FFF2-40B4-BE49-F238E27FC236}">
                <a16:creationId xmlns:a16="http://schemas.microsoft.com/office/drawing/2014/main" id="{9957E867-16B3-8478-D3A0-1044390151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6882" y="1589313"/>
            <a:ext cx="398236" cy="995590"/>
          </a:xfrm>
          <a:prstGeom prst="rect">
            <a:avLst/>
          </a:prstGeom>
        </p:spPr>
      </p:pic>
      <p:cxnSp>
        <p:nvCxnSpPr>
          <p:cNvPr id="8" name="Straight Connector 7">
            <a:extLst>
              <a:ext uri="{FF2B5EF4-FFF2-40B4-BE49-F238E27FC236}">
                <a16:creationId xmlns:a16="http://schemas.microsoft.com/office/drawing/2014/main" id="{1A9D3BF6-1C48-5AEA-B4A5-9F45CB68C96E}"/>
              </a:ext>
            </a:extLst>
          </p:cNvPr>
          <p:cNvCxnSpPr>
            <a:cxnSpLocks/>
          </p:cNvCxnSpPr>
          <p:nvPr userDrawn="1"/>
        </p:nvCxnSpPr>
        <p:spPr>
          <a:xfrm>
            <a:off x="6295118" y="2285999"/>
            <a:ext cx="4814142" cy="0"/>
          </a:xfrm>
          <a:prstGeom prst="line">
            <a:avLst/>
          </a:prstGeom>
          <a:ln w="22225">
            <a:solidFill>
              <a:srgbClr val="F26724"/>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BE175CF-7986-C069-5A63-16FD9E793F2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809542" y="-1783950"/>
            <a:ext cx="4900138" cy="12250345"/>
          </a:xfrm>
          <a:prstGeom prst="rect">
            <a:avLst/>
          </a:prstGeom>
        </p:spPr>
      </p:pic>
      <p:cxnSp>
        <p:nvCxnSpPr>
          <p:cNvPr id="10" name="Straight Connector 9">
            <a:extLst>
              <a:ext uri="{FF2B5EF4-FFF2-40B4-BE49-F238E27FC236}">
                <a16:creationId xmlns:a16="http://schemas.microsoft.com/office/drawing/2014/main" id="{93BC64CF-71C6-5006-D24C-EC4929B9DA1F}"/>
              </a:ext>
            </a:extLst>
          </p:cNvPr>
          <p:cNvCxnSpPr>
            <a:cxnSpLocks/>
          </p:cNvCxnSpPr>
          <p:nvPr userDrawn="1"/>
        </p:nvCxnSpPr>
        <p:spPr>
          <a:xfrm>
            <a:off x="1069975" y="2285999"/>
            <a:ext cx="4814142" cy="0"/>
          </a:xfrm>
          <a:prstGeom prst="line">
            <a:avLst/>
          </a:prstGeom>
          <a:ln w="22225">
            <a:solidFill>
              <a:srgbClr val="F26724"/>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D9A7F6C-5913-41E3-8AD4-04FC5C7E3FCC}"/>
              </a:ext>
            </a:extLst>
          </p:cNvPr>
          <p:cNvSpPr>
            <a:spLocks noGrp="1"/>
          </p:cNvSpPr>
          <p:nvPr>
            <p:ph type="ctrTitle" hasCustomPrompt="1"/>
          </p:nvPr>
        </p:nvSpPr>
        <p:spPr>
          <a:xfrm>
            <a:off x="1082739" y="2950034"/>
            <a:ext cx="10026521" cy="1654624"/>
          </a:xfrm>
        </p:spPr>
        <p:txBody>
          <a:bodyPr anchor="t">
            <a:noAutofit/>
          </a:bodyPr>
          <a:lstStyle>
            <a:lvl1pPr algn="ctr">
              <a:defRPr sz="4800" b="1">
                <a:solidFill>
                  <a:srgbClr val="131E29"/>
                </a:solidFill>
                <a:latin typeface="Poppins" charset="0"/>
                <a:ea typeface="Poppins" charset="0"/>
                <a:cs typeface="Poppins" charset="0"/>
              </a:defRPr>
            </a:lvl1pPr>
          </a:lstStyle>
          <a:p>
            <a:r>
              <a:rPr lang="en-US" dirty="0"/>
              <a:t>Divider Slide Goes Here</a:t>
            </a:r>
          </a:p>
        </p:txBody>
      </p:sp>
    </p:spTree>
    <p:extLst>
      <p:ext uri="{BB962C8B-B14F-4D97-AF65-F5344CB8AC3E}">
        <p14:creationId xmlns:p14="http://schemas.microsoft.com/office/powerpoint/2010/main" val="222308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wo Imag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DDFB6E-7800-932D-5649-BB3B8BEC1791}"/>
              </a:ext>
            </a:extLst>
          </p:cNvPr>
          <p:cNvSpPr>
            <a:spLocks noGrp="1"/>
          </p:cNvSpPr>
          <p:nvPr>
            <p:ph type="sldNum" sz="quarter" idx="12"/>
          </p:nvPr>
        </p:nvSpPr>
        <p:spPr/>
        <p:txBody>
          <a:bodyPr/>
          <a:lstStyle/>
          <a:p>
            <a:fld id="{10D9F95D-AC17-0940-839F-D4A43295D9C7}" type="slidenum">
              <a:rPr lang="en-US" smtClean="0"/>
              <a:t>‹#›</a:t>
            </a:fld>
            <a:endParaRPr lang="en-US"/>
          </a:p>
        </p:txBody>
      </p:sp>
      <p:sp>
        <p:nvSpPr>
          <p:cNvPr id="21" name="Bildplatzhalter 2">
            <a:extLst>
              <a:ext uri="{FF2B5EF4-FFF2-40B4-BE49-F238E27FC236}">
                <a16:creationId xmlns:a16="http://schemas.microsoft.com/office/drawing/2014/main" id="{DC9ED99D-5ED1-7F48-14B8-FC148E537C43}"/>
              </a:ext>
            </a:extLst>
          </p:cNvPr>
          <p:cNvSpPr>
            <a:spLocks noGrp="1"/>
          </p:cNvSpPr>
          <p:nvPr>
            <p:ph type="pic" sz="quarter" idx="16"/>
          </p:nvPr>
        </p:nvSpPr>
        <p:spPr>
          <a:xfrm>
            <a:off x="836971" y="2399672"/>
            <a:ext cx="5184712" cy="3347546"/>
          </a:xfrm>
          <a:solidFill>
            <a:srgbClr val="D6D6D6"/>
          </a:solidFill>
          <a:ln w="3175">
            <a:noFill/>
          </a:ln>
          <a:effectLst/>
        </p:spPr>
        <p:txBody>
          <a:bodyPr wrap="square" lIns="144000" tIns="72000" rIns="90000" bIns="108000" anchor="ctr" anchorCtr="0"/>
          <a:lstStyle>
            <a:lvl1pPr marL="0" indent="0" algn="ctr">
              <a:buFont typeface="Arial" panose="020B0604020202020204" pitchFamily="34" charset="0"/>
              <a:buNone/>
              <a:defRPr lang="de-DE" sz="800" kern="1200">
                <a:solidFill>
                  <a:schemeClr val="tx1"/>
                </a:solidFill>
                <a:latin typeface="Calibri" panose="020F0502020204030204" pitchFamily="34" charset="0"/>
                <a:ea typeface="ＭＳ Ｐゴシック" pitchFamily="34" charset="-128"/>
                <a:cs typeface="Calibri" panose="020F0502020204030204" pitchFamily="34" charset="0"/>
              </a:defRPr>
            </a:lvl1pPr>
          </a:lstStyle>
          <a:p>
            <a:pPr lvl="0">
              <a:buClr>
                <a:srgbClr val="AFB4B9"/>
              </a:buClr>
            </a:pPr>
            <a:r>
              <a:rPr lang="en-US" noProof="0"/>
              <a:t>Click icon to add picture</a:t>
            </a:r>
            <a:endParaRPr lang="en-US" noProof="0" dirty="0"/>
          </a:p>
        </p:txBody>
      </p:sp>
      <p:sp>
        <p:nvSpPr>
          <p:cNvPr id="22" name="Bildplatzhalter 2">
            <a:extLst>
              <a:ext uri="{FF2B5EF4-FFF2-40B4-BE49-F238E27FC236}">
                <a16:creationId xmlns:a16="http://schemas.microsoft.com/office/drawing/2014/main" id="{5CB8CEBA-6307-1BB7-D3CE-DD2E40473CE9}"/>
              </a:ext>
            </a:extLst>
          </p:cNvPr>
          <p:cNvSpPr>
            <a:spLocks noGrp="1"/>
          </p:cNvSpPr>
          <p:nvPr>
            <p:ph type="pic" sz="quarter" idx="17"/>
          </p:nvPr>
        </p:nvSpPr>
        <p:spPr>
          <a:xfrm>
            <a:off x="6239289" y="2399672"/>
            <a:ext cx="5184712" cy="3347546"/>
          </a:xfrm>
          <a:solidFill>
            <a:srgbClr val="D6D6D6"/>
          </a:solidFill>
          <a:ln w="3175">
            <a:noFill/>
          </a:ln>
          <a:effectLst/>
        </p:spPr>
        <p:txBody>
          <a:bodyPr wrap="square" lIns="144000" tIns="72000" rIns="90000" bIns="108000" anchor="ctr" anchorCtr="0"/>
          <a:lstStyle>
            <a:lvl1pPr marL="0" indent="0" algn="ctr">
              <a:buFont typeface="Arial" panose="020B0604020202020204" pitchFamily="34" charset="0"/>
              <a:buNone/>
              <a:defRPr lang="de-DE" sz="800" kern="1200">
                <a:solidFill>
                  <a:schemeClr val="tx1"/>
                </a:solidFill>
                <a:latin typeface="Calibri" panose="020F0502020204030204" pitchFamily="34" charset="0"/>
                <a:ea typeface="ＭＳ Ｐゴシック" pitchFamily="34" charset="-128"/>
                <a:cs typeface="Calibri" panose="020F0502020204030204" pitchFamily="34" charset="0"/>
              </a:defRPr>
            </a:lvl1pPr>
          </a:lstStyle>
          <a:p>
            <a:pPr lvl="0">
              <a:buClr>
                <a:srgbClr val="AFB4B9"/>
              </a:buClr>
            </a:pPr>
            <a:r>
              <a:rPr lang="en-US" noProof="0"/>
              <a:t>Click icon to add picture</a:t>
            </a:r>
            <a:endParaRPr lang="en-US" noProof="0" dirty="0"/>
          </a:p>
        </p:txBody>
      </p:sp>
      <p:sp>
        <p:nvSpPr>
          <p:cNvPr id="4" name="Title 1">
            <a:extLst>
              <a:ext uri="{FF2B5EF4-FFF2-40B4-BE49-F238E27FC236}">
                <a16:creationId xmlns:a16="http://schemas.microsoft.com/office/drawing/2014/main" id="{F4E3B855-7EFE-C7E0-DA8F-6DDBFBF3A0D7}"/>
              </a:ext>
            </a:extLst>
          </p:cNvPr>
          <p:cNvSpPr>
            <a:spLocks noGrp="1"/>
          </p:cNvSpPr>
          <p:nvPr>
            <p:ph type="title"/>
          </p:nvPr>
        </p:nvSpPr>
        <p:spPr>
          <a:xfrm>
            <a:off x="838200" y="365125"/>
            <a:ext cx="10515600" cy="1325563"/>
          </a:xfrm>
        </p:spPr>
        <p:txBody>
          <a:bodyPr/>
          <a:lstStyle>
            <a:lvl1pPr>
              <a:defRPr>
                <a:solidFill>
                  <a:srgbClr val="021D49"/>
                </a:solidFill>
                <a:latin typeface="Poppins" charset="0"/>
                <a:ea typeface="Poppins" charset="0"/>
                <a:cs typeface="Poppins" charset="0"/>
              </a:defRPr>
            </a:lvl1pPr>
          </a:lstStyle>
          <a:p>
            <a:r>
              <a:rPr lang="en-US"/>
              <a:t>Click to edit Master title style</a:t>
            </a:r>
            <a:endParaRPr lang="en-US" dirty="0"/>
          </a:p>
        </p:txBody>
      </p:sp>
      <p:sp>
        <p:nvSpPr>
          <p:cNvPr id="5" name="Content Placeholder 2">
            <a:extLst>
              <a:ext uri="{FF2B5EF4-FFF2-40B4-BE49-F238E27FC236}">
                <a16:creationId xmlns:a16="http://schemas.microsoft.com/office/drawing/2014/main" id="{4D480530-20DA-13A3-DB87-0AE8C6CCCF73}"/>
              </a:ext>
            </a:extLst>
          </p:cNvPr>
          <p:cNvSpPr>
            <a:spLocks noGrp="1"/>
          </p:cNvSpPr>
          <p:nvPr>
            <p:ph idx="13" hasCustomPrompt="1"/>
          </p:nvPr>
        </p:nvSpPr>
        <p:spPr>
          <a:xfrm>
            <a:off x="838200" y="1874520"/>
            <a:ext cx="5162550" cy="330200"/>
          </a:xfrm>
        </p:spPr>
        <p:txBody>
          <a:bodyPr>
            <a:normAutofit/>
          </a:bodyPr>
          <a:lstStyle>
            <a:lvl1pPr marL="0" indent="0">
              <a:buNone/>
              <a:defRPr sz="1600" spc="300">
                <a:solidFill>
                  <a:srgbClr val="F26724"/>
                </a:solidFill>
                <a:latin typeface="Roboto" charset="0"/>
                <a:ea typeface="Roboto" charset="0"/>
                <a:cs typeface="Roboto" charset="0"/>
              </a:defRPr>
            </a:lvl1pPr>
          </a:lstStyle>
          <a:p>
            <a:pPr lvl="0"/>
            <a:r>
              <a:rPr lang="en-US" dirty="0"/>
              <a:t>SUBHEADER GOES HERE</a:t>
            </a:r>
          </a:p>
        </p:txBody>
      </p:sp>
      <p:sp>
        <p:nvSpPr>
          <p:cNvPr id="7" name="Content Placeholder 2">
            <a:extLst>
              <a:ext uri="{FF2B5EF4-FFF2-40B4-BE49-F238E27FC236}">
                <a16:creationId xmlns:a16="http://schemas.microsoft.com/office/drawing/2014/main" id="{3522D68E-7678-E90B-19F2-F47DF9BE19F1}"/>
              </a:ext>
            </a:extLst>
          </p:cNvPr>
          <p:cNvSpPr>
            <a:spLocks noGrp="1"/>
          </p:cNvSpPr>
          <p:nvPr>
            <p:ph idx="15" hasCustomPrompt="1"/>
          </p:nvPr>
        </p:nvSpPr>
        <p:spPr>
          <a:xfrm>
            <a:off x="6244590" y="1874520"/>
            <a:ext cx="5162550" cy="330200"/>
          </a:xfrm>
        </p:spPr>
        <p:txBody>
          <a:bodyPr>
            <a:normAutofit/>
          </a:bodyPr>
          <a:lstStyle>
            <a:lvl1pPr marL="0" indent="0">
              <a:buNone/>
              <a:defRPr sz="1600" spc="300">
                <a:solidFill>
                  <a:srgbClr val="F26724"/>
                </a:solidFill>
                <a:latin typeface="Roboto" charset="0"/>
                <a:ea typeface="Roboto" charset="0"/>
                <a:cs typeface="Roboto" charset="0"/>
              </a:defRPr>
            </a:lvl1pPr>
          </a:lstStyle>
          <a:p>
            <a:pPr lvl="0"/>
            <a:r>
              <a:rPr lang="en-US" dirty="0"/>
              <a:t>SUBHEADER GOES HERE</a:t>
            </a:r>
          </a:p>
        </p:txBody>
      </p:sp>
      <p:sp>
        <p:nvSpPr>
          <p:cNvPr id="8" name="Rectangle 7">
            <a:extLst>
              <a:ext uri="{FF2B5EF4-FFF2-40B4-BE49-F238E27FC236}">
                <a16:creationId xmlns:a16="http://schemas.microsoft.com/office/drawing/2014/main" id="{6DFF6268-12AE-924F-D11E-8A39DFE913D1}"/>
              </a:ext>
            </a:extLst>
          </p:cNvPr>
          <p:cNvSpPr/>
          <p:nvPr userDrawn="1"/>
        </p:nvSpPr>
        <p:spPr>
          <a:xfrm>
            <a:off x="0" y="0"/>
            <a:ext cx="12192000" cy="365125"/>
          </a:xfrm>
          <a:prstGeom prst="rect">
            <a:avLst/>
          </a:prstGeom>
          <a:solidFill>
            <a:srgbClr val="02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AC053940-5DF6-30C4-0760-3BF8A012E7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37555" y="5971593"/>
            <a:ext cx="1258818" cy="742576"/>
          </a:xfrm>
          <a:prstGeom prst="rect">
            <a:avLst/>
          </a:prstGeom>
        </p:spPr>
      </p:pic>
    </p:spTree>
    <p:extLst>
      <p:ext uri="{BB962C8B-B14F-4D97-AF65-F5344CB8AC3E}">
        <p14:creationId xmlns:p14="http://schemas.microsoft.com/office/powerpoint/2010/main" val="1458107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One Imag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DDFB6E-7800-932D-5649-BB3B8BEC1791}"/>
              </a:ext>
            </a:extLst>
          </p:cNvPr>
          <p:cNvSpPr>
            <a:spLocks noGrp="1"/>
          </p:cNvSpPr>
          <p:nvPr>
            <p:ph type="sldNum" sz="quarter" idx="12"/>
          </p:nvPr>
        </p:nvSpPr>
        <p:spPr/>
        <p:txBody>
          <a:bodyPr/>
          <a:lstStyle/>
          <a:p>
            <a:fld id="{10D9F95D-AC17-0940-839F-D4A43295D9C7}" type="slidenum">
              <a:rPr lang="en-US" smtClean="0"/>
              <a:t>‹#›</a:t>
            </a:fld>
            <a:endParaRPr lang="en-US"/>
          </a:p>
        </p:txBody>
      </p:sp>
      <p:sp>
        <p:nvSpPr>
          <p:cNvPr id="21" name="Bildplatzhalter 2">
            <a:extLst>
              <a:ext uri="{FF2B5EF4-FFF2-40B4-BE49-F238E27FC236}">
                <a16:creationId xmlns:a16="http://schemas.microsoft.com/office/drawing/2014/main" id="{DC9ED99D-5ED1-7F48-14B8-FC148E537C43}"/>
              </a:ext>
            </a:extLst>
          </p:cNvPr>
          <p:cNvSpPr>
            <a:spLocks noGrp="1"/>
          </p:cNvSpPr>
          <p:nvPr>
            <p:ph type="pic" sz="quarter" idx="16"/>
          </p:nvPr>
        </p:nvSpPr>
        <p:spPr>
          <a:xfrm>
            <a:off x="836971" y="1874520"/>
            <a:ext cx="5184712" cy="3872698"/>
          </a:xfrm>
          <a:solidFill>
            <a:srgbClr val="D6D6D6"/>
          </a:solidFill>
          <a:ln w="3175">
            <a:noFill/>
          </a:ln>
          <a:effectLst/>
        </p:spPr>
        <p:txBody>
          <a:bodyPr wrap="square" lIns="144000" tIns="72000" rIns="90000" bIns="108000" anchor="ctr" anchorCtr="0"/>
          <a:lstStyle>
            <a:lvl1pPr marL="0" indent="0" algn="ctr">
              <a:buFont typeface="Arial" panose="020B0604020202020204" pitchFamily="34" charset="0"/>
              <a:buNone/>
              <a:defRPr lang="de-DE" sz="800" kern="1200">
                <a:solidFill>
                  <a:schemeClr val="tx1"/>
                </a:solidFill>
                <a:latin typeface="Calibri" panose="020F0502020204030204" pitchFamily="34" charset="0"/>
                <a:ea typeface="ＭＳ Ｐゴシック" pitchFamily="34" charset="-128"/>
                <a:cs typeface="Calibri" panose="020F0502020204030204" pitchFamily="34" charset="0"/>
              </a:defRPr>
            </a:lvl1pPr>
          </a:lstStyle>
          <a:p>
            <a:pPr lvl="0">
              <a:buClr>
                <a:srgbClr val="AFB4B9"/>
              </a:buClr>
            </a:pPr>
            <a:r>
              <a:rPr lang="en-US" noProof="0"/>
              <a:t>Click icon to add picture</a:t>
            </a:r>
            <a:endParaRPr lang="en-US" noProof="0" dirty="0"/>
          </a:p>
        </p:txBody>
      </p:sp>
      <p:sp>
        <p:nvSpPr>
          <p:cNvPr id="11" name="Content Placeholder 2">
            <a:extLst>
              <a:ext uri="{FF2B5EF4-FFF2-40B4-BE49-F238E27FC236}">
                <a16:creationId xmlns:a16="http://schemas.microsoft.com/office/drawing/2014/main" id="{1E6DFE60-BCB3-1B4E-C9F5-E9BE3E1EF1AC}"/>
              </a:ext>
            </a:extLst>
          </p:cNvPr>
          <p:cNvSpPr>
            <a:spLocks noGrp="1"/>
          </p:cNvSpPr>
          <p:nvPr>
            <p:ph idx="14"/>
          </p:nvPr>
        </p:nvSpPr>
        <p:spPr>
          <a:xfrm>
            <a:off x="6244590" y="1874520"/>
            <a:ext cx="5162550" cy="4069080"/>
          </a:xfrm>
        </p:spPr>
        <p:txBody>
          <a:bodyPr/>
          <a:lstStyle>
            <a:lvl1pPr>
              <a:defRPr>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B5FFD2E7-1F4F-70B1-1329-E04B7C2BCDEC}"/>
              </a:ext>
            </a:extLst>
          </p:cNvPr>
          <p:cNvSpPr/>
          <p:nvPr userDrawn="1"/>
        </p:nvSpPr>
        <p:spPr>
          <a:xfrm>
            <a:off x="0" y="0"/>
            <a:ext cx="12192000" cy="365125"/>
          </a:xfrm>
          <a:prstGeom prst="rect">
            <a:avLst/>
          </a:prstGeom>
          <a:solidFill>
            <a:srgbClr val="02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6BF1337-A1E3-77C5-37E3-FC8B60C2DD2F}"/>
              </a:ext>
            </a:extLst>
          </p:cNvPr>
          <p:cNvSpPr>
            <a:spLocks noGrp="1"/>
          </p:cNvSpPr>
          <p:nvPr>
            <p:ph type="title"/>
          </p:nvPr>
        </p:nvSpPr>
        <p:spPr>
          <a:xfrm>
            <a:off x="838200" y="365125"/>
            <a:ext cx="10515600" cy="1325563"/>
          </a:xfrm>
        </p:spPr>
        <p:txBody>
          <a:bodyPr/>
          <a:lstStyle>
            <a:lvl1pPr>
              <a:defRPr>
                <a:solidFill>
                  <a:srgbClr val="021D49"/>
                </a:solidFill>
                <a:latin typeface="Poppins" charset="0"/>
                <a:ea typeface="Poppins" charset="0"/>
                <a:cs typeface="Poppins" charset="0"/>
              </a:defRPr>
            </a:lvl1pPr>
          </a:lstStyle>
          <a:p>
            <a:r>
              <a:rPr lang="en-US"/>
              <a:t>Click to edit Master title style</a:t>
            </a:r>
            <a:endParaRPr lang="en-US" dirty="0"/>
          </a:p>
        </p:txBody>
      </p:sp>
      <p:pic>
        <p:nvPicPr>
          <p:cNvPr id="2" name="Graphic 1">
            <a:extLst>
              <a:ext uri="{FF2B5EF4-FFF2-40B4-BE49-F238E27FC236}">
                <a16:creationId xmlns:a16="http://schemas.microsoft.com/office/drawing/2014/main" id="{7B4D6585-3D3A-4E66-2C8D-879DBD9B81F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37555" y="5971593"/>
            <a:ext cx="1258818" cy="742576"/>
          </a:xfrm>
          <a:prstGeom prst="rect">
            <a:avLst/>
          </a:prstGeom>
        </p:spPr>
      </p:pic>
    </p:spTree>
    <p:extLst>
      <p:ext uri="{BB962C8B-B14F-4D97-AF65-F5344CB8AC3E}">
        <p14:creationId xmlns:p14="http://schemas.microsoft.com/office/powerpoint/2010/main" val="4156513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Large Im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DDFB6E-7800-932D-5649-BB3B8BEC1791}"/>
              </a:ext>
            </a:extLst>
          </p:cNvPr>
          <p:cNvSpPr>
            <a:spLocks noGrp="1"/>
          </p:cNvSpPr>
          <p:nvPr>
            <p:ph type="sldNum" sz="quarter" idx="12"/>
          </p:nvPr>
        </p:nvSpPr>
        <p:spPr/>
        <p:txBody>
          <a:bodyPr/>
          <a:lstStyle/>
          <a:p>
            <a:fld id="{10D9F95D-AC17-0940-839F-D4A43295D9C7}" type="slidenum">
              <a:rPr lang="en-US" smtClean="0"/>
              <a:t>‹#›</a:t>
            </a:fld>
            <a:endParaRPr lang="en-US"/>
          </a:p>
        </p:txBody>
      </p:sp>
      <p:sp>
        <p:nvSpPr>
          <p:cNvPr id="17" name="Rectangle 16">
            <a:extLst>
              <a:ext uri="{FF2B5EF4-FFF2-40B4-BE49-F238E27FC236}">
                <a16:creationId xmlns:a16="http://schemas.microsoft.com/office/drawing/2014/main" id="{A76F4C72-DC14-F163-7F95-786EA2162833}"/>
              </a:ext>
            </a:extLst>
          </p:cNvPr>
          <p:cNvSpPr/>
          <p:nvPr userDrawn="1"/>
        </p:nvSpPr>
        <p:spPr>
          <a:xfrm>
            <a:off x="0" y="0"/>
            <a:ext cx="12192000" cy="1812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145B45-4E3E-3147-A79E-22AE312DBBF7}"/>
              </a:ext>
            </a:extLst>
          </p:cNvPr>
          <p:cNvSpPr/>
          <p:nvPr userDrawn="1"/>
        </p:nvSpPr>
        <p:spPr>
          <a:xfrm flipV="1">
            <a:off x="10518058" y="0"/>
            <a:ext cx="1673942" cy="181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ildplatzhalter 2">
            <a:extLst>
              <a:ext uri="{FF2B5EF4-FFF2-40B4-BE49-F238E27FC236}">
                <a16:creationId xmlns:a16="http://schemas.microsoft.com/office/drawing/2014/main" id="{0B21B18F-C681-2CE6-F26B-1C64EE8CACAF}"/>
              </a:ext>
            </a:extLst>
          </p:cNvPr>
          <p:cNvSpPr>
            <a:spLocks noGrp="1"/>
          </p:cNvSpPr>
          <p:nvPr>
            <p:ph type="pic" sz="quarter" idx="16"/>
          </p:nvPr>
        </p:nvSpPr>
        <p:spPr>
          <a:xfrm>
            <a:off x="0" y="0"/>
            <a:ext cx="12192000" cy="5943600"/>
          </a:xfrm>
          <a:solidFill>
            <a:srgbClr val="D6D6D6"/>
          </a:solidFill>
          <a:ln w="3175">
            <a:noFill/>
          </a:ln>
          <a:effectLst/>
        </p:spPr>
        <p:txBody>
          <a:bodyPr wrap="square" lIns="144000" tIns="72000" rIns="90000" bIns="108000" anchor="ctr" anchorCtr="0"/>
          <a:lstStyle>
            <a:lvl1pPr marL="0" indent="0" algn="ctr">
              <a:buFont typeface="Arial" panose="020B0604020202020204" pitchFamily="34" charset="0"/>
              <a:buNone/>
              <a:defRPr lang="de-DE" sz="800" kern="1200">
                <a:solidFill>
                  <a:schemeClr val="tx1"/>
                </a:solidFill>
                <a:latin typeface="Calibri" panose="020F0502020204030204" pitchFamily="34" charset="0"/>
                <a:ea typeface="ＭＳ Ｐゴシック" pitchFamily="34" charset="-128"/>
                <a:cs typeface="Calibri" panose="020F0502020204030204" pitchFamily="34" charset="0"/>
              </a:defRPr>
            </a:lvl1pPr>
          </a:lstStyle>
          <a:p>
            <a:pPr lvl="0">
              <a:buClr>
                <a:srgbClr val="AFB4B9"/>
              </a:buClr>
            </a:pPr>
            <a:r>
              <a:rPr lang="en-US" noProof="0"/>
              <a:t>Click icon to add picture</a:t>
            </a:r>
            <a:endParaRPr lang="en-US" noProof="0" dirty="0"/>
          </a:p>
        </p:txBody>
      </p:sp>
      <p:pic>
        <p:nvPicPr>
          <p:cNvPr id="3" name="Graphic 2">
            <a:extLst>
              <a:ext uri="{FF2B5EF4-FFF2-40B4-BE49-F238E27FC236}">
                <a16:creationId xmlns:a16="http://schemas.microsoft.com/office/drawing/2014/main" id="{F5C3AB56-DB03-9CB1-8D04-84E15F9F71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37555" y="6027579"/>
            <a:ext cx="1258818" cy="742576"/>
          </a:xfrm>
          <a:prstGeom prst="rect">
            <a:avLst/>
          </a:prstGeom>
        </p:spPr>
      </p:pic>
    </p:spTree>
    <p:extLst>
      <p:ext uri="{BB962C8B-B14F-4D97-AF65-F5344CB8AC3E}">
        <p14:creationId xmlns:p14="http://schemas.microsoft.com/office/powerpoint/2010/main" val="3642369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6DF0B6-4E66-FAC2-D5E7-C74D3C3ABB77}"/>
              </a:ext>
            </a:extLst>
          </p:cNvPr>
          <p:cNvSpPr/>
          <p:nvPr userDrawn="1"/>
        </p:nvSpPr>
        <p:spPr>
          <a:xfrm>
            <a:off x="0" y="0"/>
            <a:ext cx="12192000" cy="365125"/>
          </a:xfrm>
          <a:prstGeom prst="rect">
            <a:avLst/>
          </a:prstGeom>
          <a:solidFill>
            <a:srgbClr val="02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CC29FAE-0D47-E367-0841-A97FC80438AA}"/>
              </a:ext>
            </a:extLst>
          </p:cNvPr>
          <p:cNvSpPr>
            <a:spLocks noGrp="1"/>
          </p:cNvSpPr>
          <p:nvPr>
            <p:ph type="title"/>
          </p:nvPr>
        </p:nvSpPr>
        <p:spPr>
          <a:xfrm>
            <a:off x="838200" y="365125"/>
            <a:ext cx="10515600" cy="1325563"/>
          </a:xfrm>
        </p:spPr>
        <p:txBody>
          <a:bodyPr/>
          <a:lstStyle>
            <a:lvl1pPr>
              <a:defRPr>
                <a:solidFill>
                  <a:srgbClr val="021D49"/>
                </a:solidFill>
                <a:latin typeface="Poppins" charset="0"/>
                <a:ea typeface="Poppins" charset="0"/>
                <a:cs typeface="Poppins" charset="0"/>
              </a:defRPr>
            </a:lvl1pPr>
          </a:lstStyle>
          <a:p>
            <a:r>
              <a:rPr lang="en-US"/>
              <a:t>Click to edit Master title style</a:t>
            </a:r>
            <a:endParaRPr lang="en-US" dirty="0"/>
          </a:p>
        </p:txBody>
      </p:sp>
      <p:pic>
        <p:nvPicPr>
          <p:cNvPr id="2" name="Graphic 1">
            <a:extLst>
              <a:ext uri="{FF2B5EF4-FFF2-40B4-BE49-F238E27FC236}">
                <a16:creationId xmlns:a16="http://schemas.microsoft.com/office/drawing/2014/main" id="{40B7986C-7EEB-4AC7-E0A6-6D0AFA970D5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37555" y="5971593"/>
            <a:ext cx="1258818" cy="742576"/>
          </a:xfrm>
          <a:prstGeom prst="rect">
            <a:avLst/>
          </a:prstGeom>
        </p:spPr>
      </p:pic>
    </p:spTree>
    <p:extLst>
      <p:ext uri="{BB962C8B-B14F-4D97-AF65-F5344CB8AC3E}">
        <p14:creationId xmlns:p14="http://schemas.microsoft.com/office/powerpoint/2010/main" val="709240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6DF0B6-4E66-FAC2-D5E7-C74D3C3ABB77}"/>
              </a:ext>
            </a:extLst>
          </p:cNvPr>
          <p:cNvSpPr/>
          <p:nvPr userDrawn="1"/>
        </p:nvSpPr>
        <p:spPr>
          <a:xfrm>
            <a:off x="0" y="0"/>
            <a:ext cx="12192000" cy="365125"/>
          </a:xfrm>
          <a:prstGeom prst="rect">
            <a:avLst/>
          </a:prstGeom>
          <a:solidFill>
            <a:srgbClr val="02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CC29FAE-0D47-E367-0841-A97FC80438AA}"/>
              </a:ext>
            </a:extLst>
          </p:cNvPr>
          <p:cNvSpPr>
            <a:spLocks noGrp="1"/>
          </p:cNvSpPr>
          <p:nvPr>
            <p:ph type="title"/>
          </p:nvPr>
        </p:nvSpPr>
        <p:spPr>
          <a:xfrm>
            <a:off x="838200" y="365125"/>
            <a:ext cx="10515600" cy="1325563"/>
          </a:xfrm>
        </p:spPr>
        <p:txBody>
          <a:bodyPr/>
          <a:lstStyle>
            <a:lvl1pPr>
              <a:defRPr>
                <a:solidFill>
                  <a:srgbClr val="021D49"/>
                </a:solidFill>
                <a:latin typeface="Poppins" charset="0"/>
                <a:ea typeface="Poppins" charset="0"/>
                <a:cs typeface="Poppins" charset="0"/>
              </a:defRPr>
            </a:lvl1pPr>
          </a:lstStyle>
          <a:p>
            <a:r>
              <a:rPr lang="en-US"/>
              <a:t>Click to edit Master title style</a:t>
            </a:r>
            <a:endParaRPr lang="en-US" dirty="0"/>
          </a:p>
        </p:txBody>
      </p:sp>
      <p:pic>
        <p:nvPicPr>
          <p:cNvPr id="3" name="Graphic 2">
            <a:extLst>
              <a:ext uri="{FF2B5EF4-FFF2-40B4-BE49-F238E27FC236}">
                <a16:creationId xmlns:a16="http://schemas.microsoft.com/office/drawing/2014/main" id="{64176F7E-FF95-33F8-140F-E83A64E485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37555" y="5971593"/>
            <a:ext cx="1258818" cy="742576"/>
          </a:xfrm>
          <a:prstGeom prst="rect">
            <a:avLst/>
          </a:prstGeom>
        </p:spPr>
      </p:pic>
    </p:spTree>
    <p:extLst>
      <p:ext uri="{BB962C8B-B14F-4D97-AF65-F5344CB8AC3E}">
        <p14:creationId xmlns:p14="http://schemas.microsoft.com/office/powerpoint/2010/main" val="359702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025527"/>
            <a:ext cx="103631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2" y="4681685"/>
            <a:ext cx="10363197"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sp>
        <p:nvSpPr>
          <p:cNvPr id="11" name="Date Placeholder 3"/>
          <p:cNvSpPr>
            <a:spLocks noGrp="1"/>
          </p:cNvSpPr>
          <p:nvPr>
            <p:ph type="dt" sz="half" idx="10"/>
          </p:nvPr>
        </p:nvSpPr>
        <p:spPr>
          <a:xfrm>
            <a:off x="10293014" y="6352708"/>
            <a:ext cx="984591" cy="365760"/>
          </a:xfrm>
          <a:prstGeom prst="rect">
            <a:avLst/>
          </a:prstGeom>
        </p:spPr>
        <p:txBody>
          <a:bodyPr anchor="ctr"/>
          <a:lstStyle>
            <a:lvl1pPr>
              <a:defRPr sz="1200" b="0" i="0">
                <a:solidFill>
                  <a:srgbClr val="88A7DF"/>
                </a:solidFill>
                <a:latin typeface="+mn-lt"/>
                <a:cs typeface="ITC Avant Garde Std Bk Cn"/>
              </a:defRPr>
            </a:lvl1pPr>
          </a:lstStyle>
          <a:p>
            <a:fld id="{20B397DD-A1F4-BD42-8C23-B4EC6E2FB771}" type="datetime1">
              <a:rPr lang="en-US" smtClean="0"/>
              <a:t>5/30/2024</a:t>
            </a:fld>
            <a:endParaRPr lang="en-US" dirty="0"/>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997" y="349494"/>
            <a:ext cx="3942080" cy="1005840"/>
          </a:xfrm>
          <a:prstGeom prst="rect">
            <a:avLst/>
          </a:prstGeom>
        </p:spPr>
      </p:pic>
    </p:spTree>
    <p:extLst>
      <p:ext uri="{BB962C8B-B14F-4D97-AF65-F5344CB8AC3E}">
        <p14:creationId xmlns:p14="http://schemas.microsoft.com/office/powerpoint/2010/main" val="3085403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CA979852-C97B-B14C-9B2A-62C7CA124200}" type="datetime1">
              <a:rPr lang="en-US" smtClean="0"/>
              <a:t>5/30/2024</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1656618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9" y="3187173"/>
            <a:ext cx="10212916"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90" y="1553633"/>
            <a:ext cx="8180916"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D37B11F5-7D46-2840-9E1A-95A154789C1D}" type="datetime1">
              <a:rPr lang="en-US" smtClean="0"/>
              <a:t>5/30/2024</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2217354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3" y="1536192"/>
            <a:ext cx="53847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AD7814A4-20F2-9A4C-873E-2AC2AA7D0C4C}" type="datetime1">
              <a:rPr lang="en-US" smtClean="0"/>
              <a:t>5/30/2024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379985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With Image">
    <p:bg>
      <p:bgPr>
        <a:solidFill>
          <a:srgbClr val="021D49"/>
        </a:solidFill>
        <a:effectLst/>
      </p:bgPr>
    </p:bg>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1011718D-A968-213F-C006-F5FDF214D90F}"/>
              </a:ext>
            </a:extLst>
          </p:cNvPr>
          <p:cNvSpPr>
            <a:spLocks noGrp="1"/>
          </p:cNvSpPr>
          <p:nvPr>
            <p:ph type="pic" sz="quarter" idx="13"/>
          </p:nvPr>
        </p:nvSpPr>
        <p:spPr>
          <a:xfrm>
            <a:off x="0" y="1"/>
            <a:ext cx="12192000" cy="5989485"/>
          </a:xfrm>
          <a:solidFill>
            <a:schemeClr val="bg2"/>
          </a:solidFill>
          <a:ln>
            <a:noFill/>
          </a:ln>
          <a:effectLst/>
        </p:spPr>
        <p:txBody>
          <a:bodyPr wrap="square" lIns="144000" tIns="72000" rIns="90000" bIns="108000" anchor="ctr" anchorCtr="0"/>
          <a:lstStyle>
            <a:lvl1pPr marL="0" indent="0" algn="ctr">
              <a:buFont typeface="Arial" panose="020B0604020202020204" pitchFamily="34" charset="0"/>
              <a:buNone/>
              <a:defRPr lang="de-DE" sz="800" kern="1200">
                <a:solidFill>
                  <a:schemeClr val="tx1"/>
                </a:solidFill>
                <a:latin typeface="Calibri" panose="020F0502020204030204" pitchFamily="34" charset="0"/>
                <a:ea typeface="ＭＳ Ｐゴシック" pitchFamily="34" charset="-128"/>
                <a:cs typeface="Calibri" panose="020F0502020204030204" pitchFamily="34" charset="0"/>
              </a:defRPr>
            </a:lvl1pPr>
          </a:lstStyle>
          <a:p>
            <a:pPr lvl="0">
              <a:buClr>
                <a:srgbClr val="AFB4B9"/>
              </a:buClr>
            </a:pPr>
            <a:r>
              <a:rPr lang="en-US" noProof="0"/>
              <a:t>Click icon to add picture</a:t>
            </a:r>
            <a:endParaRPr lang="en-US" noProof="0" dirty="0"/>
          </a:p>
        </p:txBody>
      </p:sp>
      <p:sp>
        <p:nvSpPr>
          <p:cNvPr id="6" name="Slide Number Placeholder 5">
            <a:extLst>
              <a:ext uri="{FF2B5EF4-FFF2-40B4-BE49-F238E27FC236}">
                <a16:creationId xmlns:a16="http://schemas.microsoft.com/office/drawing/2014/main" id="{CE31C110-867C-0E18-3DCA-D786A53781C4}"/>
              </a:ext>
            </a:extLst>
          </p:cNvPr>
          <p:cNvSpPr>
            <a:spLocks noGrp="1"/>
          </p:cNvSpPr>
          <p:nvPr>
            <p:ph type="sldNum" sz="quarter" idx="12"/>
          </p:nvPr>
        </p:nvSpPr>
        <p:spPr/>
        <p:txBody>
          <a:bodyPr/>
          <a:lstStyle/>
          <a:p>
            <a:fld id="{10D9F95D-AC17-0940-839F-D4A43295D9C7}" type="slidenum">
              <a:rPr lang="en-US" smtClean="0"/>
              <a:t>‹#›</a:t>
            </a:fld>
            <a:endParaRPr lang="en-US"/>
          </a:p>
        </p:txBody>
      </p:sp>
      <p:sp>
        <p:nvSpPr>
          <p:cNvPr id="3" name="Rectangle 2">
            <a:extLst>
              <a:ext uri="{FF2B5EF4-FFF2-40B4-BE49-F238E27FC236}">
                <a16:creationId xmlns:a16="http://schemas.microsoft.com/office/drawing/2014/main" id="{02A86632-6C60-A801-1EAA-F5BD96B3AE52}"/>
              </a:ext>
            </a:extLst>
          </p:cNvPr>
          <p:cNvSpPr/>
          <p:nvPr userDrawn="1"/>
        </p:nvSpPr>
        <p:spPr>
          <a:xfrm>
            <a:off x="0" y="5989486"/>
            <a:ext cx="12192000" cy="892629"/>
          </a:xfrm>
          <a:prstGeom prst="rect">
            <a:avLst/>
          </a:prstGeom>
          <a:solidFill>
            <a:srgbClr val="02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4C0B9B37-AEFA-1ED1-3420-5B5C5983B6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4897" y="6041342"/>
            <a:ext cx="1318416" cy="791050"/>
          </a:xfrm>
          <a:prstGeom prst="rect">
            <a:avLst/>
          </a:prstGeom>
        </p:spPr>
      </p:pic>
      <p:sp>
        <p:nvSpPr>
          <p:cNvPr id="2" name="Title 1">
            <a:extLst>
              <a:ext uri="{FF2B5EF4-FFF2-40B4-BE49-F238E27FC236}">
                <a16:creationId xmlns:a16="http://schemas.microsoft.com/office/drawing/2014/main" id="{C12E48DB-2B5E-7293-A397-0D2F30D540E6}"/>
              </a:ext>
            </a:extLst>
          </p:cNvPr>
          <p:cNvSpPr>
            <a:spLocks noGrp="1"/>
          </p:cNvSpPr>
          <p:nvPr>
            <p:ph type="ctrTitle" hasCustomPrompt="1"/>
          </p:nvPr>
        </p:nvSpPr>
        <p:spPr>
          <a:xfrm>
            <a:off x="2788052" y="5989486"/>
            <a:ext cx="9403948" cy="892629"/>
          </a:xfrm>
        </p:spPr>
        <p:txBody>
          <a:bodyPr anchor="ctr">
            <a:noAutofit/>
          </a:bodyPr>
          <a:lstStyle>
            <a:lvl1pPr algn="l">
              <a:defRPr sz="2000" b="1">
                <a:solidFill>
                  <a:schemeClr val="bg2"/>
                </a:solidFill>
                <a:latin typeface="Poppins" charset="0"/>
                <a:ea typeface="Poppins" charset="0"/>
                <a:cs typeface="Poppins" charset="0"/>
              </a:defRPr>
            </a:lvl1pPr>
          </a:lstStyle>
          <a:p>
            <a:r>
              <a:rPr lang="en-US" dirty="0"/>
              <a:t>Presentation Title Goes Here</a:t>
            </a:r>
          </a:p>
        </p:txBody>
      </p:sp>
    </p:spTree>
    <p:extLst>
      <p:ext uri="{BB962C8B-B14F-4D97-AF65-F5344CB8AC3E}">
        <p14:creationId xmlns:p14="http://schemas.microsoft.com/office/powerpoint/2010/main" val="1137126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22"/>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4" y="1644605"/>
            <a:ext cx="53847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4" y="2408722"/>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F0400BDD-C64E-A646-BB04-4897CB59B8FE}" type="datetime1">
              <a:rPr lang="en-US" smtClean="0"/>
              <a:t>5/30/2024</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175328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AC92D7CF-0488-4941-A8F0-D24EE9D7CD5E}" type="datetime1">
              <a:rPr lang="en-US" smtClean="0"/>
              <a:t>5/30/2024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3067101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8AEC8834-0501-BB49-990B-CAD068FB829A}" type="datetime1">
              <a:rPr lang="en-US" smtClean="0"/>
              <a:t>5/30/2024</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261417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5"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406405" y="381002"/>
            <a:ext cx="11355753"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3DF25ED4-1B54-B240-AA6E-2A9FD224D82B}" type="datetime1">
              <a:rPr lang="en-US" smtClean="0"/>
              <a:t>5/30/2024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791289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32"/>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12192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02336" y="5607552"/>
            <a:ext cx="11450997"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10293014" y="6352708"/>
            <a:ext cx="984591" cy="365760"/>
          </a:xfrm>
          <a:prstGeom prst="rect">
            <a:avLst/>
          </a:prstGeom>
        </p:spPr>
        <p:txBody>
          <a:bodyPr anchor="ctr"/>
          <a:lstStyle>
            <a:lvl1pPr>
              <a:defRPr sz="1200">
                <a:solidFill>
                  <a:srgbClr val="88A7DF"/>
                </a:solidFill>
              </a:defRPr>
            </a:lvl1pPr>
          </a:lstStyle>
          <a:p>
            <a:fld id="{DB92A167-D0BA-D142-B00A-6148A0612FF1}" type="datetime1">
              <a:rPr lang="en-US" smtClean="0"/>
              <a:t>5/30/2024</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550492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No Image">
    <p:bg>
      <p:bgPr>
        <a:solidFill>
          <a:srgbClr val="021D4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22A14-1B3D-0243-E398-61A173230047}"/>
              </a:ext>
            </a:extLst>
          </p:cNvPr>
          <p:cNvSpPr>
            <a:spLocks noGrp="1"/>
          </p:cNvSpPr>
          <p:nvPr>
            <p:ph type="ctrTitle" hasCustomPrompt="1"/>
          </p:nvPr>
        </p:nvSpPr>
        <p:spPr>
          <a:xfrm>
            <a:off x="1550435" y="2567522"/>
            <a:ext cx="9313508" cy="2048024"/>
          </a:xfrm>
        </p:spPr>
        <p:txBody>
          <a:bodyPr anchor="ctr">
            <a:noAutofit/>
          </a:bodyPr>
          <a:lstStyle>
            <a:lvl1pPr algn="ctr">
              <a:defRPr sz="4800" b="1">
                <a:solidFill>
                  <a:schemeClr val="bg2"/>
                </a:solidFill>
                <a:latin typeface="Poppins" charset="0"/>
                <a:ea typeface="Poppins" charset="0"/>
                <a:cs typeface="Poppins" charset="0"/>
              </a:defRPr>
            </a:lvl1pPr>
          </a:lstStyle>
          <a:p>
            <a:r>
              <a:rPr lang="en-US" dirty="0"/>
              <a:t>Presentation Title Goes Here</a:t>
            </a:r>
          </a:p>
        </p:txBody>
      </p:sp>
      <p:pic>
        <p:nvPicPr>
          <p:cNvPr id="3" name="Graphic 2">
            <a:extLst>
              <a:ext uri="{FF2B5EF4-FFF2-40B4-BE49-F238E27FC236}">
                <a16:creationId xmlns:a16="http://schemas.microsoft.com/office/drawing/2014/main" id="{F1480598-736E-AD40-92F1-022FA319C8B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55351" y="457209"/>
            <a:ext cx="3281299" cy="1968779"/>
          </a:xfrm>
          <a:prstGeom prst="rect">
            <a:avLst/>
          </a:prstGeom>
        </p:spPr>
      </p:pic>
      <p:pic>
        <p:nvPicPr>
          <p:cNvPr id="4" name="Graphic 3">
            <a:extLst>
              <a:ext uri="{FF2B5EF4-FFF2-40B4-BE49-F238E27FC236}">
                <a16:creationId xmlns:a16="http://schemas.microsoft.com/office/drawing/2014/main" id="{2928A97D-6743-D50B-C5C8-E12D33D50C6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75407" y="-1104059"/>
            <a:ext cx="4270408" cy="10676020"/>
          </a:xfrm>
          <a:prstGeom prst="rect">
            <a:avLst/>
          </a:prstGeom>
        </p:spPr>
      </p:pic>
    </p:spTree>
    <p:extLst>
      <p:ext uri="{BB962C8B-B14F-4D97-AF65-F5344CB8AC3E}">
        <p14:creationId xmlns:p14="http://schemas.microsoft.com/office/powerpoint/2010/main" val="229797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ntent Slide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6DF0B6-4E66-FAC2-D5E7-C74D3C3ABB77}"/>
              </a:ext>
            </a:extLst>
          </p:cNvPr>
          <p:cNvSpPr/>
          <p:nvPr userDrawn="1"/>
        </p:nvSpPr>
        <p:spPr>
          <a:xfrm>
            <a:off x="0" y="0"/>
            <a:ext cx="12192000" cy="365125"/>
          </a:xfrm>
          <a:prstGeom prst="rect">
            <a:avLst/>
          </a:prstGeom>
          <a:solidFill>
            <a:srgbClr val="02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CC29FAE-0D47-E367-0841-A97FC80438AA}"/>
              </a:ext>
            </a:extLst>
          </p:cNvPr>
          <p:cNvSpPr>
            <a:spLocks noGrp="1"/>
          </p:cNvSpPr>
          <p:nvPr>
            <p:ph type="title"/>
          </p:nvPr>
        </p:nvSpPr>
        <p:spPr>
          <a:xfrm>
            <a:off x="838200" y="365125"/>
            <a:ext cx="10515600" cy="1325563"/>
          </a:xfrm>
        </p:spPr>
        <p:txBody>
          <a:bodyPr/>
          <a:lstStyle>
            <a:lvl1pPr>
              <a:defRPr>
                <a:solidFill>
                  <a:srgbClr val="021D49"/>
                </a:solidFill>
                <a:latin typeface="Poppins" charset="0"/>
                <a:ea typeface="Poppins" charset="0"/>
                <a:cs typeface="Poppins" charset="0"/>
              </a:defRPr>
            </a:lvl1pPr>
          </a:lstStyle>
          <a:p>
            <a:r>
              <a:rPr lang="en-US"/>
              <a:t>Click to edit Master title style</a:t>
            </a:r>
            <a:endParaRPr lang="en-US" dirty="0"/>
          </a:p>
        </p:txBody>
      </p:sp>
      <p:pic>
        <p:nvPicPr>
          <p:cNvPr id="2" name="Graphic 1">
            <a:extLst>
              <a:ext uri="{FF2B5EF4-FFF2-40B4-BE49-F238E27FC236}">
                <a16:creationId xmlns:a16="http://schemas.microsoft.com/office/drawing/2014/main" id="{6B29B148-1663-AEDA-3B49-6330FF873AC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37555" y="5971593"/>
            <a:ext cx="1258818" cy="742576"/>
          </a:xfrm>
          <a:prstGeom prst="rect">
            <a:avLst/>
          </a:prstGeom>
        </p:spPr>
      </p:pic>
    </p:spTree>
    <p:extLst>
      <p:ext uri="{BB962C8B-B14F-4D97-AF65-F5344CB8AC3E}">
        <p14:creationId xmlns:p14="http://schemas.microsoft.com/office/powerpoint/2010/main" val="33515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84AD-1718-4876-27F4-FBA8D031A519}"/>
              </a:ext>
            </a:extLst>
          </p:cNvPr>
          <p:cNvSpPr>
            <a:spLocks noGrp="1"/>
          </p:cNvSpPr>
          <p:nvPr>
            <p:ph type="title"/>
          </p:nvPr>
        </p:nvSpPr>
        <p:spPr/>
        <p:txBody>
          <a:bodyPr/>
          <a:lstStyle>
            <a:lvl1pPr>
              <a:defRPr>
                <a:latin typeface="Poppins" charset="0"/>
                <a:ea typeface="Poppins" charset="0"/>
                <a:cs typeface="Poppins"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3A6AA9E-9F29-E5EF-8B67-69314DBE7A75}"/>
              </a:ext>
            </a:extLst>
          </p:cNvPr>
          <p:cNvSpPr>
            <a:spLocks noGrp="1"/>
          </p:cNvSpPr>
          <p:nvPr>
            <p:ph idx="1"/>
          </p:nvPr>
        </p:nvSpPr>
        <p:spPr>
          <a:xfrm>
            <a:off x="838200" y="2388552"/>
            <a:ext cx="10515600" cy="3453766"/>
          </a:xfrm>
        </p:spPr>
        <p:txBody>
          <a:bodyPr/>
          <a:lstStyle>
            <a:lvl1pPr>
              <a:defRPr>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EDDFB6E-7800-932D-5649-BB3B8BEC1791}"/>
              </a:ext>
            </a:extLst>
          </p:cNvPr>
          <p:cNvSpPr>
            <a:spLocks noGrp="1"/>
          </p:cNvSpPr>
          <p:nvPr>
            <p:ph type="sldNum" sz="quarter" idx="12"/>
          </p:nvPr>
        </p:nvSpPr>
        <p:spPr/>
        <p:txBody>
          <a:bodyPr/>
          <a:lstStyle/>
          <a:p>
            <a:fld id="{10D9F95D-AC17-0940-839F-D4A43295D9C7}" type="slidenum">
              <a:rPr lang="en-US" smtClean="0"/>
              <a:t>‹#›</a:t>
            </a:fld>
            <a:endParaRPr lang="en-US"/>
          </a:p>
        </p:txBody>
      </p:sp>
      <p:sp>
        <p:nvSpPr>
          <p:cNvPr id="7" name="Content Placeholder 2">
            <a:extLst>
              <a:ext uri="{FF2B5EF4-FFF2-40B4-BE49-F238E27FC236}">
                <a16:creationId xmlns:a16="http://schemas.microsoft.com/office/drawing/2014/main" id="{BFE02585-4A49-4DCF-F57E-357E3F18C73F}"/>
              </a:ext>
            </a:extLst>
          </p:cNvPr>
          <p:cNvSpPr>
            <a:spLocks noGrp="1"/>
          </p:cNvSpPr>
          <p:nvPr>
            <p:ph idx="13" hasCustomPrompt="1"/>
          </p:nvPr>
        </p:nvSpPr>
        <p:spPr>
          <a:xfrm>
            <a:off x="838200" y="1874520"/>
            <a:ext cx="10515600" cy="330200"/>
          </a:xfrm>
        </p:spPr>
        <p:txBody>
          <a:bodyPr>
            <a:normAutofit/>
          </a:bodyPr>
          <a:lstStyle>
            <a:lvl1pPr marL="0" indent="0">
              <a:buNone/>
              <a:defRPr sz="1600" spc="300">
                <a:solidFill>
                  <a:srgbClr val="F26724"/>
                </a:solidFill>
                <a:latin typeface="Roboto" charset="0"/>
                <a:ea typeface="Roboto" charset="0"/>
                <a:cs typeface="Roboto" charset="0"/>
              </a:defRPr>
            </a:lvl1pPr>
          </a:lstStyle>
          <a:p>
            <a:pPr lvl="0"/>
            <a:r>
              <a:rPr lang="en-US" dirty="0"/>
              <a:t>SUBHEADER GOES HERE</a:t>
            </a:r>
          </a:p>
        </p:txBody>
      </p:sp>
      <p:sp>
        <p:nvSpPr>
          <p:cNvPr id="4" name="Rectangle 3">
            <a:extLst>
              <a:ext uri="{FF2B5EF4-FFF2-40B4-BE49-F238E27FC236}">
                <a16:creationId xmlns:a16="http://schemas.microsoft.com/office/drawing/2014/main" id="{78E5005A-8500-3175-78C3-68F47C521084}"/>
              </a:ext>
            </a:extLst>
          </p:cNvPr>
          <p:cNvSpPr/>
          <p:nvPr userDrawn="1"/>
        </p:nvSpPr>
        <p:spPr>
          <a:xfrm>
            <a:off x="0" y="0"/>
            <a:ext cx="12192000" cy="365125"/>
          </a:xfrm>
          <a:prstGeom prst="rect">
            <a:avLst/>
          </a:prstGeom>
          <a:solidFill>
            <a:srgbClr val="02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FD384B3-DC33-DB16-6F4D-82D22298A4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37555" y="5971593"/>
            <a:ext cx="1258818" cy="742576"/>
          </a:xfrm>
          <a:prstGeom prst="rect">
            <a:avLst/>
          </a:prstGeom>
        </p:spPr>
      </p:pic>
    </p:spTree>
    <p:extLst>
      <p:ext uri="{BB962C8B-B14F-4D97-AF65-F5344CB8AC3E}">
        <p14:creationId xmlns:p14="http://schemas.microsoft.com/office/powerpoint/2010/main" val="192877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84AD-1718-4876-27F4-FBA8D031A519}"/>
              </a:ext>
            </a:extLst>
          </p:cNvPr>
          <p:cNvSpPr>
            <a:spLocks noGrp="1"/>
          </p:cNvSpPr>
          <p:nvPr>
            <p:ph type="title"/>
          </p:nvPr>
        </p:nvSpPr>
        <p:spPr/>
        <p:txBody>
          <a:bodyPr/>
          <a:lstStyle>
            <a:lvl1pPr>
              <a:defRPr>
                <a:solidFill>
                  <a:srgbClr val="021D49"/>
                </a:solidFill>
                <a:latin typeface="Poppins" charset="0"/>
                <a:ea typeface="Poppins" charset="0"/>
                <a:cs typeface="Poppins"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5EDDFB6E-7800-932D-5649-BB3B8BEC1791}"/>
              </a:ext>
            </a:extLst>
          </p:cNvPr>
          <p:cNvSpPr>
            <a:spLocks noGrp="1"/>
          </p:cNvSpPr>
          <p:nvPr>
            <p:ph type="sldNum" sz="quarter" idx="12"/>
          </p:nvPr>
        </p:nvSpPr>
        <p:spPr/>
        <p:txBody>
          <a:bodyPr/>
          <a:lstStyle/>
          <a:p>
            <a:fld id="{10D9F95D-AC17-0940-839F-D4A43295D9C7}" type="slidenum">
              <a:rPr lang="en-US" smtClean="0"/>
              <a:t>‹#›</a:t>
            </a:fld>
            <a:endParaRPr lang="en-US"/>
          </a:p>
        </p:txBody>
      </p:sp>
      <p:sp>
        <p:nvSpPr>
          <p:cNvPr id="13" name="Content Placeholder 2">
            <a:extLst>
              <a:ext uri="{FF2B5EF4-FFF2-40B4-BE49-F238E27FC236}">
                <a16:creationId xmlns:a16="http://schemas.microsoft.com/office/drawing/2014/main" id="{3FB9436A-1C69-EDEC-E48E-D49321F1E7DA}"/>
              </a:ext>
            </a:extLst>
          </p:cNvPr>
          <p:cNvSpPr>
            <a:spLocks noGrp="1"/>
          </p:cNvSpPr>
          <p:nvPr>
            <p:ph idx="1"/>
          </p:nvPr>
        </p:nvSpPr>
        <p:spPr>
          <a:xfrm>
            <a:off x="838200" y="2388552"/>
            <a:ext cx="5162550" cy="3555048"/>
          </a:xfrm>
        </p:spPr>
        <p:txBody>
          <a:bodyPr/>
          <a:lstStyle>
            <a:lvl1pPr>
              <a:defRPr>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DC51C638-07F6-5BD8-5625-8550D24AD58D}"/>
              </a:ext>
            </a:extLst>
          </p:cNvPr>
          <p:cNvSpPr>
            <a:spLocks noGrp="1"/>
          </p:cNvSpPr>
          <p:nvPr>
            <p:ph idx="13" hasCustomPrompt="1"/>
          </p:nvPr>
        </p:nvSpPr>
        <p:spPr>
          <a:xfrm>
            <a:off x="838200" y="1874520"/>
            <a:ext cx="5162550" cy="330200"/>
          </a:xfrm>
        </p:spPr>
        <p:txBody>
          <a:bodyPr>
            <a:normAutofit/>
          </a:bodyPr>
          <a:lstStyle>
            <a:lvl1pPr marL="0" indent="0">
              <a:buNone/>
              <a:defRPr sz="1600" spc="300">
                <a:solidFill>
                  <a:srgbClr val="F26724"/>
                </a:solidFill>
                <a:latin typeface="Roboto" charset="0"/>
                <a:ea typeface="Roboto" charset="0"/>
                <a:cs typeface="Roboto" charset="0"/>
              </a:defRPr>
            </a:lvl1pPr>
          </a:lstStyle>
          <a:p>
            <a:pPr lvl="0"/>
            <a:r>
              <a:rPr lang="en-US" dirty="0"/>
              <a:t>SUBHEADER GOES HERE</a:t>
            </a:r>
          </a:p>
        </p:txBody>
      </p:sp>
      <p:sp>
        <p:nvSpPr>
          <p:cNvPr id="15" name="Content Placeholder 2">
            <a:extLst>
              <a:ext uri="{FF2B5EF4-FFF2-40B4-BE49-F238E27FC236}">
                <a16:creationId xmlns:a16="http://schemas.microsoft.com/office/drawing/2014/main" id="{1E39392D-C691-3141-0F1B-838B78102D23}"/>
              </a:ext>
            </a:extLst>
          </p:cNvPr>
          <p:cNvSpPr>
            <a:spLocks noGrp="1"/>
          </p:cNvSpPr>
          <p:nvPr>
            <p:ph idx="14"/>
          </p:nvPr>
        </p:nvSpPr>
        <p:spPr>
          <a:xfrm>
            <a:off x="6244590" y="2388552"/>
            <a:ext cx="5162550" cy="3555048"/>
          </a:xfrm>
        </p:spPr>
        <p:txBody>
          <a:bodyPr/>
          <a:lstStyle>
            <a:lvl1pPr>
              <a:defRPr>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B425E0D1-5A4F-F7CE-F913-11ED50016ED7}"/>
              </a:ext>
            </a:extLst>
          </p:cNvPr>
          <p:cNvSpPr>
            <a:spLocks noGrp="1"/>
          </p:cNvSpPr>
          <p:nvPr>
            <p:ph idx="15" hasCustomPrompt="1"/>
          </p:nvPr>
        </p:nvSpPr>
        <p:spPr>
          <a:xfrm>
            <a:off x="6244590" y="1874520"/>
            <a:ext cx="5162550" cy="330200"/>
          </a:xfrm>
        </p:spPr>
        <p:txBody>
          <a:bodyPr>
            <a:normAutofit/>
          </a:bodyPr>
          <a:lstStyle>
            <a:lvl1pPr marL="0" indent="0">
              <a:buNone/>
              <a:defRPr sz="1600" spc="300">
                <a:solidFill>
                  <a:srgbClr val="F26724"/>
                </a:solidFill>
                <a:latin typeface="Roboto" charset="0"/>
                <a:ea typeface="Roboto" charset="0"/>
                <a:cs typeface="Roboto" charset="0"/>
              </a:defRPr>
            </a:lvl1pPr>
          </a:lstStyle>
          <a:p>
            <a:pPr lvl="0"/>
            <a:r>
              <a:rPr lang="en-US" dirty="0"/>
              <a:t>SUBHEADER GOES HERE</a:t>
            </a:r>
          </a:p>
        </p:txBody>
      </p:sp>
      <p:sp>
        <p:nvSpPr>
          <p:cNvPr id="5" name="Rectangle 4">
            <a:extLst>
              <a:ext uri="{FF2B5EF4-FFF2-40B4-BE49-F238E27FC236}">
                <a16:creationId xmlns:a16="http://schemas.microsoft.com/office/drawing/2014/main" id="{7F884A28-7B06-A793-FCF4-783C3B1A9CB3}"/>
              </a:ext>
            </a:extLst>
          </p:cNvPr>
          <p:cNvSpPr/>
          <p:nvPr userDrawn="1"/>
        </p:nvSpPr>
        <p:spPr>
          <a:xfrm>
            <a:off x="0" y="0"/>
            <a:ext cx="12192000" cy="365125"/>
          </a:xfrm>
          <a:prstGeom prst="rect">
            <a:avLst/>
          </a:prstGeom>
          <a:solidFill>
            <a:srgbClr val="021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014B18AC-996D-9BB8-F0A8-98A977BFD84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37555" y="5971593"/>
            <a:ext cx="1258818" cy="742576"/>
          </a:xfrm>
          <a:prstGeom prst="rect">
            <a:avLst/>
          </a:prstGeom>
        </p:spPr>
      </p:pic>
    </p:spTree>
    <p:extLst>
      <p:ext uri="{BB962C8B-B14F-4D97-AF65-F5344CB8AC3E}">
        <p14:creationId xmlns:p14="http://schemas.microsoft.com/office/powerpoint/2010/main" val="836468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Divider Slide">
    <p:bg>
      <p:bgPr>
        <a:solidFill>
          <a:srgbClr val="2B70B7"/>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C7E5272-43F3-B4DC-A387-D6F714DC39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9664" y="-1793890"/>
            <a:ext cx="4900138" cy="12250345"/>
          </a:xfrm>
          <a:prstGeom prst="rect">
            <a:avLst/>
          </a:prstGeom>
        </p:spPr>
      </p:pic>
      <p:sp>
        <p:nvSpPr>
          <p:cNvPr id="6" name="Slide Number Placeholder 5">
            <a:extLst>
              <a:ext uri="{FF2B5EF4-FFF2-40B4-BE49-F238E27FC236}">
                <a16:creationId xmlns:a16="http://schemas.microsoft.com/office/drawing/2014/main" id="{CE31C110-867C-0E18-3DCA-D786A53781C4}"/>
              </a:ext>
            </a:extLst>
          </p:cNvPr>
          <p:cNvSpPr>
            <a:spLocks noGrp="1"/>
          </p:cNvSpPr>
          <p:nvPr>
            <p:ph type="sldNum" sz="quarter" idx="12"/>
          </p:nvPr>
        </p:nvSpPr>
        <p:spPr/>
        <p:txBody>
          <a:bodyPr/>
          <a:lstStyle/>
          <a:p>
            <a:fld id="{10D9F95D-AC17-0940-839F-D4A43295D9C7}" type="slidenum">
              <a:rPr lang="en-US" smtClean="0"/>
              <a:t>‹#›</a:t>
            </a:fld>
            <a:endParaRPr lang="en-US"/>
          </a:p>
        </p:txBody>
      </p:sp>
      <p:pic>
        <p:nvPicPr>
          <p:cNvPr id="4" name="Graphic 3">
            <a:extLst>
              <a:ext uri="{FF2B5EF4-FFF2-40B4-BE49-F238E27FC236}">
                <a16:creationId xmlns:a16="http://schemas.microsoft.com/office/drawing/2014/main" id="{9957E867-16B3-8478-D3A0-10443901515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96882" y="1589313"/>
            <a:ext cx="398236" cy="995590"/>
          </a:xfrm>
          <a:prstGeom prst="rect">
            <a:avLst/>
          </a:prstGeom>
        </p:spPr>
      </p:pic>
      <p:cxnSp>
        <p:nvCxnSpPr>
          <p:cNvPr id="8" name="Straight Connector 7">
            <a:extLst>
              <a:ext uri="{FF2B5EF4-FFF2-40B4-BE49-F238E27FC236}">
                <a16:creationId xmlns:a16="http://schemas.microsoft.com/office/drawing/2014/main" id="{1A9D3BF6-1C48-5AEA-B4A5-9F45CB68C96E}"/>
              </a:ext>
            </a:extLst>
          </p:cNvPr>
          <p:cNvCxnSpPr>
            <a:cxnSpLocks/>
          </p:cNvCxnSpPr>
          <p:nvPr userDrawn="1"/>
        </p:nvCxnSpPr>
        <p:spPr>
          <a:xfrm>
            <a:off x="6295118" y="2285999"/>
            <a:ext cx="4814142" cy="0"/>
          </a:xfrm>
          <a:prstGeom prst="line">
            <a:avLst/>
          </a:prstGeom>
          <a:ln w="22225">
            <a:solidFill>
              <a:srgbClr val="D8DFE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BC64CF-71C6-5006-D24C-EC4929B9DA1F}"/>
              </a:ext>
            </a:extLst>
          </p:cNvPr>
          <p:cNvCxnSpPr>
            <a:cxnSpLocks/>
          </p:cNvCxnSpPr>
          <p:nvPr userDrawn="1"/>
        </p:nvCxnSpPr>
        <p:spPr>
          <a:xfrm>
            <a:off x="1069975" y="2285999"/>
            <a:ext cx="4814142" cy="0"/>
          </a:xfrm>
          <a:prstGeom prst="line">
            <a:avLst/>
          </a:prstGeom>
          <a:ln w="22225">
            <a:solidFill>
              <a:srgbClr val="D8DFE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D9A7F6C-5913-41E3-8AD4-04FC5C7E3FCC}"/>
              </a:ext>
            </a:extLst>
          </p:cNvPr>
          <p:cNvSpPr>
            <a:spLocks noGrp="1"/>
          </p:cNvSpPr>
          <p:nvPr>
            <p:ph type="ctrTitle" hasCustomPrompt="1"/>
          </p:nvPr>
        </p:nvSpPr>
        <p:spPr>
          <a:xfrm>
            <a:off x="1082739" y="2950034"/>
            <a:ext cx="10026521" cy="1654624"/>
          </a:xfrm>
        </p:spPr>
        <p:txBody>
          <a:bodyPr anchor="t">
            <a:noAutofit/>
          </a:bodyPr>
          <a:lstStyle>
            <a:lvl1pPr algn="ctr">
              <a:defRPr sz="4800" b="1">
                <a:solidFill>
                  <a:schemeClr val="bg2"/>
                </a:solidFill>
                <a:latin typeface="Poppins" charset="0"/>
                <a:ea typeface="Poppins" charset="0"/>
                <a:cs typeface="Poppins" charset="0"/>
              </a:defRPr>
            </a:lvl1pPr>
          </a:lstStyle>
          <a:p>
            <a:r>
              <a:rPr lang="en-US" dirty="0"/>
              <a:t>Divider Slide Goes Here</a:t>
            </a:r>
          </a:p>
        </p:txBody>
      </p:sp>
    </p:spTree>
    <p:extLst>
      <p:ext uri="{BB962C8B-B14F-4D97-AF65-F5344CB8AC3E}">
        <p14:creationId xmlns:p14="http://schemas.microsoft.com/office/powerpoint/2010/main" val="66223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vider Slide">
    <p:bg>
      <p:bgPr>
        <a:solidFill>
          <a:srgbClr val="021D49"/>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31C110-867C-0E18-3DCA-D786A53781C4}"/>
              </a:ext>
            </a:extLst>
          </p:cNvPr>
          <p:cNvSpPr>
            <a:spLocks noGrp="1"/>
          </p:cNvSpPr>
          <p:nvPr>
            <p:ph type="sldNum" sz="quarter" idx="12"/>
          </p:nvPr>
        </p:nvSpPr>
        <p:spPr/>
        <p:txBody>
          <a:bodyPr/>
          <a:lstStyle/>
          <a:p>
            <a:fld id="{10D9F95D-AC17-0940-839F-D4A43295D9C7}" type="slidenum">
              <a:rPr lang="en-US" smtClean="0"/>
              <a:t>‹#›</a:t>
            </a:fld>
            <a:endParaRPr lang="en-US"/>
          </a:p>
        </p:txBody>
      </p:sp>
      <p:pic>
        <p:nvPicPr>
          <p:cNvPr id="4" name="Graphic 3">
            <a:extLst>
              <a:ext uri="{FF2B5EF4-FFF2-40B4-BE49-F238E27FC236}">
                <a16:creationId xmlns:a16="http://schemas.microsoft.com/office/drawing/2014/main" id="{9957E867-16B3-8478-D3A0-1044390151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6882" y="1589313"/>
            <a:ext cx="398236" cy="995590"/>
          </a:xfrm>
          <a:prstGeom prst="rect">
            <a:avLst/>
          </a:prstGeom>
        </p:spPr>
      </p:pic>
      <p:cxnSp>
        <p:nvCxnSpPr>
          <p:cNvPr id="8" name="Straight Connector 7">
            <a:extLst>
              <a:ext uri="{FF2B5EF4-FFF2-40B4-BE49-F238E27FC236}">
                <a16:creationId xmlns:a16="http://schemas.microsoft.com/office/drawing/2014/main" id="{1A9D3BF6-1C48-5AEA-B4A5-9F45CB68C96E}"/>
              </a:ext>
            </a:extLst>
          </p:cNvPr>
          <p:cNvCxnSpPr>
            <a:cxnSpLocks/>
          </p:cNvCxnSpPr>
          <p:nvPr userDrawn="1"/>
        </p:nvCxnSpPr>
        <p:spPr>
          <a:xfrm>
            <a:off x="6295118" y="2285999"/>
            <a:ext cx="4814142" cy="0"/>
          </a:xfrm>
          <a:prstGeom prst="line">
            <a:avLst/>
          </a:prstGeom>
          <a:ln w="22225">
            <a:solidFill>
              <a:srgbClr val="F2672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BC64CF-71C6-5006-D24C-EC4929B9DA1F}"/>
              </a:ext>
            </a:extLst>
          </p:cNvPr>
          <p:cNvCxnSpPr>
            <a:cxnSpLocks/>
          </p:cNvCxnSpPr>
          <p:nvPr userDrawn="1"/>
        </p:nvCxnSpPr>
        <p:spPr>
          <a:xfrm>
            <a:off x="1069975" y="2285999"/>
            <a:ext cx="4814142" cy="0"/>
          </a:xfrm>
          <a:prstGeom prst="line">
            <a:avLst/>
          </a:prstGeom>
          <a:ln w="22225">
            <a:solidFill>
              <a:srgbClr val="F26724"/>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220638B3-E0E2-4FBD-2C90-26987983F3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89664" y="-1520515"/>
            <a:ext cx="4900138" cy="12250345"/>
          </a:xfrm>
          <a:prstGeom prst="rect">
            <a:avLst/>
          </a:prstGeom>
        </p:spPr>
      </p:pic>
      <p:sp>
        <p:nvSpPr>
          <p:cNvPr id="3" name="Title 1">
            <a:extLst>
              <a:ext uri="{FF2B5EF4-FFF2-40B4-BE49-F238E27FC236}">
                <a16:creationId xmlns:a16="http://schemas.microsoft.com/office/drawing/2014/main" id="{8D9A7F6C-5913-41E3-8AD4-04FC5C7E3FCC}"/>
              </a:ext>
            </a:extLst>
          </p:cNvPr>
          <p:cNvSpPr>
            <a:spLocks noGrp="1"/>
          </p:cNvSpPr>
          <p:nvPr>
            <p:ph type="ctrTitle" hasCustomPrompt="1"/>
          </p:nvPr>
        </p:nvSpPr>
        <p:spPr>
          <a:xfrm>
            <a:off x="1082739" y="2950034"/>
            <a:ext cx="10026521" cy="1654624"/>
          </a:xfrm>
        </p:spPr>
        <p:txBody>
          <a:bodyPr anchor="t">
            <a:noAutofit/>
          </a:bodyPr>
          <a:lstStyle>
            <a:lvl1pPr algn="ctr">
              <a:defRPr sz="4800" b="1">
                <a:solidFill>
                  <a:schemeClr val="bg2"/>
                </a:solidFill>
                <a:latin typeface="Poppins" charset="0"/>
                <a:ea typeface="Poppins" charset="0"/>
                <a:cs typeface="Poppins" charset="0"/>
              </a:defRPr>
            </a:lvl1pPr>
          </a:lstStyle>
          <a:p>
            <a:r>
              <a:rPr lang="en-US" dirty="0"/>
              <a:t>Divider Slide Goes Here</a:t>
            </a:r>
          </a:p>
        </p:txBody>
      </p:sp>
    </p:spTree>
    <p:extLst>
      <p:ext uri="{BB962C8B-B14F-4D97-AF65-F5344CB8AC3E}">
        <p14:creationId xmlns:p14="http://schemas.microsoft.com/office/powerpoint/2010/main" val="381928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Divider Slide">
    <p:bg>
      <p:bgPr>
        <a:solidFill>
          <a:srgbClr val="F9A11B"/>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31C110-867C-0E18-3DCA-D786A53781C4}"/>
              </a:ext>
            </a:extLst>
          </p:cNvPr>
          <p:cNvSpPr>
            <a:spLocks noGrp="1"/>
          </p:cNvSpPr>
          <p:nvPr>
            <p:ph type="sldNum" sz="quarter" idx="12"/>
          </p:nvPr>
        </p:nvSpPr>
        <p:spPr/>
        <p:txBody>
          <a:bodyPr/>
          <a:lstStyle/>
          <a:p>
            <a:fld id="{10D9F95D-AC17-0940-839F-D4A43295D9C7}" type="slidenum">
              <a:rPr lang="en-US" smtClean="0"/>
              <a:t>‹#›</a:t>
            </a:fld>
            <a:endParaRPr lang="en-US"/>
          </a:p>
        </p:txBody>
      </p:sp>
      <p:pic>
        <p:nvPicPr>
          <p:cNvPr id="4" name="Graphic 3">
            <a:extLst>
              <a:ext uri="{FF2B5EF4-FFF2-40B4-BE49-F238E27FC236}">
                <a16:creationId xmlns:a16="http://schemas.microsoft.com/office/drawing/2014/main" id="{9957E867-16B3-8478-D3A0-10443901515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96882" y="1589313"/>
            <a:ext cx="398236" cy="995590"/>
          </a:xfrm>
          <a:prstGeom prst="rect">
            <a:avLst/>
          </a:prstGeom>
        </p:spPr>
      </p:pic>
      <p:cxnSp>
        <p:nvCxnSpPr>
          <p:cNvPr id="8" name="Straight Connector 7">
            <a:extLst>
              <a:ext uri="{FF2B5EF4-FFF2-40B4-BE49-F238E27FC236}">
                <a16:creationId xmlns:a16="http://schemas.microsoft.com/office/drawing/2014/main" id="{1A9D3BF6-1C48-5AEA-B4A5-9F45CB68C96E}"/>
              </a:ext>
            </a:extLst>
          </p:cNvPr>
          <p:cNvCxnSpPr>
            <a:cxnSpLocks/>
          </p:cNvCxnSpPr>
          <p:nvPr userDrawn="1"/>
        </p:nvCxnSpPr>
        <p:spPr>
          <a:xfrm>
            <a:off x="6295118" y="2285999"/>
            <a:ext cx="4814142" cy="0"/>
          </a:xfrm>
          <a:prstGeom prst="line">
            <a:avLst/>
          </a:prstGeom>
          <a:ln w="22225">
            <a:solidFill>
              <a:srgbClr val="021D49"/>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3BC64CF-71C6-5006-D24C-EC4929B9DA1F}"/>
              </a:ext>
            </a:extLst>
          </p:cNvPr>
          <p:cNvCxnSpPr>
            <a:cxnSpLocks/>
          </p:cNvCxnSpPr>
          <p:nvPr userDrawn="1"/>
        </p:nvCxnSpPr>
        <p:spPr>
          <a:xfrm>
            <a:off x="1069975" y="2285999"/>
            <a:ext cx="4814142" cy="0"/>
          </a:xfrm>
          <a:prstGeom prst="line">
            <a:avLst/>
          </a:prstGeom>
          <a:ln w="22225">
            <a:solidFill>
              <a:srgbClr val="021D49"/>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B6E60522-85AA-400F-DAE1-8D0EED8EEB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99603" y="-1793890"/>
            <a:ext cx="4900138" cy="12250345"/>
          </a:xfrm>
          <a:prstGeom prst="rect">
            <a:avLst/>
          </a:prstGeom>
        </p:spPr>
      </p:pic>
      <p:sp>
        <p:nvSpPr>
          <p:cNvPr id="3" name="Title 1">
            <a:extLst>
              <a:ext uri="{FF2B5EF4-FFF2-40B4-BE49-F238E27FC236}">
                <a16:creationId xmlns:a16="http://schemas.microsoft.com/office/drawing/2014/main" id="{8D9A7F6C-5913-41E3-8AD4-04FC5C7E3FCC}"/>
              </a:ext>
            </a:extLst>
          </p:cNvPr>
          <p:cNvSpPr>
            <a:spLocks noGrp="1"/>
          </p:cNvSpPr>
          <p:nvPr>
            <p:ph type="ctrTitle" hasCustomPrompt="1"/>
          </p:nvPr>
        </p:nvSpPr>
        <p:spPr>
          <a:xfrm>
            <a:off x="1082739" y="2950034"/>
            <a:ext cx="10026521" cy="1654624"/>
          </a:xfrm>
        </p:spPr>
        <p:txBody>
          <a:bodyPr anchor="t">
            <a:noAutofit/>
          </a:bodyPr>
          <a:lstStyle>
            <a:lvl1pPr algn="ctr">
              <a:defRPr sz="4800" b="1">
                <a:solidFill>
                  <a:srgbClr val="FFFFFF"/>
                </a:solidFill>
                <a:latin typeface="Poppins" charset="0"/>
                <a:ea typeface="Poppins" charset="0"/>
                <a:cs typeface="Poppins" charset="0"/>
              </a:defRPr>
            </a:lvl1pPr>
          </a:lstStyle>
          <a:p>
            <a:r>
              <a:rPr lang="en-US" dirty="0"/>
              <a:t>Divider Slide Goes Here</a:t>
            </a:r>
          </a:p>
        </p:txBody>
      </p:sp>
    </p:spTree>
    <p:extLst>
      <p:ext uri="{BB962C8B-B14F-4D97-AF65-F5344CB8AC3E}">
        <p14:creationId xmlns:p14="http://schemas.microsoft.com/office/powerpoint/2010/main" val="276418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16.png"/><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739B49-D71C-B869-5149-1B6D086826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932F8E-B887-1745-29B1-F12B58C95268}"/>
              </a:ext>
            </a:extLst>
          </p:cNvPr>
          <p:cNvSpPr>
            <a:spLocks noGrp="1"/>
          </p:cNvSpPr>
          <p:nvPr>
            <p:ph type="body" idx="1"/>
          </p:nvPr>
        </p:nvSpPr>
        <p:spPr>
          <a:xfrm>
            <a:off x="838200" y="1825625"/>
            <a:ext cx="10515600" cy="4117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B3684A8-E50E-121B-F78C-12A403730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9F95D-AC17-0940-839F-D4A43295D9C7}" type="slidenum">
              <a:rPr lang="en-US" smtClean="0"/>
              <a:t>‹#›</a:t>
            </a:fld>
            <a:endParaRPr lang="en-US"/>
          </a:p>
        </p:txBody>
      </p:sp>
    </p:spTree>
    <p:extLst>
      <p:ext uri="{BB962C8B-B14F-4D97-AF65-F5344CB8AC3E}">
        <p14:creationId xmlns:p14="http://schemas.microsoft.com/office/powerpoint/2010/main" val="2481617343"/>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2" r:id="rId3"/>
    <p:sldLayoutId id="2147483650" r:id="rId4"/>
    <p:sldLayoutId id="2147483659" r:id="rId5"/>
    <p:sldLayoutId id="2147483658" r:id="rId6"/>
    <p:sldLayoutId id="2147483666" r:id="rId7"/>
    <p:sldLayoutId id="2147483651" r:id="rId8"/>
    <p:sldLayoutId id="2147483667" r:id="rId9"/>
    <p:sldLayoutId id="2147483668" r:id="rId10"/>
    <p:sldLayoutId id="2147483660" r:id="rId11"/>
    <p:sldLayoutId id="2147483661" r:id="rId12"/>
    <p:sldLayoutId id="2147483664" r:id="rId13"/>
    <p:sldLayoutId id="2147483670" r:id="rId14"/>
    <p:sldLayoutId id="2147483671" r:id="rId15"/>
  </p:sldLayoutIdLst>
  <p:txStyles>
    <p:titleStyle>
      <a:lvl1pPr algn="l" defTabSz="914400" rtl="0" eaLnBrk="1" latinLnBrk="0" hangingPunct="1">
        <a:lnSpc>
          <a:spcPct val="90000"/>
        </a:lnSpc>
        <a:spcBef>
          <a:spcPct val="0"/>
        </a:spcBef>
        <a:buNone/>
        <a:defRPr sz="4400" b="1" i="0" kern="1200">
          <a:solidFill>
            <a:srgbClr val="021D49"/>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6" y="5"/>
            <a:ext cx="12191999" cy="6197487"/>
          </a:xfrm>
          <a:prstGeom prst="rect">
            <a:avLst/>
          </a:prstGeom>
        </p:spPr>
      </p:pic>
      <p:sp>
        <p:nvSpPr>
          <p:cNvPr id="7" name="Rectangle 6"/>
          <p:cNvSpPr/>
          <p:nvPr/>
        </p:nvSpPr>
        <p:spPr>
          <a:xfrm>
            <a:off x="6"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p>
        </p:txBody>
      </p:sp>
      <p:sp>
        <p:nvSpPr>
          <p:cNvPr id="2" name="Title Placeholder 1"/>
          <p:cNvSpPr>
            <a:spLocks noGrp="1"/>
          </p:cNvSpPr>
          <p:nvPr>
            <p:ph type="title"/>
          </p:nvPr>
        </p:nvSpPr>
        <p:spPr>
          <a:xfrm>
            <a:off x="609604" y="274639"/>
            <a:ext cx="11087425"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4" y="1600203"/>
            <a:ext cx="11087425"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11375717" y="6305882"/>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10293014" y="6352708"/>
            <a:ext cx="984591" cy="365760"/>
          </a:xfrm>
          <a:prstGeom prst="rect">
            <a:avLst/>
          </a:prstGeom>
        </p:spPr>
        <p:txBody>
          <a:bodyPr lIns="91290" tIns="45645" rIns="91290" bIns="45645" anchor="ctr"/>
          <a:lstStyle>
            <a:lvl1pPr>
              <a:defRPr sz="1200">
                <a:solidFill>
                  <a:srgbClr val="88A7DF"/>
                </a:solidFill>
              </a:defRPr>
            </a:lvl1pPr>
          </a:lstStyle>
          <a:p>
            <a:fld id="{A80AFE23-E95D-354B-B4BC-DF054F2C9ECF}" type="datetime1">
              <a:rPr lang="en-US" smtClean="0"/>
              <a:t>5/30/2024</a:t>
            </a:fld>
            <a:endParaRPr lang="en-US"/>
          </a:p>
        </p:txBody>
      </p:sp>
      <p:sp>
        <p:nvSpPr>
          <p:cNvPr id="10" name="Footer Placeholder 4"/>
          <p:cNvSpPr>
            <a:spLocks noGrp="1"/>
          </p:cNvSpPr>
          <p:nvPr>
            <p:ph type="ftr" sz="quarter" idx="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extLst>
      <p:ext uri="{BB962C8B-B14F-4D97-AF65-F5344CB8AC3E}">
        <p14:creationId xmlns:p14="http://schemas.microsoft.com/office/powerpoint/2010/main" val="13661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gi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www.cdc.gov/tb/publications/ltbi/pdf/LTBIbooklet508.pdf" TargetMode="External"/><Relationship Id="rId7" Type="http://schemas.openxmlformats.org/officeDocument/2006/relationships/hyperlink" Target="https://www.cdc.gov/mmwr/pdf/rr/rr5415.pdf"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hyperlink" Target="https://www.cdc.gov/mmwr/PDF/rr/rr5905.pdf" TargetMode="External"/><Relationship Id="rId11" Type="http://schemas.openxmlformats.org/officeDocument/2006/relationships/image" Target="../media/image79.png"/><Relationship Id="rId5" Type="http://schemas.openxmlformats.org/officeDocument/2006/relationships/hyperlink" Target="https://www.cdc.gov/mmwr/volumes/67/wr/pdfs/mm6725-h.pdf" TargetMode="External"/><Relationship Id="rId10" Type="http://schemas.openxmlformats.org/officeDocument/2006/relationships/image" Target="../media/image78.png"/><Relationship Id="rId4" Type="http://schemas.openxmlformats.org/officeDocument/2006/relationships/hyperlink" Target="https://www.cdc.gov/mmwr/volumes/69/rr/pdfs/rr6901a1-H.pdf" TargetMode="External"/><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49690-7CDC-78AE-7192-D42F4425A6C7}"/>
              </a:ext>
            </a:extLst>
          </p:cNvPr>
          <p:cNvSpPr>
            <a:spLocks noGrp="1"/>
          </p:cNvSpPr>
          <p:nvPr>
            <p:ph type="ctrTitle"/>
          </p:nvPr>
        </p:nvSpPr>
        <p:spPr/>
        <p:txBody>
          <a:bodyPr/>
          <a:lstStyle/>
          <a:p>
            <a:r>
              <a:rPr lang="en-US" sz="4800" b="1" spc="300" dirty="0">
                <a:latin typeface="Franklin Gothic Medium" panose="020B0603020102020204" pitchFamily="34" charset="0"/>
              </a:rPr>
              <a:t>Tuberculosis Infection (</a:t>
            </a:r>
            <a:r>
              <a:rPr lang="en-US" sz="4800" b="1" spc="300" dirty="0" err="1">
                <a:latin typeface="Franklin Gothic Medium" panose="020B0603020102020204" pitchFamily="34" charset="0"/>
              </a:rPr>
              <a:t>TBi</a:t>
            </a:r>
            <a:r>
              <a:rPr lang="en-US" sz="4800" b="1" spc="300" dirty="0">
                <a:latin typeface="Franklin Gothic Medium" panose="020B0603020102020204" pitchFamily="34" charset="0"/>
              </a:rPr>
              <a:t>) Overview</a:t>
            </a:r>
            <a:br>
              <a:rPr lang="en-US" sz="4800" b="1" spc="300" dirty="0">
                <a:latin typeface="Franklin Gothic Medium" panose="020B0603020102020204" pitchFamily="34" charset="0"/>
              </a:rPr>
            </a:br>
            <a:r>
              <a:rPr lang="en-US" sz="2800" b="1" dirty="0">
                <a:latin typeface="Franklin Gothic Medium" panose="020B0603020102020204" pitchFamily="34" charset="0"/>
              </a:rPr>
              <a:t>Think, Test and Treat</a:t>
            </a:r>
            <a:endParaRPr lang="en-US" dirty="0"/>
          </a:p>
        </p:txBody>
      </p:sp>
      <p:grpSp>
        <p:nvGrpSpPr>
          <p:cNvPr id="4" name="Group 3">
            <a:extLst>
              <a:ext uri="{FF2B5EF4-FFF2-40B4-BE49-F238E27FC236}">
                <a16:creationId xmlns:a16="http://schemas.microsoft.com/office/drawing/2014/main" id="{8686398B-090F-92AF-7659-0E9BDD3D8D45}"/>
              </a:ext>
              <a:ext uri="{C183D7F6-B498-43B3-948B-1728B52AA6E4}">
                <adec:decorative xmlns:adec="http://schemas.microsoft.com/office/drawing/2017/decorative" val="1"/>
              </a:ext>
            </a:extLst>
          </p:cNvPr>
          <p:cNvGrpSpPr/>
          <p:nvPr/>
        </p:nvGrpSpPr>
        <p:grpSpPr>
          <a:xfrm>
            <a:off x="2388476" y="4615546"/>
            <a:ext cx="7863804" cy="1181437"/>
            <a:chOff x="0" y="-1"/>
            <a:chExt cx="7863804" cy="1181437"/>
          </a:xfrm>
        </p:grpSpPr>
        <p:pic>
          <p:nvPicPr>
            <p:cNvPr id="5" name="Picture 4">
              <a:extLst>
                <a:ext uri="{FF2B5EF4-FFF2-40B4-BE49-F238E27FC236}">
                  <a16:creationId xmlns:a16="http://schemas.microsoft.com/office/drawing/2014/main" id="{127DEE67-B82D-13F1-99FD-0C8FFF5E99F6}"/>
                </a:ext>
              </a:extLst>
            </p:cNvPr>
            <p:cNvPicPr>
              <a:picLocks noChangeAspect="1"/>
            </p:cNvPicPr>
            <p:nvPr/>
          </p:nvPicPr>
          <p:blipFill>
            <a:blip r:embed="rId2">
              <a:duotone>
                <a:schemeClr val="accent2">
                  <a:shade val="45000"/>
                  <a:satMod val="135000"/>
                </a:schemeClr>
                <a:prstClr val="white"/>
              </a:duotone>
            </a:blip>
            <a:stretch>
              <a:fillRect/>
            </a:stretch>
          </p:blipFill>
          <p:spPr>
            <a:xfrm>
              <a:off x="1757741" y="-1"/>
              <a:ext cx="2220165" cy="1181437"/>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67A0826A-0BD1-9086-5888-44D80561B4E4}"/>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1"/>
              <a:ext cx="1757742" cy="117809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6D9750EF-54D5-34DC-E6B3-05140834BBB4}"/>
                </a:ext>
              </a:extLst>
            </p:cNvPr>
            <p:cNvPicPr>
              <a:picLocks noChangeAspect="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11836" r="10079" b="28231"/>
            <a:stretch/>
          </p:blipFill>
          <p:spPr>
            <a:xfrm>
              <a:off x="5860564" y="0"/>
              <a:ext cx="2003240" cy="117809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45F0FBE-D46B-B603-E6CB-34AFFB766095}"/>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10974"/>
            <a:stretch/>
          </p:blipFill>
          <p:spPr>
            <a:xfrm>
              <a:off x="3977906" y="0"/>
              <a:ext cx="1889494" cy="1178097"/>
            </a:xfrm>
            <a:prstGeom prst="rect">
              <a:avLst/>
            </a:prstGeom>
            <a:ln>
              <a:noFill/>
            </a:ln>
            <a:effectLst>
              <a:outerShdw blurRad="190500" algn="tl" rotWithShape="0">
                <a:srgbClr val="000000">
                  <a:alpha val="70000"/>
                </a:srgbClr>
              </a:outerShdw>
            </a:effectLst>
          </p:spPr>
        </p:pic>
      </p:grpSp>
      <p:pic>
        <p:nvPicPr>
          <p:cNvPr id="3" name="Picture 2" descr="PAETC Logo">
            <a:extLst>
              <a:ext uri="{FF2B5EF4-FFF2-40B4-BE49-F238E27FC236}">
                <a16:creationId xmlns:a16="http://schemas.microsoft.com/office/drawing/2014/main" id="{00B27A9D-11C5-68A3-BDA5-385EDFFDBE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72" y="5919835"/>
            <a:ext cx="2124948" cy="722262"/>
          </a:xfrm>
          <a:prstGeom prst="rect">
            <a:avLst/>
          </a:prstGeom>
        </p:spPr>
      </p:pic>
      <p:sp>
        <p:nvSpPr>
          <p:cNvPr id="9" name="Title 1">
            <a:extLst>
              <a:ext uri="{FF2B5EF4-FFF2-40B4-BE49-F238E27FC236}">
                <a16:creationId xmlns:a16="http://schemas.microsoft.com/office/drawing/2014/main" id="{3AA33C0A-F04D-086D-10AC-F93B008BE09E}"/>
              </a:ext>
            </a:extLst>
          </p:cNvPr>
          <p:cNvSpPr txBox="1">
            <a:spLocks/>
          </p:cNvSpPr>
          <p:nvPr/>
        </p:nvSpPr>
        <p:spPr>
          <a:xfrm>
            <a:off x="2333295" y="6128227"/>
            <a:ext cx="8095593" cy="3471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i="0" kern="1200">
                <a:solidFill>
                  <a:schemeClr val="bg2"/>
                </a:solidFill>
                <a:latin typeface="Poppins" charset="0"/>
                <a:ea typeface="Poppins" charset="0"/>
                <a:cs typeface="Poppins" charset="0"/>
              </a:defRPr>
            </a:lvl1pPr>
          </a:lstStyle>
          <a:p>
            <a:r>
              <a:rPr lang="en-US" sz="1200" b="0" dirty="0">
                <a:latin typeface="Roboto" panose="02000000000000000000" pitchFamily="2" charset="0"/>
                <a:ea typeface="Roboto" panose="02000000000000000000" pitchFamily="2" charset="0"/>
              </a:rPr>
              <a:t>Renuka Khurana, MD, MPH, FAAP</a:t>
            </a:r>
          </a:p>
          <a:p>
            <a:r>
              <a:rPr lang="en-US" sz="1200" b="0" dirty="0">
                <a:latin typeface="Roboto" panose="02000000000000000000" pitchFamily="2" charset="0"/>
                <a:ea typeface="Roboto" panose="02000000000000000000" pitchFamily="2" charset="0"/>
              </a:rPr>
              <a:t>Medical Director , Community Health and Record Services Division</a:t>
            </a:r>
          </a:p>
          <a:p>
            <a:r>
              <a:rPr lang="en-US" sz="1200" b="0" dirty="0">
                <a:latin typeface="Roboto" panose="02000000000000000000" pitchFamily="2" charset="0"/>
                <a:ea typeface="Roboto" panose="02000000000000000000" pitchFamily="2" charset="0"/>
              </a:rPr>
              <a:t>04/29/2024</a:t>
            </a:r>
          </a:p>
        </p:txBody>
      </p:sp>
    </p:spTree>
    <p:extLst>
      <p:ext uri="{BB962C8B-B14F-4D97-AF65-F5344CB8AC3E}">
        <p14:creationId xmlns:p14="http://schemas.microsoft.com/office/powerpoint/2010/main" val="1818531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7C32-B150-6C54-CB78-A06B8FF181CB}"/>
              </a:ext>
            </a:extLst>
          </p:cNvPr>
          <p:cNvSpPr>
            <a:spLocks noGrp="1"/>
          </p:cNvSpPr>
          <p:nvPr>
            <p:ph type="title"/>
          </p:nvPr>
        </p:nvSpPr>
        <p:spPr/>
        <p:txBody>
          <a:bodyPr/>
          <a:lstStyle/>
          <a:p>
            <a:r>
              <a:rPr lang="en-US" dirty="0"/>
              <a:t>Global TB Burden</a:t>
            </a:r>
          </a:p>
        </p:txBody>
      </p:sp>
      <p:sp>
        <p:nvSpPr>
          <p:cNvPr id="4" name="Content Placeholder 3">
            <a:extLst>
              <a:ext uri="{FF2B5EF4-FFF2-40B4-BE49-F238E27FC236}">
                <a16:creationId xmlns:a16="http://schemas.microsoft.com/office/drawing/2014/main" id="{8D4A75B9-6EF0-0079-103D-857B7A8F9D1F}"/>
              </a:ext>
            </a:extLst>
          </p:cNvPr>
          <p:cNvSpPr>
            <a:spLocks noGrp="1"/>
          </p:cNvSpPr>
          <p:nvPr>
            <p:ph idx="13"/>
          </p:nvPr>
        </p:nvSpPr>
        <p:spPr>
          <a:xfrm>
            <a:off x="838200" y="1452404"/>
            <a:ext cx="5162550" cy="330200"/>
          </a:xfrm>
        </p:spPr>
        <p:txBody>
          <a:bodyPr>
            <a:normAutofit lnSpcReduction="10000"/>
          </a:bodyPr>
          <a:lstStyle/>
          <a:p>
            <a:r>
              <a:rPr lang="en-US" sz="1800" dirty="0"/>
              <a:t>There are….</a:t>
            </a:r>
          </a:p>
        </p:txBody>
      </p:sp>
      <p:sp>
        <p:nvSpPr>
          <p:cNvPr id="3" name="Content Placeholder 2">
            <a:extLst>
              <a:ext uri="{FF2B5EF4-FFF2-40B4-BE49-F238E27FC236}">
                <a16:creationId xmlns:a16="http://schemas.microsoft.com/office/drawing/2014/main" id="{47445DDB-EA47-3EC6-8026-FF7668AB9861}"/>
              </a:ext>
            </a:extLst>
          </p:cNvPr>
          <p:cNvSpPr>
            <a:spLocks noGrp="1"/>
          </p:cNvSpPr>
          <p:nvPr>
            <p:ph idx="1"/>
          </p:nvPr>
        </p:nvSpPr>
        <p:spPr>
          <a:xfrm>
            <a:off x="838200" y="1850548"/>
            <a:ext cx="5162550" cy="3555048"/>
          </a:xfrm>
        </p:spPr>
        <p:txBody>
          <a:bodyPr>
            <a:normAutofit/>
          </a:bodyPr>
          <a:lstStyle/>
          <a:p>
            <a:r>
              <a:rPr lang="en-US" sz="1800" dirty="0"/>
              <a:t>10.6 million incident cases</a:t>
            </a:r>
          </a:p>
          <a:p>
            <a:r>
              <a:rPr lang="en-US" sz="1800" dirty="0"/>
              <a:t>1.25 million children living with TB</a:t>
            </a:r>
          </a:p>
          <a:p>
            <a:r>
              <a:rPr lang="en-US" sz="1800" dirty="0"/>
              <a:t>6.3% living with TB and HIV</a:t>
            </a:r>
          </a:p>
          <a:p>
            <a:r>
              <a:rPr lang="en-US" sz="1800" dirty="0"/>
              <a:t>Regions affected SE Asia 43%, Africa 23%, Western Pacific 18%, East Mediterranean 8.1%, Americas 3.1% and Europe 2.2%</a:t>
            </a:r>
          </a:p>
          <a:p>
            <a:endParaRPr lang="en-US" sz="2200" dirty="0"/>
          </a:p>
        </p:txBody>
      </p:sp>
      <p:sp>
        <p:nvSpPr>
          <p:cNvPr id="7" name="Content Placeholder 3">
            <a:extLst>
              <a:ext uri="{FF2B5EF4-FFF2-40B4-BE49-F238E27FC236}">
                <a16:creationId xmlns:a16="http://schemas.microsoft.com/office/drawing/2014/main" id="{90579921-652E-2C73-EE15-8FFA86B2475D}"/>
              </a:ext>
            </a:extLst>
          </p:cNvPr>
          <p:cNvSpPr txBox="1">
            <a:spLocks/>
          </p:cNvSpPr>
          <p:nvPr/>
        </p:nvSpPr>
        <p:spPr>
          <a:xfrm>
            <a:off x="838200" y="3906570"/>
            <a:ext cx="5162550" cy="33020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spc="300">
                <a:solidFill>
                  <a:srgbClr val="F26724"/>
                </a:solidFill>
                <a:latin typeface="Roboto" charset="0"/>
                <a:ea typeface="Roboto" charset="0"/>
                <a:cs typeface="Robot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Eight countries account for 2/3 cases:</a:t>
            </a:r>
          </a:p>
        </p:txBody>
      </p:sp>
      <p:sp>
        <p:nvSpPr>
          <p:cNvPr id="9" name="TextBox 8">
            <a:extLst>
              <a:ext uri="{FF2B5EF4-FFF2-40B4-BE49-F238E27FC236}">
                <a16:creationId xmlns:a16="http://schemas.microsoft.com/office/drawing/2014/main" id="{78897029-4C81-12D8-51D8-ED075E16AC37}"/>
              </a:ext>
            </a:extLst>
          </p:cNvPr>
          <p:cNvSpPr txBox="1"/>
          <p:nvPr/>
        </p:nvSpPr>
        <p:spPr>
          <a:xfrm>
            <a:off x="936078" y="4308132"/>
            <a:ext cx="6097314" cy="1200329"/>
          </a:xfrm>
          <a:prstGeom prst="rect">
            <a:avLst/>
          </a:prstGeom>
          <a:noFill/>
        </p:spPr>
        <p:txBody>
          <a:bodyPr wrap="square">
            <a:spAutoFit/>
          </a:bodyPr>
          <a:lstStyle/>
          <a:p>
            <a:pPr marL="285750" indent="-285750">
              <a:buFont typeface="Arial" panose="020B0604020202020204" pitchFamily="34" charset="0"/>
              <a:buChar char="•"/>
            </a:pPr>
            <a:r>
              <a:rPr lang="en-US" dirty="0"/>
              <a:t>India (27%), Indonesia (10%), China (7.1%), </a:t>
            </a:r>
          </a:p>
          <a:p>
            <a:r>
              <a:rPr lang="en-US" dirty="0"/>
              <a:t>     Philippines 7.0%), Pakistan (5.7%), Nigeria (4.5%),   </a:t>
            </a:r>
          </a:p>
          <a:p>
            <a:r>
              <a:rPr lang="en-US" dirty="0"/>
              <a:t>     Bangladesh (3.6%) and Democratic Republic of </a:t>
            </a:r>
          </a:p>
          <a:p>
            <a:r>
              <a:rPr lang="en-US" dirty="0"/>
              <a:t>     Congo (3.0%)</a:t>
            </a:r>
          </a:p>
        </p:txBody>
      </p:sp>
      <p:pic>
        <p:nvPicPr>
          <p:cNvPr id="14" name="Picture 13">
            <a:extLst>
              <a:ext uri="{FF2B5EF4-FFF2-40B4-BE49-F238E27FC236}">
                <a16:creationId xmlns:a16="http://schemas.microsoft.com/office/drawing/2014/main" id="{F2616C29-ED18-774A-979C-FCEC1F5621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23579" y="409897"/>
            <a:ext cx="3365284" cy="2085013"/>
          </a:xfrm>
          <a:prstGeom prst="rect">
            <a:avLst/>
          </a:prstGeom>
        </p:spPr>
      </p:pic>
      <p:pic>
        <p:nvPicPr>
          <p:cNvPr id="15" name="Picture 14">
            <a:extLst>
              <a:ext uri="{FF2B5EF4-FFF2-40B4-BE49-F238E27FC236}">
                <a16:creationId xmlns:a16="http://schemas.microsoft.com/office/drawing/2014/main" id="{C3FB9986-2FFF-49DC-ED8B-E51419DEAE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50468" y="2326851"/>
            <a:ext cx="3359187" cy="2036240"/>
          </a:xfrm>
          <a:prstGeom prst="rect">
            <a:avLst/>
          </a:prstGeom>
        </p:spPr>
      </p:pic>
      <p:pic>
        <p:nvPicPr>
          <p:cNvPr id="16" name="Picture 15" descr="A map of the world with some counties shaded in blue to show they account for 2/3 of all tb cases.">
            <a:extLst>
              <a:ext uri="{FF2B5EF4-FFF2-40B4-BE49-F238E27FC236}">
                <a16:creationId xmlns:a16="http://schemas.microsoft.com/office/drawing/2014/main" id="{0C01E3C0-B305-3CDC-8516-776E8A1DF05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8371260" y="4271641"/>
            <a:ext cx="3365284" cy="2267909"/>
          </a:xfrm>
          <a:prstGeom prst="rect">
            <a:avLst/>
          </a:prstGeom>
        </p:spPr>
      </p:pic>
      <p:pic>
        <p:nvPicPr>
          <p:cNvPr id="17" name="Picture 16">
            <a:extLst>
              <a:ext uri="{FF2B5EF4-FFF2-40B4-BE49-F238E27FC236}">
                <a16:creationId xmlns:a16="http://schemas.microsoft.com/office/drawing/2014/main" id="{31EAF3C2-A86E-4DA7-3E1A-CCAE6EAF9ED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548307" y="6539550"/>
            <a:ext cx="5566130" cy="231668"/>
          </a:xfrm>
          <a:prstGeom prst="rect">
            <a:avLst/>
          </a:prstGeom>
        </p:spPr>
      </p:pic>
    </p:spTree>
    <p:extLst>
      <p:ext uri="{BB962C8B-B14F-4D97-AF65-F5344CB8AC3E}">
        <p14:creationId xmlns:p14="http://schemas.microsoft.com/office/powerpoint/2010/main" val="3936410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p:txBody>
          <a:bodyPr/>
          <a:lstStyle/>
          <a:p>
            <a:r>
              <a:rPr lang="en-US" dirty="0"/>
              <a:t>Global Drug Resistant TB Burden</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3681248" y="1797914"/>
            <a:ext cx="4359165" cy="10792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800" b="1" dirty="0">
                <a:solidFill>
                  <a:schemeClr val="accent2"/>
                </a:solidFill>
                <a:latin typeface="+mn-lt"/>
              </a:rPr>
              <a:t>410,000</a:t>
            </a:r>
          </a:p>
        </p:txBody>
      </p:sp>
      <p:sp>
        <p:nvSpPr>
          <p:cNvPr id="4" name="TextBox 3">
            <a:extLst>
              <a:ext uri="{FF2B5EF4-FFF2-40B4-BE49-F238E27FC236}">
                <a16:creationId xmlns:a16="http://schemas.microsoft.com/office/drawing/2014/main" id="{599D0D53-C63C-59AE-C5D5-29706FE2072B}"/>
              </a:ext>
            </a:extLst>
          </p:cNvPr>
          <p:cNvSpPr txBox="1"/>
          <p:nvPr/>
        </p:nvSpPr>
        <p:spPr>
          <a:xfrm>
            <a:off x="4304644" y="3156557"/>
            <a:ext cx="3988018" cy="523220"/>
          </a:xfrm>
          <a:prstGeom prst="rect">
            <a:avLst/>
          </a:prstGeom>
          <a:noFill/>
        </p:spPr>
        <p:txBody>
          <a:bodyPr wrap="square">
            <a:spAutoFit/>
          </a:bodyPr>
          <a:lstStyle/>
          <a:p>
            <a:r>
              <a:rPr lang="en-US" sz="2800" dirty="0"/>
              <a:t>MDR-TB Cases in 2022</a:t>
            </a:r>
          </a:p>
        </p:txBody>
      </p:sp>
      <p:sp>
        <p:nvSpPr>
          <p:cNvPr id="10" name="TextBox 9">
            <a:extLst>
              <a:ext uri="{FF2B5EF4-FFF2-40B4-BE49-F238E27FC236}">
                <a16:creationId xmlns:a16="http://schemas.microsoft.com/office/drawing/2014/main" id="{BAACA676-9C31-4E70-2D97-430EE52D5E55}"/>
              </a:ext>
            </a:extLst>
          </p:cNvPr>
          <p:cNvSpPr txBox="1"/>
          <p:nvPr/>
        </p:nvSpPr>
        <p:spPr>
          <a:xfrm>
            <a:off x="838200" y="4152376"/>
            <a:ext cx="3170840"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300" normalizeH="0" baseline="0" noProof="0" dirty="0">
                <a:ln>
                  <a:noFill/>
                </a:ln>
                <a:solidFill>
                  <a:srgbClr val="F26724"/>
                </a:solidFill>
                <a:effectLst/>
                <a:uLnTx/>
                <a:uFillTx/>
                <a:latin typeface="Roboto" charset="0"/>
                <a:ea typeface="Roboto" charset="0"/>
              </a:rPr>
              <a:t>Only 36% (2021)</a:t>
            </a:r>
          </a:p>
        </p:txBody>
      </p:sp>
      <p:sp>
        <p:nvSpPr>
          <p:cNvPr id="12" name="TextBox 11">
            <a:extLst>
              <a:ext uri="{FF2B5EF4-FFF2-40B4-BE49-F238E27FC236}">
                <a16:creationId xmlns:a16="http://schemas.microsoft.com/office/drawing/2014/main" id="{072B57A1-4593-8166-9DFA-B4BDA9FF5F3C}"/>
              </a:ext>
            </a:extLst>
          </p:cNvPr>
          <p:cNvSpPr txBox="1"/>
          <p:nvPr/>
        </p:nvSpPr>
        <p:spPr>
          <a:xfrm>
            <a:off x="838200" y="4428300"/>
            <a:ext cx="3988018" cy="830997"/>
          </a:xfrm>
          <a:prstGeom prst="rect">
            <a:avLst/>
          </a:prstGeom>
          <a:noFill/>
        </p:spPr>
        <p:txBody>
          <a:bodyPr wrap="square">
            <a:spAutoFit/>
          </a:bodyPr>
          <a:lstStyle/>
          <a:p>
            <a:r>
              <a:rPr lang="en-US" sz="2400" dirty="0"/>
              <a:t>that needed MDR-TB treatment were enrolled in it</a:t>
            </a:r>
          </a:p>
        </p:txBody>
      </p:sp>
      <p:sp>
        <p:nvSpPr>
          <p:cNvPr id="11" name="TextBox 10">
            <a:extLst>
              <a:ext uri="{FF2B5EF4-FFF2-40B4-BE49-F238E27FC236}">
                <a16:creationId xmlns:a16="http://schemas.microsoft.com/office/drawing/2014/main" id="{B2DF9F30-53D2-572C-0A28-8EA01E0230AB}"/>
              </a:ext>
            </a:extLst>
          </p:cNvPr>
          <p:cNvSpPr txBox="1"/>
          <p:nvPr/>
        </p:nvSpPr>
        <p:spPr>
          <a:xfrm>
            <a:off x="5860829" y="4152376"/>
            <a:ext cx="5332687" cy="1089529"/>
          </a:xfrm>
          <a:prstGeom prst="rect">
            <a:avLst/>
          </a:prstGeom>
          <a:noFill/>
        </p:spPr>
        <p:txBody>
          <a:bodyPr wrap="square">
            <a:spAutoFit/>
          </a:bodyPr>
          <a:lstStyle/>
          <a:p>
            <a:pPr>
              <a:lnSpc>
                <a:spcPct val="90000"/>
              </a:lnSpc>
              <a:spcBef>
                <a:spcPts val="1000"/>
              </a:spcBef>
              <a:defRPr/>
            </a:pPr>
            <a:r>
              <a:rPr lang="en-US" sz="2400" b="1" spc="300" dirty="0">
                <a:solidFill>
                  <a:srgbClr val="F26724"/>
                </a:solidFill>
                <a:latin typeface="Roboto" charset="0"/>
                <a:ea typeface="Roboto" charset="0"/>
              </a:rPr>
              <a:t>Largest share </a:t>
            </a:r>
            <a:r>
              <a:rPr lang="en-US" sz="2400" dirty="0"/>
              <a:t>of these are living in India 27%), Philippines (7.5%), and the Russian Federation (7.5%)</a:t>
            </a:r>
            <a:endParaRPr kumimoji="0" lang="en-US" sz="2800" b="1" i="0" u="none" strike="noStrike" kern="1200" cap="none" spc="300" normalizeH="0" baseline="0" noProof="0" dirty="0">
              <a:ln>
                <a:noFill/>
              </a:ln>
              <a:solidFill>
                <a:srgbClr val="F26724"/>
              </a:solidFill>
              <a:effectLst/>
              <a:uLnTx/>
              <a:uFillTx/>
              <a:latin typeface="Roboto" charset="0"/>
              <a:ea typeface="Roboto" charset="0"/>
            </a:endParaRPr>
          </a:p>
        </p:txBody>
      </p:sp>
      <p:sp>
        <p:nvSpPr>
          <p:cNvPr id="7" name="TextBox 6">
            <a:extLst>
              <a:ext uri="{FF2B5EF4-FFF2-40B4-BE49-F238E27FC236}">
                <a16:creationId xmlns:a16="http://schemas.microsoft.com/office/drawing/2014/main" id="{93F4DF60-15CA-2863-9FBF-44D5883A5C06}"/>
              </a:ext>
            </a:extLst>
          </p:cNvPr>
          <p:cNvSpPr txBox="1"/>
          <p:nvPr/>
        </p:nvSpPr>
        <p:spPr>
          <a:xfrm>
            <a:off x="3047343" y="5614819"/>
            <a:ext cx="6097314" cy="646331"/>
          </a:xfrm>
          <a:prstGeom prst="rect">
            <a:avLst/>
          </a:prstGeom>
          <a:noFill/>
        </p:spPr>
        <p:txBody>
          <a:bodyPr wrap="square">
            <a:spAutoFit/>
          </a:bodyPr>
          <a:lstStyle/>
          <a:p>
            <a:r>
              <a:rPr lang="en-US" dirty="0"/>
              <a:t>TB is the leading cause of deaths due to anti-microbial resistance among people with HIV</a:t>
            </a:r>
          </a:p>
        </p:txBody>
      </p:sp>
      <p:pic>
        <p:nvPicPr>
          <p:cNvPr id="8" name="Picture 7">
            <a:extLst>
              <a:ext uri="{FF2B5EF4-FFF2-40B4-BE49-F238E27FC236}">
                <a16:creationId xmlns:a16="http://schemas.microsoft.com/office/drawing/2014/main" id="{D51DB08A-7FA0-35E6-CBF4-E4662071DD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06417" y="6498330"/>
            <a:ext cx="5566130" cy="225572"/>
          </a:xfrm>
          <a:prstGeom prst="rect">
            <a:avLst/>
          </a:prstGeom>
        </p:spPr>
      </p:pic>
    </p:spTree>
    <p:extLst>
      <p:ext uri="{BB962C8B-B14F-4D97-AF65-F5344CB8AC3E}">
        <p14:creationId xmlns:p14="http://schemas.microsoft.com/office/powerpoint/2010/main" val="39243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15240" y="365125"/>
            <a:ext cx="10515600" cy="960567"/>
          </a:xfrm>
        </p:spPr>
        <p:txBody>
          <a:bodyPr vert="horz" lIns="91440" tIns="45720" rIns="91440" bIns="45720" rtlCol="0" anchor="ctr">
            <a:normAutofit/>
          </a:bodyPr>
          <a:lstStyle/>
          <a:p>
            <a:r>
              <a:rPr lang="en-US" sz="3300" dirty="0">
                <a:solidFill>
                  <a:schemeClr val="tx1"/>
                </a:solidFill>
                <a:latin typeface="+mj-lt"/>
                <a:ea typeface="+mj-ea"/>
                <a:cs typeface="+mj-cs"/>
              </a:rPr>
              <a:t>Global TB Infection Treatment </a:t>
            </a:r>
          </a:p>
        </p:txBody>
      </p:sp>
      <p:pic>
        <p:nvPicPr>
          <p:cNvPr id="3" name="Picture 2" descr="A bar chart of global TB Infection Treatment from 2015-2020.">
            <a:extLst>
              <a:ext uri="{FF2B5EF4-FFF2-40B4-BE49-F238E27FC236}">
                <a16:creationId xmlns:a16="http://schemas.microsoft.com/office/drawing/2014/main" id="{3E0BDABB-AB58-2025-6964-8D42833DEA34}"/>
              </a:ext>
            </a:extLst>
          </p:cNvPr>
          <p:cNvPicPr>
            <a:picLocks noChangeAspect="1"/>
          </p:cNvPicPr>
          <p:nvPr/>
        </p:nvPicPr>
        <p:blipFill rotWithShape="1">
          <a:blip r:embed="rId3"/>
          <a:srcRect t="11012" b="7907"/>
          <a:stretch/>
        </p:blipFill>
        <p:spPr>
          <a:xfrm>
            <a:off x="1" y="1325692"/>
            <a:ext cx="12192000" cy="553230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421834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8415"/>
            <a:ext cx="10515600" cy="1325563"/>
          </a:xfrm>
        </p:spPr>
        <p:txBody>
          <a:bodyPr/>
          <a:lstStyle/>
          <a:p>
            <a:r>
              <a:rPr lang="en-US" dirty="0"/>
              <a:t>TB Infection (</a:t>
            </a:r>
            <a:r>
              <a:rPr lang="en-US" dirty="0" err="1"/>
              <a:t>TBi</a:t>
            </a:r>
            <a:r>
              <a:rPr lang="en-US" dirty="0"/>
              <a:t>) US Burden</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87972" y="1363794"/>
            <a:ext cx="10515600" cy="345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dirty="0">
                <a:latin typeface="+mn-lt"/>
              </a:rPr>
              <a:t>13.2 Million (4.7%) in US estimated to be infected with TB (</a:t>
            </a:r>
            <a:r>
              <a:rPr lang="en-US" sz="2900" dirty="0" err="1">
                <a:latin typeface="+mn-lt"/>
              </a:rPr>
              <a:t>TBi</a:t>
            </a:r>
            <a:r>
              <a:rPr lang="en-US" sz="2900" dirty="0">
                <a:latin typeface="+mn-lt"/>
              </a:rPr>
              <a:t>)</a:t>
            </a:r>
          </a:p>
          <a:p>
            <a:pPr lvl="1">
              <a:buFont typeface="Wingdings" panose="05000000000000000000" pitchFamily="2" charset="2"/>
              <a:buChar char="Ø"/>
            </a:pPr>
            <a:r>
              <a:rPr lang="en-US" sz="2900" dirty="0" err="1">
                <a:latin typeface="+mn-lt"/>
              </a:rPr>
              <a:t>TBi</a:t>
            </a:r>
            <a:r>
              <a:rPr lang="en-US" sz="2900" dirty="0">
                <a:latin typeface="+mn-lt"/>
              </a:rPr>
              <a:t> not reportable in US (except in few states), not   reportable in AZ</a:t>
            </a:r>
          </a:p>
          <a:p>
            <a:pPr lvl="1">
              <a:buFont typeface="Wingdings" panose="05000000000000000000" pitchFamily="2" charset="2"/>
              <a:buChar char="Ø"/>
            </a:pPr>
            <a:r>
              <a:rPr lang="en-US" sz="2900" dirty="0">
                <a:latin typeface="+mn-lt"/>
              </a:rPr>
              <a:t>Decline in TB Disease rates in US</a:t>
            </a:r>
          </a:p>
          <a:p>
            <a:pPr lvl="1">
              <a:buFont typeface="Wingdings" panose="05000000000000000000" pitchFamily="2" charset="2"/>
              <a:buChar char="Ø"/>
            </a:pPr>
            <a:r>
              <a:rPr lang="en-US" sz="2900" dirty="0">
                <a:latin typeface="+mn-lt"/>
              </a:rPr>
              <a:t>No change in </a:t>
            </a:r>
            <a:r>
              <a:rPr lang="en-US" sz="2900" dirty="0" err="1">
                <a:latin typeface="+mn-lt"/>
              </a:rPr>
              <a:t>TBi</a:t>
            </a:r>
            <a:r>
              <a:rPr lang="en-US" sz="2900" dirty="0">
                <a:latin typeface="+mn-lt"/>
              </a:rPr>
              <a:t> rates</a:t>
            </a:r>
          </a:p>
          <a:p>
            <a:r>
              <a:rPr lang="en-US" sz="2900" dirty="0">
                <a:latin typeface="+mn-lt"/>
              </a:rPr>
              <a:t>&gt;75% of TB Disease cases likely to be due to reactivation of untreated </a:t>
            </a:r>
            <a:r>
              <a:rPr lang="en-US" sz="2900" dirty="0" err="1">
                <a:latin typeface="+mn-lt"/>
              </a:rPr>
              <a:t>TBi</a:t>
            </a:r>
            <a:endParaRPr lang="en-US" sz="2900" dirty="0">
              <a:latin typeface="+mn-lt"/>
            </a:endParaRPr>
          </a:p>
          <a:p>
            <a:r>
              <a:rPr lang="en-US" sz="2900" dirty="0" err="1">
                <a:latin typeface="+mn-lt"/>
              </a:rPr>
              <a:t>TBi</a:t>
            </a:r>
            <a:r>
              <a:rPr lang="en-US" sz="2900" dirty="0">
                <a:latin typeface="+mn-lt"/>
              </a:rPr>
              <a:t> screening and treatment a goal to accelerate TB elimination in US</a:t>
            </a:r>
          </a:p>
        </p:txBody>
      </p:sp>
    </p:spTree>
    <p:extLst>
      <p:ext uri="{BB962C8B-B14F-4D97-AF65-F5344CB8AC3E}">
        <p14:creationId xmlns:p14="http://schemas.microsoft.com/office/powerpoint/2010/main" val="1527018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8415"/>
            <a:ext cx="10515600" cy="1325563"/>
          </a:xfrm>
        </p:spPr>
        <p:txBody>
          <a:bodyPr/>
          <a:lstStyle/>
          <a:p>
            <a:r>
              <a:rPr lang="en-US" dirty="0"/>
              <a:t>TB Hides in Plain Sight</a:t>
            </a:r>
          </a:p>
        </p:txBody>
      </p:sp>
      <p:pic>
        <p:nvPicPr>
          <p:cNvPr id="3" name="Picture 2" descr="An iceberg with the tip representing 10% of active tb cases and the bottom of the iceberg representing 90% latent tb cases. ">
            <a:extLst>
              <a:ext uri="{FF2B5EF4-FFF2-40B4-BE49-F238E27FC236}">
                <a16:creationId xmlns:a16="http://schemas.microsoft.com/office/drawing/2014/main" id="{A9CC95E8-0E0B-E337-DAAD-098A18D9090F}"/>
              </a:ext>
            </a:extLst>
          </p:cNvPr>
          <p:cNvPicPr>
            <a:picLocks noChangeAspect="1"/>
          </p:cNvPicPr>
          <p:nvPr/>
        </p:nvPicPr>
        <p:blipFill>
          <a:blip r:embed="rId3"/>
          <a:stretch>
            <a:fillRect/>
          </a:stretch>
        </p:blipFill>
        <p:spPr>
          <a:xfrm>
            <a:off x="2574733" y="1230904"/>
            <a:ext cx="6930685" cy="5348681"/>
          </a:xfrm>
          <a:prstGeom prst="rect">
            <a:avLst/>
          </a:prstGeom>
        </p:spPr>
      </p:pic>
      <p:pic>
        <p:nvPicPr>
          <p:cNvPr id="4" name="Picture 3" descr="10%">
            <a:extLst>
              <a:ext uri="{FF2B5EF4-FFF2-40B4-BE49-F238E27FC236}">
                <a16:creationId xmlns:a16="http://schemas.microsoft.com/office/drawing/2014/main" id="{BB3A434A-0CE2-39D9-20C8-B240FCC0C971}"/>
              </a:ext>
            </a:extLst>
          </p:cNvPr>
          <p:cNvPicPr>
            <a:picLocks noChangeAspect="1"/>
          </p:cNvPicPr>
          <p:nvPr/>
        </p:nvPicPr>
        <p:blipFill>
          <a:blip r:embed="rId4"/>
          <a:stretch>
            <a:fillRect/>
          </a:stretch>
        </p:blipFill>
        <p:spPr>
          <a:xfrm>
            <a:off x="9627449" y="1905402"/>
            <a:ext cx="1187118" cy="796421"/>
          </a:xfrm>
          <a:prstGeom prst="rect">
            <a:avLst/>
          </a:prstGeom>
        </p:spPr>
      </p:pic>
      <p:pic>
        <p:nvPicPr>
          <p:cNvPr id="5" name="Picture 4">
            <a:extLst>
              <a:ext uri="{FF2B5EF4-FFF2-40B4-BE49-F238E27FC236}">
                <a16:creationId xmlns:a16="http://schemas.microsoft.com/office/drawing/2014/main" id="{AB3DFD9F-FA9D-4A70-DEC3-3ECCA8AF7E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627449" y="2701823"/>
            <a:ext cx="762066" cy="565599"/>
          </a:xfrm>
          <a:prstGeom prst="rect">
            <a:avLst/>
          </a:prstGeom>
        </p:spPr>
      </p:pic>
      <p:pic>
        <p:nvPicPr>
          <p:cNvPr id="7" name="Picture 6" descr="90%">
            <a:extLst>
              <a:ext uri="{FF2B5EF4-FFF2-40B4-BE49-F238E27FC236}">
                <a16:creationId xmlns:a16="http://schemas.microsoft.com/office/drawing/2014/main" id="{F6B2BA7C-5FA4-AF95-03BF-9657A692E682}"/>
              </a:ext>
            </a:extLst>
          </p:cNvPr>
          <p:cNvPicPr>
            <a:picLocks noChangeAspect="1"/>
          </p:cNvPicPr>
          <p:nvPr/>
        </p:nvPicPr>
        <p:blipFill>
          <a:blip r:embed="rId6"/>
          <a:stretch>
            <a:fillRect/>
          </a:stretch>
        </p:blipFill>
        <p:spPr>
          <a:xfrm>
            <a:off x="10543225" y="2637180"/>
            <a:ext cx="1045800" cy="791820"/>
          </a:xfrm>
          <a:prstGeom prst="rect">
            <a:avLst/>
          </a:prstGeom>
        </p:spPr>
      </p:pic>
      <p:pic>
        <p:nvPicPr>
          <p:cNvPr id="8" name="Picture 7">
            <a:extLst>
              <a:ext uri="{FF2B5EF4-FFF2-40B4-BE49-F238E27FC236}">
                <a16:creationId xmlns:a16="http://schemas.microsoft.com/office/drawing/2014/main" id="{4BCE47B2-89E0-122A-1AC2-BA207F86E15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686126" y="6542522"/>
            <a:ext cx="5230821" cy="256054"/>
          </a:xfrm>
          <a:prstGeom prst="rect">
            <a:avLst/>
          </a:prstGeom>
        </p:spPr>
      </p:pic>
    </p:spTree>
    <p:extLst>
      <p:ext uri="{BB962C8B-B14F-4D97-AF65-F5344CB8AC3E}">
        <p14:creationId xmlns:p14="http://schemas.microsoft.com/office/powerpoint/2010/main" val="2044125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8415"/>
            <a:ext cx="10515600" cy="1325563"/>
          </a:xfrm>
        </p:spPr>
        <p:txBody>
          <a:bodyPr>
            <a:normAutofit fontScale="90000"/>
          </a:bodyPr>
          <a:lstStyle/>
          <a:p>
            <a:r>
              <a:rPr lang="en-US" dirty="0"/>
              <a:t>Proposed framework for considering tuberculosis infection as a spectrum</a:t>
            </a:r>
          </a:p>
        </p:txBody>
      </p:sp>
      <p:pic>
        <p:nvPicPr>
          <p:cNvPr id="6" name="Picture 3" descr="A framework to consider tuberculosis as a spectrum. ">
            <a:extLst>
              <a:ext uri="{FF2B5EF4-FFF2-40B4-BE49-F238E27FC236}">
                <a16:creationId xmlns:a16="http://schemas.microsoft.com/office/drawing/2014/main" id="{D5630437-A459-3246-38AE-D6697D02E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766" y="1473419"/>
            <a:ext cx="8418786" cy="46567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a:extLst>
              <a:ext uri="{FF2B5EF4-FFF2-40B4-BE49-F238E27FC236}">
                <a16:creationId xmlns:a16="http://schemas.microsoft.com/office/drawing/2014/main" id="{2BBE50C8-BFBD-DD63-A09F-1E195EDEDA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01766" y="6130158"/>
            <a:ext cx="9114310" cy="727842"/>
          </a:xfrm>
          <a:prstGeom prst="rect">
            <a:avLst/>
          </a:prstGeom>
        </p:spPr>
      </p:pic>
      <p:pic>
        <p:nvPicPr>
          <p:cNvPr id="10" name="Picture 9">
            <a:extLst>
              <a:ext uri="{FF2B5EF4-FFF2-40B4-BE49-F238E27FC236}">
                <a16:creationId xmlns:a16="http://schemas.microsoft.com/office/drawing/2014/main" id="{939AAADF-3FB6-719B-7410-4B7F2941D1E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52888" y="6579585"/>
            <a:ext cx="3993226" cy="274344"/>
          </a:xfrm>
          <a:prstGeom prst="rect">
            <a:avLst/>
          </a:prstGeom>
        </p:spPr>
      </p:pic>
    </p:spTree>
    <p:extLst>
      <p:ext uri="{BB962C8B-B14F-4D97-AF65-F5344CB8AC3E}">
        <p14:creationId xmlns:p14="http://schemas.microsoft.com/office/powerpoint/2010/main" val="240951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7C32-B150-6C54-CB78-A06B8FF181CB}"/>
              </a:ext>
            </a:extLst>
          </p:cNvPr>
          <p:cNvSpPr>
            <a:spLocks noGrp="1"/>
          </p:cNvSpPr>
          <p:nvPr>
            <p:ph type="title"/>
          </p:nvPr>
        </p:nvSpPr>
        <p:spPr>
          <a:xfrm>
            <a:off x="346841" y="365125"/>
            <a:ext cx="11540359" cy="1325563"/>
          </a:xfrm>
        </p:spPr>
        <p:txBody>
          <a:bodyPr/>
          <a:lstStyle/>
          <a:p>
            <a:r>
              <a:rPr lang="en-US" dirty="0"/>
              <a:t>TB Disease (Active) vs TB Infection (</a:t>
            </a:r>
            <a:r>
              <a:rPr lang="en-US" dirty="0" err="1"/>
              <a:t>TBi</a:t>
            </a:r>
            <a:r>
              <a:rPr lang="en-US" dirty="0"/>
              <a:t>)</a:t>
            </a:r>
          </a:p>
        </p:txBody>
      </p:sp>
      <p:sp>
        <p:nvSpPr>
          <p:cNvPr id="4" name="Content Placeholder 3">
            <a:extLst>
              <a:ext uri="{FF2B5EF4-FFF2-40B4-BE49-F238E27FC236}">
                <a16:creationId xmlns:a16="http://schemas.microsoft.com/office/drawing/2014/main" id="{8D4A75B9-6EF0-0079-103D-857B7A8F9D1F}"/>
              </a:ext>
            </a:extLst>
          </p:cNvPr>
          <p:cNvSpPr>
            <a:spLocks noGrp="1"/>
          </p:cNvSpPr>
          <p:nvPr>
            <p:ph idx="13"/>
          </p:nvPr>
        </p:nvSpPr>
        <p:spPr>
          <a:xfrm>
            <a:off x="494315" y="1446498"/>
            <a:ext cx="5162550" cy="668058"/>
          </a:xfrm>
        </p:spPr>
        <p:txBody>
          <a:bodyPr>
            <a:normAutofit/>
          </a:bodyPr>
          <a:lstStyle/>
          <a:p>
            <a:r>
              <a:rPr lang="en-US" sz="3200" dirty="0"/>
              <a:t>TB Infection (</a:t>
            </a:r>
            <a:r>
              <a:rPr lang="en-US" sz="3200" dirty="0" err="1"/>
              <a:t>TBi</a:t>
            </a:r>
            <a:r>
              <a:rPr lang="en-US" sz="3200" dirty="0"/>
              <a:t>)</a:t>
            </a:r>
          </a:p>
        </p:txBody>
      </p:sp>
      <p:sp>
        <p:nvSpPr>
          <p:cNvPr id="3" name="Content Placeholder 2">
            <a:extLst>
              <a:ext uri="{FF2B5EF4-FFF2-40B4-BE49-F238E27FC236}">
                <a16:creationId xmlns:a16="http://schemas.microsoft.com/office/drawing/2014/main" id="{47445DDB-EA47-3EC6-8026-FF7668AB9861}"/>
              </a:ext>
            </a:extLst>
          </p:cNvPr>
          <p:cNvSpPr>
            <a:spLocks noGrp="1"/>
          </p:cNvSpPr>
          <p:nvPr>
            <p:ph idx="1"/>
          </p:nvPr>
        </p:nvSpPr>
        <p:spPr>
          <a:xfrm>
            <a:off x="573142" y="2273626"/>
            <a:ext cx="4632434" cy="3555048"/>
          </a:xfrm>
        </p:spPr>
        <p:txBody>
          <a:bodyPr>
            <a:normAutofit/>
          </a:bodyPr>
          <a:lstStyle/>
          <a:p>
            <a:r>
              <a:rPr lang="en-US" sz="2400" dirty="0"/>
              <a:t>Inactive, contained tubercle bacilli</a:t>
            </a:r>
          </a:p>
          <a:p>
            <a:r>
              <a:rPr lang="en-US" sz="2400" dirty="0"/>
              <a:t>IGRA or TST positive</a:t>
            </a:r>
          </a:p>
          <a:p>
            <a:r>
              <a:rPr lang="en-US" sz="2400" dirty="0"/>
              <a:t>Non-infectious</a:t>
            </a:r>
          </a:p>
          <a:p>
            <a:r>
              <a:rPr lang="en-US" sz="2400" dirty="0"/>
              <a:t>Asymptomatic for TB disease</a:t>
            </a:r>
          </a:p>
          <a:p>
            <a:r>
              <a:rPr lang="en-US" sz="2400" dirty="0"/>
              <a:t>Imaging (CXR) typically normal</a:t>
            </a:r>
          </a:p>
          <a:p>
            <a:r>
              <a:rPr lang="en-US" sz="2400" dirty="0"/>
              <a:t>Sputum smears and cultures if collected are negative</a:t>
            </a:r>
          </a:p>
          <a:p>
            <a:endParaRPr lang="en-US" sz="2200" dirty="0"/>
          </a:p>
        </p:txBody>
      </p:sp>
      <p:sp>
        <p:nvSpPr>
          <p:cNvPr id="7" name="Content Placeholder 3">
            <a:extLst>
              <a:ext uri="{FF2B5EF4-FFF2-40B4-BE49-F238E27FC236}">
                <a16:creationId xmlns:a16="http://schemas.microsoft.com/office/drawing/2014/main" id="{90579921-652E-2C73-EE15-8FFA86B2475D}"/>
              </a:ext>
            </a:extLst>
          </p:cNvPr>
          <p:cNvSpPr txBox="1">
            <a:spLocks/>
          </p:cNvSpPr>
          <p:nvPr/>
        </p:nvSpPr>
        <p:spPr>
          <a:xfrm>
            <a:off x="6117020" y="1446498"/>
            <a:ext cx="5162550" cy="6680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spc="300">
                <a:solidFill>
                  <a:srgbClr val="F26724"/>
                </a:solidFill>
                <a:latin typeface="Roboto" charset="0"/>
                <a:ea typeface="Roboto" charset="0"/>
                <a:cs typeface="Robot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TB Disease (Active)</a:t>
            </a:r>
          </a:p>
        </p:txBody>
      </p:sp>
      <p:sp>
        <p:nvSpPr>
          <p:cNvPr id="9" name="TextBox 8">
            <a:extLst>
              <a:ext uri="{FF2B5EF4-FFF2-40B4-BE49-F238E27FC236}">
                <a16:creationId xmlns:a16="http://schemas.microsoft.com/office/drawing/2014/main" id="{78897029-4C81-12D8-51D8-ED075E16AC37}"/>
              </a:ext>
            </a:extLst>
          </p:cNvPr>
          <p:cNvSpPr txBox="1"/>
          <p:nvPr/>
        </p:nvSpPr>
        <p:spPr>
          <a:xfrm>
            <a:off x="6094686" y="2273626"/>
            <a:ext cx="6097314" cy="3046988"/>
          </a:xfrm>
          <a:prstGeom prst="rect">
            <a:avLst/>
          </a:prstGeom>
          <a:noFill/>
        </p:spPr>
        <p:txBody>
          <a:bodyPr wrap="square">
            <a:spAutoFit/>
          </a:bodyPr>
          <a:lstStyle/>
          <a:p>
            <a:pPr marL="285750" indent="-285750">
              <a:buFont typeface="Arial" panose="020B0604020202020204" pitchFamily="34" charset="0"/>
              <a:buChar char="•"/>
            </a:pPr>
            <a:r>
              <a:rPr lang="en-US" sz="2400" dirty="0"/>
              <a:t>Active, multiplying tubercle bacilli</a:t>
            </a:r>
          </a:p>
          <a:p>
            <a:pPr marL="285750" indent="-285750">
              <a:buFont typeface="Arial" panose="020B0604020202020204" pitchFamily="34" charset="0"/>
              <a:buChar char="•"/>
            </a:pPr>
            <a:r>
              <a:rPr lang="en-US" sz="2400" dirty="0"/>
              <a:t>IGRA or TST usually positive</a:t>
            </a:r>
          </a:p>
          <a:p>
            <a:pPr marL="285750" indent="-285750">
              <a:buFont typeface="Arial" panose="020B0604020202020204" pitchFamily="34" charset="0"/>
              <a:buChar char="•"/>
            </a:pPr>
            <a:r>
              <a:rPr lang="en-US" sz="2400" dirty="0"/>
              <a:t>Often infectious before treatment</a:t>
            </a:r>
          </a:p>
          <a:p>
            <a:pPr marL="285750" indent="-285750">
              <a:buFont typeface="Arial" panose="020B0604020202020204" pitchFamily="34" charset="0"/>
              <a:buChar char="•"/>
            </a:pPr>
            <a:r>
              <a:rPr lang="en-US" sz="2400" dirty="0"/>
              <a:t>Symptomatic with TB related symptoms</a:t>
            </a:r>
          </a:p>
          <a:p>
            <a:pPr marL="285750" indent="-285750">
              <a:buFont typeface="Arial" panose="020B0604020202020204" pitchFamily="34" charset="0"/>
              <a:buChar char="•"/>
            </a:pPr>
            <a:r>
              <a:rPr lang="en-US" sz="2400" dirty="0"/>
              <a:t>Imaging (CXR/CT Scan) typically abnormal</a:t>
            </a:r>
          </a:p>
          <a:p>
            <a:pPr marL="285750" indent="-285750">
              <a:buFont typeface="Arial" panose="020B0604020202020204" pitchFamily="34" charset="0"/>
              <a:buChar char="•"/>
            </a:pPr>
            <a:r>
              <a:rPr lang="en-US" sz="2400" dirty="0"/>
              <a:t>Sputum smears and/or cultures are usually positive </a:t>
            </a:r>
          </a:p>
        </p:txBody>
      </p:sp>
    </p:spTree>
    <p:extLst>
      <p:ext uri="{BB962C8B-B14F-4D97-AF65-F5344CB8AC3E}">
        <p14:creationId xmlns:p14="http://schemas.microsoft.com/office/powerpoint/2010/main" val="3218710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7C32-B150-6C54-CB78-A06B8FF181CB}"/>
              </a:ext>
            </a:extLst>
          </p:cNvPr>
          <p:cNvSpPr>
            <a:spLocks noGrp="1"/>
          </p:cNvSpPr>
          <p:nvPr>
            <p:ph type="title"/>
          </p:nvPr>
        </p:nvSpPr>
        <p:spPr>
          <a:xfrm>
            <a:off x="346841" y="365125"/>
            <a:ext cx="11540359" cy="1325563"/>
          </a:xfrm>
        </p:spPr>
        <p:txBody>
          <a:bodyPr/>
          <a:lstStyle/>
          <a:p>
            <a:r>
              <a:rPr lang="en-US" dirty="0"/>
              <a:t>Implications for TB Elimination</a:t>
            </a:r>
          </a:p>
        </p:txBody>
      </p:sp>
      <p:sp>
        <p:nvSpPr>
          <p:cNvPr id="3" name="Content Placeholder 2">
            <a:extLst>
              <a:ext uri="{FF2B5EF4-FFF2-40B4-BE49-F238E27FC236}">
                <a16:creationId xmlns:a16="http://schemas.microsoft.com/office/drawing/2014/main" id="{47445DDB-EA47-3EC6-8026-FF7668AB9861}"/>
              </a:ext>
            </a:extLst>
          </p:cNvPr>
          <p:cNvSpPr>
            <a:spLocks noGrp="1"/>
          </p:cNvSpPr>
          <p:nvPr>
            <p:ph idx="1"/>
          </p:nvPr>
        </p:nvSpPr>
        <p:spPr>
          <a:xfrm>
            <a:off x="573141" y="1466193"/>
            <a:ext cx="11038161" cy="4642945"/>
          </a:xfrm>
        </p:spPr>
        <p:txBody>
          <a:bodyPr>
            <a:normAutofit/>
          </a:bodyPr>
          <a:lstStyle/>
          <a:p>
            <a:pPr>
              <a:buFont typeface="Wingdings" panose="05000000000000000000" pitchFamily="2" charset="2"/>
              <a:buChar char="§"/>
            </a:pPr>
            <a:r>
              <a:rPr lang="en-US" sz="2400" dirty="0"/>
              <a:t>Guideline is a catalyst for moving TB elimination efforts forward by addressing the reservoir of TBi</a:t>
            </a:r>
          </a:p>
          <a:p>
            <a:pPr>
              <a:buFont typeface="Wingdings" panose="05000000000000000000" pitchFamily="2" charset="2"/>
              <a:buChar char="§"/>
            </a:pPr>
            <a:r>
              <a:rPr lang="en-US" sz="2400" dirty="0"/>
              <a:t>Changed focus for TB prevention and control from state and public health departments to community health centers and private health care providers (Think, Test and Treat)</a:t>
            </a:r>
          </a:p>
          <a:p>
            <a:pPr marL="0" indent="0">
              <a:buNone/>
            </a:pPr>
            <a:r>
              <a:rPr lang="en-US" sz="2400" dirty="0"/>
              <a:t>	100,000  screened:</a:t>
            </a:r>
          </a:p>
          <a:p>
            <a:pPr lvl="2">
              <a:buFont typeface="Wingdings" panose="05000000000000000000" pitchFamily="2" charset="2"/>
              <a:buChar char="Ø"/>
            </a:pPr>
            <a:r>
              <a:rPr lang="en-US" sz="2400" dirty="0"/>
              <a:t>52-146 active TB cases averted</a:t>
            </a:r>
          </a:p>
          <a:p>
            <a:pPr lvl="2">
              <a:buFont typeface="Wingdings" panose="05000000000000000000" pitchFamily="2" charset="2"/>
              <a:buChar char="Ø"/>
            </a:pPr>
            <a:r>
              <a:rPr lang="en-US" sz="2400" dirty="0"/>
              <a:t>7-67 with Hepatotoxicity</a:t>
            </a:r>
          </a:p>
          <a:p>
            <a:pPr lvl="2">
              <a:buFont typeface="Wingdings" panose="05000000000000000000" pitchFamily="2" charset="2"/>
              <a:buChar char="Ø"/>
            </a:pPr>
            <a:r>
              <a:rPr lang="en-US" sz="2400" dirty="0"/>
              <a:t>Need to treat 111-314 TBi cases to avert 1 case of TBi progressing to TB</a:t>
            </a:r>
          </a:p>
          <a:p>
            <a:endParaRPr lang="en-US" sz="2200" dirty="0"/>
          </a:p>
        </p:txBody>
      </p:sp>
    </p:spTree>
    <p:extLst>
      <p:ext uri="{BB962C8B-B14F-4D97-AF65-F5344CB8AC3E}">
        <p14:creationId xmlns:p14="http://schemas.microsoft.com/office/powerpoint/2010/main" val="373001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kern="1200" dirty="0" err="1">
                <a:solidFill>
                  <a:schemeClr val="tx1"/>
                </a:solidFill>
                <a:latin typeface="+mj-lt"/>
                <a:ea typeface="+mj-ea"/>
                <a:cs typeface="+mj-cs"/>
              </a:rPr>
              <a:t>TBi</a:t>
            </a:r>
            <a:r>
              <a:rPr lang="en-US" sz="3700" kern="1200" dirty="0">
                <a:solidFill>
                  <a:schemeClr val="tx1"/>
                </a:solidFill>
                <a:latin typeface="+mj-lt"/>
                <a:ea typeface="+mj-ea"/>
                <a:cs typeface="+mj-cs"/>
              </a:rPr>
              <a:t> treatment strategies for new immigrants will have the biggest impact.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descr="A graph of TB Cases per million">
            <a:extLst>
              <a:ext uri="{FF2B5EF4-FFF2-40B4-BE49-F238E27FC236}">
                <a16:creationId xmlns:a16="http://schemas.microsoft.com/office/drawing/2014/main" id="{884C3EA7-0247-62AB-13B3-47A172838F0F}"/>
              </a:ext>
            </a:extLst>
          </p:cNvPr>
          <p:cNvPicPr>
            <a:picLocks noChangeAspect="1"/>
          </p:cNvPicPr>
          <p:nvPr/>
        </p:nvPicPr>
        <p:blipFill>
          <a:blip r:embed="rId3"/>
          <a:stretch>
            <a:fillRect/>
          </a:stretch>
        </p:blipFill>
        <p:spPr>
          <a:xfrm>
            <a:off x="4694345" y="377986"/>
            <a:ext cx="7244226" cy="5904045"/>
          </a:xfrm>
          <a:prstGeom prst="rect">
            <a:avLst/>
          </a:prstGeom>
        </p:spPr>
      </p:pic>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987972" y="1603978"/>
            <a:ext cx="10515600" cy="345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00" dirty="0">
              <a:latin typeface="+mn-lt"/>
            </a:endParaRPr>
          </a:p>
        </p:txBody>
      </p:sp>
      <p:pic>
        <p:nvPicPr>
          <p:cNvPr id="4" name="Picture 3">
            <a:extLst>
              <a:ext uri="{FF2B5EF4-FFF2-40B4-BE49-F238E27FC236}">
                <a16:creationId xmlns:a16="http://schemas.microsoft.com/office/drawing/2014/main" id="{E938541E-B94C-88EE-12F2-89C27D86175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071" y="5992013"/>
            <a:ext cx="4560203" cy="664522"/>
          </a:xfrm>
          <a:prstGeom prst="rect">
            <a:avLst/>
          </a:prstGeom>
        </p:spPr>
      </p:pic>
    </p:spTree>
    <p:extLst>
      <p:ext uri="{BB962C8B-B14F-4D97-AF65-F5344CB8AC3E}">
        <p14:creationId xmlns:p14="http://schemas.microsoft.com/office/powerpoint/2010/main" val="3150342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Graphical user interface, website">
            <a:extLst>
              <a:ext uri="{FF2B5EF4-FFF2-40B4-BE49-F238E27FC236}">
                <a16:creationId xmlns:a16="http://schemas.microsoft.com/office/drawing/2014/main" id="{806EF1F2-1A0C-12FC-BA26-4D13913A44EA}"/>
              </a:ext>
            </a:extLst>
          </p:cNvPr>
          <p:cNvPicPr>
            <a:picLocks noChangeAspect="1"/>
          </p:cNvPicPr>
          <p:nvPr/>
        </p:nvPicPr>
        <p:blipFill rotWithShape="1">
          <a:blip r:embed="rId2">
            <a:alphaModFix/>
          </a:blip>
          <a:srcRect l="21135" r="3047"/>
          <a:stretch/>
        </p:blipFill>
        <p:spPr>
          <a:xfrm>
            <a:off x="4283902" y="10"/>
            <a:ext cx="7908098" cy="6857992"/>
          </a:xfrm>
          <a:prstGeom prst="rect">
            <a:avLst/>
          </a:prstGeom>
        </p:spPr>
      </p:pic>
      <p:sp>
        <p:nvSpPr>
          <p:cNvPr id="16" name="Rectangle 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8B2C80-35D7-53F0-0C44-3AFE5E425426}"/>
              </a:ext>
            </a:extLst>
          </p:cNvPr>
          <p:cNvSpPr>
            <a:spLocks noGrp="1"/>
          </p:cNvSpPr>
          <p:nvPr>
            <p:ph type="ctrTitle"/>
          </p:nvPr>
        </p:nvSpPr>
        <p:spPr>
          <a:xfrm>
            <a:off x="728663" y="1115219"/>
            <a:ext cx="5505449" cy="2387600"/>
          </a:xfrm>
        </p:spPr>
        <p:txBody>
          <a:bodyPr vert="horz" lIns="91440" tIns="45720" rIns="91440" bIns="45720" rtlCol="0" anchor="b">
            <a:normAutofit/>
          </a:bodyPr>
          <a:lstStyle/>
          <a:p>
            <a:pPr algn="l"/>
            <a:r>
              <a:rPr lang="en-US" sz="5000" dirty="0">
                <a:solidFill>
                  <a:schemeClr val="bg1"/>
                </a:solidFill>
                <a:latin typeface="+mj-lt"/>
                <a:ea typeface="+mj-ea"/>
                <a:cs typeface="+mj-cs"/>
              </a:rPr>
              <a:t>THINK TB– Who to Target</a:t>
            </a:r>
          </a:p>
        </p:txBody>
      </p:sp>
      <p:cxnSp>
        <p:nvCxnSpPr>
          <p:cNvPr id="17" name="Straight Connector 1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66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vert="horz" lIns="91290" tIns="45645" rIns="91290" bIns="45645" rtlCol="0" anchor="t">
            <a:normAutofit fontScale="62500" lnSpcReduction="20000"/>
          </a:bodyPr>
          <a:lstStyle/>
          <a:p>
            <a:pPr marL="113665" indent="0">
              <a:buNone/>
            </a:pPr>
            <a:r>
              <a:rPr lang="en-US">
                <a:ea typeface="+mn-lt"/>
                <a:cs typeface="+mn-lt"/>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p>
          <a:p>
            <a:pPr marL="113665" indent="0">
              <a:buNone/>
            </a:pPr>
            <a:endParaRPr lang="en-US">
              <a:ea typeface="+mn-lt"/>
              <a:cs typeface="+mn-lt"/>
            </a:endParaRPr>
          </a:p>
          <a:p>
            <a:pPr marL="113665" indent="0">
              <a:buNone/>
            </a:pPr>
            <a:r>
              <a:rPr lang="en-US" b="1" dirty="0">
                <a:ea typeface="+mn-lt"/>
                <a:cs typeface="+mn-lt"/>
              </a:rPr>
              <a:t>HRSA Acknowledgement Statement </a:t>
            </a:r>
            <a:br>
              <a:rPr lang="en-US" b="1" dirty="0">
                <a:ea typeface="+mn-lt"/>
                <a:cs typeface="+mn-lt"/>
              </a:rPr>
            </a:br>
            <a:r>
              <a:rPr lang="en-US" dirty="0">
                <a:ea typeface="+mn-lt"/>
                <a:cs typeface="+mn-lt"/>
              </a:rPr>
              <a:t>The Pacific AETC is supported by the Health Resources and Services Administration (HRSA)</a:t>
            </a:r>
            <a:r>
              <a:rPr lang="en-US" b="1" dirty="0">
                <a:ea typeface="+mn-lt"/>
                <a:cs typeface="+mn-lt"/>
              </a:rPr>
              <a:t> </a:t>
            </a:r>
            <a:r>
              <a:rPr lang="en-US" dirty="0">
                <a:ea typeface="+mn-lt"/>
                <a:cs typeface="+mn-lt"/>
              </a:rPr>
              <a:t>of the U.S. Department of Health and Human Services (HHS) as part of an award totaling $3,887,700.00. The contents are those of the author(s) and do not necessarily represent the official views of, nor an endorsement, by HRSA, HHS, or the U.S. Government. For more information, please visit HRSA.gov. </a:t>
            </a:r>
          </a:p>
          <a:p>
            <a:pPr marL="113665" indent="0">
              <a:buNone/>
            </a:pPr>
            <a:endParaRPr lang="en-US">
              <a:ea typeface="+mn-lt"/>
              <a:cs typeface="+mn-lt"/>
            </a:endParaRPr>
          </a:p>
          <a:p>
            <a:pPr marL="113665" indent="0">
              <a:buNone/>
            </a:pPr>
            <a:r>
              <a:rPr lang="en-US" b="1" dirty="0">
                <a:ea typeface="+mn-lt"/>
                <a:cs typeface="+mn-lt"/>
              </a:rPr>
              <a:t>Trade Name Disclosure Statement </a:t>
            </a:r>
            <a:br>
              <a:rPr lang="en-US" b="1" dirty="0">
                <a:ea typeface="+mn-lt"/>
                <a:cs typeface="+mn-lt"/>
              </a:rPr>
            </a:br>
            <a:r>
              <a:rPr lang="en-US" dirty="0">
                <a:ea typeface="+mn-lt"/>
                <a:cs typeface="+mn-lt"/>
              </a:rPr>
              <a:t>Funding for this presentation was made possible by 5 U1OHA29292‐08‐00 from</a:t>
            </a:r>
            <a:r>
              <a:rPr lang="en-US" b="1" dirty="0">
                <a:ea typeface="+mn-lt"/>
                <a:cs typeface="+mn-lt"/>
              </a:rPr>
              <a:t> </a:t>
            </a:r>
            <a:r>
              <a:rPr lang="en-US" dirty="0">
                <a:ea typeface="+mn-lt"/>
                <a:cs typeface="+mn-lt"/>
              </a:rPr>
              <a:t>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113665" indent="0">
              <a:buNone/>
            </a:pPr>
            <a:endParaRPr lang="en-US" dirty="0">
              <a:ea typeface="+mn-lt"/>
              <a:cs typeface="+mn-lt"/>
            </a:endParaRP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54387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8415"/>
            <a:ext cx="10515600" cy="1325563"/>
          </a:xfrm>
        </p:spPr>
        <p:txBody>
          <a:bodyPr/>
          <a:lstStyle/>
          <a:p>
            <a:r>
              <a:rPr lang="en-US" dirty="0"/>
              <a:t>Transitions in Tuberculosis</a:t>
            </a:r>
          </a:p>
        </p:txBody>
      </p:sp>
      <p:pic>
        <p:nvPicPr>
          <p:cNvPr id="9" name="Picture 8" descr="A staircase diagram starting at susceptible to cured. ">
            <a:extLst>
              <a:ext uri="{FF2B5EF4-FFF2-40B4-BE49-F238E27FC236}">
                <a16:creationId xmlns:a16="http://schemas.microsoft.com/office/drawing/2014/main" id="{173D6C4C-3271-8592-5D77-BD20C88A142A}"/>
              </a:ext>
            </a:extLst>
          </p:cNvPr>
          <p:cNvPicPr>
            <a:picLocks noChangeAspect="1"/>
          </p:cNvPicPr>
          <p:nvPr/>
        </p:nvPicPr>
        <p:blipFill>
          <a:blip r:embed="rId3"/>
          <a:stretch>
            <a:fillRect/>
          </a:stretch>
        </p:blipFill>
        <p:spPr>
          <a:xfrm>
            <a:off x="1020159" y="1141394"/>
            <a:ext cx="10515599" cy="5566332"/>
          </a:xfrm>
          <a:prstGeom prst="rect">
            <a:avLst/>
          </a:prstGeom>
        </p:spPr>
      </p:pic>
      <p:pic>
        <p:nvPicPr>
          <p:cNvPr id="11" name="Picture 10" descr="A sign showing, lifetime adult risk, child risk varies by age, and household contacts. ">
            <a:extLst>
              <a:ext uri="{FF2B5EF4-FFF2-40B4-BE49-F238E27FC236}">
                <a16:creationId xmlns:a16="http://schemas.microsoft.com/office/drawing/2014/main" id="{658BCBFC-AA4A-9C39-5B96-DC9A56837348}"/>
              </a:ext>
            </a:extLst>
          </p:cNvPr>
          <p:cNvPicPr>
            <a:picLocks noChangeAspect="1"/>
          </p:cNvPicPr>
          <p:nvPr/>
        </p:nvPicPr>
        <p:blipFill>
          <a:blip r:embed="rId4"/>
          <a:stretch>
            <a:fillRect/>
          </a:stretch>
        </p:blipFill>
        <p:spPr>
          <a:xfrm>
            <a:off x="8601103" y="1377699"/>
            <a:ext cx="3381506" cy="3101833"/>
          </a:xfrm>
          <a:prstGeom prst="rect">
            <a:avLst/>
          </a:prstGeom>
        </p:spPr>
      </p:pic>
    </p:spTree>
    <p:extLst>
      <p:ext uri="{BB962C8B-B14F-4D97-AF65-F5344CB8AC3E}">
        <p14:creationId xmlns:p14="http://schemas.microsoft.com/office/powerpoint/2010/main" val="308303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480849" y="380890"/>
            <a:ext cx="11516710" cy="1325563"/>
          </a:xfrm>
        </p:spPr>
        <p:txBody>
          <a:bodyPr/>
          <a:lstStyle/>
          <a:p>
            <a:r>
              <a:rPr lang="en-US" dirty="0"/>
              <a:t>TBi USPSTF Screening Recommendation 2016</a:t>
            </a:r>
          </a:p>
        </p:txBody>
      </p:sp>
      <p:pic>
        <p:nvPicPr>
          <p:cNvPr id="3" name="Picture 2" descr="A chart of TBi USPSTF Screening Recommendation in 2016.">
            <a:extLst>
              <a:ext uri="{FF2B5EF4-FFF2-40B4-BE49-F238E27FC236}">
                <a16:creationId xmlns:a16="http://schemas.microsoft.com/office/drawing/2014/main" id="{74FFF970-CEB7-B2DC-B23A-8CAEDAEF1C4F}"/>
              </a:ext>
            </a:extLst>
          </p:cNvPr>
          <p:cNvPicPr>
            <a:picLocks noChangeAspect="1"/>
          </p:cNvPicPr>
          <p:nvPr/>
        </p:nvPicPr>
        <p:blipFill>
          <a:blip r:embed="rId3"/>
          <a:stretch>
            <a:fillRect/>
          </a:stretch>
        </p:blipFill>
        <p:spPr>
          <a:xfrm>
            <a:off x="838199" y="1770162"/>
            <a:ext cx="10894766" cy="2320990"/>
          </a:xfrm>
          <a:prstGeom prst="rect">
            <a:avLst/>
          </a:prstGeom>
        </p:spPr>
      </p:pic>
      <p:sp>
        <p:nvSpPr>
          <p:cNvPr id="5" name="Content Placeholder 2">
            <a:extLst>
              <a:ext uri="{FF2B5EF4-FFF2-40B4-BE49-F238E27FC236}">
                <a16:creationId xmlns:a16="http://schemas.microsoft.com/office/drawing/2014/main" id="{F215560E-F500-2EC1-EBCD-97ACBF75774A}"/>
              </a:ext>
            </a:extLst>
          </p:cNvPr>
          <p:cNvSpPr txBox="1">
            <a:spLocks/>
          </p:cNvSpPr>
          <p:nvPr/>
        </p:nvSpPr>
        <p:spPr>
          <a:xfrm>
            <a:off x="1079938" y="4375252"/>
            <a:ext cx="10452537" cy="17097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B Recommendation = USPSTF recommends this service. There is high certainty that the net benefit is moderate or there is moderate certainty that the net benefit is moderate.</a:t>
            </a:r>
          </a:p>
          <a:p>
            <a:endParaRPr lang="en-US" sz="2200" dirty="0"/>
          </a:p>
        </p:txBody>
      </p:sp>
    </p:spTree>
    <p:extLst>
      <p:ext uri="{BB962C8B-B14F-4D97-AF65-F5344CB8AC3E}">
        <p14:creationId xmlns:p14="http://schemas.microsoft.com/office/powerpoint/2010/main" val="133220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8415"/>
            <a:ext cx="10515600" cy="1325563"/>
          </a:xfrm>
        </p:spPr>
        <p:txBody>
          <a:bodyPr/>
          <a:lstStyle/>
          <a:p>
            <a:r>
              <a:rPr lang="en-US" dirty="0"/>
              <a:t>USPSTF Net Benefit Grade</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87972" y="1363794"/>
            <a:ext cx="10515600" cy="345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dirty="0">
                <a:latin typeface="+mn-lt"/>
              </a:rPr>
              <a:t>USPSTF has moderate certainty that screening for TBi in persons at increased risk of infection provides a moderate net benefit</a:t>
            </a:r>
          </a:p>
          <a:p>
            <a:r>
              <a:rPr lang="en-US" sz="2900" dirty="0">
                <a:latin typeface="+mn-lt"/>
              </a:rPr>
              <a:t>Treatment of TBi provides moderate benefit in preventing progression to active TB and harms of screening and treatment are small </a:t>
            </a:r>
          </a:p>
          <a:p>
            <a:pPr marL="0" indent="0">
              <a:buNone/>
            </a:pPr>
            <a:r>
              <a:rPr lang="en-US" sz="2900" dirty="0">
                <a:latin typeface="+mn-lt"/>
              </a:rPr>
              <a:t>	100,000 screened:</a:t>
            </a:r>
          </a:p>
          <a:p>
            <a:pPr lvl="3">
              <a:buFont typeface="Wingdings" panose="05000000000000000000" pitchFamily="2" charset="2"/>
              <a:buChar char="Ø"/>
            </a:pPr>
            <a:r>
              <a:rPr lang="en-US" sz="2400" dirty="0">
                <a:latin typeface="+mn-lt"/>
              </a:rPr>
              <a:t>52-146 active TB cases averted</a:t>
            </a:r>
          </a:p>
          <a:p>
            <a:pPr lvl="3">
              <a:buFont typeface="Wingdings" panose="05000000000000000000" pitchFamily="2" charset="2"/>
              <a:buChar char="Ø"/>
            </a:pPr>
            <a:r>
              <a:rPr lang="en-US" sz="2400" dirty="0">
                <a:latin typeface="+mn-lt"/>
              </a:rPr>
              <a:t>7-67 with Hepatotoxicity</a:t>
            </a:r>
          </a:p>
          <a:p>
            <a:pPr lvl="3">
              <a:buFont typeface="Wingdings" panose="05000000000000000000" pitchFamily="2" charset="2"/>
              <a:buChar char="Ø"/>
            </a:pPr>
            <a:r>
              <a:rPr lang="en-US" sz="2400" dirty="0">
                <a:latin typeface="+mn-lt"/>
              </a:rPr>
              <a:t>Need to treat 111-314 TBi cases to avert 1 case of TBi progressing to TB</a:t>
            </a:r>
          </a:p>
        </p:txBody>
      </p:sp>
    </p:spTree>
    <p:extLst>
      <p:ext uri="{BB962C8B-B14F-4D97-AF65-F5344CB8AC3E}">
        <p14:creationId xmlns:p14="http://schemas.microsoft.com/office/powerpoint/2010/main" val="1966745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8415"/>
            <a:ext cx="10515600" cy="1325563"/>
          </a:xfrm>
        </p:spPr>
        <p:txBody>
          <a:bodyPr/>
          <a:lstStyle/>
          <a:p>
            <a:r>
              <a:rPr lang="en-US" dirty="0"/>
              <a:t>Targeted Testing -- Who is at Risk? </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87972" y="1702117"/>
            <a:ext cx="10515600" cy="345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latin typeface="+mn-lt"/>
              </a:rPr>
              <a:t>Two broad categories</a:t>
            </a:r>
          </a:p>
          <a:p>
            <a:pPr lvl="2">
              <a:buFont typeface="Roboto" panose="02000000000000000000" pitchFamily="2" charset="0"/>
              <a:buChar char="‐"/>
            </a:pPr>
            <a:r>
              <a:rPr lang="en-US" sz="3200" dirty="0">
                <a:latin typeface="+mn-lt"/>
              </a:rPr>
              <a:t>At high risk for exposure to infection with </a:t>
            </a:r>
            <a:r>
              <a:rPr lang="en-US" sz="3200" i="1" dirty="0" err="1">
                <a:latin typeface="+mn-lt"/>
              </a:rPr>
              <a:t>M.tuberculosis</a:t>
            </a:r>
            <a:endParaRPr lang="en-US" sz="3200" i="1" dirty="0">
              <a:latin typeface="+mn-lt"/>
            </a:endParaRPr>
          </a:p>
          <a:p>
            <a:pPr lvl="2">
              <a:buFont typeface="Roboto" panose="02000000000000000000" pitchFamily="2" charset="0"/>
              <a:buChar char="‐"/>
            </a:pPr>
            <a:r>
              <a:rPr lang="en-US" sz="3200" dirty="0">
                <a:latin typeface="+mn-lt"/>
              </a:rPr>
              <a:t>At high risk of progression to TB disease once infected with </a:t>
            </a:r>
            <a:r>
              <a:rPr lang="en-US" sz="3200" i="1" dirty="0" err="1">
                <a:latin typeface="+mn-lt"/>
              </a:rPr>
              <a:t>M.tuberculosis</a:t>
            </a:r>
            <a:endParaRPr lang="en-US" sz="3200" i="1" dirty="0">
              <a:latin typeface="+mn-lt"/>
            </a:endParaRPr>
          </a:p>
        </p:txBody>
      </p:sp>
    </p:spTree>
    <p:extLst>
      <p:ext uri="{BB962C8B-B14F-4D97-AF65-F5344CB8AC3E}">
        <p14:creationId xmlns:p14="http://schemas.microsoft.com/office/powerpoint/2010/main" val="1766859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02477"/>
            <a:ext cx="10515600" cy="1501501"/>
          </a:xfrm>
        </p:spPr>
        <p:txBody>
          <a:bodyPr>
            <a:normAutofit/>
          </a:bodyPr>
          <a:lstStyle/>
          <a:p>
            <a:r>
              <a:rPr lang="en-US" sz="4000" dirty="0"/>
              <a:t>Targeted testing Risk Factors for TBi</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987972" y="1702117"/>
            <a:ext cx="10515600" cy="345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i="1" dirty="0">
              <a:latin typeface="+mn-lt"/>
            </a:endParaRPr>
          </a:p>
        </p:txBody>
      </p:sp>
      <p:pic>
        <p:nvPicPr>
          <p:cNvPr id="3" name="Picture 2" descr="A table chart showing risk for infection or exposure compared to risk for progression.  ">
            <a:extLst>
              <a:ext uri="{FF2B5EF4-FFF2-40B4-BE49-F238E27FC236}">
                <a16:creationId xmlns:a16="http://schemas.microsoft.com/office/drawing/2014/main" id="{99DB9D71-71FF-F1EE-114C-E34B3357124E}"/>
              </a:ext>
            </a:extLst>
          </p:cNvPr>
          <p:cNvPicPr>
            <a:picLocks noChangeAspect="1"/>
          </p:cNvPicPr>
          <p:nvPr/>
        </p:nvPicPr>
        <p:blipFill>
          <a:blip r:embed="rId3"/>
          <a:stretch>
            <a:fillRect/>
          </a:stretch>
        </p:blipFill>
        <p:spPr>
          <a:xfrm>
            <a:off x="86710" y="1075078"/>
            <a:ext cx="12105290" cy="5680445"/>
          </a:xfrm>
          <a:prstGeom prst="rect">
            <a:avLst/>
          </a:prstGeom>
        </p:spPr>
      </p:pic>
      <p:pic>
        <p:nvPicPr>
          <p:cNvPr id="4" name="Picture 3">
            <a:extLst>
              <a:ext uri="{FF2B5EF4-FFF2-40B4-BE49-F238E27FC236}">
                <a16:creationId xmlns:a16="http://schemas.microsoft.com/office/drawing/2014/main" id="{FD2F8E74-A840-7A15-998E-552858C694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710" y="6639689"/>
            <a:ext cx="4572396" cy="231668"/>
          </a:xfrm>
          <a:prstGeom prst="rect">
            <a:avLst/>
          </a:prstGeom>
        </p:spPr>
      </p:pic>
    </p:spTree>
    <p:extLst>
      <p:ext uri="{BB962C8B-B14F-4D97-AF65-F5344CB8AC3E}">
        <p14:creationId xmlns:p14="http://schemas.microsoft.com/office/powerpoint/2010/main" val="2652297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8415"/>
            <a:ext cx="10515600" cy="1325563"/>
          </a:xfrm>
        </p:spPr>
        <p:txBody>
          <a:bodyPr/>
          <a:lstStyle/>
          <a:p>
            <a:r>
              <a:rPr lang="en-US" dirty="0"/>
              <a:t>Case Study</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87972" y="1702117"/>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mn-lt"/>
              </a:rPr>
              <a:t>47-year-old Hispanic male from Bolivia immigrated to us 4 years ago</a:t>
            </a:r>
          </a:p>
          <a:p>
            <a:pPr marL="0" indent="0">
              <a:buNone/>
            </a:pPr>
            <a:endParaRPr lang="en-US" sz="1800" dirty="0">
              <a:latin typeface="+mn-lt"/>
            </a:endParaRPr>
          </a:p>
          <a:p>
            <a:pPr lvl="1">
              <a:lnSpc>
                <a:spcPct val="100000"/>
              </a:lnSpc>
            </a:pPr>
            <a:r>
              <a:rPr lang="en-US" sz="3200" dirty="0">
                <a:latin typeface="+mn-lt"/>
              </a:rPr>
              <a:t>Known contact of infectious TB case</a:t>
            </a:r>
          </a:p>
          <a:p>
            <a:pPr lvl="1">
              <a:lnSpc>
                <a:spcPct val="100000"/>
              </a:lnSpc>
            </a:pPr>
            <a:r>
              <a:rPr lang="en-US" sz="3200" dirty="0">
                <a:latin typeface="+mn-lt"/>
              </a:rPr>
              <a:t>TST = 5 mm of induration</a:t>
            </a:r>
          </a:p>
          <a:p>
            <a:pPr lvl="1">
              <a:lnSpc>
                <a:spcPct val="100000"/>
              </a:lnSpc>
            </a:pPr>
            <a:r>
              <a:rPr lang="en-US" sz="3200" dirty="0">
                <a:latin typeface="+mn-lt"/>
              </a:rPr>
              <a:t>3 months later TST = 23 mm of induration</a:t>
            </a:r>
          </a:p>
          <a:p>
            <a:pPr lvl="1">
              <a:lnSpc>
                <a:spcPct val="100000"/>
              </a:lnSpc>
            </a:pPr>
            <a:r>
              <a:rPr lang="en-US" sz="3200" dirty="0">
                <a:latin typeface="+mn-lt"/>
              </a:rPr>
              <a:t>No symptoms of TB disease</a:t>
            </a:r>
          </a:p>
        </p:txBody>
      </p:sp>
    </p:spTree>
    <p:extLst>
      <p:ext uri="{BB962C8B-B14F-4D97-AF65-F5344CB8AC3E}">
        <p14:creationId xmlns:p14="http://schemas.microsoft.com/office/powerpoint/2010/main" val="2004431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8415"/>
            <a:ext cx="10515600" cy="1325563"/>
          </a:xfrm>
        </p:spPr>
        <p:txBody>
          <a:bodyPr>
            <a:normAutofit/>
          </a:bodyPr>
          <a:lstStyle/>
          <a:p>
            <a:r>
              <a:rPr lang="en-US" sz="4800" dirty="0"/>
              <a:t>Question</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87972" y="1702117"/>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mn-lt"/>
              </a:rPr>
              <a:t>What are this patient’s risk factors for TB infection or disease?</a:t>
            </a:r>
          </a:p>
          <a:p>
            <a:pPr marL="0" indent="0">
              <a:buNone/>
            </a:pPr>
            <a:r>
              <a:rPr lang="en-US" sz="3600" dirty="0">
                <a:latin typeface="+mn-lt"/>
              </a:rPr>
              <a:t>	A. Contact to an infectious TB case</a:t>
            </a:r>
          </a:p>
          <a:p>
            <a:pPr marL="0" indent="0">
              <a:buNone/>
            </a:pPr>
            <a:r>
              <a:rPr lang="en-US" sz="3600" dirty="0">
                <a:latin typeface="+mn-lt"/>
              </a:rPr>
              <a:t>	B. Immigration from Bolivia</a:t>
            </a:r>
          </a:p>
          <a:p>
            <a:pPr marL="0" indent="0">
              <a:buNone/>
            </a:pPr>
            <a:r>
              <a:rPr lang="en-US" sz="3600" dirty="0">
                <a:latin typeface="+mn-lt"/>
              </a:rPr>
              <a:t>	C. TST 5 mm</a:t>
            </a:r>
          </a:p>
          <a:p>
            <a:pPr marL="0" indent="0">
              <a:buNone/>
            </a:pPr>
            <a:r>
              <a:rPr lang="en-US" sz="3600" dirty="0">
                <a:latin typeface="+mn-lt"/>
              </a:rPr>
              <a:t>	D. TST 23 mm</a:t>
            </a:r>
          </a:p>
          <a:p>
            <a:pPr marL="0" indent="0">
              <a:buNone/>
            </a:pPr>
            <a:r>
              <a:rPr lang="en-US" sz="3600" dirty="0">
                <a:latin typeface="+mn-lt"/>
              </a:rPr>
              <a:t>	E. All of the above</a:t>
            </a:r>
          </a:p>
        </p:txBody>
      </p:sp>
    </p:spTree>
    <p:extLst>
      <p:ext uri="{BB962C8B-B14F-4D97-AF65-F5344CB8AC3E}">
        <p14:creationId xmlns:p14="http://schemas.microsoft.com/office/powerpoint/2010/main" val="3489605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65C99-52B1-47AC-72DF-74BD8446F09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Sample TB Risk Assessment Tool</a:t>
            </a:r>
          </a:p>
        </p:txBody>
      </p:sp>
      <p:pic>
        <p:nvPicPr>
          <p:cNvPr id="5" name="Picture 4" descr="A sample of a tb risk assessment tool. ">
            <a:extLst>
              <a:ext uri="{FF2B5EF4-FFF2-40B4-BE49-F238E27FC236}">
                <a16:creationId xmlns:a16="http://schemas.microsoft.com/office/drawing/2014/main" id="{E46D9523-F2BD-2268-461D-BFDF38772F51}"/>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618164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kern="1200" dirty="0">
                <a:solidFill>
                  <a:schemeClr val="tx1"/>
                </a:solidFill>
                <a:latin typeface="+mj-lt"/>
                <a:ea typeface="+mj-ea"/>
                <a:cs typeface="+mj-cs"/>
              </a:rPr>
              <a:t>Test the identified risk categories people-</a:t>
            </a:r>
            <a:r>
              <a:rPr lang="en-US" sz="3700" kern="1200" dirty="0" err="1">
                <a:solidFill>
                  <a:schemeClr val="tx1"/>
                </a:solidFill>
                <a:latin typeface="+mj-lt"/>
                <a:ea typeface="+mj-ea"/>
                <a:cs typeface="+mj-cs"/>
              </a:rPr>
              <a:t>TBi</a:t>
            </a:r>
            <a:r>
              <a:rPr lang="en-US" sz="3700" kern="1200" dirty="0">
                <a:solidFill>
                  <a:schemeClr val="tx1"/>
                </a:solidFill>
                <a:latin typeface="+mj-lt"/>
                <a:ea typeface="+mj-ea"/>
                <a:cs typeface="+mj-cs"/>
              </a:rPr>
              <a:t> Tests for Screening</a:t>
            </a:r>
          </a:p>
        </p:txBody>
      </p:sp>
      <p:sp>
        <p:nvSpPr>
          <p:cNvPr id="24"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8" descr="A blue poster with text and images of a test tube and a measuring tape">
            <a:extLst>
              <a:ext uri="{FF2B5EF4-FFF2-40B4-BE49-F238E27FC236}">
                <a16:creationId xmlns:a16="http://schemas.microsoft.com/office/drawing/2014/main" id="{5637B9EB-FAD5-A49B-87F5-D6951C0CF18A}"/>
              </a:ext>
            </a:extLst>
          </p:cNvPr>
          <p:cNvPicPr>
            <a:picLocks noChangeAspect="1"/>
          </p:cNvPicPr>
          <p:nvPr/>
        </p:nvPicPr>
        <p:blipFill>
          <a:blip r:embed="rId3"/>
          <a:stretch>
            <a:fillRect/>
          </a:stretch>
        </p:blipFill>
        <p:spPr>
          <a:xfrm>
            <a:off x="4171308" y="1122363"/>
            <a:ext cx="7850389" cy="4690607"/>
          </a:xfrm>
          <a:prstGeom prst="rect">
            <a:avLst/>
          </a:prstGeom>
        </p:spPr>
      </p:pic>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987972" y="1702117"/>
            <a:ext cx="10515600" cy="345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i="1" dirty="0">
              <a:latin typeface="+mn-lt"/>
            </a:endParaRPr>
          </a:p>
        </p:txBody>
      </p:sp>
    </p:spTree>
    <p:extLst>
      <p:ext uri="{BB962C8B-B14F-4D97-AF65-F5344CB8AC3E}">
        <p14:creationId xmlns:p14="http://schemas.microsoft.com/office/powerpoint/2010/main" val="1970164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91704"/>
            <a:ext cx="10515600" cy="1325563"/>
          </a:xfrm>
        </p:spPr>
        <p:txBody>
          <a:bodyPr>
            <a:normAutofit/>
          </a:bodyPr>
          <a:lstStyle/>
          <a:p>
            <a:r>
              <a:rPr lang="en-US" sz="4800" dirty="0"/>
              <a:t>Question </a:t>
            </a:r>
            <a:r>
              <a:rPr lang="en-US" sz="4800" dirty="0">
                <a:solidFill>
                  <a:schemeClr val="bg2"/>
                </a:solidFill>
              </a:rPr>
              <a:t>1</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292213"/>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mn-lt"/>
              </a:rPr>
              <a:t>44-year-old immigrated from Bangladesh immigrated 2 months ago</a:t>
            </a:r>
          </a:p>
          <a:p>
            <a:pPr marL="0" indent="0">
              <a:buNone/>
            </a:pPr>
            <a:endParaRPr lang="en-US" sz="1200" dirty="0">
              <a:latin typeface="+mn-lt"/>
            </a:endParaRPr>
          </a:p>
          <a:p>
            <a:pPr marL="457200" lvl="1" indent="0">
              <a:buNone/>
            </a:pPr>
            <a:r>
              <a:rPr lang="en-US" sz="3200" dirty="0">
                <a:latin typeface="+mn-lt"/>
              </a:rPr>
              <a:t>How will you screen for TB on the initial office visit?</a:t>
            </a:r>
          </a:p>
          <a:p>
            <a:pPr marL="1371600" lvl="3" indent="0">
              <a:buNone/>
            </a:pPr>
            <a:r>
              <a:rPr lang="en-US" sz="2800" dirty="0">
                <a:latin typeface="+mn-lt"/>
              </a:rPr>
              <a:t>A. TST </a:t>
            </a:r>
          </a:p>
          <a:p>
            <a:pPr marL="1371600" lvl="3" indent="0">
              <a:buNone/>
            </a:pPr>
            <a:r>
              <a:rPr lang="en-US" sz="2800" dirty="0">
                <a:latin typeface="+mn-lt"/>
              </a:rPr>
              <a:t>B. QFT-G </a:t>
            </a:r>
          </a:p>
          <a:p>
            <a:pPr marL="1371600" lvl="3" indent="0">
              <a:buNone/>
            </a:pPr>
            <a:r>
              <a:rPr lang="en-US" sz="2800" dirty="0">
                <a:latin typeface="+mn-lt"/>
              </a:rPr>
              <a:t>C. CXR</a:t>
            </a:r>
          </a:p>
          <a:p>
            <a:pPr marL="1371600" lvl="3" indent="0">
              <a:buNone/>
            </a:pPr>
            <a:r>
              <a:rPr lang="en-US" sz="2800" dirty="0">
                <a:latin typeface="+mn-lt"/>
              </a:rPr>
              <a:t>D. TB Symptoms </a:t>
            </a:r>
          </a:p>
          <a:p>
            <a:pPr marL="1371600" lvl="3" indent="0">
              <a:buNone/>
            </a:pPr>
            <a:r>
              <a:rPr lang="en-US" sz="2800" dirty="0">
                <a:latin typeface="+mn-lt"/>
              </a:rPr>
              <a:t>E. Answers A and C</a:t>
            </a:r>
          </a:p>
          <a:p>
            <a:pPr marL="1371600" lvl="3" indent="0">
              <a:buNone/>
            </a:pPr>
            <a:r>
              <a:rPr lang="en-US" sz="2800" dirty="0">
                <a:latin typeface="+mn-lt"/>
              </a:rPr>
              <a:t>F. Answers B and D</a:t>
            </a:r>
          </a:p>
        </p:txBody>
      </p:sp>
    </p:spTree>
    <p:extLst>
      <p:ext uri="{BB962C8B-B14F-4D97-AF65-F5344CB8AC3E}">
        <p14:creationId xmlns:p14="http://schemas.microsoft.com/office/powerpoint/2010/main" val="26300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a:t>
            </a:r>
          </a:p>
        </p:txBody>
      </p:sp>
      <p:sp>
        <p:nvSpPr>
          <p:cNvPr id="7" name="Content Placeholder 2">
            <a:extLst>
              <a:ext uri="{FF2B5EF4-FFF2-40B4-BE49-F238E27FC236}">
                <a16:creationId xmlns:a16="http://schemas.microsoft.com/office/drawing/2014/main" id="{01DDCBBC-4823-4653-C768-450585BB1A11}"/>
              </a:ext>
            </a:extLst>
          </p:cNvPr>
          <p:cNvSpPr txBox="1">
            <a:spLocks noGrp="1"/>
          </p:cNvSpPr>
          <p:nvPr>
            <p:ph idx="1"/>
          </p:nvPr>
        </p:nvSpPr>
        <p:spPr>
          <a:xfrm>
            <a:off x="609600" y="1600200"/>
            <a:ext cx="11087100" cy="4367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No disclosures</a:t>
            </a:r>
          </a:p>
          <a:p>
            <a:r>
              <a:rPr lang="en-US" sz="3600" dirty="0"/>
              <a:t>No conflicts of interest</a:t>
            </a: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93314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91704"/>
            <a:ext cx="10515600" cy="1325563"/>
          </a:xfrm>
        </p:spPr>
        <p:txBody>
          <a:bodyPr>
            <a:normAutofit/>
          </a:bodyPr>
          <a:lstStyle/>
          <a:p>
            <a:r>
              <a:rPr lang="en-US" sz="4800" dirty="0"/>
              <a:t>Tests for TB infection</a:t>
            </a:r>
          </a:p>
        </p:txBody>
      </p:sp>
      <p:pic>
        <p:nvPicPr>
          <p:cNvPr id="5" name="Picture 4" descr="A close-up of a forearm to show a tb test on skin.">
            <a:extLst>
              <a:ext uri="{FF2B5EF4-FFF2-40B4-BE49-F238E27FC236}">
                <a16:creationId xmlns:a16="http://schemas.microsoft.com/office/drawing/2014/main" id="{3B245843-48E6-5998-8695-55390554C5F3}"/>
              </a:ext>
            </a:extLst>
          </p:cNvPr>
          <p:cNvPicPr>
            <a:picLocks noChangeAspect="1"/>
          </p:cNvPicPr>
          <p:nvPr/>
        </p:nvPicPr>
        <p:blipFill>
          <a:blip r:embed="rId3"/>
          <a:stretch>
            <a:fillRect/>
          </a:stretch>
        </p:blipFill>
        <p:spPr>
          <a:xfrm>
            <a:off x="1027983" y="1339851"/>
            <a:ext cx="3039519" cy="3219179"/>
          </a:xfrm>
          <a:prstGeom prst="rect">
            <a:avLst/>
          </a:prstGeom>
        </p:spPr>
      </p:pic>
      <p:sp>
        <p:nvSpPr>
          <p:cNvPr id="7" name="Content Placeholder 2">
            <a:extLst>
              <a:ext uri="{FF2B5EF4-FFF2-40B4-BE49-F238E27FC236}">
                <a16:creationId xmlns:a16="http://schemas.microsoft.com/office/drawing/2014/main" id="{8E148549-193A-94AB-72EA-B10C094DF42F}"/>
              </a:ext>
            </a:extLst>
          </p:cNvPr>
          <p:cNvSpPr txBox="1">
            <a:spLocks/>
          </p:cNvSpPr>
          <p:nvPr/>
        </p:nvSpPr>
        <p:spPr>
          <a:xfrm>
            <a:off x="976854" y="4607973"/>
            <a:ext cx="4273064" cy="13255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2"/>
                </a:solidFill>
                <a:latin typeface="+mn-lt"/>
              </a:rPr>
              <a:t>Neither TB test differentiate between TBi and Active TB Disease</a:t>
            </a:r>
          </a:p>
        </p:txBody>
      </p:sp>
      <p:pic>
        <p:nvPicPr>
          <p:cNvPr id="3" name="Picture 2" descr="Test tubes with labels.">
            <a:extLst>
              <a:ext uri="{FF2B5EF4-FFF2-40B4-BE49-F238E27FC236}">
                <a16:creationId xmlns:a16="http://schemas.microsoft.com/office/drawing/2014/main" id="{93CF9549-CC7C-0F5C-A4B6-7DF8983DD571}"/>
              </a:ext>
            </a:extLst>
          </p:cNvPr>
          <p:cNvPicPr>
            <a:picLocks noChangeAspect="1"/>
          </p:cNvPicPr>
          <p:nvPr/>
        </p:nvPicPr>
        <p:blipFill>
          <a:blip r:embed="rId4"/>
          <a:stretch>
            <a:fillRect/>
          </a:stretch>
        </p:blipFill>
        <p:spPr>
          <a:xfrm>
            <a:off x="5386196" y="1373517"/>
            <a:ext cx="6314444" cy="1912270"/>
          </a:xfrm>
          <a:prstGeom prst="rect">
            <a:avLst/>
          </a:prstGeom>
        </p:spPr>
      </p:pic>
      <p:pic>
        <p:nvPicPr>
          <p:cNvPr id="4" name="Picture 3" descr="Chart showing how to interpret results.">
            <a:extLst>
              <a:ext uri="{FF2B5EF4-FFF2-40B4-BE49-F238E27FC236}">
                <a16:creationId xmlns:a16="http://schemas.microsoft.com/office/drawing/2014/main" id="{27568FD8-06A5-16EA-744F-F0D9222EF80D}"/>
              </a:ext>
            </a:extLst>
          </p:cNvPr>
          <p:cNvPicPr>
            <a:picLocks noChangeAspect="1"/>
          </p:cNvPicPr>
          <p:nvPr/>
        </p:nvPicPr>
        <p:blipFill>
          <a:blip r:embed="rId5"/>
          <a:stretch>
            <a:fillRect/>
          </a:stretch>
        </p:blipFill>
        <p:spPr>
          <a:xfrm>
            <a:off x="5407218" y="3548484"/>
            <a:ext cx="6314444" cy="3054361"/>
          </a:xfrm>
          <a:prstGeom prst="rect">
            <a:avLst/>
          </a:prstGeom>
        </p:spPr>
      </p:pic>
    </p:spTree>
    <p:extLst>
      <p:ext uri="{BB962C8B-B14F-4D97-AF65-F5344CB8AC3E}">
        <p14:creationId xmlns:p14="http://schemas.microsoft.com/office/powerpoint/2010/main" val="980355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91704"/>
            <a:ext cx="10515600" cy="1325563"/>
          </a:xfrm>
        </p:spPr>
        <p:txBody>
          <a:bodyPr>
            <a:normAutofit/>
          </a:bodyPr>
          <a:lstStyle/>
          <a:p>
            <a:r>
              <a:rPr lang="en-US" sz="4800" dirty="0"/>
              <a:t>Tuberculin Skin Test (TST)</a:t>
            </a:r>
          </a:p>
        </p:txBody>
      </p:sp>
      <p:pic>
        <p:nvPicPr>
          <p:cNvPr id="6" name="Picture 5" descr="A person performing a tb test. ">
            <a:extLst>
              <a:ext uri="{FF2B5EF4-FFF2-40B4-BE49-F238E27FC236}">
                <a16:creationId xmlns:a16="http://schemas.microsoft.com/office/drawing/2014/main" id="{35F86721-F4C8-52EA-7CF5-8AE9906E52C2}"/>
              </a:ext>
            </a:extLst>
          </p:cNvPr>
          <p:cNvPicPr>
            <a:picLocks noChangeAspect="1"/>
          </p:cNvPicPr>
          <p:nvPr/>
        </p:nvPicPr>
        <p:blipFill>
          <a:blip r:embed="rId3"/>
          <a:stretch>
            <a:fillRect/>
          </a:stretch>
        </p:blipFill>
        <p:spPr>
          <a:xfrm>
            <a:off x="1191445" y="1482540"/>
            <a:ext cx="2883941" cy="1872512"/>
          </a:xfrm>
          <a:prstGeom prst="rect">
            <a:avLst/>
          </a:prstGeom>
        </p:spPr>
      </p:pic>
      <p:pic>
        <p:nvPicPr>
          <p:cNvPr id="8" name="Picture 7" descr="A close-up of a forearm to show a tb test on skin.">
            <a:extLst>
              <a:ext uri="{FF2B5EF4-FFF2-40B4-BE49-F238E27FC236}">
                <a16:creationId xmlns:a16="http://schemas.microsoft.com/office/drawing/2014/main" id="{92B48483-BA83-E025-A691-9A653DB7323C}"/>
              </a:ext>
            </a:extLst>
          </p:cNvPr>
          <p:cNvPicPr>
            <a:picLocks noChangeAspect="1"/>
          </p:cNvPicPr>
          <p:nvPr/>
        </p:nvPicPr>
        <p:blipFill>
          <a:blip r:embed="rId4"/>
          <a:stretch>
            <a:fillRect/>
          </a:stretch>
        </p:blipFill>
        <p:spPr>
          <a:xfrm>
            <a:off x="6977391" y="1429271"/>
            <a:ext cx="2933862" cy="1925781"/>
          </a:xfrm>
          <a:prstGeom prst="rect">
            <a:avLst/>
          </a:prstGeom>
        </p:spPr>
      </p:pic>
      <p:sp>
        <p:nvSpPr>
          <p:cNvPr id="9" name="Content Placeholder 2">
            <a:extLst>
              <a:ext uri="{FF2B5EF4-FFF2-40B4-BE49-F238E27FC236}">
                <a16:creationId xmlns:a16="http://schemas.microsoft.com/office/drawing/2014/main" id="{BA79D762-AC9D-9B49-C340-197352C062F3}"/>
              </a:ext>
            </a:extLst>
          </p:cNvPr>
          <p:cNvSpPr txBox="1">
            <a:spLocks/>
          </p:cNvSpPr>
          <p:nvPr/>
        </p:nvSpPr>
        <p:spPr>
          <a:xfrm>
            <a:off x="1324302" y="3490306"/>
            <a:ext cx="2814145" cy="15861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00" dirty="0">
                <a:latin typeface="+mn-lt"/>
              </a:rPr>
              <a:t>TST (5TU of PPD) placed intradermally, and a wheal MUST be raised for accurate reading</a:t>
            </a:r>
          </a:p>
          <a:p>
            <a:pPr marL="0" indent="0">
              <a:buNone/>
            </a:pPr>
            <a:endParaRPr lang="en-US" sz="2000" dirty="0">
              <a:latin typeface="+mn-lt"/>
            </a:endParaRPr>
          </a:p>
        </p:txBody>
      </p:sp>
      <p:sp>
        <p:nvSpPr>
          <p:cNvPr id="10" name="Content Placeholder 2">
            <a:extLst>
              <a:ext uri="{FF2B5EF4-FFF2-40B4-BE49-F238E27FC236}">
                <a16:creationId xmlns:a16="http://schemas.microsoft.com/office/drawing/2014/main" id="{954D6694-AADA-F5F0-ED11-0808A959FF1C}"/>
              </a:ext>
            </a:extLst>
          </p:cNvPr>
          <p:cNvSpPr txBox="1">
            <a:spLocks/>
          </p:cNvSpPr>
          <p:nvPr/>
        </p:nvSpPr>
        <p:spPr>
          <a:xfrm>
            <a:off x="7070834" y="3490306"/>
            <a:ext cx="2706413" cy="1324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n-lt"/>
              </a:rPr>
              <a:t>Induration MUST be read 48-72 hours after placement in mm</a:t>
            </a:r>
          </a:p>
          <a:p>
            <a:pPr marL="0" indent="0">
              <a:buNone/>
            </a:pPr>
            <a:endParaRPr lang="en-US" sz="2000" dirty="0">
              <a:latin typeface="+mn-lt"/>
            </a:endParaRPr>
          </a:p>
        </p:txBody>
      </p:sp>
      <p:sp>
        <p:nvSpPr>
          <p:cNvPr id="12" name="TextBox 11">
            <a:extLst>
              <a:ext uri="{FF2B5EF4-FFF2-40B4-BE49-F238E27FC236}">
                <a16:creationId xmlns:a16="http://schemas.microsoft.com/office/drawing/2014/main" id="{4316B945-2DBB-650B-F4B0-10D0465483FD}"/>
              </a:ext>
            </a:extLst>
          </p:cNvPr>
          <p:cNvSpPr txBox="1"/>
          <p:nvPr/>
        </p:nvSpPr>
        <p:spPr>
          <a:xfrm>
            <a:off x="1550933" y="4828564"/>
            <a:ext cx="7776997" cy="1200329"/>
          </a:xfrm>
          <a:prstGeom prst="rect">
            <a:avLst/>
          </a:prstGeom>
          <a:noFill/>
        </p:spPr>
        <p:txBody>
          <a:bodyPr wrap="square">
            <a:spAutoFit/>
          </a:bodyPr>
          <a:lstStyle/>
          <a:p>
            <a:pPr marL="285750" indent="-285750">
              <a:buFont typeface="Arial" panose="020B0604020202020204" pitchFamily="34" charset="0"/>
              <a:buChar char="•"/>
            </a:pPr>
            <a:r>
              <a:rPr lang="en-US" dirty="0"/>
              <a:t>Interpretation is based on risk category and the size of the induration</a:t>
            </a:r>
          </a:p>
          <a:p>
            <a:pPr marL="285750" indent="-285750">
              <a:buFont typeface="Arial" panose="020B0604020202020204" pitchFamily="34" charset="0"/>
              <a:buChar char="•"/>
            </a:pPr>
            <a:r>
              <a:rPr lang="en-US" dirty="0"/>
              <a:t>TST must be repeated if not measured in mm and recorded</a:t>
            </a:r>
          </a:p>
          <a:p>
            <a:pPr marL="285750" indent="-285750">
              <a:buFont typeface="Arial" panose="020B0604020202020204" pitchFamily="34" charset="0"/>
              <a:buChar char="•"/>
            </a:pPr>
            <a:r>
              <a:rPr lang="en-US" dirty="0"/>
              <a:t>TST is affected by BCG</a:t>
            </a:r>
          </a:p>
          <a:p>
            <a:pPr marL="285750" indent="-285750">
              <a:buFont typeface="Arial" panose="020B0604020202020204" pitchFamily="34" charset="0"/>
              <a:buChar char="•"/>
            </a:pPr>
            <a:r>
              <a:rPr lang="en-US" dirty="0"/>
              <a:t>Requires two visits </a:t>
            </a:r>
          </a:p>
        </p:txBody>
      </p:sp>
    </p:spTree>
    <p:extLst>
      <p:ext uri="{BB962C8B-B14F-4D97-AF65-F5344CB8AC3E}">
        <p14:creationId xmlns:p14="http://schemas.microsoft.com/office/powerpoint/2010/main" val="880979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767255" y="373008"/>
            <a:ext cx="10515600" cy="1325563"/>
          </a:xfrm>
        </p:spPr>
        <p:txBody>
          <a:bodyPr>
            <a:normAutofit/>
          </a:bodyPr>
          <a:lstStyle/>
          <a:p>
            <a:r>
              <a:rPr lang="en-US" sz="4000" dirty="0"/>
              <a:t>Interferon Gamma Release Assay (IGRA-QFT-G Plus, T-Spot)</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623289"/>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3000" dirty="0">
                <a:latin typeface="+mn-lt"/>
              </a:rPr>
              <a:t>No cross reactivity </a:t>
            </a:r>
          </a:p>
          <a:p>
            <a:pPr lvl="1">
              <a:buFont typeface="Wingdings" panose="05000000000000000000" pitchFamily="2" charset="2"/>
              <a:buChar char="Ø"/>
            </a:pPr>
            <a:r>
              <a:rPr lang="en-US" sz="3000" dirty="0">
                <a:latin typeface="+mn-lt"/>
              </a:rPr>
              <a:t>With the BCG</a:t>
            </a:r>
          </a:p>
          <a:p>
            <a:pPr lvl="1">
              <a:buFont typeface="Wingdings" panose="05000000000000000000" pitchFamily="2" charset="2"/>
              <a:buChar char="Ø"/>
            </a:pPr>
            <a:r>
              <a:rPr lang="en-US" sz="3000" dirty="0">
                <a:latin typeface="+mn-lt"/>
              </a:rPr>
              <a:t>With most Non-tubercular Mycobacteria except </a:t>
            </a:r>
            <a:r>
              <a:rPr lang="en-US" sz="3000" dirty="0" err="1">
                <a:latin typeface="+mn-lt"/>
              </a:rPr>
              <a:t>M.kansasii</a:t>
            </a:r>
            <a:r>
              <a:rPr lang="en-US" sz="3000" dirty="0">
                <a:latin typeface="+mn-lt"/>
              </a:rPr>
              <a:t>, </a:t>
            </a:r>
            <a:r>
              <a:rPr lang="en-US" sz="3000" dirty="0" err="1">
                <a:latin typeface="+mn-lt"/>
              </a:rPr>
              <a:t>M.szulgai</a:t>
            </a:r>
            <a:r>
              <a:rPr lang="en-US" sz="3000" dirty="0">
                <a:latin typeface="+mn-lt"/>
              </a:rPr>
              <a:t>, M. </a:t>
            </a:r>
            <a:r>
              <a:rPr lang="en-US" sz="3000" dirty="0" err="1">
                <a:latin typeface="+mn-lt"/>
              </a:rPr>
              <a:t>flavescens</a:t>
            </a:r>
            <a:r>
              <a:rPr lang="en-US" sz="3000" dirty="0">
                <a:latin typeface="+mn-lt"/>
              </a:rPr>
              <a:t> and M </a:t>
            </a:r>
            <a:r>
              <a:rPr lang="en-US" sz="3000" dirty="0" err="1">
                <a:latin typeface="+mn-lt"/>
              </a:rPr>
              <a:t>marinum</a:t>
            </a:r>
            <a:endParaRPr lang="en-US" sz="3000" dirty="0">
              <a:latin typeface="+mn-lt"/>
            </a:endParaRPr>
          </a:p>
          <a:p>
            <a:pPr>
              <a:buFont typeface="Wingdings" panose="05000000000000000000" pitchFamily="2" charset="2"/>
              <a:buChar char="§"/>
            </a:pPr>
            <a:r>
              <a:rPr lang="en-US" sz="3000" dirty="0">
                <a:latin typeface="+mn-lt"/>
              </a:rPr>
              <a:t>Cross reacts with</a:t>
            </a:r>
          </a:p>
          <a:p>
            <a:pPr lvl="1">
              <a:buFont typeface="Wingdings" panose="05000000000000000000" pitchFamily="2" charset="2"/>
              <a:buChar char="Ø"/>
            </a:pPr>
            <a:r>
              <a:rPr lang="en-US" sz="3000" dirty="0">
                <a:latin typeface="+mn-lt"/>
              </a:rPr>
              <a:t> </a:t>
            </a:r>
            <a:r>
              <a:rPr lang="en-US" sz="3000" dirty="0" err="1">
                <a:latin typeface="+mn-lt"/>
              </a:rPr>
              <a:t>M.bovis</a:t>
            </a:r>
            <a:r>
              <a:rPr lang="en-US" sz="3000" dirty="0">
                <a:latin typeface="+mn-lt"/>
              </a:rPr>
              <a:t>, microti and </a:t>
            </a:r>
            <a:r>
              <a:rPr lang="en-US" sz="3000" dirty="0" err="1">
                <a:latin typeface="+mn-lt"/>
              </a:rPr>
              <a:t>africanum</a:t>
            </a:r>
            <a:endParaRPr lang="en-US" sz="3000" dirty="0">
              <a:latin typeface="+mn-lt"/>
            </a:endParaRPr>
          </a:p>
          <a:p>
            <a:pPr>
              <a:buFont typeface="Wingdings" panose="05000000000000000000" pitchFamily="2" charset="2"/>
              <a:buChar char="§"/>
            </a:pPr>
            <a:r>
              <a:rPr lang="en-US" sz="3000" dirty="0">
                <a:latin typeface="+mn-lt"/>
              </a:rPr>
              <a:t>Uses control antigens</a:t>
            </a:r>
          </a:p>
          <a:p>
            <a:pPr lvl="1">
              <a:buFont typeface="Wingdings" panose="05000000000000000000" pitchFamily="2" charset="2"/>
              <a:buChar char="Ø"/>
            </a:pPr>
            <a:r>
              <a:rPr lang="en-US" sz="3000" dirty="0">
                <a:latin typeface="+mn-lt"/>
              </a:rPr>
              <a:t> NIL (negative) control</a:t>
            </a:r>
          </a:p>
          <a:p>
            <a:pPr lvl="1">
              <a:buFont typeface="Wingdings" panose="05000000000000000000" pitchFamily="2" charset="2"/>
              <a:buChar char="Ø"/>
            </a:pPr>
            <a:r>
              <a:rPr lang="en-US" sz="3000" dirty="0">
                <a:latin typeface="+mn-lt"/>
              </a:rPr>
              <a:t> Mitogen phytohemagglutinin antigen (positive) control</a:t>
            </a:r>
          </a:p>
        </p:txBody>
      </p:sp>
    </p:spTree>
    <p:extLst>
      <p:ext uri="{BB962C8B-B14F-4D97-AF65-F5344CB8AC3E}">
        <p14:creationId xmlns:p14="http://schemas.microsoft.com/office/powerpoint/2010/main" val="2973124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0531"/>
            <a:ext cx="10515600" cy="1325563"/>
          </a:xfrm>
        </p:spPr>
        <p:txBody>
          <a:bodyPr>
            <a:normAutofit/>
          </a:bodyPr>
          <a:lstStyle/>
          <a:p>
            <a:r>
              <a:rPr lang="en-US" sz="4100" dirty="0"/>
              <a:t>Interpretation Criteria for QFT-GIT</a:t>
            </a:r>
          </a:p>
        </p:txBody>
      </p:sp>
      <p:pic>
        <p:nvPicPr>
          <p:cNvPr id="3" name="Picture 2" descr="A table to interpret criteria for QFT-GIT.">
            <a:extLst>
              <a:ext uri="{FF2B5EF4-FFF2-40B4-BE49-F238E27FC236}">
                <a16:creationId xmlns:a16="http://schemas.microsoft.com/office/drawing/2014/main" id="{63F41673-291A-5FAD-8ABA-E250AEF04967}"/>
              </a:ext>
            </a:extLst>
          </p:cNvPr>
          <p:cNvPicPr>
            <a:picLocks noChangeAspect="1"/>
          </p:cNvPicPr>
          <p:nvPr/>
        </p:nvPicPr>
        <p:blipFill>
          <a:blip r:embed="rId3"/>
          <a:stretch>
            <a:fillRect/>
          </a:stretch>
        </p:blipFill>
        <p:spPr>
          <a:xfrm>
            <a:off x="1502265" y="1203767"/>
            <a:ext cx="10199999" cy="4940942"/>
          </a:xfrm>
          <a:prstGeom prst="rect">
            <a:avLst/>
          </a:prstGeom>
        </p:spPr>
      </p:pic>
      <p:pic>
        <p:nvPicPr>
          <p:cNvPr id="5" name="Picture 4" descr="Red outline around greater than equal to 8.0">
            <a:extLst>
              <a:ext uri="{FF2B5EF4-FFF2-40B4-BE49-F238E27FC236}">
                <a16:creationId xmlns:a16="http://schemas.microsoft.com/office/drawing/2014/main" id="{996F43E5-06BB-00A4-83AF-D2B5EC200A30}"/>
              </a:ext>
            </a:extLst>
          </p:cNvPr>
          <p:cNvPicPr>
            <a:picLocks noChangeAspect="1"/>
          </p:cNvPicPr>
          <p:nvPr/>
        </p:nvPicPr>
        <p:blipFill>
          <a:blip r:embed="rId4"/>
          <a:stretch>
            <a:fillRect/>
          </a:stretch>
        </p:blipFill>
        <p:spPr>
          <a:xfrm>
            <a:off x="1962981" y="5295858"/>
            <a:ext cx="786452" cy="560881"/>
          </a:xfrm>
          <a:prstGeom prst="rect">
            <a:avLst/>
          </a:prstGeom>
        </p:spPr>
      </p:pic>
      <p:pic>
        <p:nvPicPr>
          <p:cNvPr id="7" name="Picture 6" descr="Red outline around greater than 5.0">
            <a:extLst>
              <a:ext uri="{FF2B5EF4-FFF2-40B4-BE49-F238E27FC236}">
                <a16:creationId xmlns:a16="http://schemas.microsoft.com/office/drawing/2014/main" id="{756133FF-883F-1693-4462-F2EDAC4F25DF}"/>
              </a:ext>
            </a:extLst>
          </p:cNvPr>
          <p:cNvPicPr>
            <a:picLocks noChangeAspect="1"/>
          </p:cNvPicPr>
          <p:nvPr/>
        </p:nvPicPr>
        <p:blipFill>
          <a:blip r:embed="rId4"/>
          <a:stretch>
            <a:fillRect/>
          </a:stretch>
        </p:blipFill>
        <p:spPr>
          <a:xfrm>
            <a:off x="8332959" y="5295857"/>
            <a:ext cx="786452" cy="560881"/>
          </a:xfrm>
          <a:prstGeom prst="rect">
            <a:avLst/>
          </a:prstGeom>
        </p:spPr>
      </p:pic>
    </p:spTree>
    <p:extLst>
      <p:ext uri="{BB962C8B-B14F-4D97-AF65-F5344CB8AC3E}">
        <p14:creationId xmlns:p14="http://schemas.microsoft.com/office/powerpoint/2010/main" val="4056606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270531"/>
            <a:ext cx="10515600" cy="1325563"/>
          </a:xfrm>
        </p:spPr>
        <p:txBody>
          <a:bodyPr>
            <a:normAutofit/>
          </a:bodyPr>
          <a:lstStyle/>
          <a:p>
            <a:r>
              <a:rPr lang="en-US" sz="4100" dirty="0"/>
              <a:t>Interpretation Criteria for T-SPOT</a:t>
            </a:r>
          </a:p>
        </p:txBody>
      </p:sp>
      <p:pic>
        <p:nvPicPr>
          <p:cNvPr id="6" name="Picture 5" descr="Table of interpretation criteria for T-SPOT.">
            <a:extLst>
              <a:ext uri="{FF2B5EF4-FFF2-40B4-BE49-F238E27FC236}">
                <a16:creationId xmlns:a16="http://schemas.microsoft.com/office/drawing/2014/main" id="{6BCE7794-5427-0996-E4EA-A3F18429B416}"/>
              </a:ext>
            </a:extLst>
          </p:cNvPr>
          <p:cNvPicPr>
            <a:picLocks noChangeAspect="1"/>
          </p:cNvPicPr>
          <p:nvPr/>
        </p:nvPicPr>
        <p:blipFill>
          <a:blip r:embed="rId3"/>
          <a:stretch>
            <a:fillRect/>
          </a:stretch>
        </p:blipFill>
        <p:spPr>
          <a:xfrm>
            <a:off x="1237566" y="1417834"/>
            <a:ext cx="10597966" cy="4387065"/>
          </a:xfrm>
          <a:prstGeom prst="rect">
            <a:avLst/>
          </a:prstGeom>
        </p:spPr>
      </p:pic>
      <p:pic>
        <p:nvPicPr>
          <p:cNvPr id="8" name="Picture 7" descr="Red outline around &lt;5 spots and &gt; 20 spots.">
            <a:extLst>
              <a:ext uri="{FF2B5EF4-FFF2-40B4-BE49-F238E27FC236}">
                <a16:creationId xmlns:a16="http://schemas.microsoft.com/office/drawing/2014/main" id="{5BD01510-BA86-8AF0-F9C5-7873B817AB80}"/>
              </a:ext>
            </a:extLst>
          </p:cNvPr>
          <p:cNvPicPr>
            <a:picLocks noChangeAspect="1"/>
          </p:cNvPicPr>
          <p:nvPr/>
        </p:nvPicPr>
        <p:blipFill>
          <a:blip r:embed="rId4"/>
          <a:stretch>
            <a:fillRect/>
          </a:stretch>
        </p:blipFill>
        <p:spPr>
          <a:xfrm>
            <a:off x="3296183" y="5157627"/>
            <a:ext cx="3577227" cy="647271"/>
          </a:xfrm>
          <a:prstGeom prst="rect">
            <a:avLst/>
          </a:prstGeom>
        </p:spPr>
      </p:pic>
    </p:spTree>
    <p:extLst>
      <p:ext uri="{BB962C8B-B14F-4D97-AF65-F5344CB8AC3E}">
        <p14:creationId xmlns:p14="http://schemas.microsoft.com/office/powerpoint/2010/main" val="767810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12959"/>
            <a:ext cx="10515600" cy="1325563"/>
          </a:xfrm>
        </p:spPr>
        <p:txBody>
          <a:bodyPr>
            <a:normAutofit fontScale="90000"/>
          </a:bodyPr>
          <a:lstStyle/>
          <a:p>
            <a:r>
              <a:rPr lang="en-US" sz="4800" dirty="0"/>
              <a:t>IGRA can be used in all places where TST is used.</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735725" y="176517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latin typeface="+mn-lt"/>
            </a:endParaRPr>
          </a:p>
        </p:txBody>
      </p:sp>
      <p:sp>
        <p:nvSpPr>
          <p:cNvPr id="4" name="TextBox 3">
            <a:extLst>
              <a:ext uri="{FF2B5EF4-FFF2-40B4-BE49-F238E27FC236}">
                <a16:creationId xmlns:a16="http://schemas.microsoft.com/office/drawing/2014/main" id="{08BFB630-32A4-77FF-4AC2-AC7D86003626}"/>
              </a:ext>
            </a:extLst>
          </p:cNvPr>
          <p:cNvSpPr txBox="1"/>
          <p:nvPr/>
        </p:nvSpPr>
        <p:spPr>
          <a:xfrm>
            <a:off x="1177158" y="1511866"/>
            <a:ext cx="9377856" cy="4801314"/>
          </a:xfrm>
          <a:prstGeom prst="rect">
            <a:avLst/>
          </a:prstGeom>
          <a:noFill/>
        </p:spPr>
        <p:txBody>
          <a:bodyPr wrap="square">
            <a:spAutoFit/>
          </a:bodyPr>
          <a:lstStyle/>
          <a:p>
            <a:pPr marL="285750" indent="-285750">
              <a:buFont typeface="Wingdings" panose="05000000000000000000" pitchFamily="2" charset="2"/>
              <a:buChar char="§"/>
            </a:pPr>
            <a:r>
              <a:rPr lang="en-US" dirty="0"/>
              <a:t>IGRA Preferred</a:t>
            </a:r>
          </a:p>
          <a:p>
            <a:pPr marL="742950" lvl="1" indent="-285750">
              <a:buFont typeface="Arial" panose="020B0604020202020204" pitchFamily="34" charset="0"/>
              <a:buChar char="•"/>
            </a:pPr>
            <a:r>
              <a:rPr lang="en-US" dirty="0"/>
              <a:t>Low rates for returning for TST read</a:t>
            </a:r>
          </a:p>
          <a:p>
            <a:pPr marL="742950" lvl="1" indent="-285750">
              <a:buFont typeface="Arial" panose="020B0604020202020204" pitchFamily="34" charset="0"/>
              <a:buChar char="•"/>
            </a:pPr>
            <a:r>
              <a:rPr lang="en-US" dirty="0"/>
              <a:t>BCG inoculated foreign born </a:t>
            </a:r>
          </a:p>
          <a:p>
            <a:pPr marL="285750" indent="-285750">
              <a:buFont typeface="Wingdings" panose="05000000000000000000" pitchFamily="2" charset="2"/>
              <a:buChar char="§"/>
            </a:pPr>
            <a:r>
              <a:rPr lang="en-US" dirty="0"/>
              <a:t>TST Preferred</a:t>
            </a:r>
          </a:p>
          <a:p>
            <a:pPr marL="742950" lvl="1" indent="-285750">
              <a:buFont typeface="Arial" panose="020B0604020202020204" pitchFamily="34" charset="0"/>
              <a:buChar char="•"/>
            </a:pPr>
            <a:r>
              <a:rPr lang="en-US" dirty="0"/>
              <a:t>Children &lt;2 years old</a:t>
            </a:r>
          </a:p>
          <a:p>
            <a:pPr marL="742950" lvl="1" indent="-285750">
              <a:buFont typeface="Arial" panose="020B0604020202020204" pitchFamily="34" charset="0"/>
              <a:buChar char="•"/>
            </a:pPr>
            <a:r>
              <a:rPr lang="en-US" dirty="0"/>
              <a:t>IGRA can be used at any age especially in children  who were vaccinated with BCG</a:t>
            </a:r>
          </a:p>
          <a:p>
            <a:r>
              <a:rPr lang="en-US" dirty="0"/>
              <a:t> 	</a:t>
            </a:r>
            <a:r>
              <a:rPr lang="en-US" sz="1200" dirty="0"/>
              <a:t>Interferon-γ Release Assays in Children &lt;15 years of age Ahmed, A; et al Pediatrics 2020, January ; 145 </a:t>
            </a:r>
          </a:p>
          <a:p>
            <a:r>
              <a:rPr lang="en-US" sz="1200" dirty="0"/>
              <a:t>	(1), Redbook 2024</a:t>
            </a:r>
          </a:p>
          <a:p>
            <a:pPr lvl="1"/>
            <a:r>
              <a:rPr lang="en-US" dirty="0"/>
              <a:t>No Preference</a:t>
            </a:r>
          </a:p>
          <a:p>
            <a:pPr marL="742950" lvl="1" indent="-285750">
              <a:buFont typeface="Arial" panose="020B0604020202020204" pitchFamily="34" charset="0"/>
              <a:buChar char="•"/>
            </a:pPr>
            <a:r>
              <a:rPr lang="en-US" dirty="0"/>
              <a:t>Contact to cases</a:t>
            </a:r>
          </a:p>
          <a:p>
            <a:pPr marL="742950" lvl="1" indent="-285750">
              <a:buFont typeface="Arial" panose="020B0604020202020204" pitchFamily="34" charset="0"/>
              <a:buChar char="•"/>
            </a:pPr>
            <a:r>
              <a:rPr lang="en-US" dirty="0"/>
              <a:t>Periodic testing for groups with occupational exposure</a:t>
            </a:r>
          </a:p>
          <a:p>
            <a:pPr marL="285750" indent="-285750">
              <a:buFont typeface="Wingdings" panose="05000000000000000000" pitchFamily="2" charset="2"/>
              <a:buChar char="§"/>
            </a:pPr>
            <a:r>
              <a:rPr lang="en-US" dirty="0"/>
              <a:t>Both tests can be used</a:t>
            </a:r>
          </a:p>
          <a:p>
            <a:pPr marL="742950" lvl="1" indent="-285750">
              <a:buFont typeface="Arial" panose="020B0604020202020204" pitchFamily="34" charset="0"/>
              <a:buChar char="•"/>
            </a:pPr>
            <a:r>
              <a:rPr lang="en-US" dirty="0"/>
              <a:t>Risk for progression, infection, poor outcome is increased</a:t>
            </a:r>
          </a:p>
          <a:p>
            <a:pPr lvl="1"/>
            <a:r>
              <a:rPr lang="en-US" dirty="0"/>
              <a:t>      e.g. HIV infection,  Children&lt;5 years old</a:t>
            </a:r>
          </a:p>
          <a:p>
            <a:pPr marL="742950" lvl="1" indent="-285750">
              <a:buFont typeface="Arial" panose="020B0604020202020204" pitchFamily="34" charset="0"/>
              <a:buChar char="•"/>
            </a:pPr>
            <a:r>
              <a:rPr lang="en-US" dirty="0"/>
              <a:t>Clinical suspicion for active TB is high</a:t>
            </a:r>
          </a:p>
          <a:p>
            <a:pPr marL="742950" lvl="1" indent="-285750">
              <a:buFont typeface="Arial" panose="020B0604020202020204" pitchFamily="34" charset="0"/>
              <a:buChar char="•"/>
            </a:pPr>
            <a:r>
              <a:rPr lang="en-US" dirty="0"/>
              <a:t>Additional information is required. to increase compliance</a:t>
            </a:r>
          </a:p>
          <a:p>
            <a:pPr marL="742950" lvl="1" indent="-285750">
              <a:buFont typeface="Arial" panose="020B0604020202020204" pitchFamily="34" charset="0"/>
              <a:buChar char="•"/>
            </a:pPr>
            <a:r>
              <a:rPr lang="en-US" dirty="0"/>
              <a:t>Initial IGRA is indeterminate/borderline</a:t>
            </a:r>
          </a:p>
        </p:txBody>
      </p:sp>
    </p:spTree>
    <p:extLst>
      <p:ext uri="{BB962C8B-B14F-4D97-AF65-F5344CB8AC3E}">
        <p14:creationId xmlns:p14="http://schemas.microsoft.com/office/powerpoint/2010/main" val="176302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12959"/>
            <a:ext cx="10515600" cy="1325563"/>
          </a:xfrm>
        </p:spPr>
        <p:txBody>
          <a:bodyPr>
            <a:normAutofit/>
          </a:bodyPr>
          <a:lstStyle/>
          <a:p>
            <a:r>
              <a:rPr lang="en-US" sz="4800" dirty="0"/>
              <a:t>IGRA’s</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735725" y="176517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latin typeface="+mn-lt"/>
            </a:endParaRPr>
          </a:p>
        </p:txBody>
      </p:sp>
      <p:sp>
        <p:nvSpPr>
          <p:cNvPr id="3" name="Rectangle 3">
            <a:extLst>
              <a:ext uri="{FF2B5EF4-FFF2-40B4-BE49-F238E27FC236}">
                <a16:creationId xmlns:a16="http://schemas.microsoft.com/office/drawing/2014/main" id="{AE84F387-08F6-0F63-C65C-4DFC55BF3334}"/>
              </a:ext>
            </a:extLst>
          </p:cNvPr>
          <p:cNvSpPr txBox="1">
            <a:spLocks noChangeArrowheads="1"/>
          </p:cNvSpPr>
          <p:nvPr/>
        </p:nvSpPr>
        <p:spPr>
          <a:xfrm>
            <a:off x="1032641" y="1411014"/>
            <a:ext cx="9861331" cy="4846638"/>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Arial" panose="020B0604020202020204" pitchFamily="34" charset="0"/>
              <a:buNone/>
              <a:defRPr/>
            </a:pPr>
            <a:r>
              <a:rPr lang="en-US" dirty="0">
                <a:latin typeface="Albertus Medium" pitchFamily="34" charset="0"/>
              </a:rPr>
              <a:t>                     </a:t>
            </a:r>
          </a:p>
          <a:p>
            <a:pPr>
              <a:lnSpc>
                <a:spcPct val="80000"/>
              </a:lnSpc>
              <a:buFont typeface="Arial" panose="020B0604020202020204" pitchFamily="34" charset="0"/>
              <a:buNone/>
              <a:defRPr/>
            </a:pPr>
            <a:endParaRPr lang="en-US" dirty="0">
              <a:latin typeface="Albertus Medium" pitchFamily="34" charset="0"/>
            </a:endParaRPr>
          </a:p>
          <a:p>
            <a:pPr>
              <a:lnSpc>
                <a:spcPct val="80000"/>
              </a:lnSpc>
              <a:buFont typeface="Arial" panose="020B0604020202020204" pitchFamily="34" charset="0"/>
              <a:buNone/>
              <a:defRPr/>
            </a:pPr>
            <a:r>
              <a:rPr lang="en-US" dirty="0">
                <a:latin typeface="Albertus Medium" pitchFamily="34" charset="0"/>
              </a:rPr>
              <a:t>			</a:t>
            </a:r>
            <a:r>
              <a:rPr lang="en-US" sz="5100" dirty="0">
                <a:latin typeface="+mn-lt"/>
              </a:rPr>
              <a:t>	  </a:t>
            </a:r>
            <a:r>
              <a:rPr lang="en-US" sz="5100" i="1" u="sng" dirty="0">
                <a:latin typeface="+mn-lt"/>
              </a:rPr>
              <a:t>Sensitivity </a:t>
            </a:r>
            <a:r>
              <a:rPr lang="en-US" sz="5100" dirty="0">
                <a:latin typeface="+mn-lt"/>
              </a:rPr>
              <a:t>                      </a:t>
            </a:r>
            <a:r>
              <a:rPr lang="en-US" sz="5100" i="1" u="sng" dirty="0">
                <a:latin typeface="+mn-lt"/>
              </a:rPr>
              <a:t>Specificity</a:t>
            </a:r>
          </a:p>
          <a:p>
            <a:pPr>
              <a:lnSpc>
                <a:spcPct val="80000"/>
              </a:lnSpc>
              <a:buFont typeface="Arial" panose="020B0604020202020204" pitchFamily="34" charset="0"/>
              <a:buNone/>
              <a:defRPr/>
            </a:pPr>
            <a:endParaRPr lang="en-US" sz="5100" i="1" u="sng" dirty="0">
              <a:latin typeface="+mn-lt"/>
            </a:endParaRPr>
          </a:p>
          <a:p>
            <a:pPr>
              <a:lnSpc>
                <a:spcPct val="80000"/>
              </a:lnSpc>
              <a:buFont typeface="Arial" panose="020B0604020202020204" pitchFamily="34" charset="0"/>
              <a:buNone/>
              <a:defRPr/>
            </a:pPr>
            <a:endParaRPr lang="en-US" sz="5100" dirty="0">
              <a:latin typeface="+mn-lt"/>
            </a:endParaRPr>
          </a:p>
          <a:p>
            <a:pPr>
              <a:lnSpc>
                <a:spcPct val="80000"/>
              </a:lnSpc>
              <a:buFont typeface="Arial" panose="020B0604020202020204" pitchFamily="34" charset="0"/>
              <a:buNone/>
              <a:defRPr/>
            </a:pPr>
            <a:r>
              <a:rPr lang="en-US" sz="5100" dirty="0">
                <a:latin typeface="+mn-lt"/>
              </a:rPr>
              <a:t>TST		                   65%-74%		 46-87%</a:t>
            </a:r>
          </a:p>
          <a:p>
            <a:pPr>
              <a:lnSpc>
                <a:spcPct val="80000"/>
              </a:lnSpc>
              <a:buFont typeface="Arial" panose="020B0604020202020204" pitchFamily="34" charset="0"/>
              <a:buNone/>
              <a:defRPr/>
            </a:pPr>
            <a:endParaRPr lang="en-US" sz="5100" dirty="0">
              <a:latin typeface="+mn-lt"/>
            </a:endParaRPr>
          </a:p>
          <a:p>
            <a:pPr>
              <a:lnSpc>
                <a:spcPct val="80000"/>
              </a:lnSpc>
              <a:buFont typeface="Arial" panose="020B0604020202020204" pitchFamily="34" charset="0"/>
              <a:buNone/>
              <a:defRPr/>
            </a:pPr>
            <a:endParaRPr lang="en-US" sz="5100" dirty="0">
              <a:latin typeface="+mn-lt"/>
            </a:endParaRPr>
          </a:p>
          <a:p>
            <a:pPr>
              <a:lnSpc>
                <a:spcPct val="80000"/>
              </a:lnSpc>
              <a:buFont typeface="Arial" panose="020B0604020202020204" pitchFamily="34" charset="0"/>
              <a:buNone/>
              <a:defRPr/>
            </a:pPr>
            <a:r>
              <a:rPr lang="en-US" sz="5100" dirty="0">
                <a:latin typeface="+mn-lt"/>
              </a:rPr>
              <a:t>QFT-G IT		   70%-89%		      99%</a:t>
            </a:r>
          </a:p>
          <a:p>
            <a:pPr>
              <a:lnSpc>
                <a:spcPct val="80000"/>
              </a:lnSpc>
              <a:buFont typeface="Arial" panose="020B0604020202020204" pitchFamily="34" charset="0"/>
              <a:buNone/>
              <a:defRPr/>
            </a:pPr>
            <a:endParaRPr lang="en-US" sz="5100" dirty="0">
              <a:latin typeface="+mn-lt"/>
            </a:endParaRPr>
          </a:p>
          <a:p>
            <a:pPr>
              <a:lnSpc>
                <a:spcPct val="80000"/>
              </a:lnSpc>
              <a:buFont typeface="Arial" panose="020B0604020202020204" pitchFamily="34" charset="0"/>
              <a:buNone/>
              <a:defRPr/>
            </a:pPr>
            <a:endParaRPr lang="en-US" sz="5100" dirty="0">
              <a:latin typeface="+mn-lt"/>
            </a:endParaRPr>
          </a:p>
          <a:p>
            <a:pPr>
              <a:lnSpc>
                <a:spcPct val="80000"/>
              </a:lnSpc>
              <a:buFont typeface="Arial" panose="020B0604020202020204" pitchFamily="34" charset="0"/>
              <a:buNone/>
              <a:defRPr/>
            </a:pPr>
            <a:r>
              <a:rPr lang="en-US" sz="5100" dirty="0">
                <a:latin typeface="+mn-lt"/>
              </a:rPr>
              <a:t>T-spot		 	   89%-96%		      97%</a:t>
            </a:r>
          </a:p>
          <a:p>
            <a:pPr>
              <a:lnSpc>
                <a:spcPct val="80000"/>
              </a:lnSpc>
              <a:buFont typeface="Arial" panose="020B0604020202020204" pitchFamily="34" charset="0"/>
              <a:buNone/>
              <a:defRPr/>
            </a:pPr>
            <a:endParaRPr lang="en-US" dirty="0">
              <a:latin typeface="Albertus Medium" pitchFamily="34" charset="0"/>
            </a:endParaRPr>
          </a:p>
          <a:p>
            <a:pPr>
              <a:lnSpc>
                <a:spcPct val="80000"/>
              </a:lnSpc>
              <a:buFont typeface="Arial" panose="020B0604020202020204" pitchFamily="34" charset="0"/>
              <a:buNone/>
              <a:defRPr/>
            </a:pPr>
            <a:r>
              <a:rPr lang="en-US" dirty="0">
                <a:solidFill>
                  <a:schemeClr val="bg1"/>
                </a:solidFill>
                <a:latin typeface="Albertus Medium" pitchFamily="34" charset="0"/>
              </a:rPr>
              <a:t>T-spot more sensitive in children&lt;2years,</a:t>
            </a:r>
          </a:p>
          <a:p>
            <a:pPr>
              <a:lnSpc>
                <a:spcPct val="80000"/>
              </a:lnSpc>
              <a:buFont typeface="Arial" panose="020B0604020202020204" pitchFamily="34" charset="0"/>
              <a:buNone/>
              <a:defRPr/>
            </a:pPr>
            <a:r>
              <a:rPr lang="en-US" dirty="0">
                <a:solidFill>
                  <a:schemeClr val="bg1"/>
                </a:solidFill>
                <a:latin typeface="Albertus Medium" pitchFamily="34" charset="0"/>
              </a:rPr>
              <a:t>immune-compromised and malnourished clients</a:t>
            </a:r>
          </a:p>
          <a:p>
            <a:pPr>
              <a:lnSpc>
                <a:spcPct val="80000"/>
              </a:lnSpc>
              <a:buFont typeface="Arial" panose="020B0604020202020204" pitchFamily="34" charset="0"/>
              <a:buNone/>
              <a:defRPr/>
            </a:pPr>
            <a:endParaRPr lang="en-US" dirty="0">
              <a:latin typeface="Albertus Medium" pitchFamily="34" charset="0"/>
            </a:endParaRPr>
          </a:p>
          <a:p>
            <a:pPr>
              <a:lnSpc>
                <a:spcPct val="80000"/>
              </a:lnSpc>
              <a:buFont typeface="Arial" panose="020B0604020202020204" pitchFamily="34" charset="0"/>
              <a:buNone/>
              <a:defRPr/>
            </a:pPr>
            <a:r>
              <a:rPr lang="en-US" dirty="0">
                <a:solidFill>
                  <a:schemeClr val="bg1"/>
                </a:solidFill>
                <a:latin typeface="Albertus Medium" pitchFamily="34" charset="0"/>
              </a:rPr>
              <a:t>T-spot is more labor intensive</a:t>
            </a:r>
          </a:p>
          <a:p>
            <a:pPr>
              <a:lnSpc>
                <a:spcPct val="80000"/>
              </a:lnSpc>
              <a:buFont typeface="Arial" panose="020B0604020202020204" pitchFamily="34" charset="0"/>
              <a:buNone/>
              <a:defRPr/>
            </a:pPr>
            <a:endParaRPr lang="en-US" dirty="0">
              <a:latin typeface="Albertus Medium" pitchFamily="34" charset="0"/>
            </a:endParaRPr>
          </a:p>
          <a:p>
            <a:pPr>
              <a:lnSpc>
                <a:spcPct val="80000"/>
              </a:lnSpc>
              <a:buFont typeface="Arial" panose="020B0604020202020204" pitchFamily="34" charset="0"/>
              <a:buNone/>
              <a:defRPr/>
            </a:pPr>
            <a:endParaRPr lang="en-US" dirty="0">
              <a:latin typeface="Albertus Medium" pitchFamily="34" charset="0"/>
            </a:endParaRPr>
          </a:p>
        </p:txBody>
      </p:sp>
    </p:spTree>
    <p:extLst>
      <p:ext uri="{BB962C8B-B14F-4D97-AF65-F5344CB8AC3E}">
        <p14:creationId xmlns:p14="http://schemas.microsoft.com/office/powerpoint/2010/main" val="1510975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12959"/>
            <a:ext cx="10515600" cy="1325563"/>
          </a:xfrm>
        </p:spPr>
        <p:txBody>
          <a:bodyPr>
            <a:normAutofit/>
          </a:bodyPr>
          <a:lstStyle/>
          <a:p>
            <a:r>
              <a:rPr lang="en-US" sz="4800" dirty="0"/>
              <a:t>Cohen’s Kappa Coefficient</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735725" y="176517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latin typeface="+mn-lt"/>
            </a:endParaRPr>
          </a:p>
        </p:txBody>
      </p:sp>
      <p:grpSp>
        <p:nvGrpSpPr>
          <p:cNvPr id="4" name="Group 3" descr="Table showing Cohen's Kapp Coefficient">
            <a:extLst>
              <a:ext uri="{FF2B5EF4-FFF2-40B4-BE49-F238E27FC236}">
                <a16:creationId xmlns:a16="http://schemas.microsoft.com/office/drawing/2014/main" id="{E81E05B2-7031-B072-461A-5954B2469A80}"/>
              </a:ext>
            </a:extLst>
          </p:cNvPr>
          <p:cNvGrpSpPr/>
          <p:nvPr/>
        </p:nvGrpSpPr>
        <p:grpSpPr>
          <a:xfrm>
            <a:off x="1957880" y="1669562"/>
            <a:ext cx="3189849" cy="4110610"/>
            <a:chOff x="365760" y="2423747"/>
            <a:chExt cx="1997612" cy="3643959"/>
          </a:xfrm>
          <a:solidFill>
            <a:srgbClr val="4F81BD">
              <a:lumMod val="40000"/>
              <a:lumOff val="60000"/>
            </a:srgbClr>
          </a:solidFill>
          <a:effectLst/>
        </p:grpSpPr>
        <p:sp>
          <p:nvSpPr>
            <p:cNvPr id="5" name="Rounded Rectangle 5">
              <a:extLst>
                <a:ext uri="{FF2B5EF4-FFF2-40B4-BE49-F238E27FC236}">
                  <a16:creationId xmlns:a16="http://schemas.microsoft.com/office/drawing/2014/main" id="{73BB4B84-1B62-EBFF-1B50-EC20FEAF9AFA}"/>
                </a:ext>
              </a:extLst>
            </p:cNvPr>
            <p:cNvSpPr/>
            <p:nvPr/>
          </p:nvSpPr>
          <p:spPr>
            <a:xfrm>
              <a:off x="365760" y="5448728"/>
              <a:ext cx="1997612" cy="618978"/>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0 - 0.2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Slight Agreement</a:t>
              </a:r>
            </a:p>
          </p:txBody>
        </p:sp>
        <p:sp>
          <p:nvSpPr>
            <p:cNvPr id="7" name="Rounded Rectangle 6">
              <a:extLst>
                <a:ext uri="{FF2B5EF4-FFF2-40B4-BE49-F238E27FC236}">
                  <a16:creationId xmlns:a16="http://schemas.microsoft.com/office/drawing/2014/main" id="{0DF6D899-A3E6-742E-9F20-827F32CF53D6}"/>
                </a:ext>
              </a:extLst>
            </p:cNvPr>
            <p:cNvSpPr/>
            <p:nvPr/>
          </p:nvSpPr>
          <p:spPr>
            <a:xfrm>
              <a:off x="365760" y="4696692"/>
              <a:ext cx="1997612" cy="618978"/>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0.21 - 0.4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Fair Agreement</a:t>
              </a:r>
            </a:p>
          </p:txBody>
        </p:sp>
        <p:sp>
          <p:nvSpPr>
            <p:cNvPr id="8" name="Rounded Rectangle 7">
              <a:extLst>
                <a:ext uri="{FF2B5EF4-FFF2-40B4-BE49-F238E27FC236}">
                  <a16:creationId xmlns:a16="http://schemas.microsoft.com/office/drawing/2014/main" id="{12A0C5F0-AAA3-A564-63B6-9B151A2C9C01}"/>
                </a:ext>
              </a:extLst>
            </p:cNvPr>
            <p:cNvSpPr/>
            <p:nvPr/>
          </p:nvSpPr>
          <p:spPr>
            <a:xfrm>
              <a:off x="365760" y="3944656"/>
              <a:ext cx="1997612" cy="618978"/>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0.41 - 0.6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Moderate Agreement</a:t>
              </a:r>
            </a:p>
          </p:txBody>
        </p:sp>
        <p:sp>
          <p:nvSpPr>
            <p:cNvPr id="9" name="Rounded Rectangle 8">
              <a:extLst>
                <a:ext uri="{FF2B5EF4-FFF2-40B4-BE49-F238E27FC236}">
                  <a16:creationId xmlns:a16="http://schemas.microsoft.com/office/drawing/2014/main" id="{A6991772-B313-7D6F-6724-0463DD14FA78}"/>
                </a:ext>
              </a:extLst>
            </p:cNvPr>
            <p:cNvSpPr/>
            <p:nvPr/>
          </p:nvSpPr>
          <p:spPr>
            <a:xfrm>
              <a:off x="365760" y="2423747"/>
              <a:ext cx="1997612" cy="618978"/>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0.81 - 1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Almost Perfect Agreement</a:t>
              </a:r>
            </a:p>
          </p:txBody>
        </p:sp>
        <p:sp>
          <p:nvSpPr>
            <p:cNvPr id="10" name="Rounded Rectangle 9">
              <a:extLst>
                <a:ext uri="{FF2B5EF4-FFF2-40B4-BE49-F238E27FC236}">
                  <a16:creationId xmlns:a16="http://schemas.microsoft.com/office/drawing/2014/main" id="{656967BF-1443-CBAC-5C30-19151E534AB2}"/>
                </a:ext>
              </a:extLst>
            </p:cNvPr>
            <p:cNvSpPr/>
            <p:nvPr/>
          </p:nvSpPr>
          <p:spPr>
            <a:xfrm>
              <a:off x="365760" y="3173278"/>
              <a:ext cx="1997612" cy="618978"/>
            </a:xfrm>
            <a:prstGeom prst="round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0.61 - 0.8</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Franklin Gothic Medium" panose="020B0603020102020204" pitchFamily="34" charset="0"/>
                  <a:ea typeface="+mn-ea"/>
                  <a:cs typeface="Segoe UI" panose="020B0502040204020203" pitchFamily="34" charset="0"/>
                </a:rPr>
                <a:t>Substantial Agreement</a:t>
              </a:r>
            </a:p>
          </p:txBody>
        </p:sp>
      </p:grpSp>
      <p:pic>
        <p:nvPicPr>
          <p:cNvPr id="11" name="Picture 10" descr="A sign that says &quot;The statistic used to measure agreement between test, based on the scale.&quot;">
            <a:extLst>
              <a:ext uri="{FF2B5EF4-FFF2-40B4-BE49-F238E27FC236}">
                <a16:creationId xmlns:a16="http://schemas.microsoft.com/office/drawing/2014/main" id="{0C572F9D-E905-0EDF-2482-1F0E2F498BF0}"/>
              </a:ext>
            </a:extLst>
          </p:cNvPr>
          <p:cNvPicPr>
            <a:picLocks noChangeAspect="1"/>
          </p:cNvPicPr>
          <p:nvPr/>
        </p:nvPicPr>
        <p:blipFill>
          <a:blip r:embed="rId3"/>
          <a:stretch>
            <a:fillRect/>
          </a:stretch>
        </p:blipFill>
        <p:spPr>
          <a:xfrm>
            <a:off x="6314111" y="2367807"/>
            <a:ext cx="5151151" cy="1635056"/>
          </a:xfrm>
          <a:prstGeom prst="rect">
            <a:avLst/>
          </a:prstGeom>
        </p:spPr>
      </p:pic>
    </p:spTree>
    <p:extLst>
      <p:ext uri="{BB962C8B-B14F-4D97-AF65-F5344CB8AC3E}">
        <p14:creationId xmlns:p14="http://schemas.microsoft.com/office/powerpoint/2010/main" val="2029796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433552" y="439615"/>
            <a:ext cx="11311758" cy="1325563"/>
          </a:xfrm>
        </p:spPr>
        <p:txBody>
          <a:bodyPr>
            <a:noAutofit/>
          </a:bodyPr>
          <a:lstStyle/>
          <a:p>
            <a:r>
              <a:rPr lang="en-US" sz="4000" dirty="0"/>
              <a:t>Test agreement was higher between QFT and T-SPOT.</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735725" y="176517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latin typeface="+mn-lt"/>
            </a:endParaRPr>
          </a:p>
        </p:txBody>
      </p:sp>
      <p:pic>
        <p:nvPicPr>
          <p:cNvPr id="13" name="Picture 12" descr="A bar graph showing different tests among different ages. ">
            <a:extLst>
              <a:ext uri="{FF2B5EF4-FFF2-40B4-BE49-F238E27FC236}">
                <a16:creationId xmlns:a16="http://schemas.microsoft.com/office/drawing/2014/main" id="{7A728827-6802-A960-C4E5-C431FFA2FCD3}"/>
              </a:ext>
            </a:extLst>
          </p:cNvPr>
          <p:cNvPicPr>
            <a:picLocks noChangeAspect="1"/>
          </p:cNvPicPr>
          <p:nvPr/>
        </p:nvPicPr>
        <p:blipFill>
          <a:blip r:embed="rId3"/>
          <a:stretch>
            <a:fillRect/>
          </a:stretch>
        </p:blipFill>
        <p:spPr>
          <a:xfrm>
            <a:off x="2501886" y="1640928"/>
            <a:ext cx="9446959" cy="5093240"/>
          </a:xfrm>
          <a:prstGeom prst="rect">
            <a:avLst/>
          </a:prstGeom>
        </p:spPr>
      </p:pic>
    </p:spTree>
    <p:extLst>
      <p:ext uri="{BB962C8B-B14F-4D97-AF65-F5344CB8AC3E}">
        <p14:creationId xmlns:p14="http://schemas.microsoft.com/office/powerpoint/2010/main" val="298243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433552" y="439615"/>
            <a:ext cx="11311758" cy="1325563"/>
          </a:xfrm>
        </p:spPr>
        <p:txBody>
          <a:bodyPr>
            <a:noAutofit/>
          </a:bodyPr>
          <a:lstStyle/>
          <a:p>
            <a:r>
              <a:rPr lang="en-US" sz="4000" dirty="0"/>
              <a:t>Agreement between TST and IGRAs was higher for children &lt;5 without BCG history. </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735725" y="176517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latin typeface="+mn-lt"/>
            </a:endParaRPr>
          </a:p>
        </p:txBody>
      </p:sp>
      <p:pic>
        <p:nvPicPr>
          <p:cNvPr id="12" name="Picture 11" descr="A bar graph showing agreement between TST and IGRAs among different ages with and without BCG.">
            <a:extLst>
              <a:ext uri="{FF2B5EF4-FFF2-40B4-BE49-F238E27FC236}">
                <a16:creationId xmlns:a16="http://schemas.microsoft.com/office/drawing/2014/main" id="{101D0D80-C952-539A-8E8F-558A449AD4E4}"/>
              </a:ext>
            </a:extLst>
          </p:cNvPr>
          <p:cNvPicPr>
            <a:picLocks noChangeAspect="1"/>
          </p:cNvPicPr>
          <p:nvPr/>
        </p:nvPicPr>
        <p:blipFill>
          <a:blip r:embed="rId3"/>
          <a:stretch>
            <a:fillRect/>
          </a:stretch>
        </p:blipFill>
        <p:spPr>
          <a:xfrm>
            <a:off x="2182316" y="1664414"/>
            <a:ext cx="9704884" cy="4654872"/>
          </a:xfrm>
          <a:prstGeom prst="rect">
            <a:avLst/>
          </a:prstGeom>
        </p:spPr>
      </p:pic>
    </p:spTree>
    <p:extLst>
      <p:ext uri="{BB962C8B-B14F-4D97-AF65-F5344CB8AC3E}">
        <p14:creationId xmlns:p14="http://schemas.microsoft.com/office/powerpoint/2010/main" val="2914068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TB and HIV</a:t>
            </a:r>
          </a:p>
        </p:txBody>
      </p:sp>
      <p:sp>
        <p:nvSpPr>
          <p:cNvPr id="7" name="Content Placeholder 2">
            <a:extLst>
              <a:ext uri="{FF2B5EF4-FFF2-40B4-BE49-F238E27FC236}">
                <a16:creationId xmlns:a16="http://schemas.microsoft.com/office/drawing/2014/main" id="{01DDCBBC-4823-4653-C768-450585BB1A11}"/>
              </a:ext>
            </a:extLst>
          </p:cNvPr>
          <p:cNvSpPr txBox="1">
            <a:spLocks noGrp="1"/>
          </p:cNvSpPr>
          <p:nvPr>
            <p:ph idx="1"/>
          </p:nvPr>
        </p:nvSpPr>
        <p:spPr>
          <a:xfrm>
            <a:off x="609600" y="1600200"/>
            <a:ext cx="11087100" cy="43672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HIV (human immunodeficiency virus) and tuberculosis (TB) are two infectious diseases that have a well-established connection. People living with HIV have a higher risk of developing tuberculosis compared to those without HIV infection. This is because HIV weakens the immune system, making individuals more susceptible to various infections, including tuberculosis.</a:t>
            </a:r>
          </a:p>
          <a:p>
            <a:r>
              <a:rPr lang="en-US" sz="2400" dirty="0"/>
              <a:t>The interaction between HIV and TB is often referred to as a "deadly synergy" because the two diseases worsen each other's impact on the body. </a:t>
            </a: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32513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12959"/>
            <a:ext cx="10515600" cy="1325563"/>
          </a:xfrm>
        </p:spPr>
        <p:txBody>
          <a:bodyPr>
            <a:normAutofit/>
          </a:bodyPr>
          <a:lstStyle/>
          <a:p>
            <a:r>
              <a:rPr lang="en-US" sz="4800" dirty="0"/>
              <a:t>Evaluation</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735725" y="176517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latin typeface="+mn-lt"/>
            </a:endParaRPr>
          </a:p>
        </p:txBody>
      </p:sp>
      <p:sp>
        <p:nvSpPr>
          <p:cNvPr id="4" name="TextBox 3">
            <a:extLst>
              <a:ext uri="{FF2B5EF4-FFF2-40B4-BE49-F238E27FC236}">
                <a16:creationId xmlns:a16="http://schemas.microsoft.com/office/drawing/2014/main" id="{08BFB630-32A4-77FF-4AC2-AC7D86003626}"/>
              </a:ext>
            </a:extLst>
          </p:cNvPr>
          <p:cNvSpPr txBox="1"/>
          <p:nvPr/>
        </p:nvSpPr>
        <p:spPr>
          <a:xfrm>
            <a:off x="1177158" y="1511866"/>
            <a:ext cx="9377856" cy="4154984"/>
          </a:xfrm>
          <a:prstGeom prst="rect">
            <a:avLst/>
          </a:prstGeom>
          <a:noFill/>
        </p:spPr>
        <p:txBody>
          <a:bodyPr wrap="square">
            <a:spAutoFit/>
          </a:bodyPr>
          <a:lstStyle/>
          <a:p>
            <a:pPr marL="285750" indent="-285750">
              <a:buFont typeface="Wingdings" panose="05000000000000000000" pitchFamily="2" charset="2"/>
              <a:buChar char="§"/>
            </a:pPr>
            <a:r>
              <a:rPr lang="en-US" sz="2400" b="1" dirty="0"/>
              <a:t>Epidemiological Risk Assessment</a:t>
            </a:r>
          </a:p>
          <a:p>
            <a:pPr marL="742950" lvl="1" indent="-285750">
              <a:buFont typeface="Wingdings" panose="05000000000000000000" pitchFamily="2" charset="2"/>
              <a:buChar char="Ø"/>
            </a:pPr>
            <a:r>
              <a:rPr lang="en-US" sz="2400" dirty="0"/>
              <a:t>Exposure</a:t>
            </a:r>
          </a:p>
          <a:p>
            <a:pPr marL="742950" lvl="1" indent="-285750">
              <a:buFont typeface="Wingdings" panose="05000000000000000000" pitchFamily="2" charset="2"/>
              <a:buChar char="Ø"/>
            </a:pPr>
            <a:r>
              <a:rPr lang="en-US" sz="2400" dirty="0"/>
              <a:t>Travel </a:t>
            </a:r>
          </a:p>
          <a:p>
            <a:pPr marL="285750" indent="-285750">
              <a:buFont typeface="Wingdings" panose="05000000000000000000" pitchFamily="2" charset="2"/>
              <a:buChar char="§"/>
            </a:pPr>
            <a:r>
              <a:rPr lang="en-US" sz="2400" b="1" dirty="0"/>
              <a:t>Medical</a:t>
            </a:r>
          </a:p>
          <a:p>
            <a:pPr marL="742950" lvl="1" indent="-285750">
              <a:buFont typeface="Wingdings" panose="05000000000000000000" pitchFamily="2" charset="2"/>
              <a:buChar char="Ø"/>
            </a:pPr>
            <a:r>
              <a:rPr lang="en-US" sz="2400" dirty="0"/>
              <a:t>History, symptoms, co-morbidities, previous treatments</a:t>
            </a:r>
          </a:p>
          <a:p>
            <a:pPr marL="742950" lvl="1" indent="-285750">
              <a:buFont typeface="Wingdings" panose="05000000000000000000" pitchFamily="2" charset="2"/>
              <a:buChar char="Ø"/>
            </a:pPr>
            <a:r>
              <a:rPr lang="en-US" sz="2400" dirty="0"/>
              <a:t>Social evaluation</a:t>
            </a:r>
          </a:p>
          <a:p>
            <a:pPr marL="285750" indent="-285750">
              <a:buFont typeface="Wingdings" panose="05000000000000000000" pitchFamily="2" charset="2"/>
              <a:buChar char="§"/>
            </a:pPr>
            <a:r>
              <a:rPr lang="en-US" sz="2400" b="1" dirty="0"/>
              <a:t>Diagnostic Tools</a:t>
            </a:r>
          </a:p>
          <a:p>
            <a:pPr marL="742950" lvl="1" indent="-285750">
              <a:buFont typeface="Wingdings" panose="05000000000000000000" pitchFamily="2" charset="2"/>
              <a:buChar char="Ø"/>
            </a:pPr>
            <a:r>
              <a:rPr lang="en-US" sz="2400" dirty="0"/>
              <a:t>Interferon Gamma Release Assays vs. Tuberculin Skin Test</a:t>
            </a:r>
          </a:p>
          <a:p>
            <a:pPr marL="742950" lvl="1" indent="-285750">
              <a:buFont typeface="Wingdings" panose="05000000000000000000" pitchFamily="2" charset="2"/>
              <a:buChar char="Ø"/>
            </a:pPr>
            <a:r>
              <a:rPr lang="en-US" sz="2400" dirty="0"/>
              <a:t>Radiological (CXR, CT Scan, MRI)</a:t>
            </a:r>
          </a:p>
          <a:p>
            <a:pPr marL="742950" lvl="1" indent="-285750">
              <a:buFont typeface="Wingdings" panose="05000000000000000000" pitchFamily="2" charset="2"/>
              <a:buChar char="Ø"/>
            </a:pPr>
            <a:r>
              <a:rPr lang="en-US" sz="2400" dirty="0"/>
              <a:t>Bacteriological, pathological </a:t>
            </a:r>
          </a:p>
          <a:p>
            <a:pPr marL="742950" lvl="1" indent="-285750">
              <a:buFont typeface="Wingdings" panose="05000000000000000000" pitchFamily="2" charset="2"/>
              <a:buChar char="Ø"/>
            </a:pPr>
            <a:r>
              <a:rPr lang="en-US" sz="2400" dirty="0"/>
              <a:t>HPLC, Nucleic Acid Amplification, Molecular Tests </a:t>
            </a:r>
          </a:p>
        </p:txBody>
      </p:sp>
    </p:spTree>
    <p:extLst>
      <p:ext uri="{BB962C8B-B14F-4D97-AF65-F5344CB8AC3E}">
        <p14:creationId xmlns:p14="http://schemas.microsoft.com/office/powerpoint/2010/main" val="2549250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12959"/>
            <a:ext cx="10515600" cy="1325563"/>
          </a:xfrm>
        </p:spPr>
        <p:txBody>
          <a:bodyPr>
            <a:normAutofit/>
          </a:bodyPr>
          <a:lstStyle/>
          <a:p>
            <a:r>
              <a:rPr lang="en-US" sz="4800" dirty="0"/>
              <a:t>Evaluation of TBi </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735725" y="176517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latin typeface="+mn-lt"/>
            </a:endParaRPr>
          </a:p>
        </p:txBody>
      </p:sp>
      <p:pic>
        <p:nvPicPr>
          <p:cNvPr id="3" name="Picture 2" descr="A framework to evaluate for TBi. ">
            <a:extLst>
              <a:ext uri="{FF2B5EF4-FFF2-40B4-BE49-F238E27FC236}">
                <a16:creationId xmlns:a16="http://schemas.microsoft.com/office/drawing/2014/main" id="{A4F9C48D-404B-8423-84D9-904E016F3139}"/>
              </a:ext>
            </a:extLst>
          </p:cNvPr>
          <p:cNvPicPr>
            <a:picLocks noChangeAspect="1"/>
          </p:cNvPicPr>
          <p:nvPr/>
        </p:nvPicPr>
        <p:blipFill>
          <a:blip r:embed="rId3"/>
          <a:stretch>
            <a:fillRect/>
          </a:stretch>
        </p:blipFill>
        <p:spPr>
          <a:xfrm>
            <a:off x="2203658" y="1396078"/>
            <a:ext cx="8352244" cy="5090601"/>
          </a:xfrm>
          <a:prstGeom prst="rect">
            <a:avLst/>
          </a:prstGeom>
        </p:spPr>
      </p:pic>
    </p:spTree>
    <p:extLst>
      <p:ext uri="{BB962C8B-B14F-4D97-AF65-F5344CB8AC3E}">
        <p14:creationId xmlns:p14="http://schemas.microsoft.com/office/powerpoint/2010/main" val="281934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91704"/>
            <a:ext cx="10515600" cy="1325563"/>
          </a:xfrm>
        </p:spPr>
        <p:txBody>
          <a:bodyPr>
            <a:normAutofit/>
          </a:bodyPr>
          <a:lstStyle/>
          <a:p>
            <a:r>
              <a:rPr lang="en-US" sz="4800" dirty="0"/>
              <a:t>Question </a:t>
            </a:r>
            <a:r>
              <a:rPr lang="en-US" sz="4800" dirty="0">
                <a:solidFill>
                  <a:schemeClr val="bg2"/>
                </a:solidFill>
              </a:rPr>
              <a:t>2</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292213"/>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n-lt"/>
              </a:rPr>
              <a:t>What are the risk determinants for TB disease</a:t>
            </a:r>
          </a:p>
          <a:p>
            <a:pPr marL="0" indent="0">
              <a:buNone/>
            </a:pPr>
            <a:endParaRPr lang="en-US" sz="2000" dirty="0">
              <a:latin typeface="+mn-lt"/>
            </a:endParaRPr>
          </a:p>
          <a:p>
            <a:pPr marL="914400" lvl="2" indent="0">
              <a:buNone/>
            </a:pPr>
            <a:r>
              <a:rPr lang="en-US" sz="4000" dirty="0">
                <a:latin typeface="+mn-lt"/>
              </a:rPr>
              <a:t>A. Country of origin</a:t>
            </a:r>
          </a:p>
          <a:p>
            <a:pPr marL="914400" lvl="2" indent="0">
              <a:buNone/>
            </a:pPr>
            <a:r>
              <a:rPr lang="en-US" sz="4000" dirty="0">
                <a:latin typeface="+mn-lt"/>
              </a:rPr>
              <a:t>B. Diabetes</a:t>
            </a:r>
          </a:p>
          <a:p>
            <a:pPr marL="914400" lvl="2" indent="0">
              <a:buNone/>
            </a:pPr>
            <a:r>
              <a:rPr lang="en-US" sz="4000" dirty="0">
                <a:latin typeface="+mn-lt"/>
              </a:rPr>
              <a:t>C. Upper lobe fibrosis on CXR</a:t>
            </a:r>
          </a:p>
          <a:p>
            <a:pPr marL="914400" lvl="2" indent="0">
              <a:buNone/>
            </a:pPr>
            <a:r>
              <a:rPr lang="en-US" sz="4000" dirty="0">
                <a:latin typeface="+mn-lt"/>
              </a:rPr>
              <a:t>D. Exposure to Infectious TB</a:t>
            </a:r>
          </a:p>
          <a:p>
            <a:pPr marL="914400" lvl="2" indent="0">
              <a:buNone/>
            </a:pPr>
            <a:r>
              <a:rPr lang="en-US" sz="4000" dirty="0">
                <a:latin typeface="+mn-lt"/>
              </a:rPr>
              <a:t>E. All of the above</a:t>
            </a:r>
          </a:p>
        </p:txBody>
      </p:sp>
    </p:spTree>
    <p:extLst>
      <p:ext uri="{BB962C8B-B14F-4D97-AF65-F5344CB8AC3E}">
        <p14:creationId xmlns:p14="http://schemas.microsoft.com/office/powerpoint/2010/main" val="4096749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25AE-98E9-9913-FD02-13FA2C497A8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The online TST/IGRA Interpreter</a:t>
            </a:r>
          </a:p>
        </p:txBody>
      </p:sp>
      <p:pic>
        <p:nvPicPr>
          <p:cNvPr id="5" name="Picture 4" descr="A screenshot for the online TST/IGRA Interpreter. ">
            <a:extLst>
              <a:ext uri="{FF2B5EF4-FFF2-40B4-BE49-F238E27FC236}">
                <a16:creationId xmlns:a16="http://schemas.microsoft.com/office/drawing/2014/main" id="{E193042E-DF1E-B272-4D96-65284D54B817}"/>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467941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91704"/>
            <a:ext cx="10515600" cy="1325563"/>
          </a:xfrm>
        </p:spPr>
        <p:txBody>
          <a:bodyPr>
            <a:normAutofit/>
          </a:bodyPr>
          <a:lstStyle/>
          <a:p>
            <a:r>
              <a:rPr lang="en-US" sz="4800" dirty="0"/>
              <a:t>Risk for Disease </a:t>
            </a:r>
          </a:p>
        </p:txBody>
      </p:sp>
      <p:pic>
        <p:nvPicPr>
          <p:cNvPr id="3" name="Picture 2" descr="A table to illustrate the algorithm calculations. ">
            <a:extLst>
              <a:ext uri="{FF2B5EF4-FFF2-40B4-BE49-F238E27FC236}">
                <a16:creationId xmlns:a16="http://schemas.microsoft.com/office/drawing/2014/main" id="{850E25EA-307B-781D-0560-3E4730671F24}"/>
              </a:ext>
            </a:extLst>
          </p:cNvPr>
          <p:cNvPicPr>
            <a:picLocks noChangeAspect="1"/>
          </p:cNvPicPr>
          <p:nvPr/>
        </p:nvPicPr>
        <p:blipFill>
          <a:blip r:embed="rId3"/>
          <a:stretch>
            <a:fillRect/>
          </a:stretch>
        </p:blipFill>
        <p:spPr>
          <a:xfrm>
            <a:off x="244867" y="1179420"/>
            <a:ext cx="11868364" cy="5580976"/>
          </a:xfrm>
          <a:prstGeom prst="rect">
            <a:avLst/>
          </a:prstGeom>
        </p:spPr>
      </p:pic>
    </p:spTree>
    <p:extLst>
      <p:ext uri="{BB962C8B-B14F-4D97-AF65-F5344CB8AC3E}">
        <p14:creationId xmlns:p14="http://schemas.microsoft.com/office/powerpoint/2010/main" val="1986028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91704"/>
            <a:ext cx="10515600" cy="1325563"/>
          </a:xfrm>
        </p:spPr>
        <p:txBody>
          <a:bodyPr>
            <a:normAutofit/>
          </a:bodyPr>
          <a:lstStyle/>
          <a:p>
            <a:r>
              <a:rPr lang="en-US" sz="4800" dirty="0"/>
              <a:t>Relative Risk for TB</a:t>
            </a:r>
          </a:p>
        </p:txBody>
      </p:sp>
      <p:pic>
        <p:nvPicPr>
          <p:cNvPr id="4" name="Picture 3" descr="Table of relative risk of reactivation tuberculosis among persons with medical conditions. ">
            <a:extLst>
              <a:ext uri="{FF2B5EF4-FFF2-40B4-BE49-F238E27FC236}">
                <a16:creationId xmlns:a16="http://schemas.microsoft.com/office/drawing/2014/main" id="{C1A1C062-91CA-EEFF-9BF7-357FA7381920}"/>
              </a:ext>
            </a:extLst>
          </p:cNvPr>
          <p:cNvPicPr>
            <a:picLocks noChangeAspect="1"/>
          </p:cNvPicPr>
          <p:nvPr/>
        </p:nvPicPr>
        <p:blipFill>
          <a:blip r:embed="rId3"/>
          <a:stretch>
            <a:fillRect/>
          </a:stretch>
        </p:blipFill>
        <p:spPr>
          <a:xfrm>
            <a:off x="7766" y="1160644"/>
            <a:ext cx="12184234" cy="5697356"/>
          </a:xfrm>
          <a:prstGeom prst="rect">
            <a:avLst/>
          </a:prstGeom>
        </p:spPr>
      </p:pic>
    </p:spTree>
    <p:extLst>
      <p:ext uri="{BB962C8B-B14F-4D97-AF65-F5344CB8AC3E}">
        <p14:creationId xmlns:p14="http://schemas.microsoft.com/office/powerpoint/2010/main" val="4077230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91704"/>
            <a:ext cx="10515600" cy="1325563"/>
          </a:xfrm>
        </p:spPr>
        <p:txBody>
          <a:bodyPr>
            <a:normAutofit/>
          </a:bodyPr>
          <a:lstStyle/>
          <a:p>
            <a:r>
              <a:rPr lang="en-US" sz="4800" dirty="0"/>
              <a:t>Applying Online Interpreter</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292213"/>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mn-lt"/>
              </a:rPr>
              <a:t>44 year old from Bangladesh with Positive IGRA, BCG vaccinated TST 10-14 mm, immigrated when 12 years old</a:t>
            </a:r>
          </a:p>
          <a:p>
            <a:pPr lvl="1">
              <a:buFont typeface="Wingdings" panose="05000000000000000000" pitchFamily="2" charset="2"/>
              <a:buChar char="Ø"/>
            </a:pPr>
            <a:r>
              <a:rPr lang="en-US" sz="2800" dirty="0">
                <a:latin typeface="+mn-lt"/>
              </a:rPr>
              <a:t>The likelihood that this is a true positive test (PPV) is: 99.5%</a:t>
            </a:r>
          </a:p>
          <a:p>
            <a:pPr lvl="1">
              <a:buFont typeface="Wingdings" panose="05000000000000000000" pitchFamily="2" charset="2"/>
              <a:buChar char="Ø"/>
            </a:pPr>
            <a:r>
              <a:rPr lang="en-US" sz="2800" dirty="0">
                <a:latin typeface="+mn-lt"/>
              </a:rPr>
              <a:t>The annual risk of development of active tuberculosis disease is estimated to be 0.1%.</a:t>
            </a:r>
          </a:p>
          <a:p>
            <a:pPr lvl="1">
              <a:buFont typeface="Wingdings" panose="05000000000000000000" pitchFamily="2" charset="2"/>
              <a:buChar char="Ø"/>
            </a:pPr>
            <a:r>
              <a:rPr lang="en-US" sz="2800" dirty="0">
                <a:latin typeface="+mn-lt"/>
              </a:rPr>
              <a:t>The cumulative risk of active tuberculosis disease, up to the age of 80, is: 3.58%</a:t>
            </a:r>
          </a:p>
          <a:p>
            <a:pPr lvl="1">
              <a:buFont typeface="Wingdings" panose="05000000000000000000" pitchFamily="2" charset="2"/>
              <a:buChar char="Ø"/>
            </a:pPr>
            <a:r>
              <a:rPr lang="en-US" sz="2800" dirty="0">
                <a:latin typeface="+mn-lt"/>
              </a:rPr>
              <a:t>If treated with INH, the probability of clinically significant drug-induced hepatitis is 1.2%, and the associated probability of hospitalization related to drug-induced hepatitis is 0.2%.</a:t>
            </a:r>
          </a:p>
        </p:txBody>
      </p:sp>
    </p:spTree>
    <p:extLst>
      <p:ext uri="{BB962C8B-B14F-4D97-AF65-F5344CB8AC3E}">
        <p14:creationId xmlns:p14="http://schemas.microsoft.com/office/powerpoint/2010/main" val="365630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491359" y="316009"/>
            <a:ext cx="10515600" cy="1325563"/>
          </a:xfrm>
        </p:spPr>
        <p:txBody>
          <a:bodyPr>
            <a:normAutofit/>
          </a:bodyPr>
          <a:lstStyle/>
          <a:p>
            <a:r>
              <a:rPr lang="en-US" sz="4800" dirty="0"/>
              <a:t>Risk Estimates-TST Interpreter</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639054"/>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3200" dirty="0">
                <a:latin typeface="+mn-lt"/>
              </a:rPr>
              <a:t>No guidelines for level of risk for TB progression and TBi treatment recommendations</a:t>
            </a:r>
          </a:p>
          <a:p>
            <a:pPr>
              <a:buFont typeface="Wingdings" panose="05000000000000000000" pitchFamily="2" charset="2"/>
              <a:buChar char="§"/>
            </a:pPr>
            <a:r>
              <a:rPr lang="en-US" sz="3200" dirty="0">
                <a:latin typeface="+mn-lt"/>
              </a:rPr>
              <a:t>Cut off of 3%-5% risk used by some experts</a:t>
            </a:r>
          </a:p>
          <a:p>
            <a:pPr>
              <a:buFont typeface="Wingdings" panose="05000000000000000000" pitchFamily="2" charset="2"/>
              <a:buChar char="§"/>
            </a:pPr>
            <a:r>
              <a:rPr lang="en-US" sz="3200" dirty="0">
                <a:latin typeface="+mn-lt"/>
              </a:rPr>
              <a:t>Age related INH toxicity </a:t>
            </a:r>
          </a:p>
          <a:p>
            <a:pPr lvl="1">
              <a:buFont typeface="Wingdings" panose="05000000000000000000" pitchFamily="2" charset="2"/>
              <a:buChar char="Ø"/>
            </a:pPr>
            <a:r>
              <a:rPr lang="en-US" sz="2800" dirty="0">
                <a:latin typeface="+mn-lt"/>
              </a:rPr>
              <a:t>&lt;20 years = 0.1%</a:t>
            </a:r>
          </a:p>
          <a:p>
            <a:pPr lvl="1">
              <a:buFont typeface="Wingdings" panose="05000000000000000000" pitchFamily="2" charset="2"/>
              <a:buChar char="Ø"/>
            </a:pPr>
            <a:r>
              <a:rPr lang="en-US" sz="2800" dirty="0">
                <a:latin typeface="+mn-lt"/>
              </a:rPr>
              <a:t>50-64 = 2.4%</a:t>
            </a:r>
          </a:p>
          <a:p>
            <a:pPr lvl="1">
              <a:buFont typeface="Wingdings" panose="05000000000000000000" pitchFamily="2" charset="2"/>
              <a:buChar char="Ø"/>
            </a:pPr>
            <a:r>
              <a:rPr lang="en-US" sz="2800" dirty="0">
                <a:latin typeface="+mn-lt"/>
              </a:rPr>
              <a:t>&gt;65 years = 4.6%</a:t>
            </a:r>
          </a:p>
        </p:txBody>
      </p:sp>
    </p:spTree>
    <p:extLst>
      <p:ext uri="{BB962C8B-B14F-4D97-AF65-F5344CB8AC3E}">
        <p14:creationId xmlns:p14="http://schemas.microsoft.com/office/powerpoint/2010/main" val="1157221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91704"/>
            <a:ext cx="10515600" cy="1325563"/>
          </a:xfrm>
        </p:spPr>
        <p:txBody>
          <a:bodyPr>
            <a:normAutofit/>
          </a:bodyPr>
          <a:lstStyle/>
          <a:p>
            <a:r>
              <a:rPr lang="en-US" sz="4800" dirty="0"/>
              <a:t>Question</a:t>
            </a:r>
            <a:r>
              <a:rPr lang="en-US" sz="4800" dirty="0">
                <a:solidFill>
                  <a:schemeClr val="bg2"/>
                </a:solidFill>
              </a:rPr>
              <a:t> 3</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292213"/>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mn-lt"/>
              </a:rPr>
              <a:t>40 year old from Mexico with BCG, TST 25 mm, asymptomatic, normal CXR and QFT-G Negative, contact to a case with Rheumatoid Arthritis</a:t>
            </a:r>
          </a:p>
          <a:p>
            <a:pPr marL="0" indent="0">
              <a:buNone/>
            </a:pPr>
            <a:endParaRPr lang="en-US" sz="1050" dirty="0">
              <a:latin typeface="+mn-lt"/>
            </a:endParaRPr>
          </a:p>
          <a:p>
            <a:pPr marL="0" indent="0">
              <a:buNone/>
            </a:pPr>
            <a:r>
              <a:rPr lang="en-US" sz="3200" dirty="0">
                <a:latin typeface="+mn-lt"/>
              </a:rPr>
              <a:t>What would you do?</a:t>
            </a:r>
          </a:p>
          <a:p>
            <a:pPr marL="457200" lvl="1" indent="0">
              <a:buNone/>
            </a:pPr>
            <a:r>
              <a:rPr lang="en-US" sz="3200" dirty="0">
                <a:latin typeface="+mn-lt"/>
              </a:rPr>
              <a:t>Treat for LTBI</a:t>
            </a:r>
          </a:p>
          <a:p>
            <a:pPr marL="457200" lvl="1" indent="0">
              <a:buNone/>
            </a:pPr>
            <a:r>
              <a:rPr lang="en-US" sz="3200" dirty="0">
                <a:latin typeface="+mn-lt"/>
              </a:rPr>
              <a:t>Repeat TST</a:t>
            </a:r>
          </a:p>
          <a:p>
            <a:pPr marL="457200" lvl="1" indent="0">
              <a:buNone/>
            </a:pPr>
            <a:r>
              <a:rPr lang="en-US" sz="3200" dirty="0">
                <a:latin typeface="+mn-lt"/>
              </a:rPr>
              <a:t>Repeat QFT</a:t>
            </a:r>
          </a:p>
          <a:p>
            <a:pPr marL="457200" lvl="1" indent="0">
              <a:buNone/>
            </a:pPr>
            <a:r>
              <a:rPr lang="en-US" sz="3200" dirty="0">
                <a:latin typeface="+mn-lt"/>
              </a:rPr>
              <a:t>Do a T-Spot</a:t>
            </a:r>
          </a:p>
        </p:txBody>
      </p:sp>
    </p:spTree>
    <p:extLst>
      <p:ext uri="{BB962C8B-B14F-4D97-AF65-F5344CB8AC3E}">
        <p14:creationId xmlns:p14="http://schemas.microsoft.com/office/powerpoint/2010/main" val="3404277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8C90-EECE-EEEE-1679-D8FAD81BA21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Latent Tuberculosis Infection Treatment Regimens</a:t>
            </a:r>
          </a:p>
        </p:txBody>
      </p:sp>
      <p:pic>
        <p:nvPicPr>
          <p:cNvPr id="5" name="Picture 4" descr="A chart of medication information for latent tuberculosis infection treatment regimen. ">
            <a:extLst>
              <a:ext uri="{FF2B5EF4-FFF2-40B4-BE49-F238E27FC236}">
                <a16:creationId xmlns:a16="http://schemas.microsoft.com/office/drawing/2014/main" id="{5E46CCA5-EE7A-B3C2-88BA-75F61C7B2D04}"/>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110618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TB and HIV: Key Points </a:t>
            </a:r>
          </a:p>
        </p:txBody>
      </p:sp>
      <p:sp>
        <p:nvSpPr>
          <p:cNvPr id="7" name="Content Placeholder 2">
            <a:extLst>
              <a:ext uri="{FF2B5EF4-FFF2-40B4-BE49-F238E27FC236}">
                <a16:creationId xmlns:a16="http://schemas.microsoft.com/office/drawing/2014/main" id="{01DDCBBC-4823-4653-C768-450585BB1A11}"/>
              </a:ext>
            </a:extLst>
          </p:cNvPr>
          <p:cNvSpPr txBox="1">
            <a:spLocks noGrp="1"/>
          </p:cNvSpPr>
          <p:nvPr>
            <p:ph idx="1"/>
          </p:nvPr>
        </p:nvSpPr>
        <p:spPr>
          <a:xfrm>
            <a:off x="609600" y="1600200"/>
            <a:ext cx="11087100" cy="436721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Here are some key points regarding the connection between latent tuberculosis and HIV:</a:t>
            </a:r>
          </a:p>
          <a:p>
            <a:pPr lvl="1"/>
            <a:r>
              <a:rPr lang="en-US" b="1" dirty="0"/>
              <a:t>Latent TB infection (LTBI): </a:t>
            </a:r>
            <a:r>
              <a:rPr lang="en-US" dirty="0"/>
              <a:t>TB bacteria can enter the body and remain inactive, causing no symptoms. This is known as latent TB infection. People with LTBI do not have an active TB disease and are not contagious, but they are at risk of developing active TB in the future if their immune system weakens.</a:t>
            </a:r>
          </a:p>
          <a:p>
            <a:pPr lvl="1"/>
            <a:r>
              <a:rPr lang="en-US" b="1" dirty="0"/>
              <a:t>Reactivation of TB: </a:t>
            </a:r>
            <a:r>
              <a:rPr lang="en-US" dirty="0"/>
              <a:t>HIV weakens the immune system by primarily targeting CD4 cells, which are crucial for maintaining a robust immune response. When the immune system is compromised, latent TB can reactivate and progress to active TB disease. HIV-infected individuals with latent TB are at a higher risk of developing active TB compared to those without HIV.</a:t>
            </a:r>
          </a:p>
          <a:p>
            <a:pPr lvl="1"/>
            <a:r>
              <a:rPr lang="en-US" b="1" dirty="0"/>
              <a:t>Increased susceptibility: </a:t>
            </a:r>
            <a:r>
              <a:rPr lang="en-US" dirty="0"/>
              <a:t>HIV infection increases the susceptibility to acquiring TB from an infected individual. TB is an airborne disease transmitted through respiratory droplets, and weakened immune defenses in HIV-positive individuals make them more prone to contracting TB when exposed to the bacteria.</a:t>
            </a: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49974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en-US" sz="4000" dirty="0"/>
              <a:t>Isoniazid (INH) and Rifapentine  (RPT)-3HP</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200" dirty="0">
                <a:latin typeface="+mn-lt"/>
              </a:rPr>
              <a:t>3-month regimen of INH and RPT is an option equal to 9-month INH regimen for treating LTBI in certain groups, such as otherwise healthy people, 12 years of age and older, who were recently in contact with infectious TB or who had tuberculin skin test conversions or positive blood test for TB</a:t>
            </a:r>
          </a:p>
          <a:p>
            <a:pPr>
              <a:buFont typeface="Wingdings" panose="05000000000000000000" pitchFamily="2" charset="2"/>
              <a:buChar char="§"/>
            </a:pPr>
            <a:r>
              <a:rPr lang="en-US" sz="2200" dirty="0">
                <a:latin typeface="+mn-lt"/>
              </a:rPr>
              <a:t>Not recommended for </a:t>
            </a:r>
          </a:p>
          <a:p>
            <a:pPr lvl="1">
              <a:buFont typeface="Roboto" panose="02000000000000000000" pitchFamily="2" charset="0"/>
              <a:buChar char="‐"/>
            </a:pPr>
            <a:r>
              <a:rPr lang="en-US" sz="2200" dirty="0">
                <a:latin typeface="+mn-lt"/>
              </a:rPr>
              <a:t>children younger than 2 years of age, </a:t>
            </a:r>
          </a:p>
          <a:p>
            <a:pPr lvl="1">
              <a:buFont typeface="Roboto" panose="02000000000000000000" pitchFamily="2" charset="0"/>
              <a:buChar char="‐"/>
            </a:pPr>
            <a:r>
              <a:rPr lang="en-US" sz="2200" dirty="0">
                <a:latin typeface="+mn-lt"/>
              </a:rPr>
              <a:t>HIV-infected people taking antiretroviral therapy that clinically significant or unknown drug interactions  </a:t>
            </a:r>
          </a:p>
          <a:p>
            <a:pPr lvl="1">
              <a:buFont typeface="Roboto" panose="02000000000000000000" pitchFamily="2" charset="0"/>
              <a:buChar char="‐"/>
            </a:pPr>
            <a:r>
              <a:rPr lang="en-US" sz="2200" dirty="0">
                <a:latin typeface="+mn-lt"/>
              </a:rPr>
              <a:t>Pregnant women  or women expecting to be pregnant within the 12-week regimen</a:t>
            </a:r>
          </a:p>
          <a:p>
            <a:pPr lvl="1">
              <a:buFont typeface="Roboto" panose="02000000000000000000" pitchFamily="2" charset="0"/>
              <a:buChar char="‐"/>
            </a:pPr>
            <a:r>
              <a:rPr lang="en-US" sz="2200" dirty="0">
                <a:latin typeface="+mn-lt"/>
              </a:rPr>
              <a:t>TBi INH or RIF resistant </a:t>
            </a:r>
            <a:r>
              <a:rPr lang="en-US" sz="2200" i="1" dirty="0" err="1">
                <a:latin typeface="+mn-lt"/>
              </a:rPr>
              <a:t>M.tuberculosis</a:t>
            </a:r>
            <a:endParaRPr lang="en-US" sz="2200" i="1" dirty="0">
              <a:latin typeface="+mn-lt"/>
            </a:endParaRPr>
          </a:p>
          <a:p>
            <a:pPr>
              <a:buFont typeface="Wingdings" panose="05000000000000000000" pitchFamily="2" charset="2"/>
              <a:buChar char="§"/>
            </a:pPr>
            <a:r>
              <a:rPr lang="en-US" sz="2200" dirty="0">
                <a:latin typeface="+mn-lt"/>
              </a:rPr>
              <a:t>INH and RPT once a week for 3 months - 12 doses within 4 months</a:t>
            </a:r>
          </a:p>
        </p:txBody>
      </p:sp>
      <p:pic>
        <p:nvPicPr>
          <p:cNvPr id="3" name="Picture 2">
            <a:extLst>
              <a:ext uri="{FF2B5EF4-FFF2-40B4-BE49-F238E27FC236}">
                <a16:creationId xmlns:a16="http://schemas.microsoft.com/office/drawing/2014/main" id="{626D3D3A-33D9-C1F5-22DE-AC3FDAD72E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68622" y="5949236"/>
            <a:ext cx="8096190" cy="1024217"/>
          </a:xfrm>
          <a:prstGeom prst="rect">
            <a:avLst/>
          </a:prstGeom>
        </p:spPr>
      </p:pic>
    </p:spTree>
    <p:extLst>
      <p:ext uri="{BB962C8B-B14F-4D97-AF65-F5344CB8AC3E}">
        <p14:creationId xmlns:p14="http://schemas.microsoft.com/office/powerpoint/2010/main" val="2031463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it-IT" sz="4000" dirty="0"/>
              <a:t>Non Inferiority 3HP vs 9H</a:t>
            </a:r>
          </a:p>
        </p:txBody>
      </p:sp>
      <p:pic>
        <p:nvPicPr>
          <p:cNvPr id="4" name="Picture 3" descr="A table of non inferiority 3HP vs 9H">
            <a:extLst>
              <a:ext uri="{FF2B5EF4-FFF2-40B4-BE49-F238E27FC236}">
                <a16:creationId xmlns:a16="http://schemas.microsoft.com/office/drawing/2014/main" id="{D2BB8148-E58B-CD21-58E0-CCE6DEF97014}"/>
              </a:ext>
            </a:extLst>
          </p:cNvPr>
          <p:cNvPicPr>
            <a:picLocks noChangeAspect="1"/>
          </p:cNvPicPr>
          <p:nvPr/>
        </p:nvPicPr>
        <p:blipFill>
          <a:blip r:embed="rId3"/>
          <a:stretch>
            <a:fillRect/>
          </a:stretch>
        </p:blipFill>
        <p:spPr>
          <a:xfrm>
            <a:off x="1974560" y="1229710"/>
            <a:ext cx="9913628" cy="5127966"/>
          </a:xfrm>
          <a:prstGeom prst="rect">
            <a:avLst/>
          </a:prstGeom>
        </p:spPr>
      </p:pic>
      <p:pic>
        <p:nvPicPr>
          <p:cNvPr id="5" name="Picture 4">
            <a:extLst>
              <a:ext uri="{FF2B5EF4-FFF2-40B4-BE49-F238E27FC236}">
                <a16:creationId xmlns:a16="http://schemas.microsoft.com/office/drawing/2014/main" id="{42F63BF7-97D3-F722-A02E-77FF4229FE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23476" y="6214435"/>
            <a:ext cx="3865199" cy="493819"/>
          </a:xfrm>
          <a:prstGeom prst="rect">
            <a:avLst/>
          </a:prstGeom>
        </p:spPr>
      </p:pic>
    </p:spTree>
    <p:extLst>
      <p:ext uri="{BB962C8B-B14F-4D97-AF65-F5344CB8AC3E}">
        <p14:creationId xmlns:p14="http://schemas.microsoft.com/office/powerpoint/2010/main" val="2858293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en-US" sz="4000" dirty="0"/>
              <a:t>Risk Benefit and Shared Decision Making for TBi Treatment</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3200" dirty="0">
                <a:latin typeface="+mn-lt"/>
              </a:rPr>
              <a:t>Patient Motivation to complete treatment</a:t>
            </a:r>
          </a:p>
          <a:p>
            <a:pPr lvl="1">
              <a:buFont typeface="Wingdings" panose="05000000000000000000" pitchFamily="2" charset="2"/>
              <a:buChar char="Ø"/>
            </a:pPr>
            <a:r>
              <a:rPr lang="en-US" sz="2800" dirty="0">
                <a:latin typeface="+mn-lt"/>
              </a:rPr>
              <a:t>Completion rates lower with longer duration of therapy</a:t>
            </a:r>
          </a:p>
          <a:p>
            <a:pPr>
              <a:buFont typeface="Wingdings" panose="05000000000000000000" pitchFamily="2" charset="2"/>
              <a:buChar char="§"/>
            </a:pPr>
            <a:r>
              <a:rPr lang="en-US" sz="3200" dirty="0">
                <a:latin typeface="+mn-lt"/>
              </a:rPr>
              <a:t>Risk for Progression to TB by patient factors vs Risk for drug related toxicity </a:t>
            </a:r>
          </a:p>
          <a:p>
            <a:pPr>
              <a:buFont typeface="Wingdings" panose="05000000000000000000" pitchFamily="2" charset="2"/>
              <a:buChar char="§"/>
            </a:pPr>
            <a:r>
              <a:rPr lang="en-US" sz="3200" dirty="0">
                <a:latin typeface="+mn-lt"/>
              </a:rPr>
              <a:t>Medical Comorbidities</a:t>
            </a:r>
          </a:p>
          <a:p>
            <a:pPr>
              <a:buFont typeface="Wingdings" panose="05000000000000000000" pitchFamily="2" charset="2"/>
              <a:buChar char="§"/>
            </a:pPr>
            <a:r>
              <a:rPr lang="en-US" sz="3200" dirty="0">
                <a:latin typeface="+mn-lt"/>
              </a:rPr>
              <a:t>Patient Age</a:t>
            </a:r>
          </a:p>
          <a:p>
            <a:pPr>
              <a:buFont typeface="Wingdings" panose="05000000000000000000" pitchFamily="2" charset="2"/>
              <a:buChar char="§"/>
            </a:pPr>
            <a:r>
              <a:rPr lang="en-US" sz="3200" dirty="0">
                <a:latin typeface="+mn-lt"/>
              </a:rPr>
              <a:t>Region of Origin may impact risk </a:t>
            </a:r>
          </a:p>
          <a:p>
            <a:pPr>
              <a:buFont typeface="Wingdings" panose="05000000000000000000" pitchFamily="2" charset="2"/>
              <a:buChar char="§"/>
            </a:pPr>
            <a:r>
              <a:rPr lang="en-US" sz="3200" dirty="0">
                <a:latin typeface="+mn-lt"/>
              </a:rPr>
              <a:t>Social Stigma</a:t>
            </a:r>
          </a:p>
        </p:txBody>
      </p:sp>
    </p:spTree>
    <p:extLst>
      <p:ext uri="{BB962C8B-B14F-4D97-AF65-F5344CB8AC3E}">
        <p14:creationId xmlns:p14="http://schemas.microsoft.com/office/powerpoint/2010/main" val="34107283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en-US" sz="4000" dirty="0"/>
              <a:t>TBi Treatment Special Situations</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latin typeface="+mn-lt"/>
              </a:rPr>
              <a:t>Children</a:t>
            </a:r>
          </a:p>
          <a:p>
            <a:pPr lvl="1">
              <a:buFont typeface="Roboto" panose="02000000000000000000" pitchFamily="2" charset="0"/>
              <a:buChar char="‐"/>
            </a:pPr>
            <a:r>
              <a:rPr lang="en-US" sz="2000" dirty="0">
                <a:latin typeface="+mn-lt"/>
              </a:rPr>
              <a:t>Window Prophylaxis for children &lt;5 years</a:t>
            </a:r>
          </a:p>
          <a:p>
            <a:pPr>
              <a:buFont typeface="Wingdings" panose="05000000000000000000" pitchFamily="2" charset="2"/>
              <a:buChar char="§"/>
            </a:pPr>
            <a:r>
              <a:rPr lang="en-US" sz="2400" dirty="0">
                <a:latin typeface="+mn-lt"/>
              </a:rPr>
              <a:t>Pregnancy</a:t>
            </a:r>
          </a:p>
          <a:p>
            <a:pPr lvl="1">
              <a:buFont typeface="Roboto" panose="02000000000000000000" pitchFamily="2" charset="0"/>
              <a:buChar char="‐"/>
            </a:pPr>
            <a:r>
              <a:rPr lang="en-US" sz="2000" dirty="0">
                <a:latin typeface="+mn-lt"/>
              </a:rPr>
              <a:t>Ideally TBi treatment can be delayed until 2-3 months post partum</a:t>
            </a:r>
          </a:p>
          <a:p>
            <a:pPr lvl="1">
              <a:buFont typeface="Roboto" panose="02000000000000000000" pitchFamily="2" charset="0"/>
              <a:buChar char="‐"/>
            </a:pPr>
            <a:r>
              <a:rPr lang="en-US" sz="2000" dirty="0">
                <a:latin typeface="+mn-lt"/>
              </a:rPr>
              <a:t>4R, 3HR, or 6Hor 9H regimens can be taken in pregnant women</a:t>
            </a:r>
          </a:p>
          <a:p>
            <a:pPr lvl="1">
              <a:buFont typeface="Roboto" panose="02000000000000000000" pitchFamily="2" charset="0"/>
              <a:buChar char="‐"/>
            </a:pPr>
            <a:r>
              <a:rPr lang="en-US" sz="2000" dirty="0">
                <a:latin typeface="+mn-lt"/>
              </a:rPr>
              <a:t>Women at high risk for progression to TB disease should not delay LTBI treatment; monitor carefully</a:t>
            </a:r>
          </a:p>
          <a:p>
            <a:pPr lvl="1">
              <a:buFont typeface="Roboto" panose="02000000000000000000" pitchFamily="2" charset="0"/>
              <a:buChar char="‐"/>
            </a:pPr>
            <a:r>
              <a:rPr lang="en-US" sz="2000" dirty="0">
                <a:latin typeface="+mn-lt"/>
              </a:rPr>
              <a:t>Breast-feeding not contraindicated with either INH or RIF taken separately</a:t>
            </a:r>
          </a:p>
          <a:p>
            <a:pPr>
              <a:buFont typeface="Wingdings" panose="05000000000000000000" pitchFamily="2" charset="2"/>
              <a:buChar char="§"/>
            </a:pPr>
            <a:r>
              <a:rPr lang="en-US" sz="2400" dirty="0">
                <a:latin typeface="+mn-lt"/>
              </a:rPr>
              <a:t>HIV Infection</a:t>
            </a:r>
          </a:p>
          <a:p>
            <a:pPr lvl="1">
              <a:buFont typeface="Roboto" panose="02000000000000000000" pitchFamily="2" charset="0"/>
              <a:buChar char="‐"/>
            </a:pPr>
            <a:r>
              <a:rPr lang="en-US" sz="2000" dirty="0">
                <a:latin typeface="+mn-lt"/>
              </a:rPr>
              <a:t>INH/RPT not recommended for HIV-infected on ART with drug to drug interactions with 3HP or Rifamycin</a:t>
            </a:r>
          </a:p>
          <a:p>
            <a:pPr lvl="1">
              <a:buFont typeface="Roboto" panose="02000000000000000000" pitchFamily="2" charset="0"/>
              <a:buChar char="‐"/>
            </a:pPr>
            <a:r>
              <a:rPr lang="en-US" sz="2000" dirty="0">
                <a:latin typeface="+mn-lt"/>
              </a:rPr>
              <a:t>Rifabutin with dose adjustments can sometimes be substituted for RIF</a:t>
            </a:r>
          </a:p>
        </p:txBody>
      </p:sp>
    </p:spTree>
    <p:extLst>
      <p:ext uri="{BB962C8B-B14F-4D97-AF65-F5344CB8AC3E}">
        <p14:creationId xmlns:p14="http://schemas.microsoft.com/office/powerpoint/2010/main" val="1998831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en-US" sz="4000" dirty="0"/>
              <a:t>Monitoring Treatment</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latin typeface="+mn-lt"/>
              </a:rPr>
              <a:t>Monitor monthly for adherence, compliance and sign and symptoms of TB</a:t>
            </a:r>
          </a:p>
          <a:p>
            <a:pPr>
              <a:buFont typeface="Wingdings" panose="05000000000000000000" pitchFamily="2" charset="2"/>
              <a:buChar char="§"/>
            </a:pPr>
            <a:r>
              <a:rPr lang="en-US" sz="2400" dirty="0">
                <a:latin typeface="+mn-lt"/>
              </a:rPr>
              <a:t>Monitor monthly of medication related side effects</a:t>
            </a:r>
          </a:p>
          <a:p>
            <a:pPr lvl="1">
              <a:buFont typeface="Wingdings" panose="05000000000000000000" pitchFamily="2" charset="2"/>
              <a:buChar char="Ø"/>
            </a:pPr>
            <a:r>
              <a:rPr lang="en-US" sz="2200" dirty="0">
                <a:latin typeface="+mn-lt"/>
              </a:rPr>
              <a:t>Hepatoxicity</a:t>
            </a:r>
          </a:p>
          <a:p>
            <a:pPr marL="914400" lvl="1" indent="-457200">
              <a:buFont typeface="+mj-lt"/>
              <a:buAutoNum type="alphaLcPeriod"/>
            </a:pPr>
            <a:r>
              <a:rPr lang="en-US" sz="2200" dirty="0">
                <a:latin typeface="+mn-lt"/>
              </a:rPr>
              <a:t>Isoniazid vs Rifampin relative risk 3.29  (95% CI 1.72-6.28) for isoniazid</a:t>
            </a:r>
          </a:p>
          <a:p>
            <a:pPr marL="914400" lvl="1" indent="-457200">
              <a:buFont typeface="+mj-lt"/>
              <a:buAutoNum type="alphaLcPeriod"/>
            </a:pPr>
            <a:r>
              <a:rPr lang="en-US" sz="2200" dirty="0" err="1">
                <a:latin typeface="+mn-lt"/>
              </a:rPr>
              <a:t>Rifapentene</a:t>
            </a:r>
            <a:r>
              <a:rPr lang="en-US" sz="2200" dirty="0">
                <a:latin typeface="+mn-lt"/>
              </a:rPr>
              <a:t> + Isoniazid vs Isoniazid relative risk reduced of 0.90 (95% CI 0.75-1.08)</a:t>
            </a:r>
          </a:p>
          <a:p>
            <a:pPr lvl="1">
              <a:buFont typeface="Wingdings" panose="05000000000000000000" pitchFamily="2" charset="2"/>
              <a:buChar char="Ø"/>
            </a:pPr>
            <a:r>
              <a:rPr lang="en-US" sz="2200" dirty="0">
                <a:latin typeface="+mn-lt"/>
              </a:rPr>
              <a:t>Gastrointestinal </a:t>
            </a:r>
          </a:p>
          <a:p>
            <a:pPr marL="914400" lvl="1" indent="-457200">
              <a:buFont typeface="+mj-lt"/>
              <a:buAutoNum type="alphaLcPeriod"/>
            </a:pPr>
            <a:r>
              <a:rPr lang="en-US" sz="2200" dirty="0">
                <a:latin typeface="+mn-lt"/>
              </a:rPr>
              <a:t>Higher discontinuation rate with Isoniazid vs placebo (RR 1.33, 95% CI 1.01-1.75)</a:t>
            </a:r>
          </a:p>
          <a:p>
            <a:pPr marL="914400" lvl="1" indent="-457200">
              <a:buFont typeface="+mj-lt"/>
              <a:buAutoNum type="alphaLcPeriod"/>
            </a:pPr>
            <a:r>
              <a:rPr lang="en-US" sz="2200" dirty="0">
                <a:latin typeface="+mn-lt"/>
              </a:rPr>
              <a:t>Increased RR when compared with RIF (RR1.60, 95% CI 0.76-3.40)</a:t>
            </a:r>
          </a:p>
          <a:p>
            <a:pPr marL="914400" lvl="1" indent="-457200">
              <a:buFont typeface="+mj-lt"/>
              <a:buAutoNum type="alphaLcPeriod"/>
            </a:pPr>
            <a:r>
              <a:rPr lang="en-US" sz="2200" dirty="0">
                <a:latin typeface="+mn-lt"/>
              </a:rPr>
              <a:t>Risk of discontinuation with </a:t>
            </a:r>
            <a:r>
              <a:rPr lang="en-US" sz="2200" dirty="0" err="1">
                <a:latin typeface="+mn-lt"/>
              </a:rPr>
              <a:t>Rifapentene</a:t>
            </a:r>
            <a:r>
              <a:rPr lang="en-US" sz="2200" dirty="0">
                <a:latin typeface="+mn-lt"/>
              </a:rPr>
              <a:t> + INH (RR , 95% CI 1.03-1.59) vs INH alone</a:t>
            </a:r>
          </a:p>
        </p:txBody>
      </p:sp>
    </p:spTree>
    <p:extLst>
      <p:ext uri="{BB962C8B-B14F-4D97-AF65-F5344CB8AC3E}">
        <p14:creationId xmlns:p14="http://schemas.microsoft.com/office/powerpoint/2010/main" val="1991761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C2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kern="1200">
                <a:solidFill>
                  <a:srgbClr val="FFFFFF"/>
                </a:solidFill>
                <a:latin typeface="+mj-lt"/>
                <a:ea typeface="+mj-ea"/>
                <a:cs typeface="+mj-cs"/>
              </a:rPr>
              <a:t>Assessing and Managing the Risk of Liver Disease in the Treatment of TBi</a:t>
            </a:r>
          </a:p>
        </p:txBody>
      </p:sp>
      <p:pic>
        <p:nvPicPr>
          <p:cNvPr id="3" name="Picture 2" descr="A flowchart to assess and manage risk of liver disease in treatment of TBi.">
            <a:extLst>
              <a:ext uri="{FF2B5EF4-FFF2-40B4-BE49-F238E27FC236}">
                <a16:creationId xmlns:a16="http://schemas.microsoft.com/office/drawing/2014/main" id="{83AAD5D1-417F-9D4A-0E20-ADA63DEED765}"/>
              </a:ext>
            </a:extLst>
          </p:cNvPr>
          <p:cNvPicPr>
            <a:picLocks noChangeAspect="1"/>
          </p:cNvPicPr>
          <p:nvPr/>
        </p:nvPicPr>
        <p:blipFill>
          <a:blip r:embed="rId3"/>
          <a:stretch>
            <a:fillRect/>
          </a:stretch>
        </p:blipFill>
        <p:spPr>
          <a:xfrm>
            <a:off x="3566755" y="760288"/>
            <a:ext cx="8456097" cy="5137078"/>
          </a:xfrm>
          <a:prstGeom prst="rect">
            <a:avLst/>
          </a:prstGeom>
        </p:spPr>
      </p:pic>
      <p:pic>
        <p:nvPicPr>
          <p:cNvPr id="4" name="Picture 3">
            <a:extLst>
              <a:ext uri="{FF2B5EF4-FFF2-40B4-BE49-F238E27FC236}">
                <a16:creationId xmlns:a16="http://schemas.microsoft.com/office/drawing/2014/main" id="{61F56694-5434-8001-3A46-9B2A8DF587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29526" y="6108966"/>
            <a:ext cx="1542422" cy="548688"/>
          </a:xfrm>
          <a:prstGeom prst="rect">
            <a:avLst/>
          </a:prstGeom>
        </p:spPr>
      </p:pic>
    </p:spTree>
    <p:extLst>
      <p:ext uri="{BB962C8B-B14F-4D97-AF65-F5344CB8AC3E}">
        <p14:creationId xmlns:p14="http://schemas.microsoft.com/office/powerpoint/2010/main" val="1158807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E3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Adherence Barriers to TBi treatment</a:t>
            </a:r>
          </a:p>
        </p:txBody>
      </p:sp>
      <p:pic>
        <p:nvPicPr>
          <p:cNvPr id="3" name="Picture 2" descr="A table of adherent barriers to TBi treatment. ">
            <a:extLst>
              <a:ext uri="{FF2B5EF4-FFF2-40B4-BE49-F238E27FC236}">
                <a16:creationId xmlns:a16="http://schemas.microsoft.com/office/drawing/2014/main" id="{6B98F435-8519-7737-6616-E49A8AB2314D}"/>
              </a:ext>
            </a:extLst>
          </p:cNvPr>
          <p:cNvPicPr>
            <a:picLocks noChangeAspect="1"/>
          </p:cNvPicPr>
          <p:nvPr/>
        </p:nvPicPr>
        <p:blipFill>
          <a:blip r:embed="rId3"/>
          <a:stretch>
            <a:fillRect/>
          </a:stretch>
        </p:blipFill>
        <p:spPr>
          <a:xfrm>
            <a:off x="4161034" y="490159"/>
            <a:ext cx="7585863" cy="5992833"/>
          </a:xfrm>
          <a:prstGeom prst="rect">
            <a:avLst/>
          </a:prstGeom>
        </p:spPr>
      </p:pic>
    </p:spTree>
    <p:extLst>
      <p:ext uri="{BB962C8B-B14F-4D97-AF65-F5344CB8AC3E}">
        <p14:creationId xmlns:p14="http://schemas.microsoft.com/office/powerpoint/2010/main" val="147077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0" y="396655"/>
            <a:ext cx="10515600" cy="842865"/>
          </a:xfrm>
        </p:spPr>
        <p:txBody>
          <a:bodyPr>
            <a:normAutofit/>
          </a:bodyPr>
          <a:lstStyle/>
          <a:p>
            <a:r>
              <a:rPr lang="en-US" sz="4000" dirty="0"/>
              <a:t>TBi Care Cascade</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en-US" sz="2200" dirty="0">
              <a:latin typeface="+mn-lt"/>
            </a:endParaRPr>
          </a:p>
        </p:txBody>
      </p:sp>
      <p:pic>
        <p:nvPicPr>
          <p:cNvPr id="3" name="Content Placeholder 5" descr="4 graphs of the TBi case cascade">
            <a:extLst>
              <a:ext uri="{FF2B5EF4-FFF2-40B4-BE49-F238E27FC236}">
                <a16:creationId xmlns:a16="http://schemas.microsoft.com/office/drawing/2014/main" id="{1EC0A411-D0E6-8EEA-0A7F-8BF5F8C4B73E}"/>
              </a:ext>
            </a:extLst>
          </p:cNvPr>
          <p:cNvPicPr>
            <a:picLocks noChangeAspect="1"/>
          </p:cNvPicPr>
          <p:nvPr/>
        </p:nvPicPr>
        <p:blipFill>
          <a:blip r:embed="rId3"/>
          <a:stretch>
            <a:fillRect/>
          </a:stretch>
        </p:blipFill>
        <p:spPr>
          <a:xfrm>
            <a:off x="2123440" y="1046480"/>
            <a:ext cx="10068560" cy="5811520"/>
          </a:xfrm>
          <a:prstGeom prst="rect">
            <a:avLst/>
          </a:prstGeom>
        </p:spPr>
      </p:pic>
    </p:spTree>
    <p:extLst>
      <p:ext uri="{BB962C8B-B14F-4D97-AF65-F5344CB8AC3E}">
        <p14:creationId xmlns:p14="http://schemas.microsoft.com/office/powerpoint/2010/main" val="3395018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en-US" dirty="0"/>
              <a:t>Summary</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en-US" sz="2200" dirty="0">
              <a:latin typeface="+mn-lt"/>
            </a:endParaRPr>
          </a:p>
        </p:txBody>
      </p:sp>
      <p:sp>
        <p:nvSpPr>
          <p:cNvPr id="4" name="TextBox 3">
            <a:extLst>
              <a:ext uri="{FF2B5EF4-FFF2-40B4-BE49-F238E27FC236}">
                <a16:creationId xmlns:a16="http://schemas.microsoft.com/office/drawing/2014/main" id="{495141E5-A59B-4475-7CD5-FAD028153E50}"/>
              </a:ext>
            </a:extLst>
          </p:cNvPr>
          <p:cNvSpPr txBox="1"/>
          <p:nvPr/>
        </p:nvSpPr>
        <p:spPr>
          <a:xfrm>
            <a:off x="1035269" y="1466192"/>
            <a:ext cx="10121462" cy="4524315"/>
          </a:xfrm>
          <a:prstGeom prst="rect">
            <a:avLst/>
          </a:prstGeom>
          <a:noFill/>
        </p:spPr>
        <p:txBody>
          <a:bodyPr wrap="square">
            <a:spAutoFit/>
          </a:bodyPr>
          <a:lstStyle/>
          <a:p>
            <a:pPr marL="285750" indent="-285750">
              <a:buFont typeface="Wingdings" panose="05000000000000000000" pitchFamily="2" charset="2"/>
              <a:buChar char="§"/>
            </a:pPr>
            <a:r>
              <a:rPr lang="en-US" sz="3200" dirty="0"/>
              <a:t>IGRA’s are more specific than TST</a:t>
            </a:r>
          </a:p>
          <a:p>
            <a:pPr marL="285750" indent="-285750">
              <a:buFont typeface="Wingdings" panose="05000000000000000000" pitchFamily="2" charset="2"/>
              <a:buChar char="§"/>
            </a:pPr>
            <a:r>
              <a:rPr lang="en-US" sz="3200" dirty="0"/>
              <a:t>US Guidelines recommend either TST or IGRA but not both</a:t>
            </a:r>
          </a:p>
          <a:p>
            <a:pPr marL="285750" indent="-285750">
              <a:buFont typeface="Wingdings" panose="05000000000000000000" pitchFamily="2" charset="2"/>
              <a:buChar char="§"/>
            </a:pPr>
            <a:r>
              <a:rPr lang="en-US" sz="3200" dirty="0"/>
              <a:t>Evaluate high risk individuals for TB infection and offer treatment </a:t>
            </a:r>
          </a:p>
          <a:p>
            <a:pPr marL="285750" indent="-285750">
              <a:buFont typeface="Wingdings" panose="05000000000000000000" pitchFamily="2" charset="2"/>
              <a:buChar char="§"/>
            </a:pPr>
            <a:r>
              <a:rPr lang="en-US" sz="3200" dirty="0"/>
              <a:t>Interpret all screening tests based on </a:t>
            </a:r>
          </a:p>
          <a:p>
            <a:pPr marL="742950" lvl="1" indent="-285750">
              <a:buFont typeface="Roboto" panose="02000000000000000000" pitchFamily="2" charset="0"/>
              <a:buChar char="‐"/>
            </a:pPr>
            <a:r>
              <a:rPr lang="en-US" sz="3200" dirty="0"/>
              <a:t>Local epidemiology</a:t>
            </a:r>
          </a:p>
          <a:p>
            <a:pPr marL="742950" lvl="1" indent="-285750">
              <a:buFont typeface="Roboto" panose="02000000000000000000" pitchFamily="2" charset="0"/>
              <a:buChar char="‐"/>
            </a:pPr>
            <a:r>
              <a:rPr lang="en-US" sz="3200" dirty="0"/>
              <a:t>Clinical context</a:t>
            </a:r>
          </a:p>
          <a:p>
            <a:pPr marL="742950" lvl="1" indent="-285750">
              <a:buFont typeface="Roboto" panose="02000000000000000000" pitchFamily="2" charset="0"/>
              <a:buChar char="‐"/>
            </a:pPr>
            <a:r>
              <a:rPr lang="en-US" sz="3200" dirty="0"/>
              <a:t>Risk factors</a:t>
            </a:r>
          </a:p>
        </p:txBody>
      </p:sp>
    </p:spTree>
    <p:extLst>
      <p:ext uri="{BB962C8B-B14F-4D97-AF65-F5344CB8AC3E}">
        <p14:creationId xmlns:p14="http://schemas.microsoft.com/office/powerpoint/2010/main" val="2867722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en-US" dirty="0"/>
              <a:t>Resources</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en-US" sz="2200" dirty="0">
              <a:latin typeface="+mn-lt"/>
            </a:endParaRPr>
          </a:p>
        </p:txBody>
      </p:sp>
      <p:sp>
        <p:nvSpPr>
          <p:cNvPr id="7" name="Content Placeholder 2">
            <a:extLst>
              <a:ext uri="{FF2B5EF4-FFF2-40B4-BE49-F238E27FC236}">
                <a16:creationId xmlns:a16="http://schemas.microsoft.com/office/drawing/2014/main" id="{D9CD6D2C-5348-2E71-890C-C797F7F9E87A}"/>
              </a:ext>
            </a:extLst>
          </p:cNvPr>
          <p:cNvSpPr txBox="1">
            <a:spLocks/>
          </p:cNvSpPr>
          <p:nvPr/>
        </p:nvSpPr>
        <p:spPr>
          <a:xfrm>
            <a:off x="1109609" y="1332186"/>
            <a:ext cx="10828961" cy="5227668"/>
          </a:xfrm>
          <a:prstGeom prst="rect">
            <a:avLst/>
          </a:prstGeom>
        </p:spPr>
        <p:txBody>
          <a:bodyPr>
            <a:normAutofit fontScale="77500" lnSpcReduction="20000"/>
          </a:bodyPr>
          <a:lstStyle>
            <a:lvl1pPr marL="342900" indent="-342900" algn="l" defTabSz="914400" rtl="0" eaLnBrk="1" latinLnBrk="0" hangingPunct="1">
              <a:spcBef>
                <a:spcPct val="20000"/>
              </a:spcBef>
              <a:buClr>
                <a:srgbClr val="FF9900"/>
              </a:buClr>
              <a:buFont typeface="Wingdings" pitchFamily="2" charset="2"/>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Clr>
                <a:srgbClr val="FF9900"/>
              </a:buClr>
              <a:buFont typeface="Calibri"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FF9900"/>
              </a:buClr>
              <a:buFont typeface="Wingdings" pitchFamily="2" charset="2"/>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Clr>
                <a:srgbClr val="FF9900"/>
              </a:buClr>
              <a:buFont typeface="Calibri"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Clr>
                <a:srgbClr val="FF9900"/>
              </a:buClr>
              <a:buFont typeface="Calibri"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057400" marR="0" lvl="4" indent="-228600" algn="l" defTabSz="914400" rtl="0" eaLnBrk="1" fontAlgn="auto" latinLnBrk="0" hangingPunct="1">
              <a:lnSpc>
                <a:spcPct val="100000"/>
              </a:lnSpc>
              <a:spcBef>
                <a:spcPct val="20000"/>
              </a:spcBef>
              <a:spcAft>
                <a:spcPts val="0"/>
              </a:spcAft>
              <a:buClr>
                <a:srgbClr val="FF9900"/>
              </a:buClr>
              <a:buSzTx/>
              <a:buFont typeface="Calibri" pitchFamily="34" charset="0"/>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hlinkClick r:id="rId3"/>
              </a:rPr>
              <a:t>https://www.cdc.gov/tb/publications/ltbi/pdf/LTBIbooklet508.pdf</a:t>
            </a: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2057400" marR="0" lvl="4" indent="-228600" algn="l" defTabSz="914400" rtl="0" eaLnBrk="1" fontAlgn="auto" latinLnBrk="0" hangingPunct="1">
              <a:lnSpc>
                <a:spcPct val="100000"/>
              </a:lnSpc>
              <a:spcBef>
                <a:spcPct val="20000"/>
              </a:spcBef>
              <a:spcAft>
                <a:spcPts val="0"/>
              </a:spcAft>
              <a:buClr>
                <a:srgbClr val="FF9900"/>
              </a:buClr>
              <a:buSzTx/>
              <a:buFont typeface="Calibri" pitchFamily="34" charset="0"/>
              <a:buChar char="»"/>
              <a:tabLst/>
              <a:defRPr/>
            </a:pP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2057400" marR="0" lvl="4" indent="-228600" algn="l" defTabSz="914400" rtl="0" eaLnBrk="1" fontAlgn="auto" latinLnBrk="0" hangingPunct="1">
              <a:lnSpc>
                <a:spcPct val="100000"/>
              </a:lnSpc>
              <a:spcBef>
                <a:spcPct val="20000"/>
              </a:spcBef>
              <a:spcAft>
                <a:spcPts val="0"/>
              </a:spcAft>
              <a:buClr>
                <a:srgbClr val="FF9900"/>
              </a:buClr>
              <a:buSzTx/>
              <a:buFont typeface="Calibri" pitchFamily="34" charset="0"/>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hlinkClick r:id="rId4"/>
              </a:rPr>
              <a:t>https://www.cdc.gov/mmwr/volumes/69/rr/pdfs/rr6901a1-H.pdf</a:t>
            </a: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2057400" marR="0" lvl="4" indent="-228600" algn="l" defTabSz="914400" rtl="0" eaLnBrk="1" fontAlgn="auto" latinLnBrk="0" hangingPunct="1">
              <a:lnSpc>
                <a:spcPct val="100000"/>
              </a:lnSpc>
              <a:spcBef>
                <a:spcPct val="20000"/>
              </a:spcBef>
              <a:spcAft>
                <a:spcPts val="0"/>
              </a:spcAft>
              <a:buClr>
                <a:srgbClr val="FF9900"/>
              </a:buClr>
              <a:buSzTx/>
              <a:buFont typeface="Calibri" pitchFamily="34" charset="0"/>
              <a:buChar char="»"/>
              <a:tabLst/>
              <a:defRPr/>
            </a:pP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2057400" marR="0" lvl="4" indent="-228600" algn="l" defTabSz="914400" rtl="0" eaLnBrk="1" fontAlgn="auto" latinLnBrk="0" hangingPunct="1">
              <a:lnSpc>
                <a:spcPct val="100000"/>
              </a:lnSpc>
              <a:spcBef>
                <a:spcPct val="20000"/>
              </a:spcBef>
              <a:spcAft>
                <a:spcPts val="0"/>
              </a:spcAft>
              <a:buClr>
                <a:srgbClr val="FF9900"/>
              </a:buClr>
              <a:buSzTx/>
              <a:buFont typeface="Calibri" pitchFamily="34" charset="0"/>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hlinkClick r:id="rId5"/>
              </a:rPr>
              <a:t>https://www.cdc.gov/mmwr/volumes/67/wr/pdfs/mm6725-h.pdf</a:t>
            </a: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1828800" marR="0" lvl="4" indent="0" algn="l" defTabSz="914400" rtl="0" eaLnBrk="1" fontAlgn="auto" latinLnBrk="0" hangingPunct="1">
              <a:lnSpc>
                <a:spcPct val="100000"/>
              </a:lnSpc>
              <a:spcBef>
                <a:spcPct val="20000"/>
              </a:spcBef>
              <a:spcAft>
                <a:spcPts val="0"/>
              </a:spcAft>
              <a:buClr>
                <a:srgbClr val="FF9900"/>
              </a:buClr>
              <a:buSzTx/>
              <a:buNone/>
              <a:tabLst/>
              <a:defRPr/>
            </a:pPr>
            <a:endParaRPr lang="en-US" sz="2800" dirty="0">
              <a:solidFill>
                <a:sysClr val="windowText" lastClr="000000">
                  <a:lumMod val="65000"/>
                  <a:lumOff val="35000"/>
                </a:sysClr>
              </a:solidFill>
            </a:endParaRPr>
          </a:p>
          <a:p>
            <a:pPr marL="1828800" marR="0" lvl="4" indent="0" algn="l" defTabSz="914400" rtl="0" eaLnBrk="1" fontAlgn="auto" latinLnBrk="0" hangingPunct="1">
              <a:lnSpc>
                <a:spcPct val="100000"/>
              </a:lnSpc>
              <a:spcBef>
                <a:spcPct val="20000"/>
              </a:spcBef>
              <a:spcAft>
                <a:spcPts val="0"/>
              </a:spcAft>
              <a:buClr>
                <a:srgbClr val="FF9900"/>
              </a:buClr>
              <a:buSzTx/>
              <a:buNone/>
              <a:tabLst/>
              <a:defRPr/>
            </a:pPr>
            <a:r>
              <a:rPr lang="en-US" sz="2800" dirty="0">
                <a:solidFill>
                  <a:sysClr val="windowText" lastClr="000000">
                    <a:lumMod val="65000"/>
                    <a:lumOff val="35000"/>
                  </a:sysClr>
                </a:solidFill>
              </a:rPr>
              <a:t>Update of Recommendations for Use of Once-Weekly Isoniazid-Rifapentine Regimen to Treat Latent Mycobacterium tuberculosis Infection</a:t>
            </a: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2057400" marR="0" lvl="4" indent="-228600" algn="l" defTabSz="914400" rtl="0" eaLnBrk="1" fontAlgn="auto" latinLnBrk="0" hangingPunct="1">
              <a:lnSpc>
                <a:spcPct val="100000"/>
              </a:lnSpc>
              <a:spcBef>
                <a:spcPct val="20000"/>
              </a:spcBef>
              <a:spcAft>
                <a:spcPts val="0"/>
              </a:spcAft>
              <a:buClr>
                <a:srgbClr val="FF9900"/>
              </a:buClr>
              <a:buSzTx/>
              <a:buFont typeface="Calibri" pitchFamily="34" charset="0"/>
              <a:buChar char="»"/>
              <a:tabLst/>
              <a:defRPr/>
            </a:pP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2057400" marR="0" lvl="4" indent="-228600" algn="l" defTabSz="914400" rtl="0" eaLnBrk="1" fontAlgn="auto" latinLnBrk="0" hangingPunct="1">
              <a:lnSpc>
                <a:spcPct val="100000"/>
              </a:lnSpc>
              <a:spcBef>
                <a:spcPct val="20000"/>
              </a:spcBef>
              <a:spcAft>
                <a:spcPts val="600"/>
              </a:spcAft>
              <a:buClr>
                <a:srgbClr val="FF9900"/>
              </a:buClr>
              <a:buSzTx/>
              <a:buFont typeface="Calibri" pitchFamily="34" charset="0"/>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hlinkClick r:id="rId6"/>
              </a:rPr>
              <a:t>https://www.cdc.gov/mmwr/PDF/rr/rr5905.pdf</a:t>
            </a: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2057400" marR="0" lvl="4" indent="-228600" algn="l" defTabSz="914400" rtl="0" eaLnBrk="1" fontAlgn="auto" latinLnBrk="0" hangingPunct="1">
              <a:lnSpc>
                <a:spcPct val="100000"/>
              </a:lnSpc>
              <a:spcBef>
                <a:spcPct val="20000"/>
              </a:spcBef>
              <a:spcAft>
                <a:spcPts val="0"/>
              </a:spcAft>
              <a:buClr>
                <a:srgbClr val="FF9900"/>
              </a:buClr>
              <a:buSzTx/>
              <a:buFont typeface="Calibri" pitchFamily="34" charset="0"/>
              <a:buChar char="»"/>
              <a:tabLst/>
              <a:defRPr/>
            </a:pP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2057400" marR="0" lvl="4" indent="-228600" algn="l" defTabSz="914400" rtl="0" eaLnBrk="1" fontAlgn="auto" latinLnBrk="0" hangingPunct="1">
              <a:lnSpc>
                <a:spcPct val="100000"/>
              </a:lnSpc>
              <a:spcBef>
                <a:spcPct val="20000"/>
              </a:spcBef>
              <a:spcAft>
                <a:spcPts val="0"/>
              </a:spcAft>
              <a:buClr>
                <a:srgbClr val="FF9900"/>
              </a:buClr>
              <a:buSzTx/>
              <a:buFont typeface="Calibri" pitchFamily="34" charset="0"/>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hlinkClick r:id="rId7"/>
              </a:rPr>
              <a:t>https://www.cdc.gov/mmwr/pdf/rr/rr5415.pdf</a:t>
            </a:r>
            <a:endParaRPr kumimoji="0" lang="en-US" sz="2800" b="0" i="0" u="none" strike="noStrike" kern="1200" cap="none" spc="0" normalizeH="0" baseline="0" noProof="0" dirty="0">
              <a:ln>
                <a:noFill/>
              </a:ln>
              <a:solidFill>
                <a:sysClr val="windowText" lastClr="000000">
                  <a:lumMod val="65000"/>
                  <a:lumOff val="35000"/>
                </a:sysClr>
              </a:solidFill>
              <a:effectLst/>
              <a:uLnTx/>
              <a:uFillTx/>
              <a:ea typeface="+mn-ea"/>
              <a:cs typeface="+mn-cs"/>
            </a:endParaRPr>
          </a:p>
          <a:p>
            <a:pPr marL="2057400" marR="0" lvl="4" indent="-228600" algn="l" defTabSz="914400" rtl="0" eaLnBrk="1" fontAlgn="auto" latinLnBrk="0" hangingPunct="1">
              <a:lnSpc>
                <a:spcPct val="100000"/>
              </a:lnSpc>
              <a:spcBef>
                <a:spcPct val="20000"/>
              </a:spcBef>
              <a:spcAft>
                <a:spcPts val="0"/>
              </a:spcAft>
              <a:buClr>
                <a:srgbClr val="FF9900"/>
              </a:buClr>
              <a:buSzTx/>
              <a:buFont typeface="Calibri" pitchFamily="34" charset="0"/>
              <a:buChar char="»"/>
              <a:tabLst/>
              <a:defRPr/>
            </a:pPr>
            <a:endParaRPr kumimoji="0" lang="en-US" sz="2000" b="0" i="0" u="none" strike="noStrike" kern="1200" cap="none" spc="0" normalizeH="0" baseline="0" noProof="0" dirty="0">
              <a:ln>
                <a:noFill/>
              </a:ln>
              <a:solidFill>
                <a:sysClr val="windowText" lastClr="000000">
                  <a:lumMod val="65000"/>
                  <a:lumOff val="35000"/>
                </a:sysClr>
              </a:solidFill>
              <a:effectLst/>
              <a:uLnTx/>
              <a:uFillTx/>
              <a:latin typeface="Calibri"/>
              <a:ea typeface="+mn-ea"/>
              <a:cs typeface="+mn-cs"/>
            </a:endParaRPr>
          </a:p>
          <a:p>
            <a:pPr marL="1828800" marR="0" lvl="4" indent="0" algn="l" defTabSz="914400" rtl="0" eaLnBrk="1" fontAlgn="auto" latinLnBrk="0" hangingPunct="1">
              <a:lnSpc>
                <a:spcPct val="100000"/>
              </a:lnSpc>
              <a:spcBef>
                <a:spcPct val="20000"/>
              </a:spcBef>
              <a:spcAft>
                <a:spcPts val="0"/>
              </a:spcAft>
              <a:buClr>
                <a:srgbClr val="FF9900"/>
              </a:buClr>
              <a:buSzTx/>
              <a:buFont typeface="Calibri" pitchFamily="34" charset="0"/>
              <a:buNone/>
              <a:tabLst/>
              <a:defRPr/>
            </a:pPr>
            <a:endParaRPr kumimoji="0" lang="en-US" sz="2000" b="0" i="0" u="none" strike="noStrike" kern="1200" cap="none" spc="0" normalizeH="0" baseline="0" noProof="0" dirty="0">
              <a:ln>
                <a:noFill/>
              </a:ln>
              <a:solidFill>
                <a:sysClr val="windowText" lastClr="000000">
                  <a:lumMod val="65000"/>
                  <a:lumOff val="35000"/>
                </a:sys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4E857C0-CFDF-97B0-81E8-1595155B447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28206" y="1473608"/>
            <a:ext cx="1743607" cy="841321"/>
          </a:xfrm>
          <a:prstGeom prst="rect">
            <a:avLst/>
          </a:prstGeom>
        </p:spPr>
      </p:pic>
      <p:pic>
        <p:nvPicPr>
          <p:cNvPr id="9" name="Picture 8">
            <a:extLst>
              <a:ext uri="{FF2B5EF4-FFF2-40B4-BE49-F238E27FC236}">
                <a16:creationId xmlns:a16="http://schemas.microsoft.com/office/drawing/2014/main" id="{FE7B3134-D1C4-ADE1-4D60-B6D3406CCEAD}"/>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76977" y="2306553"/>
            <a:ext cx="1646063" cy="792549"/>
          </a:xfrm>
          <a:prstGeom prst="rect">
            <a:avLst/>
          </a:prstGeom>
        </p:spPr>
      </p:pic>
      <p:pic>
        <p:nvPicPr>
          <p:cNvPr id="10" name="Picture 9">
            <a:extLst>
              <a:ext uri="{FF2B5EF4-FFF2-40B4-BE49-F238E27FC236}">
                <a16:creationId xmlns:a16="http://schemas.microsoft.com/office/drawing/2014/main" id="{E8D1C214-481C-6CA5-7E4B-EA4F6CE512E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726249" y="4753822"/>
            <a:ext cx="2054530" cy="914479"/>
          </a:xfrm>
          <a:prstGeom prst="rect">
            <a:avLst/>
          </a:prstGeom>
        </p:spPr>
      </p:pic>
      <p:pic>
        <p:nvPicPr>
          <p:cNvPr id="11" name="Picture 10">
            <a:extLst>
              <a:ext uri="{FF2B5EF4-FFF2-40B4-BE49-F238E27FC236}">
                <a16:creationId xmlns:a16="http://schemas.microsoft.com/office/drawing/2014/main" id="{E09447E5-4737-606B-B17D-D9C5C75E6B7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54276" y="4461246"/>
            <a:ext cx="1798476" cy="621846"/>
          </a:xfrm>
          <a:prstGeom prst="rect">
            <a:avLst/>
          </a:prstGeom>
        </p:spPr>
      </p:pic>
    </p:spTree>
    <p:extLst>
      <p:ext uri="{BB962C8B-B14F-4D97-AF65-F5344CB8AC3E}">
        <p14:creationId xmlns:p14="http://schemas.microsoft.com/office/powerpoint/2010/main" val="214321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TB and HIV: Key Points (cont.) </a:t>
            </a:r>
          </a:p>
        </p:txBody>
      </p:sp>
      <p:sp>
        <p:nvSpPr>
          <p:cNvPr id="7" name="Content Placeholder 2">
            <a:extLst>
              <a:ext uri="{FF2B5EF4-FFF2-40B4-BE49-F238E27FC236}">
                <a16:creationId xmlns:a16="http://schemas.microsoft.com/office/drawing/2014/main" id="{01DDCBBC-4823-4653-C768-450585BB1A11}"/>
              </a:ext>
            </a:extLst>
          </p:cNvPr>
          <p:cNvSpPr txBox="1">
            <a:spLocks noGrp="1"/>
          </p:cNvSpPr>
          <p:nvPr>
            <p:ph idx="1"/>
          </p:nvPr>
        </p:nvSpPr>
        <p:spPr>
          <a:xfrm>
            <a:off x="609600" y="1600200"/>
            <a:ext cx="11087100" cy="436721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Here are some key points regarding the connection between latent tuberculosis and HIV:</a:t>
            </a:r>
          </a:p>
          <a:p>
            <a:pPr lvl="1"/>
            <a:r>
              <a:rPr lang="en-US" b="1" dirty="0"/>
              <a:t>Diagnostic challenges</a:t>
            </a:r>
            <a:r>
              <a:rPr lang="en-US" dirty="0"/>
              <a:t>: Diagnosing TB in HIV-positive individuals can be more challenging due to the atypical presentation of symptoms and the higher likelihood of extrapulmonary TB (TB occurring outside the lungs). Specialized tests and procedures may be required for an accurate diagnosis.</a:t>
            </a:r>
          </a:p>
          <a:p>
            <a:pPr lvl="1"/>
            <a:r>
              <a:rPr lang="en-US" b="1" dirty="0"/>
              <a:t>Treatment complications: </a:t>
            </a:r>
            <a:r>
              <a:rPr lang="en-US" dirty="0"/>
              <a:t>Managing TB in HIV-positive individuals can be more complex. There are potential drug interactions between antiretroviral therapy (ART) used to treat HIV and the medications used to treat TB. Close monitoring and coordination between healthcare providers are essential to ensure effective treatment and minimize adverse effects.</a:t>
            </a:r>
          </a:p>
          <a:p>
            <a:pPr lvl="1"/>
            <a:r>
              <a:rPr lang="en-US" b="1" dirty="0"/>
              <a:t>Public health implications: </a:t>
            </a:r>
            <a:r>
              <a:rPr lang="en-US" dirty="0"/>
              <a:t>The HIV-TB co-epidemic presents significant public health challenges, especially in areas with high HIV prevalence and TB burden. Coordinated efforts are required to strengthen prevention, diagnosis, and treatment programs for both diseases.</a:t>
            </a: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15899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2C80-35D7-53F0-0C44-3AFE5E425426}"/>
              </a:ext>
            </a:extLst>
          </p:cNvPr>
          <p:cNvSpPr>
            <a:spLocks noGrp="1"/>
          </p:cNvSpPr>
          <p:nvPr>
            <p:ph type="ctrTitle"/>
          </p:nvPr>
        </p:nvSpPr>
        <p:spPr/>
        <p:txBody>
          <a:bodyPr/>
          <a:lstStyle/>
          <a:p>
            <a:r>
              <a:rPr lang="en-US" dirty="0"/>
              <a:t>Thank You</a:t>
            </a:r>
          </a:p>
        </p:txBody>
      </p:sp>
      <p:sp>
        <p:nvSpPr>
          <p:cNvPr id="3" name="Content Placeholder 2">
            <a:extLst>
              <a:ext uri="{FF2B5EF4-FFF2-40B4-BE49-F238E27FC236}">
                <a16:creationId xmlns:a16="http://schemas.microsoft.com/office/drawing/2014/main" id="{B68402DC-779B-9FE7-DB54-EAD9E08D8FED}"/>
              </a:ext>
            </a:extLst>
          </p:cNvPr>
          <p:cNvSpPr txBox="1">
            <a:spLocks/>
          </p:cNvSpPr>
          <p:nvPr/>
        </p:nvSpPr>
        <p:spPr>
          <a:xfrm>
            <a:off x="2163761" y="4085115"/>
            <a:ext cx="7864475" cy="239174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00"/>
              </a:spcBef>
              <a:buNone/>
            </a:pPr>
            <a:r>
              <a:rPr lang="en-US" sz="2400" dirty="0">
                <a:solidFill>
                  <a:schemeClr val="bg1"/>
                </a:solidFill>
                <a:latin typeface="Franklin Gothic Medium" panose="020B0603020102020204" pitchFamily="34" charset="0"/>
              </a:rPr>
              <a:t>Renuka Khurana, MD, MPH, FAAP</a:t>
            </a:r>
          </a:p>
          <a:p>
            <a:pPr marL="0" indent="0" algn="ctr">
              <a:spcBef>
                <a:spcPts val="100"/>
              </a:spcBef>
              <a:buNone/>
            </a:pPr>
            <a:r>
              <a:rPr lang="en-US" sz="1600" i="1" dirty="0">
                <a:solidFill>
                  <a:schemeClr val="bg1"/>
                </a:solidFill>
                <a:latin typeface="Franklin Gothic Book" panose="020B0503020102020204" pitchFamily="34" charset="0"/>
              </a:rPr>
              <a:t>Medical Director, Clinical Services</a:t>
            </a:r>
          </a:p>
          <a:p>
            <a:pPr marL="0" indent="0" algn="ctr">
              <a:spcBef>
                <a:spcPts val="100"/>
              </a:spcBef>
              <a:buNone/>
            </a:pPr>
            <a:r>
              <a:rPr lang="en-US" sz="1600" i="1" dirty="0">
                <a:solidFill>
                  <a:schemeClr val="bg1"/>
                </a:solidFill>
                <a:latin typeface="Franklin Gothic Book" panose="020B0503020102020204" pitchFamily="34" charset="0"/>
              </a:rPr>
              <a:t>Maricopa County Department of Public Health</a:t>
            </a:r>
          </a:p>
          <a:p>
            <a:pPr marL="0" indent="0" algn="ctr">
              <a:spcBef>
                <a:spcPts val="100"/>
              </a:spcBef>
              <a:buNone/>
            </a:pPr>
            <a:r>
              <a:rPr lang="en-US" sz="1600" i="1" dirty="0">
                <a:solidFill>
                  <a:schemeClr val="bg1"/>
                </a:solidFill>
                <a:latin typeface="Franklin Gothic Book" panose="020B0503020102020204" pitchFamily="34" charset="0"/>
              </a:rPr>
              <a:t>1645 E. Roosevelt St | Phoenix, AZ 85006</a:t>
            </a:r>
          </a:p>
          <a:p>
            <a:pPr marL="0" indent="0" algn="ctr">
              <a:spcBef>
                <a:spcPts val="100"/>
              </a:spcBef>
              <a:buNone/>
            </a:pPr>
            <a:endParaRPr lang="en-US" sz="900" i="1" dirty="0">
              <a:solidFill>
                <a:schemeClr val="bg1"/>
              </a:solidFill>
              <a:latin typeface="Franklin Gothic Book" panose="020B0503020102020204" pitchFamily="34" charset="0"/>
            </a:endParaRPr>
          </a:p>
          <a:p>
            <a:pPr marL="0" indent="0" algn="ctr">
              <a:buNone/>
            </a:pPr>
            <a:r>
              <a:rPr lang="en-US" sz="2400" dirty="0">
                <a:solidFill>
                  <a:schemeClr val="bg1"/>
                </a:solidFill>
                <a:latin typeface="Franklin Gothic Medium" panose="020B0603020102020204" pitchFamily="34" charset="0"/>
              </a:rPr>
              <a:t>RenukaKhurana@mail.maricopa.gov</a:t>
            </a:r>
          </a:p>
          <a:p>
            <a:pPr marL="0" indent="0" algn="ctr">
              <a:buNone/>
            </a:pPr>
            <a:r>
              <a:rPr lang="en-US" sz="2400" dirty="0">
                <a:solidFill>
                  <a:schemeClr val="bg1"/>
                </a:solidFill>
                <a:latin typeface="Franklin Gothic Medium" panose="020B0603020102020204" pitchFamily="34" charset="0"/>
              </a:rPr>
              <a:t>Office: (602) 506-6879</a:t>
            </a:r>
          </a:p>
        </p:txBody>
      </p:sp>
      <p:pic>
        <p:nvPicPr>
          <p:cNvPr id="4" name="Picture 3">
            <a:extLst>
              <a:ext uri="{FF2B5EF4-FFF2-40B4-BE49-F238E27FC236}">
                <a16:creationId xmlns:a16="http://schemas.microsoft.com/office/drawing/2014/main" id="{CBB5431A-4B4A-D976-63AD-941DAF4E97F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28513" y="291382"/>
            <a:ext cx="9534970" cy="1572904"/>
          </a:xfrm>
          <a:prstGeom prst="rect">
            <a:avLst/>
          </a:prstGeom>
        </p:spPr>
      </p:pic>
      <p:pic>
        <p:nvPicPr>
          <p:cNvPr id="5" name="Picture 4">
            <a:extLst>
              <a:ext uri="{FF2B5EF4-FFF2-40B4-BE49-F238E27FC236}">
                <a16:creationId xmlns:a16="http://schemas.microsoft.com/office/drawing/2014/main" id="{8CDA0757-02A4-9AC8-8CC0-587497EB10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3439" y="3503489"/>
            <a:ext cx="2531862" cy="2207264"/>
          </a:xfrm>
          <a:prstGeom prst="rect">
            <a:avLst/>
          </a:prstGeom>
        </p:spPr>
      </p:pic>
      <p:pic>
        <p:nvPicPr>
          <p:cNvPr id="6" name="Picture 5" descr="PAETC Logo">
            <a:extLst>
              <a:ext uri="{FF2B5EF4-FFF2-40B4-BE49-F238E27FC236}">
                <a16:creationId xmlns:a16="http://schemas.microsoft.com/office/drawing/2014/main" id="{C067DE93-AC90-50AA-EE0A-FD4892850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5154" y="5902959"/>
            <a:ext cx="2506373" cy="851907"/>
          </a:xfrm>
          <a:prstGeom prst="rect">
            <a:avLst/>
          </a:prstGeom>
        </p:spPr>
      </p:pic>
    </p:spTree>
    <p:extLst>
      <p:ext uri="{BB962C8B-B14F-4D97-AF65-F5344CB8AC3E}">
        <p14:creationId xmlns:p14="http://schemas.microsoft.com/office/powerpoint/2010/main" val="1996636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USPSTF Level Of Certainty Regarding the Net Benefit</a:t>
            </a:r>
          </a:p>
        </p:txBody>
      </p:sp>
      <p:pic>
        <p:nvPicPr>
          <p:cNvPr id="3" name="Picture 2" descr="A table of USPSTF level of certainty regarding net benefit. ">
            <a:extLst>
              <a:ext uri="{FF2B5EF4-FFF2-40B4-BE49-F238E27FC236}">
                <a16:creationId xmlns:a16="http://schemas.microsoft.com/office/drawing/2014/main" id="{6996B977-CF7E-EC15-4F16-8E95903B0E63}"/>
              </a:ext>
            </a:extLst>
          </p:cNvPr>
          <p:cNvPicPr>
            <a:picLocks noChangeAspect="1"/>
          </p:cNvPicPr>
          <p:nvPr/>
        </p:nvPicPr>
        <p:blipFill>
          <a:blip r:embed="rId3"/>
          <a:stretch>
            <a:fillRect/>
          </a:stretch>
        </p:blipFill>
        <p:spPr>
          <a:xfrm>
            <a:off x="2373331" y="1396588"/>
            <a:ext cx="9394126" cy="5215291"/>
          </a:xfrm>
          <a:prstGeom prst="rect">
            <a:avLst/>
          </a:prstGeom>
        </p:spPr>
      </p:pic>
    </p:spTree>
    <p:extLst>
      <p:ext uri="{BB962C8B-B14F-4D97-AF65-F5344CB8AC3E}">
        <p14:creationId xmlns:p14="http://schemas.microsoft.com/office/powerpoint/2010/main" val="34151402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en-US" dirty="0"/>
              <a:t>QFT-GIT Procedure</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en-US" sz="2200" dirty="0">
              <a:latin typeface="+mn-lt"/>
            </a:endParaRPr>
          </a:p>
        </p:txBody>
      </p:sp>
      <p:pic>
        <p:nvPicPr>
          <p:cNvPr id="3" name="Picture 2" descr="A flow chart of QFT - GIT Procedure.">
            <a:extLst>
              <a:ext uri="{FF2B5EF4-FFF2-40B4-BE49-F238E27FC236}">
                <a16:creationId xmlns:a16="http://schemas.microsoft.com/office/drawing/2014/main" id="{AD704DD4-D7FB-2F29-41AF-2F7EFAC7F030}"/>
              </a:ext>
            </a:extLst>
          </p:cNvPr>
          <p:cNvPicPr>
            <a:picLocks noChangeAspect="1"/>
          </p:cNvPicPr>
          <p:nvPr/>
        </p:nvPicPr>
        <p:blipFill>
          <a:blip r:embed="rId3"/>
          <a:stretch>
            <a:fillRect/>
          </a:stretch>
        </p:blipFill>
        <p:spPr>
          <a:xfrm>
            <a:off x="223241" y="2115197"/>
            <a:ext cx="11612588" cy="3020585"/>
          </a:xfrm>
          <a:prstGeom prst="rect">
            <a:avLst/>
          </a:prstGeom>
        </p:spPr>
      </p:pic>
    </p:spTree>
    <p:extLst>
      <p:ext uri="{BB962C8B-B14F-4D97-AF65-F5344CB8AC3E}">
        <p14:creationId xmlns:p14="http://schemas.microsoft.com/office/powerpoint/2010/main" val="2533253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en-US" dirty="0"/>
              <a:t>Title</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en-US" sz="2200" dirty="0">
              <a:latin typeface="+mn-lt"/>
            </a:endParaRPr>
          </a:p>
        </p:txBody>
      </p:sp>
      <p:sp>
        <p:nvSpPr>
          <p:cNvPr id="5" name="TextBox 4">
            <a:extLst>
              <a:ext uri="{FF2B5EF4-FFF2-40B4-BE49-F238E27FC236}">
                <a16:creationId xmlns:a16="http://schemas.microsoft.com/office/drawing/2014/main" id="{F069B5A3-6E35-9DF2-EB3C-E5AD030A5F76}"/>
              </a:ext>
            </a:extLst>
          </p:cNvPr>
          <p:cNvSpPr txBox="1"/>
          <p:nvPr/>
        </p:nvSpPr>
        <p:spPr>
          <a:xfrm>
            <a:off x="1255987" y="1671632"/>
            <a:ext cx="9821916" cy="3539430"/>
          </a:xfrm>
          <a:prstGeom prst="rect">
            <a:avLst/>
          </a:prstGeom>
          <a:noFill/>
        </p:spPr>
        <p:txBody>
          <a:bodyPr wrap="square">
            <a:spAutoFit/>
          </a:bodyPr>
          <a:lstStyle/>
          <a:p>
            <a:pPr marL="285750" indent="-285750">
              <a:buFont typeface="Wingdings" panose="05000000000000000000" pitchFamily="2" charset="2"/>
              <a:buChar char="§"/>
            </a:pPr>
            <a:r>
              <a:rPr lang="en-US" sz="2800" dirty="0"/>
              <a:t>Born in or former residents of countries with increased prevalence of TB</a:t>
            </a:r>
          </a:p>
          <a:p>
            <a:pPr marL="742950" lvl="1" indent="-285750">
              <a:buFont typeface="Wingdings" panose="05000000000000000000" pitchFamily="2" charset="2"/>
              <a:buChar char="Ø"/>
            </a:pPr>
            <a:r>
              <a:rPr lang="en-US" sz="2800" dirty="0"/>
              <a:t>Philippines, China, Mexico, Haiti, Guatemala, India, Vietnam</a:t>
            </a:r>
          </a:p>
          <a:p>
            <a:pPr marL="285750" indent="-285750">
              <a:buFont typeface="Wingdings" panose="05000000000000000000" pitchFamily="2" charset="2"/>
              <a:buChar char="§"/>
            </a:pPr>
            <a:r>
              <a:rPr lang="en-US" sz="2800" dirty="0"/>
              <a:t>Live in or have lived in high risk congregate settings</a:t>
            </a:r>
          </a:p>
          <a:p>
            <a:pPr marL="742950" lvl="1" indent="-285750">
              <a:buFont typeface="Wingdings" panose="05000000000000000000" pitchFamily="2" charset="2"/>
              <a:buChar char="Ø"/>
            </a:pPr>
            <a:r>
              <a:rPr lang="en-US" sz="2800" dirty="0"/>
              <a:t>Homeless Shelters, Long-term care facilities, correctional facilities</a:t>
            </a:r>
          </a:p>
          <a:p>
            <a:pPr marL="285750" indent="-285750">
              <a:buFont typeface="Wingdings" panose="05000000000000000000" pitchFamily="2" charset="2"/>
              <a:buChar char="§"/>
            </a:pPr>
            <a:r>
              <a:rPr lang="en-US" sz="2800" dirty="0"/>
              <a:t>Asymptomatic Adults only</a:t>
            </a:r>
          </a:p>
        </p:txBody>
      </p:sp>
    </p:spTree>
    <p:extLst>
      <p:ext uri="{BB962C8B-B14F-4D97-AF65-F5344CB8AC3E}">
        <p14:creationId xmlns:p14="http://schemas.microsoft.com/office/powerpoint/2010/main" val="2730695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838200" y="396655"/>
            <a:ext cx="10515600" cy="1325563"/>
          </a:xfrm>
        </p:spPr>
        <p:txBody>
          <a:bodyPr>
            <a:normAutofit/>
          </a:bodyPr>
          <a:lstStyle/>
          <a:p>
            <a:r>
              <a:rPr lang="en-US" dirty="0"/>
              <a:t>United State Preventive Service Task Force (USPSTF)</a:t>
            </a:r>
          </a:p>
        </p:txBody>
      </p:sp>
      <p:sp>
        <p:nvSpPr>
          <p:cNvPr id="6" name="Content Placeholder 2">
            <a:extLst>
              <a:ext uri="{FF2B5EF4-FFF2-40B4-BE49-F238E27FC236}">
                <a16:creationId xmlns:a16="http://schemas.microsoft.com/office/drawing/2014/main" id="{422E2E7C-85BF-326B-8B8C-398A915333EF}"/>
              </a:ext>
              <a:ext uri="{C183D7F6-B498-43B3-948B-1728B52AA6E4}">
                <adec:decorative xmlns:adec="http://schemas.microsoft.com/office/drawing/2017/decorative" val="1"/>
              </a:ext>
            </a:extLst>
          </p:cNvPr>
          <p:cNvSpPr txBox="1">
            <a:spLocks/>
          </p:cNvSpPr>
          <p:nvPr/>
        </p:nvSpPr>
        <p:spPr>
          <a:xfrm>
            <a:off x="909145" y="1646938"/>
            <a:ext cx="10515600" cy="38788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endParaRPr lang="en-US" sz="2200" dirty="0">
              <a:latin typeface="+mn-lt"/>
            </a:endParaRPr>
          </a:p>
        </p:txBody>
      </p:sp>
      <p:pic>
        <p:nvPicPr>
          <p:cNvPr id="3" name="Picture 2" descr="Table of the US Preventive Service Task Force. ">
            <a:extLst>
              <a:ext uri="{FF2B5EF4-FFF2-40B4-BE49-F238E27FC236}">
                <a16:creationId xmlns:a16="http://schemas.microsoft.com/office/drawing/2014/main" id="{9E91A141-723E-7431-7C70-E792E78FACF9}"/>
              </a:ext>
            </a:extLst>
          </p:cNvPr>
          <p:cNvPicPr>
            <a:picLocks noChangeAspect="1"/>
          </p:cNvPicPr>
          <p:nvPr/>
        </p:nvPicPr>
        <p:blipFill>
          <a:blip r:embed="rId3"/>
          <a:stretch>
            <a:fillRect/>
          </a:stretch>
        </p:blipFill>
        <p:spPr>
          <a:xfrm>
            <a:off x="1561672" y="1646938"/>
            <a:ext cx="4320570" cy="4542006"/>
          </a:xfrm>
          <a:prstGeom prst="rect">
            <a:avLst/>
          </a:prstGeom>
        </p:spPr>
      </p:pic>
      <p:sp>
        <p:nvSpPr>
          <p:cNvPr id="5" name="TextBox 4">
            <a:extLst>
              <a:ext uri="{FF2B5EF4-FFF2-40B4-BE49-F238E27FC236}">
                <a16:creationId xmlns:a16="http://schemas.microsoft.com/office/drawing/2014/main" id="{F069B5A3-6E35-9DF2-EB3C-E5AD030A5F76}"/>
              </a:ext>
            </a:extLst>
          </p:cNvPr>
          <p:cNvSpPr txBox="1"/>
          <p:nvPr/>
        </p:nvSpPr>
        <p:spPr>
          <a:xfrm>
            <a:off x="6377151" y="1986384"/>
            <a:ext cx="4700751" cy="3539430"/>
          </a:xfrm>
          <a:prstGeom prst="rect">
            <a:avLst/>
          </a:prstGeom>
          <a:noFill/>
        </p:spPr>
        <p:txBody>
          <a:bodyPr wrap="square">
            <a:spAutoFit/>
          </a:bodyPr>
          <a:lstStyle/>
          <a:p>
            <a:pPr marL="285750" indent="-285750">
              <a:buFont typeface="Wingdings" panose="05000000000000000000" pitchFamily="2" charset="2"/>
              <a:buChar char="§"/>
            </a:pPr>
            <a:r>
              <a:rPr lang="en-US" sz="2800" dirty="0"/>
              <a:t>Independent panel of national experts in prevention and evidence based medicine</a:t>
            </a:r>
          </a:p>
          <a:p>
            <a:pPr marL="285750" indent="-285750">
              <a:buFont typeface="Wingdings" panose="05000000000000000000" pitchFamily="2" charset="2"/>
              <a:buChar char="§"/>
            </a:pPr>
            <a:r>
              <a:rPr lang="en-US" sz="2800" dirty="0"/>
              <a:t>Recommendation assigned a letter grade based on strength of evidence</a:t>
            </a:r>
          </a:p>
        </p:txBody>
      </p:sp>
    </p:spTree>
    <p:extLst>
      <p:ext uri="{BB962C8B-B14F-4D97-AF65-F5344CB8AC3E}">
        <p14:creationId xmlns:p14="http://schemas.microsoft.com/office/powerpoint/2010/main" val="2013081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88171-74D2-D7E2-6FAF-C2906C14B578}"/>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CAB554B-85A3-FFD3-9580-02462EB3F680}"/>
              </a:ext>
            </a:extLst>
          </p:cNvPr>
          <p:cNvSpPr>
            <a:spLocks noGrp="1"/>
          </p:cNvSpPr>
          <p:nvPr>
            <p:ph idx="1"/>
          </p:nvPr>
        </p:nvSpPr>
        <p:spPr/>
        <p:txBody>
          <a:bodyPr vert="horz" lIns="91440" tIns="45720" rIns="91440" bIns="45720" rtlCol="0" anchor="t">
            <a:normAutofit/>
          </a:bodyPr>
          <a:lstStyle/>
          <a:p>
            <a:pPr marL="514350" indent="-514350">
              <a:buFont typeface="+mj-lt"/>
              <a:buAutoNum type="arabicParenR"/>
            </a:pPr>
            <a:r>
              <a:rPr lang="en-US" dirty="0"/>
              <a:t>Define TB infection</a:t>
            </a:r>
          </a:p>
          <a:p>
            <a:pPr marL="514350" indent="-514350">
              <a:buFont typeface="+mj-lt"/>
              <a:buAutoNum type="arabicParenR"/>
            </a:pPr>
            <a:r>
              <a:rPr lang="en-US" dirty="0"/>
              <a:t>Identify high-risk groups for TB screening</a:t>
            </a:r>
          </a:p>
          <a:p>
            <a:pPr marL="514350" indent="-514350">
              <a:buFont typeface="+mj-lt"/>
              <a:buAutoNum type="arabicParenR"/>
            </a:pPr>
            <a:r>
              <a:rPr lang="en-US" dirty="0"/>
              <a:t>List tests required for the evaluation of TB infection</a:t>
            </a:r>
          </a:p>
          <a:p>
            <a:pPr marL="514350" indent="-514350">
              <a:buFont typeface="+mj-lt"/>
              <a:buAutoNum type="arabicParenR"/>
            </a:pPr>
            <a:r>
              <a:rPr lang="en-US" dirty="0">
                <a:latin typeface="Roboto"/>
                <a:ea typeface="Roboto"/>
                <a:cs typeface="Roboto"/>
              </a:rPr>
              <a:t>Describe treatment regimens for </a:t>
            </a:r>
            <a:r>
              <a:rPr lang="en-US" dirty="0" err="1">
                <a:latin typeface="Roboto"/>
                <a:ea typeface="Roboto"/>
                <a:cs typeface="Roboto"/>
              </a:rPr>
              <a:t>TBi</a:t>
            </a:r>
            <a:r>
              <a:rPr lang="en-US" dirty="0">
                <a:latin typeface="Roboto"/>
                <a:ea typeface="Roboto"/>
                <a:cs typeface="Roboto"/>
              </a:rPr>
              <a:t> treatment and challenges associated with short-course regimens</a:t>
            </a:r>
          </a:p>
        </p:txBody>
      </p:sp>
      <p:sp>
        <p:nvSpPr>
          <p:cNvPr id="4" name="Content Placeholder 3">
            <a:extLst>
              <a:ext uri="{FF2B5EF4-FFF2-40B4-BE49-F238E27FC236}">
                <a16:creationId xmlns:a16="http://schemas.microsoft.com/office/drawing/2014/main" id="{6C88E00A-5AEF-88FA-4A5E-AF74207DA294}"/>
              </a:ext>
            </a:extLst>
          </p:cNvPr>
          <p:cNvSpPr>
            <a:spLocks noGrp="1"/>
          </p:cNvSpPr>
          <p:nvPr>
            <p:ph idx="13"/>
          </p:nvPr>
        </p:nvSpPr>
        <p:spPr>
          <a:xfrm>
            <a:off x="838200" y="1789386"/>
            <a:ext cx="10515600" cy="415334"/>
          </a:xfrm>
        </p:spPr>
        <p:txBody>
          <a:bodyPr>
            <a:normAutofit/>
          </a:bodyPr>
          <a:lstStyle/>
          <a:p>
            <a:pPr>
              <a:spcAft>
                <a:spcPts val="600"/>
              </a:spcAft>
              <a:buClr>
                <a:srgbClr val="000000"/>
              </a:buClr>
              <a:buSzPts val="1400"/>
              <a:defRPr/>
            </a:pPr>
            <a:r>
              <a:rPr lang="en-US" sz="2000" b="1" dirty="0">
                <a:latin typeface="Arial"/>
                <a:ea typeface="Arial"/>
                <a:cs typeface="Arial"/>
              </a:rPr>
              <a:t>By the end of this presentation, participants will be able to:</a:t>
            </a:r>
            <a:endParaRPr lang="en-US" sz="2400" dirty="0"/>
          </a:p>
        </p:txBody>
      </p:sp>
    </p:spTree>
    <p:extLst>
      <p:ext uri="{BB962C8B-B14F-4D97-AF65-F5344CB8AC3E}">
        <p14:creationId xmlns:p14="http://schemas.microsoft.com/office/powerpoint/2010/main" val="8696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1" name="Rectangle 20">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C91D9DC9-7FF2-379C-D3A2-1FECE348CC6D}"/>
              </a:ext>
              <a:ext uri="{C183D7F6-B498-43B3-948B-1728B52AA6E4}">
                <adec:decorative xmlns:adec="http://schemas.microsoft.com/office/drawing/2017/decorative" val="1"/>
              </a:ext>
            </a:extLst>
          </p:cNvPr>
          <p:cNvPicPr>
            <a:picLocks noChangeAspect="1"/>
          </p:cNvPicPr>
          <p:nvPr/>
        </p:nvPicPr>
        <p:blipFill rotWithShape="1">
          <a:blip r:embed="rId3">
            <a:alphaModFix amt="60000"/>
          </a:blip>
          <a:srcRect l="5526" r="10863"/>
          <a:stretch/>
        </p:blipFill>
        <p:spPr>
          <a:xfrm>
            <a:off x="20" y="10"/>
            <a:ext cx="6095980" cy="6857990"/>
          </a:xfrm>
          <a:prstGeom prst="rect">
            <a:avLst/>
          </a:prstGeom>
        </p:spPr>
      </p:pic>
      <p:pic>
        <p:nvPicPr>
          <p:cNvPr id="7" name="Picture 6">
            <a:extLst>
              <a:ext uri="{FF2B5EF4-FFF2-40B4-BE49-F238E27FC236}">
                <a16:creationId xmlns:a16="http://schemas.microsoft.com/office/drawing/2014/main" id="{4243F9F7-DD72-627A-9CB9-F4040E5FA527}"/>
              </a:ext>
              <a:ext uri="{C183D7F6-B498-43B3-948B-1728B52AA6E4}">
                <adec:decorative xmlns:adec="http://schemas.microsoft.com/office/drawing/2017/decorative" val="1"/>
              </a:ext>
            </a:extLst>
          </p:cNvPr>
          <p:cNvPicPr>
            <a:picLocks noChangeAspect="1"/>
          </p:cNvPicPr>
          <p:nvPr/>
        </p:nvPicPr>
        <p:blipFill rotWithShape="1">
          <a:blip r:embed="rId4">
            <a:alphaModFix amt="60000"/>
          </a:blip>
          <a:srcRect l="13027" r="11194" b="-2"/>
          <a:stretch/>
        </p:blipFill>
        <p:spPr>
          <a:xfrm>
            <a:off x="6096000" y="10"/>
            <a:ext cx="6096000" cy="6857990"/>
          </a:xfrm>
          <a:prstGeom prst="rect">
            <a:avLst/>
          </a:prstGeom>
        </p:spPr>
      </p:pic>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a:xfrm>
            <a:off x="1099497" y="203486"/>
            <a:ext cx="9801854" cy="2790331"/>
          </a:xfrm>
        </p:spPr>
        <p:txBody>
          <a:bodyPr vert="horz" lIns="91440" tIns="45720" rIns="91440" bIns="45720" rtlCol="0" anchor="b">
            <a:normAutofit/>
          </a:bodyPr>
          <a:lstStyle/>
          <a:p>
            <a:pPr algn="ctr"/>
            <a:r>
              <a:rPr lang="en-US" sz="8000" kern="1200" dirty="0">
                <a:solidFill>
                  <a:srgbClr val="FFFFFF"/>
                </a:solidFill>
                <a:latin typeface="+mj-lt"/>
                <a:ea typeface="+mj-ea"/>
                <a:cs typeface="+mj-cs"/>
              </a:rPr>
              <a:t>Topics</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1191965" y="3510476"/>
            <a:ext cx="10232897" cy="26142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FFFFFF"/>
                </a:solidFill>
                <a:latin typeface="+mn-lt"/>
                <a:cs typeface="+mn-cs"/>
              </a:rPr>
              <a:t>USPSTF Screening Recommendations for </a:t>
            </a:r>
            <a:r>
              <a:rPr lang="en-US" dirty="0" err="1">
                <a:solidFill>
                  <a:srgbClr val="FFFFFF"/>
                </a:solidFill>
                <a:latin typeface="+mn-lt"/>
                <a:cs typeface="+mn-cs"/>
              </a:rPr>
              <a:t>TBi</a:t>
            </a:r>
          </a:p>
          <a:p>
            <a:pPr algn="ctr"/>
            <a:r>
              <a:rPr lang="en-US" dirty="0">
                <a:solidFill>
                  <a:srgbClr val="FFFFFF"/>
                </a:solidFill>
                <a:latin typeface="+mn-lt"/>
                <a:cs typeface="+mn-cs"/>
              </a:rPr>
              <a:t>Risk Factors for progression to TB Disease</a:t>
            </a:r>
          </a:p>
          <a:p>
            <a:pPr algn="ctr"/>
            <a:r>
              <a:rPr lang="en-US" dirty="0">
                <a:solidFill>
                  <a:srgbClr val="FFFFFF"/>
                </a:solidFill>
                <a:latin typeface="+mn-lt"/>
                <a:cs typeface="+mn-cs"/>
              </a:rPr>
              <a:t>TB Infection Recommendations for Treatment and Monitoring</a:t>
            </a:r>
          </a:p>
        </p:txBody>
      </p:sp>
    </p:spTree>
    <p:extLst>
      <p:ext uri="{BB962C8B-B14F-4D97-AF65-F5344CB8AC3E}">
        <p14:creationId xmlns:p14="http://schemas.microsoft.com/office/powerpoint/2010/main" val="169219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8DE38-35E0-F329-E112-EC82AEF912CD}"/>
              </a:ext>
            </a:extLst>
          </p:cNvPr>
          <p:cNvSpPr>
            <a:spLocks noGrp="1"/>
          </p:cNvSpPr>
          <p:nvPr>
            <p:ph type="title"/>
          </p:nvPr>
        </p:nvSpPr>
        <p:spPr/>
        <p:txBody>
          <a:bodyPr/>
          <a:lstStyle/>
          <a:p>
            <a:r>
              <a:rPr lang="en-US" dirty="0"/>
              <a:t>Global TB Incidence/Prevalence</a:t>
            </a:r>
          </a:p>
        </p:txBody>
      </p:sp>
      <p:sp>
        <p:nvSpPr>
          <p:cNvPr id="6" name="Content Placeholder 2">
            <a:extLst>
              <a:ext uri="{FF2B5EF4-FFF2-40B4-BE49-F238E27FC236}">
                <a16:creationId xmlns:a16="http://schemas.microsoft.com/office/drawing/2014/main" id="{422E2E7C-85BF-326B-8B8C-398A915333EF}"/>
              </a:ext>
            </a:extLst>
          </p:cNvPr>
          <p:cNvSpPr txBox="1">
            <a:spLocks/>
          </p:cNvSpPr>
          <p:nvPr/>
        </p:nvSpPr>
        <p:spPr>
          <a:xfrm>
            <a:off x="783021" y="1702117"/>
            <a:ext cx="7580586" cy="3453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333"/>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chemeClr val="accent2"/>
                </a:solidFill>
                <a:latin typeface="+mn-lt"/>
              </a:rPr>
              <a:t>TB is the top infectious </a:t>
            </a:r>
          </a:p>
          <a:p>
            <a:pPr marL="0" indent="0">
              <a:buNone/>
            </a:pPr>
            <a:r>
              <a:rPr lang="en-US" sz="4800" dirty="0">
                <a:solidFill>
                  <a:schemeClr val="accent2"/>
                </a:solidFill>
                <a:latin typeface="+mn-lt"/>
              </a:rPr>
              <a:t>killer worldwide.</a:t>
            </a:r>
          </a:p>
        </p:txBody>
      </p:sp>
      <p:sp>
        <p:nvSpPr>
          <p:cNvPr id="4" name="TextBox 3">
            <a:extLst>
              <a:ext uri="{FF2B5EF4-FFF2-40B4-BE49-F238E27FC236}">
                <a16:creationId xmlns:a16="http://schemas.microsoft.com/office/drawing/2014/main" id="{599D0D53-C63C-59AE-C5D5-29706FE2072B}"/>
              </a:ext>
            </a:extLst>
          </p:cNvPr>
          <p:cNvSpPr txBox="1"/>
          <p:nvPr/>
        </p:nvSpPr>
        <p:spPr>
          <a:xfrm>
            <a:off x="4359823" y="3505944"/>
            <a:ext cx="2080391" cy="646331"/>
          </a:xfrm>
          <a:prstGeom prst="rect">
            <a:avLst/>
          </a:prstGeom>
          <a:noFill/>
        </p:spPr>
        <p:txBody>
          <a:bodyPr wrap="square">
            <a:spAutoFit/>
          </a:bodyPr>
          <a:lstStyle/>
          <a:p>
            <a:r>
              <a:rPr lang="en-US" sz="3200" b="1" dirty="0"/>
              <a:t>In </a:t>
            </a:r>
            <a:r>
              <a:rPr lang="en-US" sz="3600" b="1" dirty="0"/>
              <a:t>2022</a:t>
            </a:r>
            <a:r>
              <a:rPr lang="en-US" sz="3200" b="1" dirty="0"/>
              <a:t>…</a:t>
            </a:r>
          </a:p>
        </p:txBody>
      </p:sp>
      <p:pic>
        <p:nvPicPr>
          <p:cNvPr id="5" name="Picture 4">
            <a:extLst>
              <a:ext uri="{FF2B5EF4-FFF2-40B4-BE49-F238E27FC236}">
                <a16:creationId xmlns:a16="http://schemas.microsoft.com/office/drawing/2014/main" id="{7A721E62-5ECC-54AB-F80A-EE9B6DA8E5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38097" y="1331116"/>
            <a:ext cx="3877392" cy="2871465"/>
          </a:xfrm>
          <a:prstGeom prst="rect">
            <a:avLst/>
          </a:prstGeom>
        </p:spPr>
      </p:pic>
      <p:sp>
        <p:nvSpPr>
          <p:cNvPr id="10" name="TextBox 9">
            <a:extLst>
              <a:ext uri="{FF2B5EF4-FFF2-40B4-BE49-F238E27FC236}">
                <a16:creationId xmlns:a16="http://schemas.microsoft.com/office/drawing/2014/main" id="{BAACA676-9C31-4E70-2D97-430EE52D5E55}"/>
              </a:ext>
            </a:extLst>
          </p:cNvPr>
          <p:cNvSpPr txBox="1"/>
          <p:nvPr/>
        </p:nvSpPr>
        <p:spPr>
          <a:xfrm>
            <a:off x="1127235" y="4513126"/>
            <a:ext cx="2642695" cy="5355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300" normalizeH="0" baseline="0" noProof="0" dirty="0">
                <a:ln>
                  <a:noFill/>
                </a:ln>
                <a:solidFill>
                  <a:srgbClr val="F26724"/>
                </a:solidFill>
                <a:effectLst/>
                <a:uLnTx/>
                <a:uFillTx/>
                <a:latin typeface="Roboto" charset="0"/>
                <a:ea typeface="Roboto" charset="0"/>
              </a:rPr>
              <a:t>1.3 million</a:t>
            </a:r>
          </a:p>
        </p:txBody>
      </p:sp>
      <p:sp>
        <p:nvSpPr>
          <p:cNvPr id="11" name="TextBox 10">
            <a:extLst>
              <a:ext uri="{FF2B5EF4-FFF2-40B4-BE49-F238E27FC236}">
                <a16:creationId xmlns:a16="http://schemas.microsoft.com/office/drawing/2014/main" id="{B2DF9F30-53D2-572C-0A28-8EA01E0230AB}"/>
              </a:ext>
            </a:extLst>
          </p:cNvPr>
          <p:cNvSpPr txBox="1"/>
          <p:nvPr/>
        </p:nvSpPr>
        <p:spPr>
          <a:xfrm>
            <a:off x="5720912" y="4513126"/>
            <a:ext cx="3170840" cy="5355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spc="300" dirty="0">
                <a:solidFill>
                  <a:srgbClr val="F26724"/>
                </a:solidFill>
                <a:latin typeface="Roboto" charset="0"/>
                <a:ea typeface="Roboto" charset="0"/>
              </a:rPr>
              <a:t>0.167 million</a:t>
            </a:r>
            <a:endParaRPr kumimoji="0" lang="en-US" sz="3200" b="1" i="0" u="none" strike="noStrike" kern="1200" cap="none" spc="300" normalizeH="0" baseline="0" noProof="0" dirty="0">
              <a:ln>
                <a:noFill/>
              </a:ln>
              <a:solidFill>
                <a:srgbClr val="F26724"/>
              </a:solidFill>
              <a:effectLst/>
              <a:uLnTx/>
              <a:uFillTx/>
              <a:latin typeface="Roboto" charset="0"/>
              <a:ea typeface="Roboto" charset="0"/>
            </a:endParaRPr>
          </a:p>
        </p:txBody>
      </p:sp>
      <p:sp>
        <p:nvSpPr>
          <p:cNvPr id="12" name="TextBox 11">
            <a:extLst>
              <a:ext uri="{FF2B5EF4-FFF2-40B4-BE49-F238E27FC236}">
                <a16:creationId xmlns:a16="http://schemas.microsoft.com/office/drawing/2014/main" id="{072B57A1-4593-8166-9DFA-B4BDA9FF5F3C}"/>
              </a:ext>
            </a:extLst>
          </p:cNvPr>
          <p:cNvSpPr txBox="1"/>
          <p:nvPr/>
        </p:nvSpPr>
        <p:spPr>
          <a:xfrm>
            <a:off x="1229711" y="5167312"/>
            <a:ext cx="2262352" cy="523220"/>
          </a:xfrm>
          <a:prstGeom prst="rect">
            <a:avLst/>
          </a:prstGeom>
          <a:noFill/>
        </p:spPr>
        <p:txBody>
          <a:bodyPr wrap="square">
            <a:spAutoFit/>
          </a:bodyPr>
          <a:lstStyle/>
          <a:p>
            <a:r>
              <a:rPr lang="en-US" sz="2800" dirty="0"/>
              <a:t>Died </a:t>
            </a:r>
            <a:r>
              <a:rPr lang="en-US" sz="2400" dirty="0"/>
              <a:t>from</a:t>
            </a:r>
            <a:r>
              <a:rPr lang="en-US" sz="2800" dirty="0"/>
              <a:t> TB.</a:t>
            </a:r>
          </a:p>
        </p:txBody>
      </p:sp>
      <p:sp>
        <p:nvSpPr>
          <p:cNvPr id="13" name="TextBox 12">
            <a:extLst>
              <a:ext uri="{FF2B5EF4-FFF2-40B4-BE49-F238E27FC236}">
                <a16:creationId xmlns:a16="http://schemas.microsoft.com/office/drawing/2014/main" id="{299D12F1-594F-C1A9-210D-D4596E4B94AD}"/>
              </a:ext>
            </a:extLst>
          </p:cNvPr>
          <p:cNvSpPr txBox="1"/>
          <p:nvPr/>
        </p:nvSpPr>
        <p:spPr>
          <a:xfrm>
            <a:off x="5799740" y="5155883"/>
            <a:ext cx="3714750" cy="523220"/>
          </a:xfrm>
          <a:prstGeom prst="rect">
            <a:avLst/>
          </a:prstGeom>
          <a:noFill/>
        </p:spPr>
        <p:txBody>
          <a:bodyPr wrap="square">
            <a:spAutoFit/>
          </a:bodyPr>
          <a:lstStyle/>
          <a:p>
            <a:r>
              <a:rPr lang="en-US" sz="2800" dirty="0"/>
              <a:t>Died from TB and HIV.</a:t>
            </a:r>
          </a:p>
        </p:txBody>
      </p:sp>
    </p:spTree>
    <p:extLst>
      <p:ext uri="{BB962C8B-B14F-4D97-AF65-F5344CB8AC3E}">
        <p14:creationId xmlns:p14="http://schemas.microsoft.com/office/powerpoint/2010/main" val="334345497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Office Theme">
  <a:themeElements>
    <a:clrScheme name="Maricopa County Colors">
      <a:dk1>
        <a:srgbClr val="131D28"/>
      </a:dk1>
      <a:lt1>
        <a:srgbClr val="F1F4F7"/>
      </a:lt1>
      <a:dk2>
        <a:srgbClr val="022F3A"/>
      </a:dk2>
      <a:lt2>
        <a:srgbClr val="F1F4F7"/>
      </a:lt2>
      <a:accent1>
        <a:srgbClr val="132048"/>
      </a:accent1>
      <a:accent2>
        <a:srgbClr val="F26724"/>
      </a:accent2>
      <a:accent3>
        <a:srgbClr val="1E988A"/>
      </a:accent3>
      <a:accent4>
        <a:srgbClr val="D8DFE1"/>
      </a:accent4>
      <a:accent5>
        <a:srgbClr val="FAA21B"/>
      </a:accent5>
      <a:accent6>
        <a:srgbClr val="0070B9"/>
      </a:accent6>
      <a:hlink>
        <a:srgbClr val="0070B9"/>
      </a:hlink>
      <a:folHlink>
        <a:srgbClr val="954F72"/>
      </a:folHlink>
    </a:clrScheme>
    <a:fontScheme name="Custom 1">
      <a:majorFont>
        <a:latin typeface="Poppins"/>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 Public Health PowerPoint Template.potx" id="{17017DF0-FBA8-448C-A28F-C67829C515D0}" vid="{3C63D4C9-296A-4CBF-B047-B3C31AFC3C95}"/>
    </a:ext>
  </a:extLst>
</a:theme>
</file>

<file path=ppt/theme/theme2.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e9536b5-1547-4c15-ba7a-0156a4daf29e">
      <Terms xmlns="http://schemas.microsoft.com/office/infopath/2007/PartnerControls"/>
    </lcf76f155ced4ddcb4097134ff3c332f>
    <TaxCatchAll xmlns="53157f08-7d58-4143-94fe-bdaa7fe58352" xsi:nil="true"/>
    <SharedWithUsers xmlns="53157f08-7d58-4143-94fe-bdaa7fe58352">
      <UserInfo>
        <DisplayName>Erick Lao (OET)</DisplayName>
        <AccountId>521</AccountId>
        <AccountType/>
      </UserInfo>
    </SharedWithUsers>
    <PublishingExpirationDate xmlns="1e9536b5-1547-4c15-ba7a-0156a4daf29e" xsi:nil="true"/>
    <PublishingStartDate xmlns="1e9536b5-1547-4c15-ba7a-0156a4daf29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AB71511FB3F4439503A636332D6A54" ma:contentTypeVersion="30" ma:contentTypeDescription="Create a new document." ma:contentTypeScope="" ma:versionID="bef9a7659a5011af69e6c50fb26fc5fa">
  <xsd:schema xmlns:xsd="http://www.w3.org/2001/XMLSchema" xmlns:xs="http://www.w3.org/2001/XMLSchema" xmlns:p="http://schemas.microsoft.com/office/2006/metadata/properties" xmlns:ns2="1e9536b5-1547-4c15-ba7a-0156a4daf29e" xmlns:ns3="53157f08-7d58-4143-94fe-bdaa7fe58352" targetNamespace="http://schemas.microsoft.com/office/2006/metadata/properties" ma:root="true" ma:fieldsID="7cbc7c9e4a952d806968b4bb55a4d450" ns2:_="" ns3:_="">
    <xsd:import namespace="1e9536b5-1547-4c15-ba7a-0156a4daf29e"/>
    <xsd:import namespace="53157f08-7d58-4143-94fe-bdaa7fe58352"/>
    <xsd:element name="properties">
      <xsd:complexType>
        <xsd:sequence>
          <xsd:element name="documentManagement">
            <xsd:complexType>
              <xsd:all>
                <xsd:element ref="ns2:PublishingStartDate" minOccurs="0"/>
                <xsd:element ref="ns2:PublishingExpirationDate" minOccurs="0"/>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9536b5-1547-4c15-ba7a-0156a4daf29e"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format="DateTime" ma:internalName="PublishingStartDate" ma:readOnly="false">
      <xsd:simpleType>
        <xsd:restriction base="dms:Unknown"/>
      </xsd:simpleType>
    </xsd:element>
    <xsd:element name="PublishingExpirationDate" ma:index="5" nillable="true" ma:displayName="Scheduling End Date" ma:description="" ma:format="DateTime" ma:internalName="PublishingExpirationDate" ma:readOnly="false">
      <xsd:simpleType>
        <xsd:restriction base="dms:Unknow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bd39d38-0a20-4b23-b9d1-24d24ed51b3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157f08-7d58-4143-94fe-bdaa7fe5835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c78d6c5-3b43-4be0-813b-60f096417b7b}" ma:internalName="TaxCatchAll" ma:showField="CatchAllData" ma:web="53157f08-7d58-4143-94fe-bdaa7fe583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76BBFF-CC84-4AD9-A74F-BD14AA53305F}">
  <ds:schemaRefs>
    <ds:schemaRef ds:uri="53157f08-7d58-4143-94fe-bdaa7fe58352"/>
    <ds:schemaRef ds:uri="1e9536b5-1547-4c15-ba7a-0156a4daf29e"/>
    <ds:schemaRef ds:uri="http://purl.org/dc/terms/"/>
    <ds:schemaRef ds:uri="http://schemas.microsoft.com/office/2006/metadata/properties"/>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B10BCF73-F218-4AEF-91A1-2A35971A7270}">
  <ds:schemaRefs>
    <ds:schemaRef ds:uri="http://schemas.microsoft.com/sharepoint/v3/contenttype/forms"/>
  </ds:schemaRefs>
</ds:datastoreItem>
</file>

<file path=customXml/itemProps3.xml><?xml version="1.0" encoding="utf-8"?>
<ds:datastoreItem xmlns:ds="http://schemas.openxmlformats.org/officeDocument/2006/customXml" ds:itemID="{8D544025-657D-4342-BB77-D676B24027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9536b5-1547-4c15-ba7a-0156a4daf29e"/>
    <ds:schemaRef ds:uri="53157f08-7d58-4143-94fe-bdaa7fe583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MC Public Health PowerPoint Template PPT</Template>
  <TotalTime>493</TotalTime>
  <Words>5332</Words>
  <Application>Microsoft Office PowerPoint</Application>
  <PresentationFormat>Widescreen</PresentationFormat>
  <Paragraphs>558</Paragraphs>
  <Slides>64</Slides>
  <Notes>54</Notes>
  <HiddenSlides>0</HiddenSlides>
  <MMClips>0</MMClip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Office Theme</vt:lpstr>
      <vt:lpstr>AETC Program master slide template 4x3</vt:lpstr>
      <vt:lpstr>Tuberculosis Infection (TBi) Overview Think, Test and Treat</vt:lpstr>
      <vt:lpstr>Disclaimer</vt:lpstr>
      <vt:lpstr>Disclosure</vt:lpstr>
      <vt:lpstr>TB and HIV</vt:lpstr>
      <vt:lpstr>TB and HIV: Key Points </vt:lpstr>
      <vt:lpstr>TB and HIV: Key Points (cont.) </vt:lpstr>
      <vt:lpstr>Objectives</vt:lpstr>
      <vt:lpstr>Topics</vt:lpstr>
      <vt:lpstr>Global TB Incidence/Prevalence</vt:lpstr>
      <vt:lpstr>Global TB Burden</vt:lpstr>
      <vt:lpstr>Global Drug Resistant TB Burden</vt:lpstr>
      <vt:lpstr>Global TB Infection Treatment </vt:lpstr>
      <vt:lpstr>TB Infection (TBi) US Burden</vt:lpstr>
      <vt:lpstr>TB Hides in Plain Sight</vt:lpstr>
      <vt:lpstr>Proposed framework for considering tuberculosis infection as a spectrum</vt:lpstr>
      <vt:lpstr>TB Disease (Active) vs TB Infection (TBi)</vt:lpstr>
      <vt:lpstr>Implications for TB Elimination</vt:lpstr>
      <vt:lpstr>TBi treatment strategies for new immigrants will have the biggest impact. </vt:lpstr>
      <vt:lpstr>THINK TB– Who to Target</vt:lpstr>
      <vt:lpstr>Transitions in Tuberculosis</vt:lpstr>
      <vt:lpstr>TBi USPSTF Screening Recommendation 2016</vt:lpstr>
      <vt:lpstr>USPSTF Net Benefit Grade</vt:lpstr>
      <vt:lpstr>Targeted Testing -- Who is at Risk? </vt:lpstr>
      <vt:lpstr>Targeted testing Risk Factors for TBi</vt:lpstr>
      <vt:lpstr>Case Study</vt:lpstr>
      <vt:lpstr>Question</vt:lpstr>
      <vt:lpstr>Sample TB Risk Assessment Tool</vt:lpstr>
      <vt:lpstr>Test the identified risk categories people-TBi Tests for Screening</vt:lpstr>
      <vt:lpstr>Question 1</vt:lpstr>
      <vt:lpstr>Tests for TB infection</vt:lpstr>
      <vt:lpstr>Tuberculin Skin Test (TST)</vt:lpstr>
      <vt:lpstr>Interferon Gamma Release Assay (IGRA-QFT-G Plus, T-Spot)</vt:lpstr>
      <vt:lpstr>Interpretation Criteria for QFT-GIT</vt:lpstr>
      <vt:lpstr>Interpretation Criteria for T-SPOT</vt:lpstr>
      <vt:lpstr>IGRA can be used in all places where TST is used.</vt:lpstr>
      <vt:lpstr>IGRA’s</vt:lpstr>
      <vt:lpstr>Cohen’s Kappa Coefficient</vt:lpstr>
      <vt:lpstr>Test agreement was higher between QFT and T-SPOT.</vt:lpstr>
      <vt:lpstr>Agreement between TST and IGRAs was higher for children &lt;5 without BCG history. </vt:lpstr>
      <vt:lpstr>Evaluation</vt:lpstr>
      <vt:lpstr>Evaluation of TBi </vt:lpstr>
      <vt:lpstr>Question 2</vt:lpstr>
      <vt:lpstr>The online TST/IGRA Interpreter</vt:lpstr>
      <vt:lpstr>Risk for Disease </vt:lpstr>
      <vt:lpstr>Relative Risk for TB</vt:lpstr>
      <vt:lpstr>Applying Online Interpreter</vt:lpstr>
      <vt:lpstr>Risk Estimates-TST Interpreter</vt:lpstr>
      <vt:lpstr>Question 3</vt:lpstr>
      <vt:lpstr>Latent Tuberculosis Infection Treatment Regimens</vt:lpstr>
      <vt:lpstr>Isoniazid (INH) and Rifapentine  (RPT)-3HP</vt:lpstr>
      <vt:lpstr>Non Inferiority 3HP vs 9H</vt:lpstr>
      <vt:lpstr>Risk Benefit and Shared Decision Making for TBi Treatment</vt:lpstr>
      <vt:lpstr>TBi Treatment Special Situations</vt:lpstr>
      <vt:lpstr>Monitoring Treatment</vt:lpstr>
      <vt:lpstr>Assessing and Managing the Risk of Liver Disease in the Treatment of TBi</vt:lpstr>
      <vt:lpstr>Adherence Barriers to TBi treatment</vt:lpstr>
      <vt:lpstr>TBi Care Cascade</vt:lpstr>
      <vt:lpstr>Summary</vt:lpstr>
      <vt:lpstr>Resources</vt:lpstr>
      <vt:lpstr>Thank You</vt:lpstr>
      <vt:lpstr>USPSTF Level Of Certainty Regarding the Net Benefit</vt:lpstr>
      <vt:lpstr>QFT-GIT Procedure</vt:lpstr>
      <vt:lpstr>Title</vt:lpstr>
      <vt:lpstr>United State Preventive Service Task Force (USPSTF)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Liz Rabusa (PHS)</dc:creator>
  <cp:lastModifiedBy>Rios Lizarraga, Kassandra G - (rioslizarraga)</cp:lastModifiedBy>
  <cp:revision>20</cp:revision>
  <dcterms:created xsi:type="dcterms:W3CDTF">2023-08-07T16:58:00Z</dcterms:created>
  <dcterms:modified xsi:type="dcterms:W3CDTF">2024-05-30T19:51:05Z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0x010100AAAB71511FB3F4439503A636332D6A54</vt:lpwstr>
  </property>
  <property fmtid="{D5CDD505-2E9C-101B-9397-08002B2CF9AE}" pid="3" name="MediaServiceImageTags">
    <vt:lpwstr/>
  </property>
</Properties>
</file>