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 id="2147483682" r:id="rId3"/>
  </p:sldMasterIdLst>
  <p:notesMasterIdLst>
    <p:notesMasterId r:id="rId21"/>
  </p:notesMasterIdLst>
  <p:sldIdLst>
    <p:sldId id="256" r:id="rId4"/>
    <p:sldId id="428" r:id="rId5"/>
    <p:sldId id="1083"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Catamaran" panose="020B0604020202020204" charset="0"/>
      <p:regular r:id="rId26"/>
      <p:bold r:id="rId27"/>
    </p:embeddedFont>
    <p:embeddedFont>
      <p:font typeface="Catamaran SemiBold" panose="020B0604020202020204" charset="0"/>
      <p:regular r:id="rId28"/>
      <p:bold r:id="rId29"/>
    </p:embeddedFont>
    <p:embeddedFont>
      <p:font typeface="Fira Sans" panose="020B0503050000020004" pitchFamily="34" charset="0"/>
      <p:regular r:id="rId30"/>
      <p:bold r:id="rId31"/>
      <p:italic r:id="rId32"/>
      <p:boldItalic r:id="rId33"/>
    </p:embeddedFont>
    <p:embeddedFont>
      <p:font typeface="Quattrocento Sans" panose="020B0502050000020003"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747775"/>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90154" autoAdjust="0"/>
  </p:normalViewPr>
  <p:slideViewPr>
    <p:cSldViewPr snapToGrid="0">
      <p:cViewPr varScale="1">
        <p:scale>
          <a:sx n="134" d="100"/>
          <a:sy n="134" d="100"/>
        </p:scale>
        <p:origin x="684" y="120"/>
      </p:cViewPr>
      <p:guideLst>
        <p:guide orient="horz"/>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viewProps" Target="viewProp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azdhs.gov/STI"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STI@azdhs.gov"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c8f1e878d1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2c8f1e878d1_0_2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dirty="0"/>
              <a:t>Hello everyone! My name is Meagan Surgenor, I am the STI Control Initiatives Manager at the Arizona Department of Health Services. Today I will be giving an overview of Sexually Transmitted Infections, or STIs, in Arizona. </a:t>
            </a:r>
          </a:p>
          <a:p>
            <a:pPr marL="0" lvl="0" indent="0" algn="l" rtl="0">
              <a:lnSpc>
                <a:spcPct val="100000"/>
              </a:lnSpc>
              <a:spcBef>
                <a:spcPts val="0"/>
              </a:spcBef>
              <a:spcAft>
                <a:spcPts val="0"/>
              </a:spcAft>
              <a:buSzPts val="1400"/>
              <a:buNone/>
            </a:pPr>
            <a:endParaRPr lang="en" dirty="0"/>
          </a:p>
          <a:p>
            <a:pPr marL="0" lvl="0" indent="0" algn="l" rtl="0">
              <a:lnSpc>
                <a:spcPct val="100000"/>
              </a:lnSpc>
              <a:spcBef>
                <a:spcPts val="0"/>
              </a:spcBef>
              <a:spcAft>
                <a:spcPts val="0"/>
              </a:spcAft>
              <a:buSzPts val="1400"/>
              <a:buNone/>
            </a:pPr>
            <a:endParaRPr lang="en" dirty="0"/>
          </a:p>
          <a:p>
            <a:pPr marL="0" lvl="0" indent="0" algn="l" rtl="0">
              <a:lnSpc>
                <a:spcPct val="100000"/>
              </a:lnSpc>
              <a:spcBef>
                <a:spcPts val="0"/>
              </a:spcBef>
              <a:spcAft>
                <a:spcPts val="0"/>
              </a:spcAft>
              <a:buSzPts val="1400"/>
              <a:buNone/>
            </a:pPr>
            <a:r>
              <a:rPr lang="en" dirty="0"/>
              <a:t>---</a:t>
            </a:r>
          </a:p>
          <a:p>
            <a:pPr marL="0" lvl="0" indent="0" algn="l" rtl="0">
              <a:lnSpc>
                <a:spcPct val="100000"/>
              </a:lnSpc>
              <a:spcBef>
                <a:spcPts val="0"/>
              </a:spcBef>
              <a:spcAft>
                <a:spcPts val="0"/>
              </a:spcAft>
              <a:buSzPts val="1400"/>
              <a:buNone/>
            </a:pPr>
            <a:r>
              <a:rPr lang="en" dirty="0"/>
              <a:t>Title: </a:t>
            </a:r>
            <a:r>
              <a:rPr lang="en-US" dirty="0"/>
              <a:t>Sunset in the Sonoran Desert near Phoenix, Arizona</a:t>
            </a:r>
          </a:p>
          <a:p>
            <a:pPr marL="0" lvl="0" indent="0" algn="l" rtl="0">
              <a:lnSpc>
                <a:spcPct val="100000"/>
              </a:lnSpc>
              <a:spcBef>
                <a:spcPts val="0"/>
              </a:spcBef>
              <a:spcAft>
                <a:spcPts val="0"/>
              </a:spcAft>
              <a:buSzPts val="1400"/>
              <a:buNone/>
            </a:pPr>
            <a:r>
              <a:rPr lang="en-US" dirty="0"/>
              <a:t>Creator: Brent Coulter</a:t>
            </a:r>
          </a:p>
          <a:p>
            <a:pPr marL="0" lvl="0" indent="0" algn="l" rtl="0">
              <a:lnSpc>
                <a:spcPct val="100000"/>
              </a:lnSpc>
              <a:spcBef>
                <a:spcPts val="0"/>
              </a:spcBef>
              <a:spcAft>
                <a:spcPts val="0"/>
              </a:spcAft>
              <a:buSzPts val="1400"/>
              <a:buNone/>
            </a:pPr>
            <a:r>
              <a:rPr lang="en-US" dirty="0"/>
              <a:t>Source: https://www.shutterstock.com/image-photo/sunset-sonoran-desert-near-phoenix-arizona-1903518325</a:t>
            </a:r>
          </a:p>
          <a:p>
            <a:pPr marL="0" lvl="0" indent="0" algn="l" rtl="0">
              <a:lnSpc>
                <a:spcPct val="100000"/>
              </a:lnSpc>
              <a:spcBef>
                <a:spcPts val="0"/>
              </a:spcBef>
              <a:spcAft>
                <a:spcPts val="0"/>
              </a:spcAft>
              <a:buSzPts val="1400"/>
              <a:buNone/>
            </a:pPr>
            <a:r>
              <a:rPr lang="en-US" dirty="0"/>
              <a:t>Copyright information:</a:t>
            </a:r>
            <a:endParaRPr b="1" dirty="0"/>
          </a:p>
        </p:txBody>
      </p:sp>
      <p:sp>
        <p:nvSpPr>
          <p:cNvPr id="269" name="Google Shape;269;g2c8f1e878d1_0_2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c8f40ea6ea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c8f40ea6e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Historically, new syphilis has primarily been reported among males. However, we have started to see a shift in this trend in recent years, where the proportion of cases reported among females has been increasing. From 2019 to 2023, the number of cases reported among females has increased 86%.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Notes: </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-Excluding late latent/unknown duration syphilis.</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-2023 data are preliminary at this time.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c8f40ea6ea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c8f40ea6e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Switching over to congenital syphilis quickly…Arizona has experienced a higher rate of congenital syphilis in comparison to the US for the last 5 years. In 2022 in Arizona, 285 congenital cases were reported per 100,000 births, whereas the US rate was 103 cases per 100,000 births.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Congenital syphilis is present throughout the state, as shown by the map on the right. Gila County had the highest rate in 2022, however, it’s important to keep in mind that rates can be high in areas with a very low population, where even a handful of cases can result in high rates. Ultimately, most congenital syphilis cases reported in Arizona occur in Maricopa county, where the majority of the Arizona population lives.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Notes: </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-Rates are calculated per 100,000 births.</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-Map: darker color indicates higher rate.</a:t>
            </a:r>
            <a:endParaRPr sz="1200" i="1">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c8f40ea6ea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c8f40ea6ea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 Arizona in 2022, there were a total of 219 congenital cases reported. The graph shown here includes congenital cases in the lighter blue, with new syphilis cases among females aged 15 to 44 in the darker blue. The increase of congenital cases over the past few years is a reflection of the increase of syphilis among reproductive-age females, which highlights the importance of ensuring pregnant persons are brought to treatment in a timely manner, especially for persons who may experience barriers when accessing care.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Additionally, nationally in</a:t>
            </a:r>
            <a:r>
              <a:rPr lang="en" sz="1200" b="1">
                <a:solidFill>
                  <a:schemeClr val="dk1"/>
                </a:solidFill>
                <a:latin typeface="Calibri"/>
                <a:ea typeface="Calibri"/>
                <a:cs typeface="Calibri"/>
                <a:sym typeface="Calibri"/>
              </a:rPr>
              <a:t> 2022</a:t>
            </a:r>
            <a:r>
              <a:rPr lang="en" sz="1200">
                <a:solidFill>
                  <a:schemeClr val="dk1"/>
                </a:solidFill>
                <a:latin typeface="Calibri"/>
                <a:ea typeface="Calibri"/>
                <a:cs typeface="Calibri"/>
                <a:sym typeface="Calibri"/>
              </a:rPr>
              <a:t>, </a:t>
            </a:r>
            <a:r>
              <a:rPr lang="en" sz="1200">
                <a:solidFill>
                  <a:srgbClr val="040C28"/>
                </a:solidFill>
                <a:latin typeface="Calibri"/>
                <a:ea typeface="Calibri"/>
                <a:cs typeface="Calibri"/>
                <a:sym typeface="Calibri"/>
              </a:rPr>
              <a:t>282</a:t>
            </a:r>
            <a:r>
              <a:rPr lang="en" sz="1200">
                <a:solidFill>
                  <a:schemeClr val="dk1"/>
                </a:solidFill>
                <a:latin typeface="Calibri"/>
                <a:ea typeface="Calibri"/>
                <a:cs typeface="Calibri"/>
                <a:sym typeface="Calibri"/>
              </a:rPr>
              <a:t> syphilis-related stillbirths and infant deaths were reported, 32 of which occurred in Arizona.</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Notes: </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-New syphilis cases among females aged 15-44</a:t>
            </a:r>
            <a:endParaRPr sz="1200" i="1">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c9216150a5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c9216150a5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Although this was a quick overview of STI trends in Arizona, hopefully it is clear that STIs continue to be a public health concern in Arizona. To help combat the rise in STIs, Arizona recently updated the recommended screening guidelines for syphilis. Previously, the guidelines relied on risk based screening for women who are unknown to be pregnant, men who have sex with men, and transgender and gender diverse populations. The updated guidelines recommend screening all sexually active individuals aged 15 to 44 for syphilis every year. Additionally, it’s recommended to implement opt-out testing for persons who may be pregnant or are of childbearing capacity. In settings where follow-up with these individuals is uncertain, it is recommended to use a rapid syphilis test and provide same-day treatment following a positive test result.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For further information and guidance, we ask that you review the updated screening guidelines on our website at </a:t>
            </a:r>
            <a:r>
              <a:rPr lang="en" sz="1200" u="sng">
                <a:solidFill>
                  <a:schemeClr val="hlink"/>
                </a:solidFill>
                <a:latin typeface="Calibri"/>
                <a:ea typeface="Calibri"/>
                <a:cs typeface="Calibri"/>
                <a:sym typeface="Calibri"/>
                <a:hlinkClick r:id="rId3"/>
              </a:rPr>
              <a:t>azdhs.gov/STI</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c8f1e878d1_0_12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2c8f1e878d1_0_12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Lastly, if anyone is interested in additional STI data, there is an interactive data dashboard available on the ADHS website which has real-time data. We also produce comprehensive annual reports that can be found on the website as well. The most recent year posted is 2021, but the 2022 report will hopefully be released this summer.</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Additionally, if anyone has any specific questions relating to STIs, please reach out to our program via email at </a:t>
            </a:r>
            <a:r>
              <a:rPr lang="en" sz="1200" u="sng">
                <a:solidFill>
                  <a:schemeClr val="hlink"/>
                </a:solidFill>
                <a:latin typeface="Calibri"/>
                <a:ea typeface="Calibri"/>
                <a:cs typeface="Calibri"/>
                <a:sym typeface="Calibri"/>
                <a:hlinkClick r:id="rId3"/>
              </a:rPr>
              <a:t>STI@azdhs.gov</a:t>
            </a: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90" name="Google Shape;390;g2c8f1e878d1_0_12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ca516a766d_0_10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g2ca516a766d_0_10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r>
              <a:rPr lang="en">
                <a:solidFill>
                  <a:schemeClr val="dk1"/>
                </a:solidFill>
              </a:rPr>
              <a:t>Thank you so much and I hope you all enjoy the rest of this clinical update. </a:t>
            </a:r>
            <a:endParaRPr/>
          </a:p>
        </p:txBody>
      </p:sp>
      <p:sp>
        <p:nvSpPr>
          <p:cNvPr id="400" name="Google Shape;400;g2ca516a766d_0_10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cb69cb968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cb69cb968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c8f1e878d1_0_1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c8f1e878d1_0_1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In Arizona, STIs have been increasing fairly steadily since 2000. The graph shown here is the total STI count by year from 2014 to 2023, excluding any late latent syphilis cases. During this ten year period, STI case counts have increased 47%.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Looking at more recent years, STI case counts have decreased slightly. From 2021 to 2023, overall case counts decreased about 7%. Additionally, in 2020, there was a larger decrease seen in cases reported, however, this decrease was due to the effects of COVID-19.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Additionally, I’d like to point out that although STI case counts have increased over the past decade, the Arizona population has been increasing over the years as well. We will take a look at STI </a:t>
            </a:r>
            <a:r>
              <a:rPr lang="en" sz="1200" b="1">
                <a:solidFill>
                  <a:schemeClr val="dk1"/>
                </a:solidFill>
                <a:latin typeface="Calibri"/>
                <a:ea typeface="Calibri"/>
                <a:cs typeface="Calibri"/>
                <a:sym typeface="Calibri"/>
              </a:rPr>
              <a:t>rates</a:t>
            </a:r>
            <a:r>
              <a:rPr lang="en" sz="1200">
                <a:solidFill>
                  <a:schemeClr val="dk1"/>
                </a:solidFill>
                <a:latin typeface="Calibri"/>
                <a:ea typeface="Calibri"/>
                <a:cs typeface="Calibri"/>
                <a:sym typeface="Calibri"/>
              </a:rPr>
              <a:t> in the next few slides, which give a clearer indication of trends as they account for changes in the population.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i="1">
                <a:solidFill>
                  <a:schemeClr val="dk1"/>
                </a:solidFill>
                <a:latin typeface="Calibri"/>
                <a:ea typeface="Calibri"/>
                <a:cs typeface="Calibri"/>
                <a:sym typeface="Calibri"/>
              </a:rPr>
              <a:t>Notes: </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i="1">
                <a:solidFill>
                  <a:schemeClr val="dk1"/>
                </a:solidFill>
                <a:latin typeface="Calibri"/>
                <a:ea typeface="Calibri"/>
                <a:cs typeface="Calibri"/>
                <a:sym typeface="Calibri"/>
              </a:rPr>
              <a:t>-Excluding late latent/unknown duration syphilis because of the transmission method. Late latent stages don’t have symptoms and syphilis can only be transmitted when symptomatic. Early stages are included because we know the patient acquired their infection within the past year and would be at risk of passing the infection to others if they are sexually active while symptomatic. </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i="1">
                <a:solidFill>
                  <a:schemeClr val="dk1"/>
                </a:solidFill>
                <a:latin typeface="Calibri"/>
                <a:ea typeface="Calibri"/>
                <a:cs typeface="Calibri"/>
                <a:sym typeface="Calibri"/>
              </a:rPr>
              <a:t>-2023 data are preliminary at this time.</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i="1">
                <a:solidFill>
                  <a:schemeClr val="dk1"/>
                </a:solidFill>
                <a:latin typeface="Calibri"/>
                <a:ea typeface="Calibri"/>
                <a:cs typeface="Calibri"/>
                <a:sym typeface="Calibri"/>
              </a:rPr>
              <a:t>-Rates are calculated per 100,000 population.</a:t>
            </a:r>
            <a:endParaRPr sz="1200" i="1">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ca516a766d_0_1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ca516a766d_0_1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Next, we will take a look at the trends of each individual infection, starting with chlamydia.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Presented in the graph on the left are chlamydia rates in Arizona from 2019 through 2023. In 2019, the chlamydia rate was at an all-time high with 601 cases reported per 100,000 population. We saw a rather significant decrease in 2020 due to the COVID-19 pandemic (</a:t>
            </a:r>
            <a:r>
              <a:rPr lang="en" i="1">
                <a:solidFill>
                  <a:schemeClr val="dk1"/>
                </a:solidFill>
              </a:rPr>
              <a:t>decline in health care seeking behaviors, especially considering that 70% of women and 50% of men are asymptomatic</a:t>
            </a:r>
            <a:r>
              <a:rPr lang="en">
                <a:solidFill>
                  <a:schemeClr val="dk1"/>
                </a:solidFill>
              </a:rPr>
              <a:t>), with the rates rebounding slightly in the last few years, but we’ve yet to return to pre-pandemic rates.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On the right, we have a map showing chlamydia rates by county in 2023. While our 2023 data is still preliminary, Apache (with </a:t>
            </a:r>
            <a:r>
              <a:rPr lang="en" i="1">
                <a:solidFill>
                  <a:schemeClr val="dk1"/>
                </a:solidFill>
              </a:rPr>
              <a:t>790 cases</a:t>
            </a:r>
            <a:r>
              <a:rPr lang="en">
                <a:solidFill>
                  <a:schemeClr val="dk1"/>
                </a:solidFill>
              </a:rPr>
              <a:t>) and Navajo (with </a:t>
            </a:r>
            <a:r>
              <a:rPr lang="en" i="1">
                <a:solidFill>
                  <a:schemeClr val="dk1"/>
                </a:solidFill>
              </a:rPr>
              <a:t>748 cases</a:t>
            </a:r>
            <a:r>
              <a:rPr lang="en">
                <a:solidFill>
                  <a:schemeClr val="dk1"/>
                </a:solidFill>
              </a:rPr>
              <a:t>) have the highest reported rates of chlamydia in Arizona.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sz="1200" i="1">
                <a:solidFill>
                  <a:schemeClr val="dk1"/>
                </a:solidFill>
                <a:latin typeface="Calibri"/>
                <a:ea typeface="Calibri"/>
                <a:cs typeface="Calibri"/>
                <a:sym typeface="Calibri"/>
              </a:rPr>
              <a:t>Notes: </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i="1">
                <a:solidFill>
                  <a:schemeClr val="dk1"/>
                </a:solidFill>
                <a:latin typeface="Calibri"/>
                <a:ea typeface="Calibri"/>
                <a:cs typeface="Calibri"/>
                <a:sym typeface="Calibri"/>
              </a:rPr>
              <a:t>-2023 data are preliminary at this time.</a:t>
            </a:r>
            <a:endParaRPr sz="1200" i="1">
              <a:solidFill>
                <a:schemeClr val="dk1"/>
              </a:solidFill>
              <a:latin typeface="Calibri"/>
              <a:ea typeface="Calibri"/>
              <a:cs typeface="Calibri"/>
              <a:sym typeface="Calibri"/>
            </a:endParaRPr>
          </a:p>
          <a:p>
            <a:pPr marL="0" lvl="0" indent="0" algn="l" rtl="0">
              <a:spcBef>
                <a:spcPts val="0"/>
              </a:spcBef>
              <a:spcAft>
                <a:spcPts val="0"/>
              </a:spcAft>
              <a:buNone/>
            </a:pPr>
            <a:r>
              <a:rPr lang="en" sz="1200" i="1">
                <a:solidFill>
                  <a:schemeClr val="dk1"/>
                </a:solidFill>
                <a:latin typeface="Calibri"/>
                <a:ea typeface="Calibri"/>
                <a:cs typeface="Calibri"/>
                <a:sym typeface="Calibri"/>
              </a:rPr>
              <a:t>-Rates are calculated per 100,000 population.</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i="1">
                <a:solidFill>
                  <a:schemeClr val="dk1"/>
                </a:solidFill>
                <a:latin typeface="Calibri"/>
                <a:ea typeface="Calibri"/>
                <a:cs typeface="Calibri"/>
                <a:sym typeface="Calibri"/>
              </a:rPr>
              <a:t>-Map: darker color indicates higher rate.</a:t>
            </a:r>
            <a:endParaRPr sz="1200" i="1">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ca9038eb6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ca9038eb6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Similar to chlamydia, gonorrhea rates have varied over the past five years. Despite the COVID-19 pandemic, gonorrhea rates continued to increase in 2020. Arizona reported it’s highest gonorrhea rate in 2021, with 253 cases reported per 100,000 population. However, our preliminary 2023 data suggests that Arizona’s gonorrhea rate has decreased two years in a row and is lower than the 2019 rate.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When looking at gonorrhea rates by county, Navajo (at </a:t>
            </a:r>
            <a:r>
              <a:rPr lang="en" i="1">
                <a:solidFill>
                  <a:schemeClr val="dk1"/>
                </a:solidFill>
              </a:rPr>
              <a:t>262</a:t>
            </a:r>
            <a:r>
              <a:rPr lang="en">
                <a:solidFill>
                  <a:schemeClr val="dk1"/>
                </a:solidFill>
              </a:rPr>
              <a:t>), Apache (at </a:t>
            </a:r>
            <a:r>
              <a:rPr lang="en" i="1">
                <a:solidFill>
                  <a:schemeClr val="dk1"/>
                </a:solidFill>
              </a:rPr>
              <a:t>252</a:t>
            </a:r>
            <a:r>
              <a:rPr lang="en">
                <a:solidFill>
                  <a:schemeClr val="dk1"/>
                </a:solidFill>
              </a:rPr>
              <a:t>), and Maricopa (at </a:t>
            </a:r>
            <a:r>
              <a:rPr lang="en" i="1">
                <a:solidFill>
                  <a:schemeClr val="dk1"/>
                </a:solidFill>
              </a:rPr>
              <a:t>232</a:t>
            </a:r>
            <a:r>
              <a:rPr lang="en">
                <a:solidFill>
                  <a:schemeClr val="dk1"/>
                </a:solidFill>
              </a:rPr>
              <a:t>) reported the highest rates in 2023.</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Notes: </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-2023 data are preliminary at this time.</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-Rates are calculated per 100,000 population.</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-Map: darker color indicates higher rate.</a:t>
            </a:r>
            <a:endParaRPr sz="1200" i="1">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c8f40ea6e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c8f40ea6e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Chlamydia infections were predominantly reported among females in Arizona in 2023. However, it’s important to note that screening recommendations vary between men and women, thus this doesn’t represent the true proportion of infections. When looking at age groups, chlamydia was most commonly reported among those aged 20 to 24 years old.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On the other hand, gonorrhea is primarily reported among males, specifically among males aged 20 to 24, followed by males aged 25 to 29.</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While these graphs are displaying case counts, we see similar trends when looking at rates of each infection over the past five years, in that females consistently have higher rates of chlamydia and men experience higher rates of gonorrhea.</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Notes: </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-2023 data are preliminary at this time.</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-Case counts, not rates.</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ca9038eb6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ca9038eb6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Presented here are rates of new syphilis, which is only including primary, secondary, and early latent stages of syphilis. Rates of new syphilis cases have increased 34% from 2019 to 2023, with 47 cases per 100,000 population being reported in 2023. Our preliminary 2023 data suggests that there might be a slight decrease in the new syphilis rates since 2022, however, it’s important to remember that this data is still preliminary and may change as we finalize the 2023 case counts.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Additionally, as shown on the right, new syphilis is widespread throughout Arizona. Apache County reported the highest rate at 206 cases per 100,000 population, followed by Navajo and Graham counties reporting the second and third highest rates.</a:t>
            </a:r>
            <a:endParaRPr>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Notes: </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-Excluding late latent/unknown duration syphilis.</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-2023 data are preliminary at this time.</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-Rates are calculated per 100,000 population.</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-Map: darker color indicates higher rate.</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i="1">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c8f40ea6e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c8f40ea6e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As we saw on the previous slide, syphilis has been increasing in Arizona over time, however we were only looking at the stages of syphilis that occur within the first year of infection. Presented here are case counts by syphilis stage, including late latent and unknown duration syphilis in dark red. When assessing syphilis trends, we typically only look at primary, secondary, and early latent stages due to how syphilis is transmitted, but it’s important to note that late latent and unknown duration syphilis are also increasing. Overall, when looking at all stages of syphilis, we’ve seen a 93% increase in the past 5 years.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Notes: </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-2023 data are preliminary at this time.</a:t>
            </a:r>
            <a:endParaRPr sz="1200" i="1">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c8f40ea6e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c8f40ea6e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While chlamydia and gonorrhea are more prevalent in younger populations, new syphilis is most commonly reported in persons aged 25 to 39 years old, followed by persons aged 40 to 64.</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Notes: </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-Excluding late latent/unknown duration syphilis.</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-2023 data are preliminary at this time.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488827" y="2012921"/>
            <a:ext cx="3958800" cy="2146800"/>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chemeClr val="dk1"/>
              </a:buClr>
              <a:buSzPts val="3800"/>
              <a:buFont typeface="Quattrocento Sans"/>
              <a:buNone/>
              <a:defRPr sz="38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Google Shape;56;p14"/>
          <p:cNvSpPr txBox="1">
            <a:spLocks noGrp="1"/>
          </p:cNvSpPr>
          <p:nvPr>
            <p:ph type="body" idx="1"/>
          </p:nvPr>
        </p:nvSpPr>
        <p:spPr>
          <a:xfrm>
            <a:off x="514227" y="4176524"/>
            <a:ext cx="3958800" cy="4635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accent4"/>
              </a:buClr>
              <a:buSzPts val="1500"/>
              <a:buFont typeface="Arial"/>
              <a:buNone/>
              <a:defRPr sz="1500" b="0" i="0" u="none" strike="noStrike" cap="none">
                <a:solidFill>
                  <a:schemeClr val="accent4"/>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7" name="Google Shape;57;p14"/>
          <p:cNvSpPr>
            <a:spLocks noGrp="1"/>
          </p:cNvSpPr>
          <p:nvPr>
            <p:ph type="pic" idx="2"/>
          </p:nvPr>
        </p:nvSpPr>
        <p:spPr>
          <a:xfrm>
            <a:off x="6107906" y="710803"/>
            <a:ext cx="3036000" cy="37221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1051185" y="706817"/>
            <a:ext cx="3520800" cy="843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accent4"/>
              </a:buClr>
              <a:buSzPts val="2400"/>
              <a:buFont typeface="Quattrocento Sans"/>
              <a:buNone/>
              <a:defRPr sz="2400" b="0" i="0" u="none" strike="noStrike" cap="none">
                <a:solidFill>
                  <a:schemeClr val="accent4"/>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15"/>
          <p:cNvSpPr txBox="1">
            <a:spLocks noGrp="1"/>
          </p:cNvSpPr>
          <p:nvPr>
            <p:ph type="body" idx="1"/>
          </p:nvPr>
        </p:nvSpPr>
        <p:spPr>
          <a:xfrm>
            <a:off x="1057940" y="1747400"/>
            <a:ext cx="3044400" cy="23676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200000"/>
              </a:lnSpc>
              <a:spcBef>
                <a:spcPts val="0"/>
              </a:spcBef>
              <a:spcAft>
                <a:spcPts val="0"/>
              </a:spcAft>
              <a:buClr>
                <a:schemeClr val="accent4"/>
              </a:buClr>
              <a:buSzPts val="1500"/>
              <a:buFont typeface="Quattrocento Sans"/>
              <a:buNone/>
              <a:defRPr sz="1500" b="0" i="0" u="none" strike="noStrike" cap="none">
                <a:solidFill>
                  <a:schemeClr val="accent4"/>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61" name="Google Shape;61;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2" name="Google Shape;62;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3" name="Google Shape;63;p15"/>
          <p:cNvSpPr>
            <a:spLocks noGrp="1"/>
          </p:cNvSpPr>
          <p:nvPr>
            <p:ph type="pic" idx="2"/>
          </p:nvPr>
        </p:nvSpPr>
        <p:spPr>
          <a:xfrm>
            <a:off x="5387521" y="0"/>
            <a:ext cx="2698800" cy="2443500"/>
          </a:xfrm>
          <a:prstGeom prst="rect">
            <a:avLst/>
          </a:prstGeom>
          <a:noFill/>
          <a:ln>
            <a:noFill/>
          </a:ln>
        </p:spPr>
      </p:sp>
      <p:sp>
        <p:nvSpPr>
          <p:cNvPr id="64" name="Google Shape;64;p15"/>
          <p:cNvSpPr>
            <a:spLocks noGrp="1"/>
          </p:cNvSpPr>
          <p:nvPr>
            <p:ph type="pic" idx="3"/>
          </p:nvPr>
        </p:nvSpPr>
        <p:spPr>
          <a:xfrm>
            <a:off x="5387521" y="2699921"/>
            <a:ext cx="2698800" cy="2443500"/>
          </a:xfrm>
          <a:prstGeom prst="rect">
            <a:avLst/>
          </a:prstGeom>
          <a:noFill/>
          <a:ln>
            <a:noFill/>
          </a:ln>
        </p:spPr>
      </p:sp>
      <p:sp>
        <p:nvSpPr>
          <p:cNvPr id="65" name="Google Shape;65;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0" y="2582976"/>
            <a:ext cx="9144000" cy="1284900"/>
          </a:xfrm>
          <a:prstGeom prst="rect">
            <a:avLst/>
          </a:prstGeom>
          <a:solidFill>
            <a:schemeClr val="accent4">
              <a:alpha val="80000"/>
            </a:schemeClr>
          </a:solidFill>
          <a:ln>
            <a:noFill/>
          </a:ln>
        </p:spPr>
        <p:txBody>
          <a:bodyPr spcFirstLastPara="1" wrap="square" lIns="1028700" tIns="342900" rIns="68575" bIns="34275" anchor="ctr" anchorCtr="0">
            <a:noAutofit/>
          </a:bodyPr>
          <a:lstStyle>
            <a:lvl1pPr marR="0" lvl="0" algn="l" rtl="0">
              <a:lnSpc>
                <a:spcPct val="90000"/>
              </a:lnSpc>
              <a:spcBef>
                <a:spcPts val="0"/>
              </a:spcBef>
              <a:spcAft>
                <a:spcPts val="0"/>
              </a:spcAft>
              <a:buClr>
                <a:schemeClr val="lt1"/>
              </a:buClr>
              <a:buSzPts val="2400"/>
              <a:buFont typeface="Quattrocento Sans"/>
              <a:buNone/>
              <a:defRPr sz="2400" b="0" i="0" u="none" strike="noStrike" cap="none">
                <a:solidFill>
                  <a:schemeClr val="lt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rimary Goals">
  <p:cSld name="Primary Goals">
    <p:spTree>
      <p:nvGrpSpPr>
        <p:cNvPr id="1" name="Shape 68"/>
        <p:cNvGrpSpPr/>
        <p:nvPr/>
      </p:nvGrpSpPr>
      <p:grpSpPr>
        <a:xfrm>
          <a:off x="0" y="0"/>
          <a:ext cx="0" cy="0"/>
          <a:chOff x="0" y="0"/>
          <a:chExt cx="0" cy="0"/>
        </a:xfrm>
      </p:grpSpPr>
      <p:sp>
        <p:nvSpPr>
          <p:cNvPr id="69" name="Google Shape;69;p17"/>
          <p:cNvSpPr>
            <a:spLocks noGrp="1"/>
          </p:cNvSpPr>
          <p:nvPr>
            <p:ph type="pic" idx="2"/>
          </p:nvPr>
        </p:nvSpPr>
        <p:spPr>
          <a:xfrm>
            <a:off x="448801" y="448801"/>
            <a:ext cx="7233900" cy="4245900"/>
          </a:xfrm>
          <a:prstGeom prst="rect">
            <a:avLst/>
          </a:prstGeom>
          <a:noFill/>
          <a:ln>
            <a:noFill/>
          </a:ln>
        </p:spPr>
      </p:sp>
      <p:sp>
        <p:nvSpPr>
          <p:cNvPr id="70" name="Google Shape;70;p17"/>
          <p:cNvSpPr txBox="1">
            <a:spLocks noGrp="1"/>
          </p:cNvSpPr>
          <p:nvPr>
            <p:ph type="title"/>
          </p:nvPr>
        </p:nvSpPr>
        <p:spPr>
          <a:xfrm>
            <a:off x="4627483" y="2582976"/>
            <a:ext cx="4516500" cy="662100"/>
          </a:xfrm>
          <a:prstGeom prst="rect">
            <a:avLst/>
          </a:prstGeom>
          <a:solidFill>
            <a:schemeClr val="accent4">
              <a:alpha val="80000"/>
            </a:schemeClr>
          </a:solidFill>
          <a:ln>
            <a:noFill/>
          </a:ln>
        </p:spPr>
        <p:txBody>
          <a:bodyPr spcFirstLastPara="1" wrap="square" lIns="1028700" tIns="342900" rIns="68575" bIns="34275" anchor="ctr" anchorCtr="0">
            <a:noAutofit/>
          </a:bodyPr>
          <a:lstStyle>
            <a:lvl1pPr marR="0" lvl="0" algn="l" rtl="0">
              <a:lnSpc>
                <a:spcPct val="90000"/>
              </a:lnSpc>
              <a:spcBef>
                <a:spcPts val="0"/>
              </a:spcBef>
              <a:spcAft>
                <a:spcPts val="0"/>
              </a:spcAft>
              <a:buClr>
                <a:schemeClr val="lt1"/>
              </a:buClr>
              <a:buSzPts val="2400"/>
              <a:buFont typeface="Quattrocento Sans"/>
              <a:buNone/>
              <a:defRPr sz="2400" b="0" i="0" u="none" strike="noStrike" cap="none">
                <a:solidFill>
                  <a:schemeClr val="lt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7"/>
          <p:cNvSpPr txBox="1">
            <a:spLocks noGrp="1"/>
          </p:cNvSpPr>
          <p:nvPr>
            <p:ph type="body" idx="1"/>
          </p:nvPr>
        </p:nvSpPr>
        <p:spPr>
          <a:xfrm>
            <a:off x="4627484" y="3244850"/>
            <a:ext cx="4516500" cy="622800"/>
          </a:xfrm>
          <a:prstGeom prst="rect">
            <a:avLst/>
          </a:prstGeom>
          <a:solidFill>
            <a:schemeClr val="accent4">
              <a:alpha val="80000"/>
            </a:schemeClr>
          </a:solidFill>
          <a:ln>
            <a:noFill/>
          </a:ln>
        </p:spPr>
        <p:txBody>
          <a:bodyPr spcFirstLastPara="1" wrap="square" lIns="1028700" tIns="34275" rIns="68575" bIns="274325" anchor="ctr" anchorCtr="0">
            <a:noAutofit/>
          </a:bodyPr>
          <a:lstStyle>
            <a:lvl1pPr marL="457200" marR="0" lvl="0" indent="-228600" algn="l" rtl="0">
              <a:lnSpc>
                <a:spcPct val="90000"/>
              </a:lnSpc>
              <a:spcBef>
                <a:spcPts val="800"/>
              </a:spcBef>
              <a:spcAft>
                <a:spcPts val="0"/>
              </a:spcAft>
              <a:buClr>
                <a:schemeClr val="lt1"/>
              </a:buClr>
              <a:buSzPts val="1500"/>
              <a:buFont typeface="Arial"/>
              <a:buNone/>
              <a:defRPr sz="1500" b="0" i="0" u="none" strike="noStrike" cap="none">
                <a:solidFill>
                  <a:schemeClr val="lt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1">
  <p:cSld name="Content 1">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628650" y="358073"/>
            <a:ext cx="7886700" cy="544500"/>
          </a:xfrm>
          <a:prstGeom prst="rect">
            <a:avLst/>
          </a:prstGeom>
          <a:noFill/>
          <a:ln>
            <a:noFill/>
          </a:ln>
        </p:spPr>
        <p:txBody>
          <a:bodyPr spcFirstLastPara="1" wrap="square" lIns="68575" tIns="34275" rIns="68575" bIns="34275" anchor="ctr" anchorCtr="0">
            <a:noAutofit/>
          </a:bodyPr>
          <a:lstStyle>
            <a:lvl1pPr marR="0" lvl="0" algn="r" rtl="0">
              <a:lnSpc>
                <a:spcPct val="90000"/>
              </a:lnSpc>
              <a:spcBef>
                <a:spcPts val="0"/>
              </a:spcBef>
              <a:spcAft>
                <a:spcPts val="0"/>
              </a:spcAft>
              <a:buClr>
                <a:schemeClr val="accent4"/>
              </a:buClr>
              <a:buSzPts val="2400"/>
              <a:buFont typeface="Quattrocento Sans"/>
              <a:buNone/>
              <a:defRPr sz="2400" b="0" i="0" u="none" strike="noStrike" cap="none">
                <a:solidFill>
                  <a:schemeClr val="accent4"/>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18"/>
          <p:cNvSpPr/>
          <p:nvPr/>
        </p:nvSpPr>
        <p:spPr>
          <a:xfrm>
            <a:off x="-1" y="287699"/>
            <a:ext cx="9144000" cy="667200"/>
          </a:xfrm>
          <a:prstGeom prst="rect">
            <a:avLst/>
          </a:prstGeom>
          <a:solidFill>
            <a:schemeClr val="accent6">
              <a:alpha val="1451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75" name="Google Shape;75;p18"/>
          <p:cNvSpPr txBox="1">
            <a:spLocks noGrp="1"/>
          </p:cNvSpPr>
          <p:nvPr>
            <p:ph type="body" idx="1"/>
          </p:nvPr>
        </p:nvSpPr>
        <p:spPr>
          <a:xfrm>
            <a:off x="958318" y="1547879"/>
            <a:ext cx="7557000" cy="316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chemeClr val="accent5"/>
              </a:buClr>
              <a:buSzPts val="1500"/>
              <a:buFont typeface="Arial"/>
              <a:buNone/>
              <a:defRPr sz="1500" b="0" i="0" u="none" strike="noStrike" cap="none">
                <a:solidFill>
                  <a:schemeClr val="accent5"/>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76" name="Google Shape;76;p18"/>
          <p:cNvSpPr txBox="1">
            <a:spLocks noGrp="1"/>
          </p:cNvSpPr>
          <p:nvPr>
            <p:ph type="body" idx="2"/>
          </p:nvPr>
        </p:nvSpPr>
        <p:spPr>
          <a:xfrm>
            <a:off x="958163" y="1864652"/>
            <a:ext cx="7557000" cy="24945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50000"/>
              </a:lnSpc>
              <a:spcBef>
                <a:spcPts val="0"/>
              </a:spcBef>
              <a:spcAft>
                <a:spcPts val="0"/>
              </a:spcAft>
              <a:buClr>
                <a:schemeClr val="dk1"/>
              </a:buClr>
              <a:buSzPts val="1100"/>
              <a:buFont typeface="Quattrocento Sans"/>
              <a:buNone/>
              <a:defRPr sz="11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77" name="Google Shape;77;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lumn 2 Content">
  <p:cSld name="Column 2 Conten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628650" y="487467"/>
            <a:ext cx="7886700" cy="544500"/>
          </a:xfrm>
          <a:prstGeom prst="rect">
            <a:avLst/>
          </a:prstGeom>
          <a:noFill/>
          <a:ln>
            <a:noFill/>
          </a:ln>
        </p:spPr>
        <p:txBody>
          <a:bodyPr spcFirstLastPara="1" wrap="square" lIns="68575" tIns="34275" rIns="68575" bIns="34275" anchor="ctr" anchorCtr="0">
            <a:noAutofit/>
          </a:bodyPr>
          <a:lstStyle>
            <a:lvl1pPr marR="0" lvl="0" algn="r" rtl="0">
              <a:lnSpc>
                <a:spcPct val="90000"/>
              </a:lnSpc>
              <a:spcBef>
                <a:spcPts val="0"/>
              </a:spcBef>
              <a:spcAft>
                <a:spcPts val="0"/>
              </a:spcAft>
              <a:buClr>
                <a:schemeClr val="accent4"/>
              </a:buClr>
              <a:buSzPts val="2400"/>
              <a:buFont typeface="Quattrocento Sans"/>
              <a:buNone/>
              <a:defRPr sz="2400" b="0" i="0" u="none" strike="noStrike" cap="none">
                <a:solidFill>
                  <a:schemeClr val="accent4"/>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Google Shape;80;p19"/>
          <p:cNvSpPr/>
          <p:nvPr/>
        </p:nvSpPr>
        <p:spPr>
          <a:xfrm>
            <a:off x="-1" y="397680"/>
            <a:ext cx="9144000" cy="667200"/>
          </a:xfrm>
          <a:prstGeom prst="rect">
            <a:avLst/>
          </a:prstGeom>
          <a:solidFill>
            <a:schemeClr val="accent6">
              <a:alpha val="1451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81" name="Google Shape;81;p19"/>
          <p:cNvSpPr txBox="1">
            <a:spLocks noGrp="1"/>
          </p:cNvSpPr>
          <p:nvPr>
            <p:ph type="body" idx="1"/>
          </p:nvPr>
        </p:nvSpPr>
        <p:spPr>
          <a:xfrm>
            <a:off x="958319" y="1547879"/>
            <a:ext cx="3470100" cy="316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chemeClr val="accent5"/>
              </a:buClr>
              <a:buSzPts val="1500"/>
              <a:buFont typeface="Arial"/>
              <a:buNone/>
              <a:defRPr sz="1500" b="0" i="0" u="none" strike="noStrike" cap="none">
                <a:solidFill>
                  <a:schemeClr val="accent5"/>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82" name="Google Shape;82;p19"/>
          <p:cNvSpPr txBox="1">
            <a:spLocks noGrp="1"/>
          </p:cNvSpPr>
          <p:nvPr>
            <p:ph type="body" idx="2"/>
          </p:nvPr>
        </p:nvSpPr>
        <p:spPr>
          <a:xfrm>
            <a:off x="958163" y="1864652"/>
            <a:ext cx="3469800" cy="24945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50000"/>
              </a:lnSpc>
              <a:spcBef>
                <a:spcPts val="0"/>
              </a:spcBef>
              <a:spcAft>
                <a:spcPts val="0"/>
              </a:spcAft>
              <a:buClr>
                <a:schemeClr val="dk1"/>
              </a:buClr>
              <a:buSzPts val="1100"/>
              <a:buFont typeface="Quattrocento Sans"/>
              <a:buNone/>
              <a:defRPr sz="11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83" name="Google Shape;83;p19"/>
          <p:cNvSpPr txBox="1">
            <a:spLocks noGrp="1"/>
          </p:cNvSpPr>
          <p:nvPr>
            <p:ph type="body" idx="3"/>
          </p:nvPr>
        </p:nvSpPr>
        <p:spPr>
          <a:xfrm>
            <a:off x="4763781" y="1547878"/>
            <a:ext cx="3470100" cy="316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chemeClr val="accent5"/>
              </a:buClr>
              <a:buSzPts val="1500"/>
              <a:buFont typeface="Arial"/>
              <a:buNone/>
              <a:defRPr sz="1500" b="0" i="0" u="none" strike="noStrike" cap="none">
                <a:solidFill>
                  <a:schemeClr val="accent5"/>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84" name="Google Shape;84;p19"/>
          <p:cNvSpPr txBox="1">
            <a:spLocks noGrp="1"/>
          </p:cNvSpPr>
          <p:nvPr>
            <p:ph type="body" idx="4"/>
          </p:nvPr>
        </p:nvSpPr>
        <p:spPr>
          <a:xfrm>
            <a:off x="4764141" y="1864652"/>
            <a:ext cx="3469800" cy="24945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50000"/>
              </a:lnSpc>
              <a:spcBef>
                <a:spcPts val="0"/>
              </a:spcBef>
              <a:spcAft>
                <a:spcPts val="0"/>
              </a:spcAft>
              <a:buClr>
                <a:schemeClr val="dk1"/>
              </a:buClr>
              <a:buSzPts val="1100"/>
              <a:buFont typeface="Quattrocento Sans"/>
              <a:buNone/>
              <a:defRPr sz="11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85" name="Google Shape;85;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6" name="Google Shape;86;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7" name="Google Shape;87;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am_4">
  <p:cSld name="Team_4">
    <p:spTree>
      <p:nvGrpSpPr>
        <p:cNvPr id="1" name="Shape 88"/>
        <p:cNvGrpSpPr/>
        <p:nvPr/>
      </p:nvGrpSpPr>
      <p:grpSpPr>
        <a:xfrm>
          <a:off x="0" y="0"/>
          <a:ext cx="0" cy="0"/>
          <a:chOff x="0" y="0"/>
          <a:chExt cx="0" cy="0"/>
        </a:xfrm>
      </p:grpSpPr>
      <p:sp>
        <p:nvSpPr>
          <p:cNvPr id="89" name="Google Shape;89;p20"/>
          <p:cNvSpPr/>
          <p:nvPr/>
        </p:nvSpPr>
        <p:spPr>
          <a:xfrm>
            <a:off x="0" y="3205695"/>
            <a:ext cx="9144000" cy="1937700"/>
          </a:xfrm>
          <a:prstGeom prst="rect">
            <a:avLst/>
          </a:prstGeom>
          <a:solidFill>
            <a:schemeClr val="accent1">
              <a:alpha val="1451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90" name="Google Shape;90;p20"/>
          <p:cNvSpPr txBox="1">
            <a:spLocks noGrp="1"/>
          </p:cNvSpPr>
          <p:nvPr>
            <p:ph type="title"/>
          </p:nvPr>
        </p:nvSpPr>
        <p:spPr>
          <a:xfrm>
            <a:off x="749885" y="1115645"/>
            <a:ext cx="1936200" cy="994200"/>
          </a:xfrm>
          <a:prstGeom prst="rect">
            <a:avLst/>
          </a:prstGeom>
          <a:noFill/>
          <a:ln>
            <a:noFill/>
          </a:ln>
        </p:spPr>
        <p:txBody>
          <a:bodyPr spcFirstLastPara="1" wrap="square" lIns="68575" tIns="34275" rIns="68575" bIns="34275" anchor="b" anchorCtr="0">
            <a:noAutofit/>
          </a:bodyPr>
          <a:lstStyle>
            <a:lvl1pPr marR="0" lvl="0" algn="ctr" rtl="0">
              <a:lnSpc>
                <a:spcPct val="90000"/>
              </a:lnSpc>
              <a:spcBef>
                <a:spcPts val="0"/>
              </a:spcBef>
              <a:spcAft>
                <a:spcPts val="0"/>
              </a:spcAft>
              <a:buClr>
                <a:schemeClr val="accent4"/>
              </a:buClr>
              <a:buSzPts val="2400"/>
              <a:buFont typeface="Quattrocento Sans"/>
              <a:buNone/>
              <a:defRPr sz="2400" b="0" i="0" u="none" strike="noStrike" cap="none">
                <a:solidFill>
                  <a:schemeClr val="accent4"/>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Google Shape;91;p20"/>
          <p:cNvSpPr>
            <a:spLocks noGrp="1"/>
          </p:cNvSpPr>
          <p:nvPr>
            <p:ph type="pic" idx="2"/>
          </p:nvPr>
        </p:nvSpPr>
        <p:spPr>
          <a:xfrm>
            <a:off x="3595223" y="508064"/>
            <a:ext cx="1768200" cy="1216800"/>
          </a:xfrm>
          <a:prstGeom prst="rect">
            <a:avLst/>
          </a:prstGeom>
          <a:noFill/>
          <a:ln>
            <a:noFill/>
          </a:ln>
        </p:spPr>
      </p:sp>
      <p:sp>
        <p:nvSpPr>
          <p:cNvPr id="92" name="Google Shape;92;p20"/>
          <p:cNvSpPr txBox="1">
            <a:spLocks noGrp="1"/>
          </p:cNvSpPr>
          <p:nvPr>
            <p:ph type="body" idx="1"/>
          </p:nvPr>
        </p:nvSpPr>
        <p:spPr>
          <a:xfrm>
            <a:off x="3595221" y="1724881"/>
            <a:ext cx="1768200" cy="356400"/>
          </a:xfrm>
          <a:prstGeom prst="rect">
            <a:avLst/>
          </a:prstGeom>
          <a:noFill/>
          <a:ln>
            <a:noFill/>
          </a:ln>
        </p:spPr>
        <p:txBody>
          <a:bodyPr spcFirstLastPara="1" wrap="square" lIns="68575" tIns="34275" rIns="68575" bIns="34275" anchor="b" anchorCtr="0">
            <a:noAutofit/>
          </a:bodyPr>
          <a:lstStyle>
            <a:lvl1pPr marL="457200" marR="0" lvl="0" indent="-228600" algn="ctr" rtl="0">
              <a:lnSpc>
                <a:spcPct val="90000"/>
              </a:lnSpc>
              <a:spcBef>
                <a:spcPts val="800"/>
              </a:spcBef>
              <a:spcAft>
                <a:spcPts val="0"/>
              </a:spcAft>
              <a:buClr>
                <a:schemeClr val="accent4"/>
              </a:buClr>
              <a:buSzPts val="1200"/>
              <a:buFont typeface="Arial"/>
              <a:buNone/>
              <a:defRPr sz="1200" b="0" i="0" u="none" strike="noStrike" cap="none">
                <a:solidFill>
                  <a:schemeClr val="accent4"/>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93" name="Google Shape;93;p20"/>
          <p:cNvSpPr txBox="1">
            <a:spLocks noGrp="1"/>
          </p:cNvSpPr>
          <p:nvPr>
            <p:ph type="body" idx="3"/>
          </p:nvPr>
        </p:nvSpPr>
        <p:spPr>
          <a:xfrm>
            <a:off x="3595221" y="2081243"/>
            <a:ext cx="1768200" cy="3564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chemeClr val="dk1"/>
              </a:buClr>
              <a:buSzPts val="900"/>
              <a:buFont typeface="Arial"/>
              <a:buNone/>
              <a:defRPr sz="9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94" name="Google Shape;94;p20"/>
          <p:cNvSpPr>
            <a:spLocks noGrp="1"/>
          </p:cNvSpPr>
          <p:nvPr>
            <p:ph type="pic" idx="4"/>
          </p:nvPr>
        </p:nvSpPr>
        <p:spPr>
          <a:xfrm>
            <a:off x="5573831" y="508064"/>
            <a:ext cx="1768200" cy="1216800"/>
          </a:xfrm>
          <a:prstGeom prst="rect">
            <a:avLst/>
          </a:prstGeom>
          <a:noFill/>
          <a:ln>
            <a:noFill/>
          </a:ln>
        </p:spPr>
      </p:sp>
      <p:sp>
        <p:nvSpPr>
          <p:cNvPr id="95" name="Google Shape;95;p20"/>
          <p:cNvSpPr txBox="1">
            <a:spLocks noGrp="1"/>
          </p:cNvSpPr>
          <p:nvPr>
            <p:ph type="body" idx="5"/>
          </p:nvPr>
        </p:nvSpPr>
        <p:spPr>
          <a:xfrm>
            <a:off x="5573829" y="1724881"/>
            <a:ext cx="1768200" cy="356400"/>
          </a:xfrm>
          <a:prstGeom prst="rect">
            <a:avLst/>
          </a:prstGeom>
          <a:noFill/>
          <a:ln>
            <a:noFill/>
          </a:ln>
        </p:spPr>
        <p:txBody>
          <a:bodyPr spcFirstLastPara="1" wrap="square" lIns="68575" tIns="34275" rIns="68575" bIns="34275" anchor="b" anchorCtr="0">
            <a:noAutofit/>
          </a:bodyPr>
          <a:lstStyle>
            <a:lvl1pPr marL="457200" marR="0" lvl="0" indent="-228600" algn="ctr" rtl="0">
              <a:lnSpc>
                <a:spcPct val="90000"/>
              </a:lnSpc>
              <a:spcBef>
                <a:spcPts val="800"/>
              </a:spcBef>
              <a:spcAft>
                <a:spcPts val="0"/>
              </a:spcAft>
              <a:buClr>
                <a:schemeClr val="accent4"/>
              </a:buClr>
              <a:buSzPts val="1200"/>
              <a:buFont typeface="Arial"/>
              <a:buNone/>
              <a:defRPr sz="1200" b="0" i="0" u="none" strike="noStrike" cap="none">
                <a:solidFill>
                  <a:schemeClr val="accent4"/>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96" name="Google Shape;96;p20"/>
          <p:cNvSpPr txBox="1">
            <a:spLocks noGrp="1"/>
          </p:cNvSpPr>
          <p:nvPr>
            <p:ph type="body" idx="6"/>
          </p:nvPr>
        </p:nvSpPr>
        <p:spPr>
          <a:xfrm>
            <a:off x="5573829" y="2081243"/>
            <a:ext cx="1768200" cy="3564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chemeClr val="dk1"/>
              </a:buClr>
              <a:buSzPts val="900"/>
              <a:buFont typeface="Arial"/>
              <a:buNone/>
              <a:defRPr sz="9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97" name="Google Shape;97;p20"/>
          <p:cNvSpPr>
            <a:spLocks noGrp="1"/>
          </p:cNvSpPr>
          <p:nvPr>
            <p:ph type="pic" idx="7"/>
          </p:nvPr>
        </p:nvSpPr>
        <p:spPr>
          <a:xfrm>
            <a:off x="3595223" y="2437603"/>
            <a:ext cx="1768200" cy="1216800"/>
          </a:xfrm>
          <a:prstGeom prst="rect">
            <a:avLst/>
          </a:prstGeom>
          <a:noFill/>
          <a:ln>
            <a:noFill/>
          </a:ln>
        </p:spPr>
      </p:sp>
      <p:sp>
        <p:nvSpPr>
          <p:cNvPr id="98" name="Google Shape;98;p20"/>
          <p:cNvSpPr txBox="1">
            <a:spLocks noGrp="1"/>
          </p:cNvSpPr>
          <p:nvPr>
            <p:ph type="body" idx="8"/>
          </p:nvPr>
        </p:nvSpPr>
        <p:spPr>
          <a:xfrm>
            <a:off x="3595221" y="3654421"/>
            <a:ext cx="1768200" cy="356400"/>
          </a:xfrm>
          <a:prstGeom prst="rect">
            <a:avLst/>
          </a:prstGeom>
          <a:noFill/>
          <a:ln>
            <a:noFill/>
          </a:ln>
        </p:spPr>
        <p:txBody>
          <a:bodyPr spcFirstLastPara="1" wrap="square" lIns="68575" tIns="34275" rIns="68575" bIns="34275" anchor="b" anchorCtr="0">
            <a:noAutofit/>
          </a:bodyPr>
          <a:lstStyle>
            <a:lvl1pPr marL="457200" marR="0" lvl="0" indent="-228600" algn="ctr" rtl="0">
              <a:lnSpc>
                <a:spcPct val="90000"/>
              </a:lnSpc>
              <a:spcBef>
                <a:spcPts val="800"/>
              </a:spcBef>
              <a:spcAft>
                <a:spcPts val="0"/>
              </a:spcAft>
              <a:buClr>
                <a:schemeClr val="accent4"/>
              </a:buClr>
              <a:buSzPts val="1200"/>
              <a:buFont typeface="Arial"/>
              <a:buNone/>
              <a:defRPr sz="1200" b="0" i="0" u="none" strike="noStrike" cap="none">
                <a:solidFill>
                  <a:schemeClr val="accent4"/>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99" name="Google Shape;99;p20"/>
          <p:cNvSpPr txBox="1">
            <a:spLocks noGrp="1"/>
          </p:cNvSpPr>
          <p:nvPr>
            <p:ph type="body" idx="9"/>
          </p:nvPr>
        </p:nvSpPr>
        <p:spPr>
          <a:xfrm>
            <a:off x="3595221" y="4010782"/>
            <a:ext cx="1768200" cy="3564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0"/>
              </a:spcBef>
              <a:spcAft>
                <a:spcPts val="0"/>
              </a:spcAft>
              <a:buClr>
                <a:schemeClr val="dk1"/>
              </a:buClr>
              <a:buSzPts val="900"/>
              <a:buFont typeface="Arial"/>
              <a:buNone/>
              <a:defRPr sz="9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00" name="Google Shape;100;p20"/>
          <p:cNvSpPr>
            <a:spLocks noGrp="1"/>
          </p:cNvSpPr>
          <p:nvPr>
            <p:ph type="pic" idx="13"/>
          </p:nvPr>
        </p:nvSpPr>
        <p:spPr>
          <a:xfrm>
            <a:off x="5573831" y="2437603"/>
            <a:ext cx="1768200" cy="1216800"/>
          </a:xfrm>
          <a:prstGeom prst="rect">
            <a:avLst/>
          </a:prstGeom>
          <a:noFill/>
          <a:ln>
            <a:noFill/>
          </a:ln>
        </p:spPr>
      </p:sp>
      <p:sp>
        <p:nvSpPr>
          <p:cNvPr id="101" name="Google Shape;101;p20"/>
          <p:cNvSpPr txBox="1">
            <a:spLocks noGrp="1"/>
          </p:cNvSpPr>
          <p:nvPr>
            <p:ph type="body" idx="14"/>
          </p:nvPr>
        </p:nvSpPr>
        <p:spPr>
          <a:xfrm>
            <a:off x="5573829" y="3654421"/>
            <a:ext cx="1768200" cy="356400"/>
          </a:xfrm>
          <a:prstGeom prst="rect">
            <a:avLst/>
          </a:prstGeom>
          <a:noFill/>
          <a:ln>
            <a:noFill/>
          </a:ln>
        </p:spPr>
        <p:txBody>
          <a:bodyPr spcFirstLastPara="1" wrap="square" lIns="68575" tIns="34275" rIns="68575" bIns="34275" anchor="b" anchorCtr="0">
            <a:noAutofit/>
          </a:bodyPr>
          <a:lstStyle>
            <a:lvl1pPr marL="457200" marR="0" lvl="0" indent="-228600" algn="ctr" rtl="0">
              <a:lnSpc>
                <a:spcPct val="90000"/>
              </a:lnSpc>
              <a:spcBef>
                <a:spcPts val="800"/>
              </a:spcBef>
              <a:spcAft>
                <a:spcPts val="0"/>
              </a:spcAft>
              <a:buClr>
                <a:schemeClr val="accent4"/>
              </a:buClr>
              <a:buSzPts val="1200"/>
              <a:buFont typeface="Arial"/>
              <a:buNone/>
              <a:defRPr sz="1200" b="0" i="0" u="none" strike="noStrike" cap="none">
                <a:solidFill>
                  <a:schemeClr val="accent4"/>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02" name="Google Shape;102;p20"/>
          <p:cNvSpPr txBox="1">
            <a:spLocks noGrp="1"/>
          </p:cNvSpPr>
          <p:nvPr>
            <p:ph type="body" idx="15"/>
          </p:nvPr>
        </p:nvSpPr>
        <p:spPr>
          <a:xfrm>
            <a:off x="5573829" y="4010782"/>
            <a:ext cx="1768200" cy="3564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chemeClr val="dk1"/>
              </a:buClr>
              <a:buSzPts val="900"/>
              <a:buFont typeface="Arial"/>
              <a:buNone/>
              <a:defRPr sz="9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03" name="Google Shape;103;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 name="Google Shape;104;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5" name="Google Shape;105;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am_6">
  <p:cSld name="Team_6">
    <p:spTree>
      <p:nvGrpSpPr>
        <p:cNvPr id="1" name="Shape 106"/>
        <p:cNvGrpSpPr/>
        <p:nvPr/>
      </p:nvGrpSpPr>
      <p:grpSpPr>
        <a:xfrm>
          <a:off x="0" y="0"/>
          <a:ext cx="0" cy="0"/>
          <a:chOff x="0" y="0"/>
          <a:chExt cx="0" cy="0"/>
        </a:xfrm>
      </p:grpSpPr>
      <p:sp>
        <p:nvSpPr>
          <p:cNvPr id="107" name="Google Shape;107;p21"/>
          <p:cNvSpPr/>
          <p:nvPr/>
        </p:nvSpPr>
        <p:spPr>
          <a:xfrm>
            <a:off x="0" y="3205695"/>
            <a:ext cx="9144000" cy="1937700"/>
          </a:xfrm>
          <a:prstGeom prst="rect">
            <a:avLst/>
          </a:prstGeom>
          <a:solidFill>
            <a:schemeClr val="accent1">
              <a:alpha val="1451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108" name="Google Shape;108;p21"/>
          <p:cNvSpPr txBox="1">
            <a:spLocks noGrp="1"/>
          </p:cNvSpPr>
          <p:nvPr>
            <p:ph type="title"/>
          </p:nvPr>
        </p:nvSpPr>
        <p:spPr>
          <a:xfrm>
            <a:off x="252163" y="905773"/>
            <a:ext cx="2227800" cy="1217400"/>
          </a:xfrm>
          <a:prstGeom prst="rect">
            <a:avLst/>
          </a:prstGeom>
          <a:noFill/>
          <a:ln>
            <a:noFill/>
          </a:ln>
        </p:spPr>
        <p:txBody>
          <a:bodyPr spcFirstLastPara="1" wrap="square" lIns="68575" tIns="34275" rIns="68575" bIns="34275" anchor="b" anchorCtr="0">
            <a:noAutofit/>
          </a:bodyPr>
          <a:lstStyle>
            <a:lvl1pPr marR="0" lvl="0" algn="ctr" rtl="0">
              <a:lnSpc>
                <a:spcPct val="90000"/>
              </a:lnSpc>
              <a:spcBef>
                <a:spcPts val="0"/>
              </a:spcBef>
              <a:spcAft>
                <a:spcPts val="0"/>
              </a:spcAft>
              <a:buClr>
                <a:schemeClr val="accent4"/>
              </a:buClr>
              <a:buSzPts val="2400"/>
              <a:buFont typeface="Quattrocento Sans"/>
              <a:buNone/>
              <a:defRPr sz="2400" b="0" i="0" u="none" strike="noStrike" cap="none">
                <a:solidFill>
                  <a:schemeClr val="accent4"/>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9" name="Google Shape;109;p21"/>
          <p:cNvSpPr>
            <a:spLocks noGrp="1"/>
          </p:cNvSpPr>
          <p:nvPr>
            <p:ph type="pic" idx="2"/>
          </p:nvPr>
        </p:nvSpPr>
        <p:spPr>
          <a:xfrm>
            <a:off x="2835415" y="865288"/>
            <a:ext cx="1059000" cy="860400"/>
          </a:xfrm>
          <a:prstGeom prst="rect">
            <a:avLst/>
          </a:prstGeom>
          <a:noFill/>
          <a:ln>
            <a:noFill/>
          </a:ln>
        </p:spPr>
      </p:sp>
      <p:sp>
        <p:nvSpPr>
          <p:cNvPr id="110" name="Google Shape;110;p21"/>
          <p:cNvSpPr txBox="1">
            <a:spLocks noGrp="1"/>
          </p:cNvSpPr>
          <p:nvPr>
            <p:ph type="body" idx="1"/>
          </p:nvPr>
        </p:nvSpPr>
        <p:spPr>
          <a:xfrm>
            <a:off x="2588800" y="1724881"/>
            <a:ext cx="1552200" cy="356400"/>
          </a:xfrm>
          <a:prstGeom prst="rect">
            <a:avLst/>
          </a:prstGeom>
          <a:noFill/>
          <a:ln>
            <a:noFill/>
          </a:ln>
        </p:spPr>
        <p:txBody>
          <a:bodyPr spcFirstLastPara="1" wrap="square" lIns="68575" tIns="34275" rIns="68575" bIns="34275" anchor="b" anchorCtr="0">
            <a:noAutofit/>
          </a:bodyPr>
          <a:lstStyle>
            <a:lvl1pPr marL="457200" marR="0" lvl="0" indent="-228600" algn="ctr" rtl="0">
              <a:lnSpc>
                <a:spcPct val="90000"/>
              </a:lnSpc>
              <a:spcBef>
                <a:spcPts val="800"/>
              </a:spcBef>
              <a:spcAft>
                <a:spcPts val="0"/>
              </a:spcAft>
              <a:buClr>
                <a:schemeClr val="accent4"/>
              </a:buClr>
              <a:buSzPts val="1100"/>
              <a:buFont typeface="Arial"/>
              <a:buNone/>
              <a:defRPr sz="1100" b="0" i="0" u="none" strike="noStrike" cap="none">
                <a:solidFill>
                  <a:schemeClr val="accent4"/>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11" name="Google Shape;111;p21"/>
          <p:cNvSpPr txBox="1">
            <a:spLocks noGrp="1"/>
          </p:cNvSpPr>
          <p:nvPr>
            <p:ph type="body" idx="3"/>
          </p:nvPr>
        </p:nvSpPr>
        <p:spPr>
          <a:xfrm>
            <a:off x="2588800" y="2081243"/>
            <a:ext cx="1552200" cy="5040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chemeClr val="dk1"/>
              </a:buClr>
              <a:buSzPts val="800"/>
              <a:buFont typeface="Arial"/>
              <a:buNone/>
              <a:defRPr sz="8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12" name="Google Shape;112;p21"/>
          <p:cNvSpPr>
            <a:spLocks noGrp="1"/>
          </p:cNvSpPr>
          <p:nvPr>
            <p:ph type="pic" idx="4"/>
          </p:nvPr>
        </p:nvSpPr>
        <p:spPr>
          <a:xfrm>
            <a:off x="4418944" y="865288"/>
            <a:ext cx="1059000" cy="860400"/>
          </a:xfrm>
          <a:prstGeom prst="rect">
            <a:avLst/>
          </a:prstGeom>
          <a:noFill/>
          <a:ln>
            <a:noFill/>
          </a:ln>
        </p:spPr>
      </p:sp>
      <p:sp>
        <p:nvSpPr>
          <p:cNvPr id="113" name="Google Shape;113;p21"/>
          <p:cNvSpPr txBox="1">
            <a:spLocks noGrp="1"/>
          </p:cNvSpPr>
          <p:nvPr>
            <p:ph type="body" idx="5"/>
          </p:nvPr>
        </p:nvSpPr>
        <p:spPr>
          <a:xfrm>
            <a:off x="4172329" y="1724881"/>
            <a:ext cx="1552200" cy="356400"/>
          </a:xfrm>
          <a:prstGeom prst="rect">
            <a:avLst/>
          </a:prstGeom>
          <a:noFill/>
          <a:ln>
            <a:noFill/>
          </a:ln>
        </p:spPr>
        <p:txBody>
          <a:bodyPr spcFirstLastPara="1" wrap="square" lIns="68575" tIns="34275" rIns="68575" bIns="34275" anchor="b" anchorCtr="0">
            <a:noAutofit/>
          </a:bodyPr>
          <a:lstStyle>
            <a:lvl1pPr marL="457200" marR="0" lvl="0" indent="-228600" algn="ctr" rtl="0">
              <a:lnSpc>
                <a:spcPct val="90000"/>
              </a:lnSpc>
              <a:spcBef>
                <a:spcPts val="800"/>
              </a:spcBef>
              <a:spcAft>
                <a:spcPts val="0"/>
              </a:spcAft>
              <a:buClr>
                <a:schemeClr val="accent4"/>
              </a:buClr>
              <a:buSzPts val="1100"/>
              <a:buFont typeface="Arial"/>
              <a:buNone/>
              <a:defRPr sz="1100" b="0" i="0" u="none" strike="noStrike" cap="none">
                <a:solidFill>
                  <a:schemeClr val="accent4"/>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14" name="Google Shape;114;p21"/>
          <p:cNvSpPr txBox="1">
            <a:spLocks noGrp="1"/>
          </p:cNvSpPr>
          <p:nvPr>
            <p:ph type="body" idx="6"/>
          </p:nvPr>
        </p:nvSpPr>
        <p:spPr>
          <a:xfrm>
            <a:off x="4172329" y="2081243"/>
            <a:ext cx="1552200" cy="5040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chemeClr val="dk1"/>
              </a:buClr>
              <a:buSzPts val="800"/>
              <a:buFont typeface="Arial"/>
              <a:buNone/>
              <a:defRPr sz="8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15" name="Google Shape;115;p21"/>
          <p:cNvSpPr>
            <a:spLocks noGrp="1"/>
          </p:cNvSpPr>
          <p:nvPr>
            <p:ph type="pic" idx="7"/>
          </p:nvPr>
        </p:nvSpPr>
        <p:spPr>
          <a:xfrm>
            <a:off x="6002473" y="865288"/>
            <a:ext cx="1059000" cy="860400"/>
          </a:xfrm>
          <a:prstGeom prst="rect">
            <a:avLst/>
          </a:prstGeom>
          <a:noFill/>
          <a:ln>
            <a:noFill/>
          </a:ln>
        </p:spPr>
      </p:sp>
      <p:sp>
        <p:nvSpPr>
          <p:cNvPr id="116" name="Google Shape;116;p21"/>
          <p:cNvSpPr txBox="1">
            <a:spLocks noGrp="1"/>
          </p:cNvSpPr>
          <p:nvPr>
            <p:ph type="body" idx="8"/>
          </p:nvPr>
        </p:nvSpPr>
        <p:spPr>
          <a:xfrm>
            <a:off x="5755857" y="1724881"/>
            <a:ext cx="1552200" cy="356400"/>
          </a:xfrm>
          <a:prstGeom prst="rect">
            <a:avLst/>
          </a:prstGeom>
          <a:noFill/>
          <a:ln>
            <a:noFill/>
          </a:ln>
        </p:spPr>
        <p:txBody>
          <a:bodyPr spcFirstLastPara="1" wrap="square" lIns="68575" tIns="34275" rIns="68575" bIns="34275" anchor="b" anchorCtr="0">
            <a:noAutofit/>
          </a:bodyPr>
          <a:lstStyle>
            <a:lvl1pPr marL="457200" marR="0" lvl="0" indent="-228600" algn="ctr" rtl="0">
              <a:lnSpc>
                <a:spcPct val="90000"/>
              </a:lnSpc>
              <a:spcBef>
                <a:spcPts val="800"/>
              </a:spcBef>
              <a:spcAft>
                <a:spcPts val="0"/>
              </a:spcAft>
              <a:buClr>
                <a:schemeClr val="accent4"/>
              </a:buClr>
              <a:buSzPts val="1100"/>
              <a:buFont typeface="Arial"/>
              <a:buNone/>
              <a:defRPr sz="1100" b="0" i="0" u="none" strike="noStrike" cap="none">
                <a:solidFill>
                  <a:schemeClr val="accent4"/>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17" name="Google Shape;117;p21"/>
          <p:cNvSpPr txBox="1">
            <a:spLocks noGrp="1"/>
          </p:cNvSpPr>
          <p:nvPr>
            <p:ph type="body" idx="9"/>
          </p:nvPr>
        </p:nvSpPr>
        <p:spPr>
          <a:xfrm>
            <a:off x="5755857" y="2081243"/>
            <a:ext cx="1552200" cy="5040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chemeClr val="dk1"/>
              </a:buClr>
              <a:buSzPts val="800"/>
              <a:buFont typeface="Arial"/>
              <a:buNone/>
              <a:defRPr sz="8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18" name="Google Shape;118;p21"/>
          <p:cNvSpPr>
            <a:spLocks noGrp="1"/>
          </p:cNvSpPr>
          <p:nvPr>
            <p:ph type="pic" idx="13"/>
          </p:nvPr>
        </p:nvSpPr>
        <p:spPr>
          <a:xfrm>
            <a:off x="7586000" y="865288"/>
            <a:ext cx="1059000" cy="860400"/>
          </a:xfrm>
          <a:prstGeom prst="rect">
            <a:avLst/>
          </a:prstGeom>
          <a:noFill/>
          <a:ln>
            <a:noFill/>
          </a:ln>
        </p:spPr>
      </p:sp>
      <p:sp>
        <p:nvSpPr>
          <p:cNvPr id="119" name="Google Shape;119;p21"/>
          <p:cNvSpPr txBox="1">
            <a:spLocks noGrp="1"/>
          </p:cNvSpPr>
          <p:nvPr>
            <p:ph type="body" idx="14"/>
          </p:nvPr>
        </p:nvSpPr>
        <p:spPr>
          <a:xfrm>
            <a:off x="7339385" y="1724881"/>
            <a:ext cx="1552200" cy="356400"/>
          </a:xfrm>
          <a:prstGeom prst="rect">
            <a:avLst/>
          </a:prstGeom>
          <a:noFill/>
          <a:ln>
            <a:noFill/>
          </a:ln>
        </p:spPr>
        <p:txBody>
          <a:bodyPr spcFirstLastPara="1" wrap="square" lIns="68575" tIns="34275" rIns="68575" bIns="34275" anchor="b" anchorCtr="0">
            <a:noAutofit/>
          </a:bodyPr>
          <a:lstStyle>
            <a:lvl1pPr marL="457200" marR="0" lvl="0" indent="-228600" algn="ctr" rtl="0">
              <a:lnSpc>
                <a:spcPct val="90000"/>
              </a:lnSpc>
              <a:spcBef>
                <a:spcPts val="800"/>
              </a:spcBef>
              <a:spcAft>
                <a:spcPts val="0"/>
              </a:spcAft>
              <a:buClr>
                <a:schemeClr val="accent4"/>
              </a:buClr>
              <a:buSzPts val="1100"/>
              <a:buFont typeface="Arial"/>
              <a:buNone/>
              <a:defRPr sz="1100" b="0" i="0" u="none" strike="noStrike" cap="none">
                <a:solidFill>
                  <a:schemeClr val="accent4"/>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0" name="Google Shape;120;p21"/>
          <p:cNvSpPr txBox="1">
            <a:spLocks noGrp="1"/>
          </p:cNvSpPr>
          <p:nvPr>
            <p:ph type="body" idx="15"/>
          </p:nvPr>
        </p:nvSpPr>
        <p:spPr>
          <a:xfrm>
            <a:off x="7339385" y="2081243"/>
            <a:ext cx="1552200" cy="5040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chemeClr val="dk1"/>
              </a:buClr>
              <a:buSzPts val="800"/>
              <a:buFont typeface="Arial"/>
              <a:buNone/>
              <a:defRPr sz="8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1" name="Google Shape;121;p21"/>
          <p:cNvSpPr>
            <a:spLocks noGrp="1"/>
          </p:cNvSpPr>
          <p:nvPr>
            <p:ph type="pic" idx="16"/>
          </p:nvPr>
        </p:nvSpPr>
        <p:spPr>
          <a:xfrm>
            <a:off x="2835415" y="2711202"/>
            <a:ext cx="1059000" cy="860400"/>
          </a:xfrm>
          <a:prstGeom prst="rect">
            <a:avLst/>
          </a:prstGeom>
          <a:noFill/>
          <a:ln>
            <a:noFill/>
          </a:ln>
        </p:spPr>
      </p:sp>
      <p:sp>
        <p:nvSpPr>
          <p:cNvPr id="122" name="Google Shape;122;p21"/>
          <p:cNvSpPr txBox="1">
            <a:spLocks noGrp="1"/>
          </p:cNvSpPr>
          <p:nvPr>
            <p:ph type="body" idx="17"/>
          </p:nvPr>
        </p:nvSpPr>
        <p:spPr>
          <a:xfrm>
            <a:off x="2588800" y="3575548"/>
            <a:ext cx="1552200" cy="357300"/>
          </a:xfrm>
          <a:prstGeom prst="rect">
            <a:avLst/>
          </a:prstGeom>
          <a:noFill/>
          <a:ln>
            <a:noFill/>
          </a:ln>
        </p:spPr>
        <p:txBody>
          <a:bodyPr spcFirstLastPara="1" wrap="square" lIns="68575" tIns="34275" rIns="68575" bIns="34275" anchor="b" anchorCtr="0">
            <a:noAutofit/>
          </a:bodyPr>
          <a:lstStyle>
            <a:lvl1pPr marL="457200" marR="0" lvl="0" indent="-228600" algn="ctr" rtl="0">
              <a:lnSpc>
                <a:spcPct val="90000"/>
              </a:lnSpc>
              <a:spcBef>
                <a:spcPts val="800"/>
              </a:spcBef>
              <a:spcAft>
                <a:spcPts val="0"/>
              </a:spcAft>
              <a:buClr>
                <a:schemeClr val="accent4"/>
              </a:buClr>
              <a:buSzPts val="1100"/>
              <a:buFont typeface="Arial"/>
              <a:buNone/>
              <a:defRPr sz="1100" b="0" i="0" u="none" strike="noStrike" cap="none">
                <a:solidFill>
                  <a:schemeClr val="accent4"/>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3" name="Google Shape;123;p21"/>
          <p:cNvSpPr txBox="1">
            <a:spLocks noGrp="1"/>
          </p:cNvSpPr>
          <p:nvPr>
            <p:ph type="body" idx="18"/>
          </p:nvPr>
        </p:nvSpPr>
        <p:spPr>
          <a:xfrm>
            <a:off x="2588800" y="3932130"/>
            <a:ext cx="1552200" cy="5229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chemeClr val="dk1"/>
              </a:buClr>
              <a:buSzPts val="800"/>
              <a:buFont typeface="Arial"/>
              <a:buNone/>
              <a:defRPr sz="8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4" name="Google Shape;124;p21"/>
          <p:cNvSpPr>
            <a:spLocks noGrp="1"/>
          </p:cNvSpPr>
          <p:nvPr>
            <p:ph type="pic" idx="19"/>
          </p:nvPr>
        </p:nvSpPr>
        <p:spPr>
          <a:xfrm>
            <a:off x="4418944" y="2711202"/>
            <a:ext cx="1059000" cy="860400"/>
          </a:xfrm>
          <a:prstGeom prst="rect">
            <a:avLst/>
          </a:prstGeom>
          <a:noFill/>
          <a:ln>
            <a:noFill/>
          </a:ln>
        </p:spPr>
      </p:sp>
      <p:sp>
        <p:nvSpPr>
          <p:cNvPr id="125" name="Google Shape;125;p21"/>
          <p:cNvSpPr txBox="1">
            <a:spLocks noGrp="1"/>
          </p:cNvSpPr>
          <p:nvPr>
            <p:ph type="body" idx="20"/>
          </p:nvPr>
        </p:nvSpPr>
        <p:spPr>
          <a:xfrm>
            <a:off x="4172329" y="3576488"/>
            <a:ext cx="1552200" cy="356400"/>
          </a:xfrm>
          <a:prstGeom prst="rect">
            <a:avLst/>
          </a:prstGeom>
          <a:noFill/>
          <a:ln>
            <a:noFill/>
          </a:ln>
        </p:spPr>
        <p:txBody>
          <a:bodyPr spcFirstLastPara="1" wrap="square" lIns="68575" tIns="34275" rIns="68575" bIns="34275" anchor="b" anchorCtr="0">
            <a:noAutofit/>
          </a:bodyPr>
          <a:lstStyle>
            <a:lvl1pPr marL="457200" marR="0" lvl="0" indent="-228600" algn="ctr" rtl="0">
              <a:lnSpc>
                <a:spcPct val="90000"/>
              </a:lnSpc>
              <a:spcBef>
                <a:spcPts val="800"/>
              </a:spcBef>
              <a:spcAft>
                <a:spcPts val="0"/>
              </a:spcAft>
              <a:buClr>
                <a:schemeClr val="accent4"/>
              </a:buClr>
              <a:buSzPts val="1100"/>
              <a:buFont typeface="Arial"/>
              <a:buNone/>
              <a:defRPr sz="1100" b="0" i="0" u="none" strike="noStrike" cap="none">
                <a:solidFill>
                  <a:schemeClr val="accent4"/>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6" name="Google Shape;126;p21"/>
          <p:cNvSpPr txBox="1">
            <a:spLocks noGrp="1"/>
          </p:cNvSpPr>
          <p:nvPr>
            <p:ph type="body" idx="21"/>
          </p:nvPr>
        </p:nvSpPr>
        <p:spPr>
          <a:xfrm>
            <a:off x="4172329" y="3932850"/>
            <a:ext cx="1552200" cy="5217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chemeClr val="dk1"/>
              </a:buClr>
              <a:buSzPts val="800"/>
              <a:buFont typeface="Arial"/>
              <a:buNone/>
              <a:defRPr sz="8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7" name="Google Shape;127;p21"/>
          <p:cNvSpPr>
            <a:spLocks noGrp="1"/>
          </p:cNvSpPr>
          <p:nvPr>
            <p:ph type="pic" idx="22"/>
          </p:nvPr>
        </p:nvSpPr>
        <p:spPr>
          <a:xfrm>
            <a:off x="6002473" y="2711202"/>
            <a:ext cx="1059000" cy="860400"/>
          </a:xfrm>
          <a:prstGeom prst="rect">
            <a:avLst/>
          </a:prstGeom>
          <a:noFill/>
          <a:ln>
            <a:noFill/>
          </a:ln>
        </p:spPr>
      </p:sp>
      <p:sp>
        <p:nvSpPr>
          <p:cNvPr id="128" name="Google Shape;128;p21"/>
          <p:cNvSpPr txBox="1">
            <a:spLocks noGrp="1"/>
          </p:cNvSpPr>
          <p:nvPr>
            <p:ph type="body" idx="23"/>
          </p:nvPr>
        </p:nvSpPr>
        <p:spPr>
          <a:xfrm>
            <a:off x="5755857" y="3576488"/>
            <a:ext cx="1552200" cy="356400"/>
          </a:xfrm>
          <a:prstGeom prst="rect">
            <a:avLst/>
          </a:prstGeom>
          <a:noFill/>
          <a:ln>
            <a:noFill/>
          </a:ln>
        </p:spPr>
        <p:txBody>
          <a:bodyPr spcFirstLastPara="1" wrap="square" lIns="68575" tIns="34275" rIns="68575" bIns="34275" anchor="b" anchorCtr="0">
            <a:noAutofit/>
          </a:bodyPr>
          <a:lstStyle>
            <a:lvl1pPr marL="457200" marR="0" lvl="0" indent="-228600" algn="ctr" rtl="0">
              <a:lnSpc>
                <a:spcPct val="90000"/>
              </a:lnSpc>
              <a:spcBef>
                <a:spcPts val="800"/>
              </a:spcBef>
              <a:spcAft>
                <a:spcPts val="0"/>
              </a:spcAft>
              <a:buClr>
                <a:schemeClr val="accent4"/>
              </a:buClr>
              <a:buSzPts val="1100"/>
              <a:buFont typeface="Arial"/>
              <a:buNone/>
              <a:defRPr sz="1100" b="0" i="0" u="none" strike="noStrike" cap="none">
                <a:solidFill>
                  <a:schemeClr val="accent4"/>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9" name="Google Shape;129;p21"/>
          <p:cNvSpPr txBox="1">
            <a:spLocks noGrp="1"/>
          </p:cNvSpPr>
          <p:nvPr>
            <p:ph type="body" idx="24"/>
          </p:nvPr>
        </p:nvSpPr>
        <p:spPr>
          <a:xfrm>
            <a:off x="5755857" y="3932850"/>
            <a:ext cx="1552200" cy="5217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chemeClr val="dk1"/>
              </a:buClr>
              <a:buSzPts val="800"/>
              <a:buFont typeface="Arial"/>
              <a:buNone/>
              <a:defRPr sz="8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0" name="Google Shape;130;p21"/>
          <p:cNvSpPr>
            <a:spLocks noGrp="1"/>
          </p:cNvSpPr>
          <p:nvPr>
            <p:ph type="pic" idx="25"/>
          </p:nvPr>
        </p:nvSpPr>
        <p:spPr>
          <a:xfrm>
            <a:off x="7586000" y="2711202"/>
            <a:ext cx="1059000" cy="860400"/>
          </a:xfrm>
          <a:prstGeom prst="rect">
            <a:avLst/>
          </a:prstGeom>
          <a:noFill/>
          <a:ln>
            <a:noFill/>
          </a:ln>
        </p:spPr>
      </p:sp>
      <p:sp>
        <p:nvSpPr>
          <p:cNvPr id="131" name="Google Shape;131;p21"/>
          <p:cNvSpPr txBox="1">
            <a:spLocks noGrp="1"/>
          </p:cNvSpPr>
          <p:nvPr>
            <p:ph type="body" idx="26"/>
          </p:nvPr>
        </p:nvSpPr>
        <p:spPr>
          <a:xfrm>
            <a:off x="7339385" y="3576488"/>
            <a:ext cx="1552200" cy="356400"/>
          </a:xfrm>
          <a:prstGeom prst="rect">
            <a:avLst/>
          </a:prstGeom>
          <a:noFill/>
          <a:ln>
            <a:noFill/>
          </a:ln>
        </p:spPr>
        <p:txBody>
          <a:bodyPr spcFirstLastPara="1" wrap="square" lIns="68575" tIns="34275" rIns="68575" bIns="34275" anchor="b" anchorCtr="0">
            <a:noAutofit/>
          </a:bodyPr>
          <a:lstStyle>
            <a:lvl1pPr marL="457200" marR="0" lvl="0" indent="-228600" algn="ctr" rtl="0">
              <a:lnSpc>
                <a:spcPct val="90000"/>
              </a:lnSpc>
              <a:spcBef>
                <a:spcPts val="800"/>
              </a:spcBef>
              <a:spcAft>
                <a:spcPts val="0"/>
              </a:spcAft>
              <a:buClr>
                <a:schemeClr val="accent4"/>
              </a:buClr>
              <a:buSzPts val="1100"/>
              <a:buFont typeface="Arial"/>
              <a:buNone/>
              <a:defRPr sz="1100" b="0" i="0" u="none" strike="noStrike" cap="none">
                <a:solidFill>
                  <a:schemeClr val="accent4"/>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2" name="Google Shape;132;p21"/>
          <p:cNvSpPr txBox="1">
            <a:spLocks noGrp="1"/>
          </p:cNvSpPr>
          <p:nvPr>
            <p:ph type="body" idx="27"/>
          </p:nvPr>
        </p:nvSpPr>
        <p:spPr>
          <a:xfrm>
            <a:off x="7339385" y="3932850"/>
            <a:ext cx="1552200" cy="5217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chemeClr val="dk1"/>
              </a:buClr>
              <a:buSzPts val="800"/>
              <a:buFont typeface="Arial"/>
              <a:buNone/>
              <a:defRPr sz="8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3" name="Google Shape;13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4" name="Google Shape;13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5" name="Google Shape;13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lumn 3 Content">
  <p:cSld name="Column 3 Content">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628650" y="480323"/>
            <a:ext cx="7886700" cy="544500"/>
          </a:xfrm>
          <a:prstGeom prst="rect">
            <a:avLst/>
          </a:prstGeom>
          <a:noFill/>
          <a:ln>
            <a:noFill/>
          </a:ln>
        </p:spPr>
        <p:txBody>
          <a:bodyPr spcFirstLastPara="1" wrap="square" lIns="68575" tIns="34275" rIns="68575" bIns="34275" anchor="ctr" anchorCtr="0">
            <a:noAutofit/>
          </a:bodyPr>
          <a:lstStyle>
            <a:lvl1pPr marR="0" lvl="0" algn="r" rtl="0">
              <a:lnSpc>
                <a:spcPct val="90000"/>
              </a:lnSpc>
              <a:spcBef>
                <a:spcPts val="0"/>
              </a:spcBef>
              <a:spcAft>
                <a:spcPts val="0"/>
              </a:spcAft>
              <a:buClr>
                <a:schemeClr val="accent4"/>
              </a:buClr>
              <a:buSzPts val="2400"/>
              <a:buFont typeface="Quattrocento Sans"/>
              <a:buNone/>
              <a:defRPr sz="2400" b="0" i="0" u="none" strike="noStrike" cap="none">
                <a:solidFill>
                  <a:schemeClr val="accent4"/>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Google Shape;138;p22"/>
          <p:cNvSpPr/>
          <p:nvPr/>
        </p:nvSpPr>
        <p:spPr>
          <a:xfrm>
            <a:off x="-1" y="397680"/>
            <a:ext cx="9144000" cy="667200"/>
          </a:xfrm>
          <a:prstGeom prst="rect">
            <a:avLst/>
          </a:prstGeom>
          <a:solidFill>
            <a:schemeClr val="accent6">
              <a:alpha val="1451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i="0" u="none" strike="noStrike" cap="none">
              <a:solidFill>
                <a:schemeClr val="lt1"/>
              </a:solidFill>
              <a:latin typeface="Quattrocento Sans"/>
              <a:ea typeface="Quattrocento Sans"/>
              <a:cs typeface="Quattrocento Sans"/>
              <a:sym typeface="Quattrocento Sans"/>
            </a:endParaRPr>
          </a:p>
        </p:txBody>
      </p:sp>
      <p:sp>
        <p:nvSpPr>
          <p:cNvPr id="139" name="Google Shape;139;p22"/>
          <p:cNvSpPr txBox="1">
            <a:spLocks noGrp="1"/>
          </p:cNvSpPr>
          <p:nvPr>
            <p:ph type="body" idx="1"/>
          </p:nvPr>
        </p:nvSpPr>
        <p:spPr>
          <a:xfrm>
            <a:off x="362355" y="1547879"/>
            <a:ext cx="2636700" cy="316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accent5"/>
              </a:buClr>
              <a:buSzPts val="1500"/>
              <a:buFont typeface="Arial"/>
              <a:buNone/>
              <a:defRPr sz="1500" b="0" i="0" u="none" strike="noStrike" cap="none">
                <a:solidFill>
                  <a:schemeClr val="accent5"/>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0" name="Google Shape;140;p22"/>
          <p:cNvSpPr txBox="1">
            <a:spLocks noGrp="1"/>
          </p:cNvSpPr>
          <p:nvPr>
            <p:ph type="body" idx="2"/>
          </p:nvPr>
        </p:nvSpPr>
        <p:spPr>
          <a:xfrm>
            <a:off x="362199" y="1892950"/>
            <a:ext cx="2636700" cy="24945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50000"/>
              </a:lnSpc>
              <a:spcBef>
                <a:spcPts val="0"/>
              </a:spcBef>
              <a:spcAft>
                <a:spcPts val="0"/>
              </a:spcAft>
              <a:buClr>
                <a:schemeClr val="dk1"/>
              </a:buClr>
              <a:buSzPts val="1100"/>
              <a:buFont typeface="Quattrocento Sans"/>
              <a:buNone/>
              <a:defRPr sz="11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1" name="Google Shape;141;p22"/>
          <p:cNvSpPr txBox="1">
            <a:spLocks noGrp="1"/>
          </p:cNvSpPr>
          <p:nvPr>
            <p:ph type="body" idx="3"/>
          </p:nvPr>
        </p:nvSpPr>
        <p:spPr>
          <a:xfrm>
            <a:off x="3247343" y="1547879"/>
            <a:ext cx="2636700" cy="316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accent5"/>
              </a:buClr>
              <a:buSzPts val="1500"/>
              <a:buFont typeface="Arial"/>
              <a:buNone/>
              <a:defRPr sz="1500" b="0" i="0" u="none" strike="noStrike" cap="none">
                <a:solidFill>
                  <a:schemeClr val="accent5"/>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2" name="Google Shape;142;p22"/>
          <p:cNvSpPr txBox="1">
            <a:spLocks noGrp="1"/>
          </p:cNvSpPr>
          <p:nvPr>
            <p:ph type="body" idx="4"/>
          </p:nvPr>
        </p:nvSpPr>
        <p:spPr>
          <a:xfrm>
            <a:off x="3247187" y="1892950"/>
            <a:ext cx="2636700" cy="24945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50000"/>
              </a:lnSpc>
              <a:spcBef>
                <a:spcPts val="0"/>
              </a:spcBef>
              <a:spcAft>
                <a:spcPts val="0"/>
              </a:spcAft>
              <a:buClr>
                <a:schemeClr val="dk1"/>
              </a:buClr>
              <a:buSzPts val="1100"/>
              <a:buFont typeface="Quattrocento Sans"/>
              <a:buNone/>
              <a:defRPr sz="11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3" name="Google Shape;143;p22"/>
          <p:cNvSpPr txBox="1">
            <a:spLocks noGrp="1"/>
          </p:cNvSpPr>
          <p:nvPr>
            <p:ph type="body" idx="5"/>
          </p:nvPr>
        </p:nvSpPr>
        <p:spPr>
          <a:xfrm>
            <a:off x="6131905" y="1547879"/>
            <a:ext cx="2636700" cy="316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accent5"/>
              </a:buClr>
              <a:buSzPts val="1500"/>
              <a:buFont typeface="Arial"/>
              <a:buNone/>
              <a:defRPr sz="1500" b="0" i="0" u="none" strike="noStrike" cap="none">
                <a:solidFill>
                  <a:schemeClr val="accent5"/>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4" name="Google Shape;144;p22"/>
          <p:cNvSpPr txBox="1">
            <a:spLocks noGrp="1"/>
          </p:cNvSpPr>
          <p:nvPr>
            <p:ph type="body" idx="6"/>
          </p:nvPr>
        </p:nvSpPr>
        <p:spPr>
          <a:xfrm>
            <a:off x="6131749" y="1892950"/>
            <a:ext cx="2636700" cy="24945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50000"/>
              </a:lnSpc>
              <a:spcBef>
                <a:spcPts val="0"/>
              </a:spcBef>
              <a:spcAft>
                <a:spcPts val="0"/>
              </a:spcAft>
              <a:buClr>
                <a:schemeClr val="dk1"/>
              </a:buClr>
              <a:buSzPts val="1100"/>
              <a:buFont typeface="Quattrocento Sans"/>
              <a:buNone/>
              <a:defRPr sz="11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5" name="Google Shape;145;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6" name="Google Shape;146;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7" name="Google Shape;147;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1181100" y="2571750"/>
            <a:ext cx="2322900" cy="7338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4"/>
              </a:buClr>
              <a:buSzPts val="2400"/>
              <a:buFont typeface="Quattrocento Sans"/>
              <a:buNone/>
              <a:defRPr sz="2400" b="0" i="0" u="none" strike="noStrike" cap="none">
                <a:solidFill>
                  <a:schemeClr val="accent4"/>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0" name="Google Shape;150;p23"/>
          <p:cNvSpPr>
            <a:spLocks noGrp="1"/>
          </p:cNvSpPr>
          <p:nvPr>
            <p:ph type="pic" idx="2"/>
          </p:nvPr>
        </p:nvSpPr>
        <p:spPr>
          <a:xfrm>
            <a:off x="0" y="0"/>
            <a:ext cx="9144000" cy="1538400"/>
          </a:xfrm>
          <a:prstGeom prst="rect">
            <a:avLst/>
          </a:prstGeom>
          <a:noFill/>
          <a:ln>
            <a:noFill/>
          </a:ln>
        </p:spPr>
      </p:sp>
      <p:sp>
        <p:nvSpPr>
          <p:cNvPr id="151" name="Google Shape;151;p23"/>
          <p:cNvSpPr txBox="1">
            <a:spLocks noGrp="1"/>
          </p:cNvSpPr>
          <p:nvPr>
            <p:ph type="body" idx="1"/>
          </p:nvPr>
        </p:nvSpPr>
        <p:spPr>
          <a:xfrm>
            <a:off x="4676775" y="2140995"/>
            <a:ext cx="3562500" cy="15975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50000"/>
              </a:lnSpc>
              <a:spcBef>
                <a:spcPts val="0"/>
              </a:spcBef>
              <a:spcAft>
                <a:spcPts val="0"/>
              </a:spcAft>
              <a:buClr>
                <a:schemeClr val="dk1"/>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52" name="Google Shape;152;p23"/>
          <p:cNvSpPr>
            <a:spLocks noGrp="1"/>
          </p:cNvSpPr>
          <p:nvPr>
            <p:ph type="pic" idx="3"/>
          </p:nvPr>
        </p:nvSpPr>
        <p:spPr>
          <a:xfrm>
            <a:off x="0" y="4341181"/>
            <a:ext cx="9144000" cy="802200"/>
          </a:xfrm>
          <a:prstGeom prst="rect">
            <a:avLst/>
          </a:prstGeom>
          <a:noFill/>
          <a:ln>
            <a:noFill/>
          </a:ln>
        </p:spPr>
      </p:sp>
      <p:sp>
        <p:nvSpPr>
          <p:cNvPr id="153" name="Google Shape;153;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4" name="Google Shape;154;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5" name="Google Shape;155;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6"/>
        <p:cNvGrpSpPr/>
        <p:nvPr/>
      </p:nvGrpSpPr>
      <p:grpSpPr>
        <a:xfrm>
          <a:off x="0" y="0"/>
          <a:ext cx="0" cy="0"/>
          <a:chOff x="0" y="0"/>
          <a:chExt cx="0" cy="0"/>
        </a:xfrm>
      </p:grpSpPr>
      <p:sp>
        <p:nvSpPr>
          <p:cNvPr id="157" name="Google Shape;157;p24"/>
          <p:cNvSpPr>
            <a:spLocks noGrp="1"/>
          </p:cNvSpPr>
          <p:nvPr>
            <p:ph type="pic" idx="2"/>
          </p:nvPr>
        </p:nvSpPr>
        <p:spPr>
          <a:xfrm>
            <a:off x="0" y="0"/>
            <a:ext cx="9144000" cy="5143500"/>
          </a:xfrm>
          <a:prstGeom prst="rect">
            <a:avLst/>
          </a:prstGeom>
          <a:noFill/>
          <a:ln>
            <a:noFill/>
          </a:ln>
        </p:spPr>
      </p:sp>
      <p:sp>
        <p:nvSpPr>
          <p:cNvPr id="158" name="Google Shape;158;p24"/>
          <p:cNvSpPr txBox="1">
            <a:spLocks noGrp="1"/>
          </p:cNvSpPr>
          <p:nvPr>
            <p:ph type="title"/>
          </p:nvPr>
        </p:nvSpPr>
        <p:spPr>
          <a:xfrm>
            <a:off x="-1" y="886433"/>
            <a:ext cx="9144000" cy="2514300"/>
          </a:xfrm>
          <a:prstGeom prst="rect">
            <a:avLst/>
          </a:prstGeom>
          <a:solidFill>
            <a:srgbClr val="DEE2E2">
              <a:alpha val="84310"/>
            </a:srgbClr>
          </a:solidFill>
          <a:ln>
            <a:noFill/>
          </a:ln>
        </p:spPr>
        <p:txBody>
          <a:bodyPr spcFirstLastPara="1" wrap="square" lIns="720075" tIns="34275" rIns="5486400" bIns="34275" anchor="b" anchorCtr="0">
            <a:noAutofit/>
          </a:bodyPr>
          <a:lstStyle>
            <a:lvl1pPr marR="0" lvl="0" algn="l" rtl="0">
              <a:lnSpc>
                <a:spcPct val="90000"/>
              </a:lnSpc>
              <a:spcBef>
                <a:spcPts val="0"/>
              </a:spcBef>
              <a:spcAft>
                <a:spcPts val="0"/>
              </a:spcAft>
              <a:buClr>
                <a:schemeClr val="dk1"/>
              </a:buClr>
              <a:buSzPts val="2400"/>
              <a:buFont typeface="Quattrocento Sans"/>
              <a:buNone/>
              <a:defRPr sz="24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9" name="Google Shape;159;p24"/>
          <p:cNvSpPr txBox="1">
            <a:spLocks noGrp="1"/>
          </p:cNvSpPr>
          <p:nvPr>
            <p:ph type="body" idx="1"/>
          </p:nvPr>
        </p:nvSpPr>
        <p:spPr>
          <a:xfrm>
            <a:off x="-1" y="3400603"/>
            <a:ext cx="9144000" cy="856500"/>
          </a:xfrm>
          <a:prstGeom prst="rect">
            <a:avLst/>
          </a:prstGeom>
          <a:solidFill>
            <a:srgbClr val="DEE2E2">
              <a:alpha val="84310"/>
            </a:srgbClr>
          </a:solidFill>
          <a:ln>
            <a:noFill/>
          </a:ln>
        </p:spPr>
        <p:txBody>
          <a:bodyPr spcFirstLastPara="1" wrap="square" lIns="720075" tIns="102875" rIns="4800600" bIns="34275" anchor="t" anchorCtr="0">
            <a:noAutofit/>
          </a:bodyPr>
          <a:lstStyle>
            <a:lvl1pPr marL="457200" marR="0" lvl="0" indent="-228600" algn="l" rtl="0">
              <a:lnSpc>
                <a:spcPct val="90000"/>
              </a:lnSpc>
              <a:spcBef>
                <a:spcPts val="800"/>
              </a:spcBef>
              <a:spcAft>
                <a:spcPts val="0"/>
              </a:spcAft>
              <a:buClr>
                <a:srgbClr val="685034"/>
              </a:buClr>
              <a:buSzPts val="1500"/>
              <a:buFont typeface="Arial"/>
              <a:buNone/>
              <a:defRPr sz="1500" b="0" i="0" u="none" strike="noStrike" cap="none">
                <a:solidFill>
                  <a:srgbClr val="685034"/>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60" name="Google Shape;160;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1" name="Google Shape;161;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2" name="Google Shape;162;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Quattrocento Sans"/>
              <a:buNone/>
              <a:defRPr sz="33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5" name="Google Shape;165;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6" name="Google Shape;166;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7" name="Google Shape;167;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ntroduction">
  <p:cSld name="Introduction">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4648200" y="2190750"/>
            <a:ext cx="3562500" cy="3954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accent4"/>
              </a:buClr>
              <a:buSzPts val="2400"/>
              <a:buFont typeface="Quattrocento Sans"/>
              <a:buNone/>
              <a:defRPr sz="2400" b="0" i="0" u="none" strike="noStrike" cap="none">
                <a:solidFill>
                  <a:schemeClr val="accent4"/>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0" name="Google Shape;170;p26"/>
          <p:cNvSpPr>
            <a:spLocks noGrp="1"/>
          </p:cNvSpPr>
          <p:nvPr>
            <p:ph type="pic" idx="2"/>
          </p:nvPr>
        </p:nvSpPr>
        <p:spPr>
          <a:xfrm>
            <a:off x="628650" y="369094"/>
            <a:ext cx="3086100" cy="4029000"/>
          </a:xfrm>
          <a:prstGeom prst="rect">
            <a:avLst/>
          </a:prstGeom>
          <a:noFill/>
          <a:ln>
            <a:noFill/>
          </a:ln>
        </p:spPr>
      </p:sp>
      <p:sp>
        <p:nvSpPr>
          <p:cNvPr id="171" name="Google Shape;171;p26"/>
          <p:cNvSpPr txBox="1">
            <a:spLocks noGrp="1"/>
          </p:cNvSpPr>
          <p:nvPr>
            <p:ph type="body" idx="1"/>
          </p:nvPr>
        </p:nvSpPr>
        <p:spPr>
          <a:xfrm>
            <a:off x="4648200" y="2571750"/>
            <a:ext cx="3562500" cy="15975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50000"/>
              </a:lnSpc>
              <a:spcBef>
                <a:spcPts val="0"/>
              </a:spcBef>
              <a:spcAft>
                <a:spcPts val="0"/>
              </a:spcAft>
              <a:buClr>
                <a:schemeClr val="dk1"/>
              </a:buClr>
              <a:buSzPts val="1100"/>
              <a:buFont typeface="Arial"/>
              <a:buNone/>
              <a:defRPr sz="11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72" name="Google Shape;172;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3" name="Google Shape;173;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4" name="Google Shape;174;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arterly Performance">
  <p:cSld name="Quarterly Performance">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832247" y="374196"/>
            <a:ext cx="7479600" cy="426000"/>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0"/>
              </a:spcBef>
              <a:spcAft>
                <a:spcPts val="0"/>
              </a:spcAft>
              <a:buClr>
                <a:schemeClr val="accent4"/>
              </a:buClr>
              <a:buSzPts val="2400"/>
              <a:buFont typeface="Quattrocento Sans"/>
              <a:buNone/>
              <a:defRPr sz="2400" b="0" i="0" u="none" strike="noStrike" cap="none">
                <a:solidFill>
                  <a:schemeClr val="accent4"/>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7" name="Google Shape;177;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8" name="Google Shape;178;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9" name="Google Shape;179;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Areas of Growth">
  <p:cSld name="Areas of Growth">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628650" y="370625"/>
            <a:ext cx="7886700" cy="426000"/>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0"/>
              </a:spcBef>
              <a:spcAft>
                <a:spcPts val="0"/>
              </a:spcAft>
              <a:buClr>
                <a:schemeClr val="accent4"/>
              </a:buClr>
              <a:buSzPts val="2400"/>
              <a:buFont typeface="Quattrocento Sans"/>
              <a:buNone/>
              <a:defRPr sz="2400" b="0" i="0" u="none" strike="noStrike" cap="none">
                <a:solidFill>
                  <a:schemeClr val="accent4"/>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2" name="Google Shape;182;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3" name="Google Shape;183;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4" name="Google Shape;184;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roduct Launch">
  <p:cSld name="Product Launch">
    <p:bg>
      <p:bgPr>
        <a:solidFill>
          <a:schemeClr val="lt1">
            <a:alpha val="34510"/>
          </a:schemeClr>
        </a:solidFill>
        <a:effectLst/>
      </p:bgPr>
    </p:bg>
    <p:spTree>
      <p:nvGrpSpPr>
        <p:cNvPr id="1" name="Shape 185"/>
        <p:cNvGrpSpPr/>
        <p:nvPr/>
      </p:nvGrpSpPr>
      <p:grpSpPr>
        <a:xfrm>
          <a:off x="0" y="0"/>
          <a:ext cx="0" cy="0"/>
          <a:chOff x="0" y="0"/>
          <a:chExt cx="0" cy="0"/>
        </a:xfrm>
      </p:grpSpPr>
      <p:sp>
        <p:nvSpPr>
          <p:cNvPr id="186" name="Google Shape;186;p29"/>
          <p:cNvSpPr/>
          <p:nvPr/>
        </p:nvSpPr>
        <p:spPr>
          <a:xfrm>
            <a:off x="0" y="3205695"/>
            <a:ext cx="9144000" cy="1937700"/>
          </a:xfrm>
          <a:prstGeom prst="rect">
            <a:avLst/>
          </a:prstGeom>
          <a:solidFill>
            <a:schemeClr val="accent1">
              <a:alpha val="1451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187" name="Google Shape;187;p29"/>
          <p:cNvSpPr txBox="1">
            <a:spLocks noGrp="1"/>
          </p:cNvSpPr>
          <p:nvPr>
            <p:ph type="title"/>
          </p:nvPr>
        </p:nvSpPr>
        <p:spPr>
          <a:xfrm>
            <a:off x="628650" y="374196"/>
            <a:ext cx="7886700" cy="426000"/>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0"/>
              </a:spcBef>
              <a:spcAft>
                <a:spcPts val="0"/>
              </a:spcAft>
              <a:buClr>
                <a:schemeClr val="accent4"/>
              </a:buClr>
              <a:buSzPts val="2400"/>
              <a:buFont typeface="Quattrocento Sans"/>
              <a:buNone/>
              <a:defRPr sz="2400" b="0" i="0" u="none" strike="noStrike" cap="none">
                <a:solidFill>
                  <a:schemeClr val="accent4"/>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8" name="Google Shape;188;p29"/>
          <p:cNvSpPr/>
          <p:nvPr/>
        </p:nvSpPr>
        <p:spPr>
          <a:xfrm>
            <a:off x="456423" y="1189300"/>
            <a:ext cx="1548900" cy="2997000"/>
          </a:xfrm>
          <a:prstGeom prst="rect">
            <a:avLst/>
          </a:prstGeom>
          <a:solidFill>
            <a:srgbClr val="3E709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189" name="Google Shape;189;p29"/>
          <p:cNvSpPr/>
          <p:nvPr/>
        </p:nvSpPr>
        <p:spPr>
          <a:xfrm>
            <a:off x="2124624" y="1189300"/>
            <a:ext cx="1548900" cy="2997000"/>
          </a:xfrm>
          <a:prstGeom prst="rect">
            <a:avLst/>
          </a:prstGeom>
          <a:solidFill>
            <a:srgbClr val="93A5A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190" name="Google Shape;190;p29"/>
          <p:cNvSpPr/>
          <p:nvPr/>
        </p:nvSpPr>
        <p:spPr>
          <a:xfrm>
            <a:off x="3797554" y="1189300"/>
            <a:ext cx="1548900" cy="2997000"/>
          </a:xfrm>
          <a:prstGeom prst="rect">
            <a:avLst/>
          </a:prstGeom>
          <a:solidFill>
            <a:srgbClr val="62727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191" name="Google Shape;191;p29"/>
          <p:cNvSpPr/>
          <p:nvPr/>
        </p:nvSpPr>
        <p:spPr>
          <a:xfrm>
            <a:off x="5470485" y="1189300"/>
            <a:ext cx="1548900" cy="2997000"/>
          </a:xfrm>
          <a:prstGeom prst="rect">
            <a:avLst/>
          </a:prstGeom>
          <a:solidFill>
            <a:srgbClr val="BDA07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192" name="Google Shape;192;p29"/>
          <p:cNvSpPr/>
          <p:nvPr/>
        </p:nvSpPr>
        <p:spPr>
          <a:xfrm>
            <a:off x="7133289" y="1189300"/>
            <a:ext cx="1548900" cy="2997000"/>
          </a:xfrm>
          <a:prstGeom prst="rect">
            <a:avLst/>
          </a:prstGeom>
          <a:solidFill>
            <a:srgbClr val="68513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193" name="Google Shape;193;p29"/>
          <p:cNvSpPr txBox="1">
            <a:spLocks noGrp="1"/>
          </p:cNvSpPr>
          <p:nvPr>
            <p:ph type="body" idx="1"/>
          </p:nvPr>
        </p:nvSpPr>
        <p:spPr>
          <a:xfrm>
            <a:off x="545882" y="1825610"/>
            <a:ext cx="1370100" cy="5823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1"/>
              </a:buClr>
              <a:buSzPts val="1500"/>
              <a:buFont typeface="Arial"/>
              <a:buNone/>
              <a:defRPr sz="1500" b="0" i="0" u="none" strike="noStrike" cap="none">
                <a:solidFill>
                  <a:schemeClr val="lt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94" name="Google Shape;194;p29"/>
          <p:cNvSpPr txBox="1">
            <a:spLocks noGrp="1"/>
          </p:cNvSpPr>
          <p:nvPr>
            <p:ph type="body" idx="2"/>
          </p:nvPr>
        </p:nvSpPr>
        <p:spPr>
          <a:xfrm>
            <a:off x="545882" y="2450287"/>
            <a:ext cx="1370100" cy="1145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14000"/>
              </a:lnSpc>
              <a:spcBef>
                <a:spcPts val="0"/>
              </a:spcBef>
              <a:spcAft>
                <a:spcPts val="0"/>
              </a:spcAft>
              <a:buClr>
                <a:schemeClr val="lt1"/>
              </a:buClr>
              <a:buSzPts val="1100"/>
              <a:buFont typeface="Arial"/>
              <a:buNone/>
              <a:defRPr sz="1100" b="0" i="0" u="none" strike="noStrike" cap="none">
                <a:solidFill>
                  <a:schemeClr val="lt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95" name="Google Shape;195;p29"/>
          <p:cNvSpPr txBox="1">
            <a:spLocks noGrp="1"/>
          </p:cNvSpPr>
          <p:nvPr>
            <p:ph type="body" idx="3"/>
          </p:nvPr>
        </p:nvSpPr>
        <p:spPr>
          <a:xfrm>
            <a:off x="2214083" y="1832903"/>
            <a:ext cx="1370100" cy="5823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1"/>
              </a:buClr>
              <a:buSzPts val="1500"/>
              <a:buFont typeface="Arial"/>
              <a:buNone/>
              <a:defRPr sz="1500" b="0" i="0" u="none" strike="noStrike" cap="none">
                <a:solidFill>
                  <a:schemeClr val="lt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96" name="Google Shape;196;p29"/>
          <p:cNvSpPr txBox="1">
            <a:spLocks noGrp="1"/>
          </p:cNvSpPr>
          <p:nvPr>
            <p:ph type="body" idx="4"/>
          </p:nvPr>
        </p:nvSpPr>
        <p:spPr>
          <a:xfrm>
            <a:off x="2214083" y="2457579"/>
            <a:ext cx="1370100" cy="1145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14000"/>
              </a:lnSpc>
              <a:spcBef>
                <a:spcPts val="0"/>
              </a:spcBef>
              <a:spcAft>
                <a:spcPts val="0"/>
              </a:spcAft>
              <a:buClr>
                <a:schemeClr val="lt1"/>
              </a:buClr>
              <a:buSzPts val="1100"/>
              <a:buFont typeface="Arial"/>
              <a:buNone/>
              <a:defRPr sz="1100" b="0" i="0" u="none" strike="noStrike" cap="none">
                <a:solidFill>
                  <a:schemeClr val="lt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97" name="Google Shape;197;p29"/>
          <p:cNvSpPr txBox="1">
            <a:spLocks noGrp="1"/>
          </p:cNvSpPr>
          <p:nvPr>
            <p:ph type="body" idx="5"/>
          </p:nvPr>
        </p:nvSpPr>
        <p:spPr>
          <a:xfrm>
            <a:off x="3887013" y="1825610"/>
            <a:ext cx="1370100" cy="5823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1"/>
              </a:buClr>
              <a:buSzPts val="1500"/>
              <a:buFont typeface="Arial"/>
              <a:buNone/>
              <a:defRPr sz="1500" b="0" i="0" u="none" strike="noStrike" cap="none">
                <a:solidFill>
                  <a:schemeClr val="lt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98" name="Google Shape;198;p29"/>
          <p:cNvSpPr txBox="1">
            <a:spLocks noGrp="1"/>
          </p:cNvSpPr>
          <p:nvPr>
            <p:ph type="body" idx="6"/>
          </p:nvPr>
        </p:nvSpPr>
        <p:spPr>
          <a:xfrm>
            <a:off x="3887013" y="2450287"/>
            <a:ext cx="1370100" cy="1145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14000"/>
              </a:lnSpc>
              <a:spcBef>
                <a:spcPts val="0"/>
              </a:spcBef>
              <a:spcAft>
                <a:spcPts val="0"/>
              </a:spcAft>
              <a:buClr>
                <a:schemeClr val="lt1"/>
              </a:buClr>
              <a:buSzPts val="1100"/>
              <a:buFont typeface="Arial"/>
              <a:buNone/>
              <a:defRPr sz="1100" b="0" i="0" u="none" strike="noStrike" cap="none">
                <a:solidFill>
                  <a:schemeClr val="lt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99" name="Google Shape;199;p29"/>
          <p:cNvSpPr txBox="1">
            <a:spLocks noGrp="1"/>
          </p:cNvSpPr>
          <p:nvPr>
            <p:ph type="body" idx="7"/>
          </p:nvPr>
        </p:nvSpPr>
        <p:spPr>
          <a:xfrm>
            <a:off x="5559944" y="1832903"/>
            <a:ext cx="1370100" cy="5823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1"/>
              </a:buClr>
              <a:buSzPts val="1500"/>
              <a:buFont typeface="Arial"/>
              <a:buNone/>
              <a:defRPr sz="1500" b="0" i="0" u="none" strike="noStrike" cap="none">
                <a:solidFill>
                  <a:schemeClr val="lt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00" name="Google Shape;200;p29"/>
          <p:cNvSpPr txBox="1">
            <a:spLocks noGrp="1"/>
          </p:cNvSpPr>
          <p:nvPr>
            <p:ph type="body" idx="8"/>
          </p:nvPr>
        </p:nvSpPr>
        <p:spPr>
          <a:xfrm>
            <a:off x="5559944" y="2457579"/>
            <a:ext cx="1370100" cy="1145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14000"/>
              </a:lnSpc>
              <a:spcBef>
                <a:spcPts val="0"/>
              </a:spcBef>
              <a:spcAft>
                <a:spcPts val="0"/>
              </a:spcAft>
              <a:buClr>
                <a:schemeClr val="lt1"/>
              </a:buClr>
              <a:buSzPts val="1100"/>
              <a:buFont typeface="Arial"/>
              <a:buNone/>
              <a:defRPr sz="1100" b="0" i="0" u="none" strike="noStrike" cap="none">
                <a:solidFill>
                  <a:schemeClr val="lt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01" name="Google Shape;201;p29"/>
          <p:cNvSpPr txBox="1">
            <a:spLocks noGrp="1"/>
          </p:cNvSpPr>
          <p:nvPr>
            <p:ph type="body" idx="9"/>
          </p:nvPr>
        </p:nvSpPr>
        <p:spPr>
          <a:xfrm>
            <a:off x="7222748" y="1825610"/>
            <a:ext cx="1370100" cy="5823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1"/>
              </a:buClr>
              <a:buSzPts val="1500"/>
              <a:buFont typeface="Arial"/>
              <a:buNone/>
              <a:defRPr sz="1500" b="0" i="0" u="none" strike="noStrike" cap="none">
                <a:solidFill>
                  <a:schemeClr val="lt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02" name="Google Shape;202;p29"/>
          <p:cNvSpPr txBox="1">
            <a:spLocks noGrp="1"/>
          </p:cNvSpPr>
          <p:nvPr>
            <p:ph type="body" idx="13"/>
          </p:nvPr>
        </p:nvSpPr>
        <p:spPr>
          <a:xfrm>
            <a:off x="7222748" y="2450287"/>
            <a:ext cx="1370100" cy="1145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14000"/>
              </a:lnSpc>
              <a:spcBef>
                <a:spcPts val="0"/>
              </a:spcBef>
              <a:spcAft>
                <a:spcPts val="0"/>
              </a:spcAft>
              <a:buClr>
                <a:schemeClr val="lt1"/>
              </a:buClr>
              <a:buSzPts val="1100"/>
              <a:buFont typeface="Arial"/>
              <a:buNone/>
              <a:defRPr sz="1100" b="0" i="0" u="none" strike="noStrike" cap="none">
                <a:solidFill>
                  <a:schemeClr val="lt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03" name="Google Shape;203;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4" name="Google Shape;204;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5" name="Google Shape;205;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206"/>
        <p:cNvGrpSpPr/>
        <p:nvPr/>
      </p:nvGrpSpPr>
      <p:grpSpPr>
        <a:xfrm>
          <a:off x="0" y="0"/>
          <a:ext cx="0" cy="0"/>
          <a:chOff x="0" y="0"/>
          <a:chExt cx="0" cy="0"/>
        </a:xfrm>
      </p:grpSpPr>
      <p:cxnSp>
        <p:nvCxnSpPr>
          <p:cNvPr id="207" name="Google Shape;207;p30"/>
          <p:cNvCxnSpPr/>
          <p:nvPr/>
        </p:nvCxnSpPr>
        <p:spPr>
          <a:xfrm rot="10800000">
            <a:off x="1194545" y="2763674"/>
            <a:ext cx="6754800" cy="0"/>
          </a:xfrm>
          <a:prstGeom prst="straightConnector1">
            <a:avLst/>
          </a:prstGeom>
          <a:noFill/>
          <a:ln w="9525" cap="flat" cmpd="sng">
            <a:solidFill>
              <a:srgbClr val="222A35"/>
            </a:solidFill>
            <a:prstDash val="solid"/>
            <a:miter lim="800000"/>
            <a:headEnd type="none" w="sm" len="sm"/>
            <a:tailEnd type="none" w="sm" len="sm"/>
          </a:ln>
        </p:spPr>
      </p:cxnSp>
      <p:sp>
        <p:nvSpPr>
          <p:cNvPr id="208" name="Google Shape;208;p30"/>
          <p:cNvSpPr txBox="1">
            <a:spLocks noGrp="1"/>
          </p:cNvSpPr>
          <p:nvPr>
            <p:ph type="title"/>
          </p:nvPr>
        </p:nvSpPr>
        <p:spPr>
          <a:xfrm>
            <a:off x="628650" y="374196"/>
            <a:ext cx="7886700" cy="424200"/>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0"/>
              </a:spcBef>
              <a:spcAft>
                <a:spcPts val="0"/>
              </a:spcAft>
              <a:buClr>
                <a:schemeClr val="accent4"/>
              </a:buClr>
              <a:buSzPts val="2400"/>
              <a:buFont typeface="Quattrocento Sans"/>
              <a:buNone/>
              <a:defRPr sz="2400" b="0" i="0" u="none" strike="noStrike" cap="none">
                <a:solidFill>
                  <a:schemeClr val="accent4"/>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9" name="Google Shape;209;p30"/>
          <p:cNvSpPr/>
          <p:nvPr/>
        </p:nvSpPr>
        <p:spPr>
          <a:xfrm>
            <a:off x="1071563" y="2640581"/>
            <a:ext cx="246300" cy="2463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210" name="Google Shape;210;p30"/>
          <p:cNvSpPr/>
          <p:nvPr/>
        </p:nvSpPr>
        <p:spPr>
          <a:xfrm>
            <a:off x="2760236" y="2640581"/>
            <a:ext cx="246300" cy="2463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211" name="Google Shape;211;p30"/>
          <p:cNvSpPr/>
          <p:nvPr/>
        </p:nvSpPr>
        <p:spPr>
          <a:xfrm>
            <a:off x="4448909" y="2640581"/>
            <a:ext cx="246300" cy="246300"/>
          </a:xfrm>
          <a:prstGeom prst="rect">
            <a:avLst/>
          </a:prstGeom>
          <a:solidFill>
            <a:srgbClr val="9C794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212" name="Google Shape;212;p30"/>
          <p:cNvSpPr/>
          <p:nvPr/>
        </p:nvSpPr>
        <p:spPr>
          <a:xfrm>
            <a:off x="6137582" y="2640581"/>
            <a:ext cx="246300" cy="246300"/>
          </a:xfrm>
          <a:prstGeom prst="rect">
            <a:avLst/>
          </a:prstGeom>
          <a:solidFill>
            <a:srgbClr val="697F8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213" name="Google Shape;213;p30"/>
          <p:cNvSpPr/>
          <p:nvPr/>
        </p:nvSpPr>
        <p:spPr>
          <a:xfrm>
            <a:off x="7826253" y="2640581"/>
            <a:ext cx="246300" cy="246300"/>
          </a:xfrm>
          <a:prstGeom prst="rect">
            <a:avLst/>
          </a:prstGeom>
          <a:solidFill>
            <a:srgbClr val="8168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cxnSp>
        <p:nvCxnSpPr>
          <p:cNvPr id="214" name="Google Shape;214;p30"/>
          <p:cNvCxnSpPr/>
          <p:nvPr/>
        </p:nvCxnSpPr>
        <p:spPr>
          <a:xfrm>
            <a:off x="1194655" y="2223287"/>
            <a:ext cx="0" cy="312000"/>
          </a:xfrm>
          <a:prstGeom prst="straightConnector1">
            <a:avLst/>
          </a:prstGeom>
          <a:noFill/>
          <a:ln w="9525" cap="flat" cmpd="sng">
            <a:solidFill>
              <a:schemeClr val="dk2"/>
            </a:solidFill>
            <a:prstDash val="solid"/>
            <a:miter lim="800000"/>
            <a:headEnd type="none" w="sm" len="sm"/>
            <a:tailEnd type="none" w="sm" len="sm"/>
          </a:ln>
        </p:spPr>
      </p:cxnSp>
      <p:cxnSp>
        <p:nvCxnSpPr>
          <p:cNvPr id="215" name="Google Shape;215;p30"/>
          <p:cNvCxnSpPr/>
          <p:nvPr/>
        </p:nvCxnSpPr>
        <p:spPr>
          <a:xfrm>
            <a:off x="4572001" y="2223287"/>
            <a:ext cx="0" cy="312000"/>
          </a:xfrm>
          <a:prstGeom prst="straightConnector1">
            <a:avLst/>
          </a:prstGeom>
          <a:noFill/>
          <a:ln w="9525" cap="flat" cmpd="sng">
            <a:solidFill>
              <a:schemeClr val="accent5"/>
            </a:solidFill>
            <a:prstDash val="solid"/>
            <a:miter lim="800000"/>
            <a:headEnd type="none" w="sm" len="sm"/>
            <a:tailEnd type="none" w="sm" len="sm"/>
          </a:ln>
        </p:spPr>
      </p:cxnSp>
      <p:cxnSp>
        <p:nvCxnSpPr>
          <p:cNvPr id="216" name="Google Shape;216;p30"/>
          <p:cNvCxnSpPr/>
          <p:nvPr/>
        </p:nvCxnSpPr>
        <p:spPr>
          <a:xfrm>
            <a:off x="7949345" y="2223287"/>
            <a:ext cx="0" cy="312000"/>
          </a:xfrm>
          <a:prstGeom prst="straightConnector1">
            <a:avLst/>
          </a:prstGeom>
          <a:noFill/>
          <a:ln w="9525" cap="flat" cmpd="sng">
            <a:solidFill>
              <a:schemeClr val="accent6"/>
            </a:solidFill>
            <a:prstDash val="solid"/>
            <a:miter lim="800000"/>
            <a:headEnd type="none" w="sm" len="sm"/>
            <a:tailEnd type="none" w="sm" len="sm"/>
          </a:ln>
        </p:spPr>
      </p:cxnSp>
      <p:sp>
        <p:nvSpPr>
          <p:cNvPr id="217" name="Google Shape;217;p30"/>
          <p:cNvSpPr txBox="1">
            <a:spLocks noGrp="1"/>
          </p:cNvSpPr>
          <p:nvPr>
            <p:ph type="body" idx="1"/>
          </p:nvPr>
        </p:nvSpPr>
        <p:spPr>
          <a:xfrm>
            <a:off x="348879" y="1220895"/>
            <a:ext cx="1688700" cy="373800"/>
          </a:xfrm>
          <a:prstGeom prst="rect">
            <a:avLst/>
          </a:prstGeom>
          <a:noFill/>
          <a:ln>
            <a:noFill/>
          </a:ln>
        </p:spPr>
        <p:txBody>
          <a:bodyPr spcFirstLastPara="1" wrap="square" lIns="68575" tIns="34275" rIns="68575" bIns="34275" anchor="b" anchorCtr="0">
            <a:noAutofit/>
          </a:bodyPr>
          <a:lstStyle>
            <a:lvl1pPr marL="457200" marR="0" lvl="0" indent="-228600" algn="ctr" rtl="0">
              <a:lnSpc>
                <a:spcPct val="90000"/>
              </a:lnSpc>
              <a:spcBef>
                <a:spcPts val="800"/>
              </a:spcBef>
              <a:spcAft>
                <a:spcPts val="0"/>
              </a:spcAft>
              <a:buClr>
                <a:schemeClr val="dk2"/>
              </a:buClr>
              <a:buSzPts val="1400"/>
              <a:buFont typeface="Arial"/>
              <a:buNone/>
              <a:defRPr sz="1400" b="0" i="0" u="none" strike="noStrike" cap="none">
                <a:solidFill>
                  <a:schemeClr val="dk2"/>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18" name="Google Shape;218;p30"/>
          <p:cNvSpPr txBox="1">
            <a:spLocks noGrp="1"/>
          </p:cNvSpPr>
          <p:nvPr>
            <p:ph type="body" idx="2"/>
          </p:nvPr>
        </p:nvSpPr>
        <p:spPr>
          <a:xfrm>
            <a:off x="348879" y="1601510"/>
            <a:ext cx="1688700" cy="6093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14000"/>
              </a:lnSpc>
              <a:spcBef>
                <a:spcPts val="0"/>
              </a:spcBef>
              <a:spcAft>
                <a:spcPts val="0"/>
              </a:spcAft>
              <a:buClr>
                <a:schemeClr val="dk2"/>
              </a:buClr>
              <a:buSzPts val="1100"/>
              <a:buFont typeface="Arial"/>
              <a:buNone/>
              <a:defRPr sz="1100" b="0" i="0" u="none" strike="noStrike" cap="none">
                <a:solidFill>
                  <a:schemeClr val="dk2"/>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19" name="Google Shape;219;p30"/>
          <p:cNvSpPr txBox="1">
            <a:spLocks noGrp="1"/>
          </p:cNvSpPr>
          <p:nvPr>
            <p:ph type="body" idx="3"/>
          </p:nvPr>
        </p:nvSpPr>
        <p:spPr>
          <a:xfrm>
            <a:off x="3727662" y="1228039"/>
            <a:ext cx="1688700" cy="373800"/>
          </a:xfrm>
          <a:prstGeom prst="rect">
            <a:avLst/>
          </a:prstGeom>
          <a:noFill/>
          <a:ln>
            <a:noFill/>
          </a:ln>
        </p:spPr>
        <p:txBody>
          <a:bodyPr spcFirstLastPara="1" wrap="square" lIns="68575" tIns="34275" rIns="68575" bIns="34275" anchor="b" anchorCtr="0">
            <a:noAutofit/>
          </a:bodyPr>
          <a:lstStyle>
            <a:lvl1pPr marL="457200" marR="0" lvl="0" indent="-228600" algn="ctr" rtl="0">
              <a:lnSpc>
                <a:spcPct val="90000"/>
              </a:lnSpc>
              <a:spcBef>
                <a:spcPts val="800"/>
              </a:spcBef>
              <a:spcAft>
                <a:spcPts val="0"/>
              </a:spcAft>
              <a:buClr>
                <a:srgbClr val="9C794F"/>
              </a:buClr>
              <a:buSzPts val="1400"/>
              <a:buFont typeface="Arial"/>
              <a:buNone/>
              <a:defRPr sz="1400" b="0" i="0" u="none" strike="noStrike" cap="none">
                <a:solidFill>
                  <a:srgbClr val="9C794F"/>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20" name="Google Shape;220;p30"/>
          <p:cNvSpPr txBox="1">
            <a:spLocks noGrp="1"/>
          </p:cNvSpPr>
          <p:nvPr>
            <p:ph type="body" idx="4"/>
          </p:nvPr>
        </p:nvSpPr>
        <p:spPr>
          <a:xfrm>
            <a:off x="3727662" y="1608653"/>
            <a:ext cx="1688700" cy="6093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14000"/>
              </a:lnSpc>
              <a:spcBef>
                <a:spcPts val="0"/>
              </a:spcBef>
              <a:spcAft>
                <a:spcPts val="0"/>
              </a:spcAft>
              <a:buClr>
                <a:srgbClr val="9C794F"/>
              </a:buClr>
              <a:buSzPts val="1100"/>
              <a:buFont typeface="Arial"/>
              <a:buNone/>
              <a:defRPr sz="1100" b="0" i="0" u="none" strike="noStrike" cap="none">
                <a:solidFill>
                  <a:srgbClr val="9C794F"/>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21" name="Google Shape;221;p30"/>
          <p:cNvSpPr txBox="1">
            <a:spLocks noGrp="1"/>
          </p:cNvSpPr>
          <p:nvPr>
            <p:ph type="body" idx="5"/>
          </p:nvPr>
        </p:nvSpPr>
        <p:spPr>
          <a:xfrm>
            <a:off x="7105005" y="1228039"/>
            <a:ext cx="1688700" cy="373800"/>
          </a:xfrm>
          <a:prstGeom prst="rect">
            <a:avLst/>
          </a:prstGeom>
          <a:noFill/>
          <a:ln>
            <a:noFill/>
          </a:ln>
        </p:spPr>
        <p:txBody>
          <a:bodyPr spcFirstLastPara="1" wrap="square" lIns="68575" tIns="34275" rIns="68575" bIns="34275" anchor="b" anchorCtr="0">
            <a:noAutofit/>
          </a:bodyPr>
          <a:lstStyle>
            <a:lvl1pPr marL="457200" marR="0" lvl="0" indent="-228600" algn="ctr" rtl="0">
              <a:lnSpc>
                <a:spcPct val="90000"/>
              </a:lnSpc>
              <a:spcBef>
                <a:spcPts val="800"/>
              </a:spcBef>
              <a:spcAft>
                <a:spcPts val="0"/>
              </a:spcAft>
              <a:buClr>
                <a:srgbClr val="816846"/>
              </a:buClr>
              <a:buSzPts val="1400"/>
              <a:buFont typeface="Arial"/>
              <a:buNone/>
              <a:defRPr sz="1400" b="0" i="0" u="none" strike="noStrike" cap="none">
                <a:solidFill>
                  <a:srgbClr val="816846"/>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22" name="Google Shape;222;p30"/>
          <p:cNvSpPr txBox="1">
            <a:spLocks noGrp="1"/>
          </p:cNvSpPr>
          <p:nvPr>
            <p:ph type="body" idx="6"/>
          </p:nvPr>
        </p:nvSpPr>
        <p:spPr>
          <a:xfrm>
            <a:off x="7105005" y="1608653"/>
            <a:ext cx="1688700" cy="6093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14000"/>
              </a:lnSpc>
              <a:spcBef>
                <a:spcPts val="0"/>
              </a:spcBef>
              <a:spcAft>
                <a:spcPts val="0"/>
              </a:spcAft>
              <a:buClr>
                <a:srgbClr val="816846"/>
              </a:buClr>
              <a:buSzPts val="1100"/>
              <a:buFont typeface="Arial"/>
              <a:buNone/>
              <a:defRPr sz="1100" b="0" i="0" u="none" strike="noStrike" cap="none">
                <a:solidFill>
                  <a:srgbClr val="816846"/>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23" name="Google Shape;223;p30"/>
          <p:cNvSpPr txBox="1">
            <a:spLocks noGrp="1"/>
          </p:cNvSpPr>
          <p:nvPr>
            <p:ph type="body" idx="7"/>
          </p:nvPr>
        </p:nvSpPr>
        <p:spPr>
          <a:xfrm>
            <a:off x="2037552" y="3300189"/>
            <a:ext cx="1688700" cy="373800"/>
          </a:xfrm>
          <a:prstGeom prst="rect">
            <a:avLst/>
          </a:prstGeom>
          <a:noFill/>
          <a:ln>
            <a:noFill/>
          </a:ln>
        </p:spPr>
        <p:txBody>
          <a:bodyPr spcFirstLastPara="1" wrap="square" lIns="68575" tIns="34275" rIns="68575" bIns="34275" anchor="b" anchorCtr="0">
            <a:noAutofit/>
          </a:bodyPr>
          <a:lstStyle>
            <a:lvl1pPr marL="457200" marR="0" lvl="0" indent="-228600" algn="ctr" rtl="0">
              <a:lnSpc>
                <a:spcPct val="90000"/>
              </a:lnSpc>
              <a:spcBef>
                <a:spcPts val="800"/>
              </a:spcBef>
              <a:spcAft>
                <a:spcPts val="0"/>
              </a:spcAft>
              <a:buClr>
                <a:schemeClr val="accent2"/>
              </a:buClr>
              <a:buSzPts val="1400"/>
              <a:buFont typeface="Arial"/>
              <a:buNone/>
              <a:defRPr sz="1400" b="0" i="0" u="none" strike="noStrike" cap="none">
                <a:solidFill>
                  <a:schemeClr val="accent2"/>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24" name="Google Shape;224;p30"/>
          <p:cNvSpPr txBox="1">
            <a:spLocks noGrp="1"/>
          </p:cNvSpPr>
          <p:nvPr>
            <p:ph type="body" idx="8"/>
          </p:nvPr>
        </p:nvSpPr>
        <p:spPr>
          <a:xfrm>
            <a:off x="2037552" y="3687947"/>
            <a:ext cx="1688700" cy="5967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14000"/>
              </a:lnSpc>
              <a:spcBef>
                <a:spcPts val="0"/>
              </a:spcBef>
              <a:spcAft>
                <a:spcPts val="0"/>
              </a:spcAft>
              <a:buClr>
                <a:schemeClr val="accent2"/>
              </a:buClr>
              <a:buSzPts val="1100"/>
              <a:buFont typeface="Arial"/>
              <a:buNone/>
              <a:defRPr sz="1100" b="0" i="0" u="none" strike="noStrike" cap="none">
                <a:solidFill>
                  <a:schemeClr val="accent2"/>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25" name="Google Shape;225;p30"/>
          <p:cNvSpPr txBox="1">
            <a:spLocks noGrp="1"/>
          </p:cNvSpPr>
          <p:nvPr>
            <p:ph type="body" idx="9"/>
          </p:nvPr>
        </p:nvSpPr>
        <p:spPr>
          <a:xfrm>
            <a:off x="5416338" y="3300189"/>
            <a:ext cx="1688700" cy="373800"/>
          </a:xfrm>
          <a:prstGeom prst="rect">
            <a:avLst/>
          </a:prstGeom>
          <a:noFill/>
          <a:ln>
            <a:noFill/>
          </a:ln>
        </p:spPr>
        <p:txBody>
          <a:bodyPr spcFirstLastPara="1" wrap="square" lIns="68575" tIns="34275" rIns="68575" bIns="34275" anchor="b" anchorCtr="0">
            <a:noAutofit/>
          </a:bodyPr>
          <a:lstStyle>
            <a:lvl1pPr marL="457200" marR="0" lvl="0" indent="-228600" algn="ctr" rtl="0">
              <a:lnSpc>
                <a:spcPct val="90000"/>
              </a:lnSpc>
              <a:spcBef>
                <a:spcPts val="800"/>
              </a:spcBef>
              <a:spcAft>
                <a:spcPts val="0"/>
              </a:spcAft>
              <a:buClr>
                <a:srgbClr val="495555"/>
              </a:buClr>
              <a:buSzPts val="1400"/>
              <a:buFont typeface="Arial"/>
              <a:buNone/>
              <a:defRPr sz="1400" b="0" i="0" u="none" strike="noStrike" cap="none">
                <a:solidFill>
                  <a:srgbClr val="495555"/>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26" name="Google Shape;226;p30"/>
          <p:cNvSpPr txBox="1">
            <a:spLocks noGrp="1"/>
          </p:cNvSpPr>
          <p:nvPr>
            <p:ph type="body" idx="13"/>
          </p:nvPr>
        </p:nvSpPr>
        <p:spPr>
          <a:xfrm>
            <a:off x="5416338" y="3687947"/>
            <a:ext cx="1688700" cy="5967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14000"/>
              </a:lnSpc>
              <a:spcBef>
                <a:spcPts val="0"/>
              </a:spcBef>
              <a:spcAft>
                <a:spcPts val="0"/>
              </a:spcAft>
              <a:buClr>
                <a:srgbClr val="495555"/>
              </a:buClr>
              <a:buSzPts val="1100"/>
              <a:buFont typeface="Arial"/>
              <a:buNone/>
              <a:defRPr sz="1100" b="0" i="0" u="none" strike="noStrike" cap="none">
                <a:solidFill>
                  <a:srgbClr val="495555"/>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cxnSp>
        <p:nvCxnSpPr>
          <p:cNvPr id="227" name="Google Shape;227;p30"/>
          <p:cNvCxnSpPr/>
          <p:nvPr/>
        </p:nvCxnSpPr>
        <p:spPr>
          <a:xfrm>
            <a:off x="2883536" y="2983073"/>
            <a:ext cx="0" cy="312000"/>
          </a:xfrm>
          <a:prstGeom prst="straightConnector1">
            <a:avLst/>
          </a:prstGeom>
          <a:noFill/>
          <a:ln w="9525" cap="flat" cmpd="sng">
            <a:solidFill>
              <a:schemeClr val="dk2"/>
            </a:solidFill>
            <a:prstDash val="solid"/>
            <a:miter lim="800000"/>
            <a:headEnd type="none" w="sm" len="sm"/>
            <a:tailEnd type="none" w="sm" len="sm"/>
          </a:ln>
        </p:spPr>
      </p:cxnSp>
      <p:cxnSp>
        <p:nvCxnSpPr>
          <p:cNvPr id="228" name="Google Shape;228;p30"/>
          <p:cNvCxnSpPr/>
          <p:nvPr/>
        </p:nvCxnSpPr>
        <p:spPr>
          <a:xfrm>
            <a:off x="6260674" y="2983073"/>
            <a:ext cx="0" cy="312000"/>
          </a:xfrm>
          <a:prstGeom prst="straightConnector1">
            <a:avLst/>
          </a:prstGeom>
          <a:noFill/>
          <a:ln w="9525" cap="flat" cmpd="sng">
            <a:solidFill>
              <a:schemeClr val="dk2"/>
            </a:solidFill>
            <a:prstDash val="solid"/>
            <a:miter lim="800000"/>
            <a:headEnd type="none" w="sm" len="sm"/>
            <a:tailEnd type="none" w="sm" len="sm"/>
          </a:ln>
        </p:spPr>
      </p:cxnSp>
      <p:sp>
        <p:nvSpPr>
          <p:cNvPr id="229" name="Google Shape;229;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0" name="Google Shape;230;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1" name="Google Shape;231;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232"/>
        <p:cNvGrpSpPr/>
        <p:nvPr/>
      </p:nvGrpSpPr>
      <p:grpSpPr>
        <a:xfrm>
          <a:off x="0" y="0"/>
          <a:ext cx="0" cy="0"/>
          <a:chOff x="0" y="0"/>
          <a:chExt cx="0" cy="0"/>
        </a:xfrm>
      </p:grpSpPr>
      <p:sp>
        <p:nvSpPr>
          <p:cNvPr id="233" name="Google Shape;233;p31"/>
          <p:cNvSpPr txBox="1">
            <a:spLocks noGrp="1"/>
          </p:cNvSpPr>
          <p:nvPr>
            <p:ph type="title"/>
          </p:nvPr>
        </p:nvSpPr>
        <p:spPr>
          <a:xfrm>
            <a:off x="3054928" y="822281"/>
            <a:ext cx="3034200" cy="11931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accent4"/>
              </a:buClr>
              <a:buSzPts val="2400"/>
              <a:buFont typeface="Quattrocento Sans"/>
              <a:buNone/>
              <a:defRPr sz="2400" b="0" i="0" u="none" strike="noStrike" cap="none">
                <a:solidFill>
                  <a:schemeClr val="accent4"/>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4" name="Google Shape;234;p31"/>
          <p:cNvSpPr>
            <a:spLocks noGrp="1"/>
          </p:cNvSpPr>
          <p:nvPr>
            <p:ph type="pic" idx="2"/>
          </p:nvPr>
        </p:nvSpPr>
        <p:spPr>
          <a:xfrm>
            <a:off x="0" y="713456"/>
            <a:ext cx="2057400" cy="3560700"/>
          </a:xfrm>
          <a:prstGeom prst="rect">
            <a:avLst/>
          </a:prstGeom>
          <a:noFill/>
          <a:ln>
            <a:noFill/>
          </a:ln>
        </p:spPr>
      </p:sp>
      <p:sp>
        <p:nvSpPr>
          <p:cNvPr id="235" name="Google Shape;235;p31"/>
          <p:cNvSpPr txBox="1">
            <a:spLocks noGrp="1"/>
          </p:cNvSpPr>
          <p:nvPr>
            <p:ph type="body" idx="1"/>
          </p:nvPr>
        </p:nvSpPr>
        <p:spPr>
          <a:xfrm>
            <a:off x="3080516" y="2183040"/>
            <a:ext cx="3008400" cy="1545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200000"/>
              </a:lnSpc>
              <a:spcBef>
                <a:spcPts val="0"/>
              </a:spcBef>
              <a:spcAft>
                <a:spcPts val="0"/>
              </a:spcAft>
              <a:buClr>
                <a:schemeClr val="accent4"/>
              </a:buClr>
              <a:buSzPts val="1500"/>
              <a:buFont typeface="Quattrocento Sans"/>
              <a:buNone/>
              <a:defRPr sz="1500" b="0" i="0" u="none" strike="noStrike" cap="none">
                <a:solidFill>
                  <a:schemeClr val="accent4"/>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36" name="Google Shape;236;p31"/>
          <p:cNvSpPr>
            <a:spLocks noGrp="1"/>
          </p:cNvSpPr>
          <p:nvPr>
            <p:ph type="pic" idx="3"/>
          </p:nvPr>
        </p:nvSpPr>
        <p:spPr>
          <a:xfrm>
            <a:off x="7086600" y="713456"/>
            <a:ext cx="2057400" cy="3560700"/>
          </a:xfrm>
          <a:prstGeom prst="rect">
            <a:avLst/>
          </a:prstGeom>
          <a:noFill/>
          <a:ln>
            <a:noFill/>
          </a:ln>
        </p:spPr>
      </p:sp>
      <p:sp>
        <p:nvSpPr>
          <p:cNvPr id="237" name="Google Shape;237;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8" name="Google Shape;238;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9" name="Google Shape;239;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Quattrocento Sans"/>
              <a:buNone/>
              <a:defRPr sz="33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2" name="Google Shape;242;p32"/>
          <p:cNvSpPr txBox="1">
            <a:spLocks noGrp="1"/>
          </p:cNvSpPr>
          <p:nvPr>
            <p:ph type="body" idx="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43" name="Google Shape;243;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4" name="Google Shape;244;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5" name="Google Shape;245;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246"/>
        <p:cNvGrpSpPr/>
        <p:nvPr/>
      </p:nvGrpSpPr>
      <p:grpSpPr>
        <a:xfrm>
          <a:off x="0" y="0"/>
          <a:ext cx="0" cy="0"/>
          <a:chOff x="0" y="0"/>
          <a:chExt cx="0" cy="0"/>
        </a:xfrm>
      </p:grpSpPr>
      <p:sp>
        <p:nvSpPr>
          <p:cNvPr id="247" name="Google Shape;247;p33"/>
          <p:cNvSpPr/>
          <p:nvPr/>
        </p:nvSpPr>
        <p:spPr>
          <a:xfrm>
            <a:off x="8170065" y="4352273"/>
            <a:ext cx="288900" cy="2889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Fira Sans"/>
              <a:ea typeface="Fira Sans"/>
              <a:cs typeface="Fira Sans"/>
              <a:sym typeface="Fira Sans"/>
            </a:endParaRPr>
          </a:p>
        </p:txBody>
      </p:sp>
      <p:sp>
        <p:nvSpPr>
          <p:cNvPr id="248" name="Google Shape;248;p33"/>
          <p:cNvSpPr/>
          <p:nvPr/>
        </p:nvSpPr>
        <p:spPr>
          <a:xfrm>
            <a:off x="8500719" y="4340958"/>
            <a:ext cx="652882" cy="307238"/>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Fira Sans"/>
              <a:ea typeface="Fira Sans"/>
              <a:cs typeface="Fira Sans"/>
              <a:sym typeface="Fira Sans"/>
            </a:endParaRPr>
          </a:p>
        </p:txBody>
      </p:sp>
      <p:sp>
        <p:nvSpPr>
          <p:cNvPr id="249" name="Google Shape;249;p33"/>
          <p:cNvSpPr txBox="1">
            <a:spLocks noGrp="1"/>
          </p:cNvSpPr>
          <p:nvPr>
            <p:ph type="dt" idx="10"/>
          </p:nvPr>
        </p:nvSpPr>
        <p:spPr>
          <a:xfrm>
            <a:off x="3543300" y="4362713"/>
            <a:ext cx="20574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0" name="Google Shape;250;p33"/>
          <p:cNvSpPr txBox="1">
            <a:spLocks noGrp="1"/>
          </p:cNvSpPr>
          <p:nvPr>
            <p:ph type="ftr" idx="11"/>
          </p:nvPr>
        </p:nvSpPr>
        <p:spPr>
          <a:xfrm>
            <a:off x="609218" y="4348426"/>
            <a:ext cx="30861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1" name="Google Shape;251;p33"/>
          <p:cNvSpPr txBox="1">
            <a:spLocks noGrp="1"/>
          </p:cNvSpPr>
          <p:nvPr>
            <p:ph type="sldNum" idx="12"/>
          </p:nvPr>
        </p:nvSpPr>
        <p:spPr>
          <a:xfrm>
            <a:off x="8103268" y="4362714"/>
            <a:ext cx="412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Fira Sans"/>
                <a:ea typeface="Fira Sans"/>
                <a:cs typeface="Fira Sans"/>
                <a:sym typeface="Fira Sans"/>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Fira Sans"/>
                <a:ea typeface="Fira Sans"/>
                <a:cs typeface="Fira Sans"/>
                <a:sym typeface="Fira Sans"/>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Fira Sans"/>
                <a:ea typeface="Fira Sans"/>
                <a:cs typeface="Fira Sans"/>
                <a:sym typeface="Fira Sans"/>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Fira Sans"/>
                <a:ea typeface="Fira Sans"/>
                <a:cs typeface="Fira Sans"/>
                <a:sym typeface="Fira Sans"/>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Fira Sans"/>
                <a:ea typeface="Fira Sans"/>
                <a:cs typeface="Fira Sans"/>
                <a:sym typeface="Fira Sans"/>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Fira Sans"/>
                <a:ea typeface="Fira Sans"/>
                <a:cs typeface="Fira Sans"/>
                <a:sym typeface="Fira Sans"/>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Fira Sans"/>
                <a:ea typeface="Fira Sans"/>
                <a:cs typeface="Fira Sans"/>
                <a:sym typeface="Fira Sans"/>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Fira Sans"/>
                <a:ea typeface="Fira Sans"/>
                <a:cs typeface="Fira Sans"/>
                <a:sym typeface="Fira Sans"/>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Fira Sans"/>
                <a:ea typeface="Fira Sans"/>
                <a:cs typeface="Fira Sans"/>
                <a:sym typeface="Fira Sans"/>
              </a:defRPr>
            </a:lvl9pPr>
          </a:lstStyle>
          <a:p>
            <a:pPr marL="0" lvl="0" indent="0" algn="ctr" rtl="0">
              <a:spcBef>
                <a:spcPts val="0"/>
              </a:spcBef>
              <a:spcAft>
                <a:spcPts val="0"/>
              </a:spcAft>
              <a:buNone/>
            </a:pPr>
            <a:fld id="{00000000-1234-1234-1234-123412341234}" type="slidenum">
              <a:rPr lang="en"/>
              <a:t>‹#›</a:t>
            </a:fld>
            <a:endParaRPr/>
          </a:p>
        </p:txBody>
      </p:sp>
      <p:grpSp>
        <p:nvGrpSpPr>
          <p:cNvPr id="252" name="Google Shape;252;p33"/>
          <p:cNvGrpSpPr/>
          <p:nvPr/>
        </p:nvGrpSpPr>
        <p:grpSpPr>
          <a:xfrm>
            <a:off x="7499860" y="-5977"/>
            <a:ext cx="1649569" cy="1459112"/>
            <a:chOff x="9994666" y="-7969"/>
            <a:chExt cx="2199425" cy="1945482"/>
          </a:xfrm>
        </p:grpSpPr>
        <p:sp>
          <p:nvSpPr>
            <p:cNvPr id="253" name="Google Shape;253;p33"/>
            <p:cNvSpPr/>
            <p:nvPr/>
          </p:nvSpPr>
          <p:spPr>
            <a:xfrm>
              <a:off x="10712341" y="-7969"/>
              <a:ext cx="1466283" cy="1009397"/>
            </a:xfrm>
            <a:custGeom>
              <a:avLst/>
              <a:gdLst/>
              <a:ahLst/>
              <a:cxnLst/>
              <a:rect l="l" t="t" r="r" b="b"/>
              <a:pathLst>
                <a:path w="1466283" h="1009397" extrusionOk="0">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Fira Sans"/>
                <a:ea typeface="Fira Sans"/>
                <a:cs typeface="Fira Sans"/>
                <a:sym typeface="Fira Sans"/>
              </a:endParaRPr>
            </a:p>
          </p:txBody>
        </p:sp>
        <p:sp>
          <p:nvSpPr>
            <p:cNvPr id="254" name="Google Shape;254;p33"/>
            <p:cNvSpPr/>
            <p:nvPr/>
          </p:nvSpPr>
          <p:spPr>
            <a:xfrm>
              <a:off x="10014209" y="321414"/>
              <a:ext cx="2178174" cy="1593786"/>
            </a:xfrm>
            <a:custGeom>
              <a:avLst/>
              <a:gdLst/>
              <a:ahLst/>
              <a:cxnLst/>
              <a:rect l="l" t="t" r="r" b="b"/>
              <a:pathLst>
                <a:path w="2178174" h="1593786" extrusionOk="0">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Fira Sans"/>
                <a:ea typeface="Fira Sans"/>
                <a:cs typeface="Fira Sans"/>
                <a:sym typeface="Fira Sans"/>
              </a:endParaRPr>
            </a:p>
          </p:txBody>
        </p:sp>
        <p:sp>
          <p:nvSpPr>
            <p:cNvPr id="255" name="Google Shape;255;p33"/>
            <p:cNvSpPr/>
            <p:nvPr/>
          </p:nvSpPr>
          <p:spPr>
            <a:xfrm>
              <a:off x="10732016" y="-7969"/>
              <a:ext cx="1455658" cy="839394"/>
            </a:xfrm>
            <a:custGeom>
              <a:avLst/>
              <a:gdLst/>
              <a:ahLst/>
              <a:cxnLst/>
              <a:rect l="l" t="t" r="r" b="b"/>
              <a:pathLst>
                <a:path w="1455658" h="839394" extrusionOk="0">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Fira Sans"/>
                <a:ea typeface="Fira Sans"/>
                <a:cs typeface="Fira Sans"/>
                <a:sym typeface="Fira Sans"/>
              </a:endParaRPr>
            </a:p>
          </p:txBody>
        </p:sp>
        <p:sp>
          <p:nvSpPr>
            <p:cNvPr id="256" name="Google Shape;256;p33"/>
            <p:cNvSpPr/>
            <p:nvPr/>
          </p:nvSpPr>
          <p:spPr>
            <a:xfrm>
              <a:off x="11124635" y="1146995"/>
              <a:ext cx="1062524" cy="743766"/>
            </a:xfrm>
            <a:custGeom>
              <a:avLst/>
              <a:gdLst/>
              <a:ahLst/>
              <a:cxnLst/>
              <a:rect l="l" t="t" r="r" b="b"/>
              <a:pathLst>
                <a:path w="1062524" h="743766" extrusionOk="0">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Fira Sans"/>
                <a:ea typeface="Fira Sans"/>
                <a:cs typeface="Fira Sans"/>
                <a:sym typeface="Fira Sans"/>
              </a:endParaRPr>
            </a:p>
          </p:txBody>
        </p:sp>
        <p:sp>
          <p:nvSpPr>
            <p:cNvPr id="257" name="Google Shape;257;p33"/>
            <p:cNvSpPr/>
            <p:nvPr/>
          </p:nvSpPr>
          <p:spPr>
            <a:xfrm>
              <a:off x="11105057" y="1128932"/>
              <a:ext cx="1083774" cy="775642"/>
            </a:xfrm>
            <a:custGeom>
              <a:avLst/>
              <a:gdLst/>
              <a:ahLst/>
              <a:cxnLst/>
              <a:rect l="l" t="t" r="r" b="b"/>
              <a:pathLst>
                <a:path w="1083774" h="775642" extrusionOk="0">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Fira Sans"/>
                <a:ea typeface="Fira Sans"/>
                <a:cs typeface="Fira Sans"/>
                <a:sym typeface="Fira Sans"/>
              </a:endParaRPr>
            </a:p>
          </p:txBody>
        </p:sp>
        <p:sp>
          <p:nvSpPr>
            <p:cNvPr id="258" name="Google Shape;258;p33"/>
            <p:cNvSpPr/>
            <p:nvPr/>
          </p:nvSpPr>
          <p:spPr>
            <a:xfrm>
              <a:off x="9994666" y="301226"/>
              <a:ext cx="2199425" cy="1636287"/>
            </a:xfrm>
            <a:custGeom>
              <a:avLst/>
              <a:gdLst/>
              <a:ahLst/>
              <a:cxnLst/>
              <a:rect l="l" t="t" r="r" b="b"/>
              <a:pathLst>
                <a:path w="2199425" h="1636287" extrusionOk="0">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Fira Sans"/>
                <a:ea typeface="Fira Sans"/>
                <a:cs typeface="Fira Sans"/>
                <a:sym typeface="Fira Sans"/>
              </a:endParaRPr>
            </a:p>
          </p:txBody>
        </p:sp>
      </p:grpSp>
      <p:sp>
        <p:nvSpPr>
          <p:cNvPr id="259" name="Google Shape;259;p3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30200" algn="l" rtl="0">
              <a:lnSpc>
                <a:spcPct val="90000"/>
              </a:lnSpc>
              <a:spcBef>
                <a:spcPts val="1000"/>
              </a:spcBef>
              <a:spcAft>
                <a:spcPts val="0"/>
              </a:spcAft>
              <a:buClr>
                <a:schemeClr val="dk1"/>
              </a:buClr>
              <a:buSzPts val="1600"/>
              <a:buChar char="•"/>
              <a:defRPr sz="1600">
                <a:solidFill>
                  <a:schemeClr val="dk1"/>
                </a:solidFill>
              </a:defRPr>
            </a:lvl1pPr>
            <a:lvl2pPr marL="914400" lvl="1" indent="-317500" algn="l" rtl="0">
              <a:lnSpc>
                <a:spcPct val="90000"/>
              </a:lnSpc>
              <a:spcBef>
                <a:spcPts val="500"/>
              </a:spcBef>
              <a:spcAft>
                <a:spcPts val="0"/>
              </a:spcAft>
              <a:buClr>
                <a:schemeClr val="dk1"/>
              </a:buClr>
              <a:buSzPts val="1400"/>
              <a:buChar char="•"/>
              <a:defRPr sz="1400">
                <a:solidFill>
                  <a:schemeClr val="dk1"/>
                </a:solidFill>
              </a:defRPr>
            </a:lvl2pPr>
            <a:lvl3pPr marL="1371600" lvl="2" indent="-304800" algn="l" rtl="0">
              <a:lnSpc>
                <a:spcPct val="90000"/>
              </a:lnSpc>
              <a:spcBef>
                <a:spcPts val="500"/>
              </a:spcBef>
              <a:spcAft>
                <a:spcPts val="0"/>
              </a:spcAft>
              <a:buClr>
                <a:schemeClr val="dk1"/>
              </a:buClr>
              <a:buSzPts val="1200"/>
              <a:buChar char="•"/>
              <a:defRPr sz="1200">
                <a:solidFill>
                  <a:schemeClr val="dk1"/>
                </a:solidFill>
              </a:defRPr>
            </a:lvl3pPr>
            <a:lvl4pPr marL="1828800" lvl="3" indent="-298450" algn="l" rtl="0">
              <a:lnSpc>
                <a:spcPct val="90000"/>
              </a:lnSpc>
              <a:spcBef>
                <a:spcPts val="500"/>
              </a:spcBef>
              <a:spcAft>
                <a:spcPts val="0"/>
              </a:spcAft>
              <a:buClr>
                <a:schemeClr val="dk1"/>
              </a:buClr>
              <a:buSzPts val="1100"/>
              <a:buChar char="•"/>
              <a:defRPr sz="1100">
                <a:solidFill>
                  <a:schemeClr val="dk1"/>
                </a:solidFill>
              </a:defRPr>
            </a:lvl4pPr>
            <a:lvl5pPr marL="2286000" lvl="4" indent="-298450" algn="l" rtl="0">
              <a:lnSpc>
                <a:spcPct val="90000"/>
              </a:lnSpc>
              <a:spcBef>
                <a:spcPts val="500"/>
              </a:spcBef>
              <a:spcAft>
                <a:spcPts val="0"/>
              </a:spcAft>
              <a:buClr>
                <a:schemeClr val="dk1"/>
              </a:buClr>
              <a:buSzPts val="1100"/>
              <a:buChar char="•"/>
              <a:defRPr sz="11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0" name="Google Shape;260;p33"/>
          <p:cNvSpPr txBox="1">
            <a:spLocks noGrp="1"/>
          </p:cNvSpPr>
          <p:nvPr>
            <p:ph type="title"/>
          </p:nvPr>
        </p:nvSpPr>
        <p:spPr>
          <a:xfrm>
            <a:off x="628706" y="273844"/>
            <a:ext cx="6787800" cy="709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1" name="Google Shape;261;p33"/>
          <p:cNvSpPr/>
          <p:nvPr/>
        </p:nvSpPr>
        <p:spPr>
          <a:xfrm>
            <a:off x="628650" y="1119393"/>
            <a:ext cx="4617577" cy="113300"/>
          </a:xfrm>
          <a:custGeom>
            <a:avLst/>
            <a:gdLst/>
            <a:ahLst/>
            <a:cxnLst/>
            <a:rect l="l" t="t" r="r" b="b"/>
            <a:pathLst>
              <a:path w="4629150" h="123825" extrusionOk="0">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Fira Sans"/>
              <a:ea typeface="Fira Sans"/>
              <a:cs typeface="Fira Sans"/>
              <a:sym typeface="Fira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2"/>
        <p:cNvGrpSpPr/>
        <p:nvPr/>
      </p:nvGrpSpPr>
      <p:grpSpPr>
        <a:xfrm>
          <a:off x="0" y="0"/>
          <a:ext cx="0" cy="0"/>
          <a:chOff x="0" y="0"/>
          <a:chExt cx="0" cy="0"/>
        </a:xfrm>
      </p:grpSpPr>
      <p:sp>
        <p:nvSpPr>
          <p:cNvPr id="263" name="Google Shape;263;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64" name="Google Shape;264;p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65" name="Google Shape;265;p3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1519146"/>
            <a:ext cx="7772399" cy="1855807"/>
          </a:xfrm>
        </p:spPr>
        <p:txBody>
          <a:bodyPr anchor="t"/>
          <a:lstStyle>
            <a:lvl1pPr>
              <a:defRPr sz="405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2" y="3511264"/>
            <a:ext cx="7772398" cy="800100"/>
          </a:xfrm>
        </p:spPr>
        <p:txBody>
          <a:bodyPr anchor="t">
            <a:normAutofit/>
          </a:bodyPr>
          <a:lstStyle>
            <a:lvl1pPr marL="0" indent="0" algn="l">
              <a:buNone/>
              <a:defRPr sz="2100">
                <a:solidFill>
                  <a:srgbClr val="222222"/>
                </a:solidFill>
              </a:defRPr>
            </a:lvl1pPr>
            <a:lvl2pPr marL="342337" indent="0" algn="ctr">
              <a:buNone/>
              <a:defRPr>
                <a:solidFill>
                  <a:schemeClr val="tx1">
                    <a:tint val="75000"/>
                  </a:schemeClr>
                </a:solidFill>
              </a:defRPr>
            </a:lvl2pPr>
            <a:lvl3pPr marL="684674" indent="0" algn="ctr">
              <a:buNone/>
              <a:defRPr>
                <a:solidFill>
                  <a:schemeClr val="tx1">
                    <a:tint val="75000"/>
                  </a:schemeClr>
                </a:solidFill>
              </a:defRPr>
            </a:lvl3pPr>
            <a:lvl4pPr marL="1027012" indent="0" algn="ctr">
              <a:buNone/>
              <a:defRPr>
                <a:solidFill>
                  <a:schemeClr val="tx1">
                    <a:tint val="75000"/>
                  </a:schemeClr>
                </a:solidFill>
              </a:defRPr>
            </a:lvl4pPr>
            <a:lvl5pPr marL="1369349" indent="0" algn="ctr">
              <a:buNone/>
              <a:defRPr>
                <a:solidFill>
                  <a:schemeClr val="tx1">
                    <a:tint val="75000"/>
                  </a:schemeClr>
                </a:solidFill>
              </a:defRPr>
            </a:lvl5pPr>
            <a:lvl6pPr marL="1711686" indent="0" algn="ctr">
              <a:buNone/>
              <a:defRPr>
                <a:solidFill>
                  <a:schemeClr val="tx1">
                    <a:tint val="75000"/>
                  </a:schemeClr>
                </a:solidFill>
              </a:defRPr>
            </a:lvl6pPr>
            <a:lvl7pPr marL="2054023" indent="0" algn="ctr">
              <a:buNone/>
              <a:defRPr>
                <a:solidFill>
                  <a:schemeClr val="tx1">
                    <a:tint val="75000"/>
                  </a:schemeClr>
                </a:solidFill>
              </a:defRPr>
            </a:lvl7pPr>
            <a:lvl8pPr marL="2396360" indent="0" algn="ctr">
              <a:buNone/>
              <a:defRPr>
                <a:solidFill>
                  <a:schemeClr val="tx1">
                    <a:tint val="75000"/>
                  </a:schemeClr>
                </a:solidFill>
              </a:defRPr>
            </a:lvl8pPr>
            <a:lvl9pPr marL="2738698"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1" name="Date Placeholder 3"/>
          <p:cNvSpPr>
            <a:spLocks noGrp="1"/>
          </p:cNvSpPr>
          <p:nvPr>
            <p:ph type="dt" sz="half" idx="10"/>
          </p:nvPr>
        </p:nvSpPr>
        <p:spPr>
          <a:xfrm>
            <a:off x="7719761" y="4764531"/>
            <a:ext cx="738443" cy="274320"/>
          </a:xfrm>
          <a:prstGeom prst="rect">
            <a:avLst/>
          </a:prstGeom>
        </p:spPr>
        <p:txBody>
          <a:bodyPr anchor="ctr"/>
          <a:lstStyle>
            <a:lvl1pPr>
              <a:defRPr sz="900" b="0" i="0">
                <a:solidFill>
                  <a:srgbClr val="88A7DF"/>
                </a:solidFill>
                <a:latin typeface="+mn-lt"/>
                <a:cs typeface="ITC Avant Garde Std Bk Cn"/>
              </a:defRPr>
            </a:lvl1pPr>
          </a:lstStyle>
          <a:p>
            <a:fld id="{20B397DD-A1F4-BD42-8C23-B4EC6E2FB771}" type="datetime1">
              <a:rPr lang="en-US" smtClean="0"/>
              <a:t>5/23/2024</a:t>
            </a:fld>
            <a:endParaRPr lang="en-US" dirty="0"/>
          </a:p>
        </p:txBody>
      </p:sp>
      <p:sp>
        <p:nvSpPr>
          <p:cNvPr id="12" name="Footer Placeholder 4"/>
          <p:cNvSpPr>
            <a:spLocks noGrp="1"/>
          </p:cNvSpPr>
          <p:nvPr>
            <p:ph type="ftr" sz="quarter" idx="11"/>
          </p:nvPr>
        </p:nvSpPr>
        <p:spPr>
          <a:xfrm>
            <a:off x="3352459" y="4764531"/>
            <a:ext cx="4367298" cy="27432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4" name="Picture 3" descr="image0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248" y="262121"/>
            <a:ext cx="2956560" cy="754380"/>
          </a:xfrm>
          <a:prstGeom prst="rect">
            <a:avLst/>
          </a:prstGeom>
        </p:spPr>
      </p:pic>
    </p:spTree>
    <p:extLst>
      <p:ext uri="{BB962C8B-B14F-4D97-AF65-F5344CB8AC3E}">
        <p14:creationId xmlns:p14="http://schemas.microsoft.com/office/powerpoint/2010/main" val="230990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1" y="4764531"/>
            <a:ext cx="738443" cy="274320"/>
          </a:xfrm>
          <a:prstGeom prst="rect">
            <a:avLst/>
          </a:prstGeom>
        </p:spPr>
        <p:txBody>
          <a:bodyPr anchor="ctr"/>
          <a:lstStyle>
            <a:lvl1pPr>
              <a:defRPr sz="900">
                <a:solidFill>
                  <a:srgbClr val="88A7DF"/>
                </a:solidFill>
              </a:defRPr>
            </a:lvl1pPr>
          </a:lstStyle>
          <a:p>
            <a:fld id="{CA979852-C97B-B14C-9B2A-62C7CA124200}" type="datetime1">
              <a:rPr lang="en-US" smtClean="0"/>
              <a:t>5/23/2024</a:t>
            </a:fld>
            <a:endParaRPr lang="en-US"/>
          </a:p>
        </p:txBody>
      </p:sp>
      <p:pic>
        <p:nvPicPr>
          <p:cNvPr id="7" name="Picture 6"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4705891"/>
            <a:ext cx="1364551" cy="414089"/>
          </a:xfrm>
          <a:prstGeom prst="rect">
            <a:avLst/>
          </a:prstGeom>
        </p:spPr>
      </p:pic>
    </p:spTree>
    <p:extLst>
      <p:ext uri="{BB962C8B-B14F-4D97-AF65-F5344CB8AC3E}">
        <p14:creationId xmlns:p14="http://schemas.microsoft.com/office/powerpoint/2010/main" val="977329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7" y="2390380"/>
            <a:ext cx="7659687" cy="876301"/>
          </a:xfrm>
        </p:spPr>
        <p:txBody>
          <a:bodyPr anchor="t"/>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722318" y="1165225"/>
            <a:ext cx="6135687" cy="1225154"/>
          </a:xfrm>
        </p:spPr>
        <p:txBody>
          <a:bodyPr anchor="b"/>
          <a:lstStyle>
            <a:lvl1pPr marL="0" indent="0">
              <a:buNone/>
              <a:defRPr sz="1500">
                <a:solidFill>
                  <a:srgbClr val="222222"/>
                </a:solidFill>
              </a:defRPr>
            </a:lvl1pPr>
            <a:lvl2pPr marL="342337" indent="0">
              <a:buNone/>
              <a:defRPr sz="1350">
                <a:solidFill>
                  <a:schemeClr val="tx1">
                    <a:tint val="75000"/>
                  </a:schemeClr>
                </a:solidFill>
              </a:defRPr>
            </a:lvl2pPr>
            <a:lvl3pPr marL="684674" indent="0">
              <a:buNone/>
              <a:defRPr sz="1200">
                <a:solidFill>
                  <a:schemeClr val="tx1">
                    <a:tint val="75000"/>
                  </a:schemeClr>
                </a:solidFill>
              </a:defRPr>
            </a:lvl3pPr>
            <a:lvl4pPr marL="1027012" indent="0">
              <a:buNone/>
              <a:defRPr sz="1050">
                <a:solidFill>
                  <a:schemeClr val="tx1">
                    <a:tint val="75000"/>
                  </a:schemeClr>
                </a:solidFill>
              </a:defRPr>
            </a:lvl4pPr>
            <a:lvl5pPr marL="1369349" indent="0">
              <a:buNone/>
              <a:defRPr sz="1050">
                <a:solidFill>
                  <a:schemeClr val="tx1">
                    <a:tint val="75000"/>
                  </a:schemeClr>
                </a:solidFill>
              </a:defRPr>
            </a:lvl5pPr>
            <a:lvl6pPr marL="1711686" indent="0">
              <a:buNone/>
              <a:defRPr sz="1050">
                <a:solidFill>
                  <a:schemeClr val="tx1">
                    <a:tint val="75000"/>
                  </a:schemeClr>
                </a:solidFill>
              </a:defRPr>
            </a:lvl6pPr>
            <a:lvl7pPr marL="2054023" indent="0">
              <a:buNone/>
              <a:defRPr sz="1050">
                <a:solidFill>
                  <a:schemeClr val="tx1">
                    <a:tint val="75000"/>
                  </a:schemeClr>
                </a:solidFill>
              </a:defRPr>
            </a:lvl7pPr>
            <a:lvl8pPr marL="2396360" indent="0">
              <a:buNone/>
              <a:defRPr sz="1050">
                <a:solidFill>
                  <a:schemeClr val="tx1">
                    <a:tint val="75000"/>
                  </a:schemeClr>
                </a:solidFill>
              </a:defRPr>
            </a:lvl8pPr>
            <a:lvl9pPr marL="2738698"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1" y="4764531"/>
            <a:ext cx="738443" cy="274320"/>
          </a:xfrm>
          <a:prstGeom prst="rect">
            <a:avLst/>
          </a:prstGeom>
        </p:spPr>
        <p:txBody>
          <a:bodyPr anchor="ctr"/>
          <a:lstStyle>
            <a:lvl1pPr>
              <a:defRPr sz="900">
                <a:solidFill>
                  <a:srgbClr val="88A7DF"/>
                </a:solidFill>
              </a:defRPr>
            </a:lvl1pPr>
          </a:lstStyle>
          <a:p>
            <a:fld id="{D37B11F5-7D46-2840-9E1A-95A154789C1D}" type="datetime1">
              <a:rPr lang="en-US" smtClean="0"/>
              <a:t>5/23/2024</a:t>
            </a:fld>
            <a:endParaRPr lang="en-US"/>
          </a:p>
        </p:txBody>
      </p:sp>
      <p:pic>
        <p:nvPicPr>
          <p:cNvPr id="10" name="Picture 9"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4705891"/>
            <a:ext cx="1364551" cy="414089"/>
          </a:xfrm>
          <a:prstGeom prst="rect">
            <a:avLst/>
          </a:prstGeom>
        </p:spPr>
      </p:pic>
    </p:spTree>
    <p:extLst>
      <p:ext uri="{BB962C8B-B14F-4D97-AF65-F5344CB8AC3E}">
        <p14:creationId xmlns:p14="http://schemas.microsoft.com/office/powerpoint/2010/main" val="1584005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3" y="1152144"/>
            <a:ext cx="4038599" cy="332348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7719761" y="4764531"/>
            <a:ext cx="738443" cy="274320"/>
          </a:xfrm>
          <a:prstGeom prst="rect">
            <a:avLst/>
          </a:prstGeom>
        </p:spPr>
        <p:txBody>
          <a:bodyPr anchor="ctr"/>
          <a:lstStyle>
            <a:lvl1pPr>
              <a:defRPr sz="900">
                <a:solidFill>
                  <a:srgbClr val="88A7DF"/>
                </a:solidFill>
              </a:defRPr>
            </a:lvl1pPr>
          </a:lstStyle>
          <a:p>
            <a:fld id="{AD7814A4-20F2-9A4C-873E-2AC2AA7D0C4C}" type="datetime1">
              <a:rPr lang="en-US" smtClean="0"/>
              <a:t>5/23/2024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4705891"/>
            <a:ext cx="1364551" cy="414089"/>
          </a:xfrm>
          <a:prstGeom prst="rect">
            <a:avLst/>
          </a:prstGeom>
        </p:spPr>
      </p:pic>
    </p:spTree>
    <p:extLst>
      <p:ext uri="{BB962C8B-B14F-4D97-AF65-F5344CB8AC3E}">
        <p14:creationId xmlns:p14="http://schemas.microsoft.com/office/powerpoint/2010/main" val="28384958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1" y="1233454"/>
            <a:ext cx="3890108" cy="479822"/>
          </a:xfrm>
        </p:spPr>
        <p:txBody>
          <a:bodyPr anchor="b">
            <a:noAutofit/>
          </a:bodyPr>
          <a:lstStyle>
            <a:lvl1pPr marL="0" indent="0" algn="l">
              <a:buNone/>
              <a:defRPr sz="2100" b="0">
                <a:solidFill>
                  <a:schemeClr val="tx2"/>
                </a:solidFill>
              </a:defRPr>
            </a:lvl1pPr>
            <a:lvl2pPr marL="342337" indent="0">
              <a:buNone/>
              <a:defRPr sz="1500" b="1"/>
            </a:lvl2pPr>
            <a:lvl3pPr marL="684674" indent="0">
              <a:buNone/>
              <a:defRPr sz="1350" b="1"/>
            </a:lvl3pPr>
            <a:lvl4pPr marL="1027012" indent="0">
              <a:buNone/>
              <a:defRPr sz="1200" b="1"/>
            </a:lvl4pPr>
            <a:lvl5pPr marL="1369349" indent="0">
              <a:buNone/>
              <a:defRPr sz="1200" b="1"/>
            </a:lvl5pPr>
            <a:lvl6pPr marL="1711686" indent="0">
              <a:buNone/>
              <a:defRPr sz="1200" b="1"/>
            </a:lvl6pPr>
            <a:lvl7pPr marL="2054023" indent="0">
              <a:buNone/>
              <a:defRPr sz="1200" b="1"/>
            </a:lvl7pPr>
            <a:lvl8pPr marL="2396360" indent="0">
              <a:buNone/>
              <a:defRPr sz="1200" b="1"/>
            </a:lvl8pPr>
            <a:lvl9pPr marL="273869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806542"/>
            <a:ext cx="3890108" cy="266908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1" y="1233454"/>
            <a:ext cx="4038599" cy="479822"/>
          </a:xfrm>
        </p:spPr>
        <p:txBody>
          <a:bodyPr anchor="b">
            <a:noAutofit/>
          </a:bodyPr>
          <a:lstStyle>
            <a:lvl1pPr marL="0" indent="0" algn="l">
              <a:buNone/>
              <a:defRPr sz="2100" b="0">
                <a:solidFill>
                  <a:schemeClr val="tx2"/>
                </a:solidFill>
              </a:defRPr>
            </a:lvl1pPr>
            <a:lvl2pPr marL="342337" indent="0">
              <a:buNone/>
              <a:defRPr sz="1500" b="1"/>
            </a:lvl2pPr>
            <a:lvl3pPr marL="684674" indent="0">
              <a:buNone/>
              <a:defRPr sz="1350" b="1"/>
            </a:lvl3pPr>
            <a:lvl4pPr marL="1027012" indent="0">
              <a:buNone/>
              <a:defRPr sz="1200" b="1"/>
            </a:lvl4pPr>
            <a:lvl5pPr marL="1369349" indent="0">
              <a:buNone/>
              <a:defRPr sz="1200" b="1"/>
            </a:lvl5pPr>
            <a:lvl6pPr marL="1711686" indent="0">
              <a:buNone/>
              <a:defRPr sz="1200" b="1"/>
            </a:lvl6pPr>
            <a:lvl7pPr marL="2054023" indent="0">
              <a:buNone/>
              <a:defRPr sz="1200" b="1"/>
            </a:lvl7pPr>
            <a:lvl8pPr marL="2396360" indent="0">
              <a:buNone/>
              <a:defRPr sz="1200" b="1"/>
            </a:lvl8pPr>
            <a:lvl9pPr marL="273869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32211" y="1806542"/>
            <a:ext cx="4038599" cy="266908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7719761" y="4764531"/>
            <a:ext cx="738443" cy="274320"/>
          </a:xfrm>
          <a:prstGeom prst="rect">
            <a:avLst/>
          </a:prstGeom>
        </p:spPr>
        <p:txBody>
          <a:bodyPr anchor="ctr"/>
          <a:lstStyle>
            <a:lvl1pPr>
              <a:defRPr sz="900">
                <a:solidFill>
                  <a:srgbClr val="88A7DF"/>
                </a:solidFill>
              </a:defRPr>
            </a:lvl1pPr>
          </a:lstStyle>
          <a:p>
            <a:fld id="{F0400BDD-C64E-A646-BB04-4897CB59B8FE}" type="datetime1">
              <a:rPr lang="en-US" smtClean="0"/>
              <a:t>5/23/2024</a:t>
            </a:fld>
            <a:endParaRPr lang="en-US"/>
          </a:p>
        </p:txBody>
      </p:sp>
      <p:pic>
        <p:nvPicPr>
          <p:cNvPr id="13" name="Picture 12"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4705891"/>
            <a:ext cx="1364551" cy="414089"/>
          </a:xfrm>
          <a:prstGeom prst="rect">
            <a:avLst/>
          </a:prstGeom>
        </p:spPr>
      </p:pic>
    </p:spTree>
    <p:extLst>
      <p:ext uri="{BB962C8B-B14F-4D97-AF65-F5344CB8AC3E}">
        <p14:creationId xmlns:p14="http://schemas.microsoft.com/office/powerpoint/2010/main" val="23196787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7719761" y="4764531"/>
            <a:ext cx="738443" cy="274320"/>
          </a:xfrm>
          <a:prstGeom prst="rect">
            <a:avLst/>
          </a:prstGeom>
        </p:spPr>
        <p:txBody>
          <a:bodyPr anchor="ctr"/>
          <a:lstStyle>
            <a:lvl1pPr>
              <a:defRPr sz="900">
                <a:solidFill>
                  <a:srgbClr val="88A7DF"/>
                </a:solidFill>
              </a:defRPr>
            </a:lvl1pPr>
          </a:lstStyle>
          <a:p>
            <a:fld id="{AC92D7CF-0488-4941-A8F0-D24EE9D7CD5E}" type="datetime1">
              <a:rPr lang="en-US" smtClean="0"/>
              <a:t>5/23/2024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4705891"/>
            <a:ext cx="1364551" cy="414089"/>
          </a:xfrm>
          <a:prstGeom prst="rect">
            <a:avLst/>
          </a:prstGeom>
        </p:spPr>
      </p:pic>
    </p:spTree>
    <p:extLst>
      <p:ext uri="{BB962C8B-B14F-4D97-AF65-F5344CB8AC3E}">
        <p14:creationId xmlns:p14="http://schemas.microsoft.com/office/powerpoint/2010/main" val="3376342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7719761" y="4764531"/>
            <a:ext cx="738443" cy="274320"/>
          </a:xfrm>
          <a:prstGeom prst="rect">
            <a:avLst/>
          </a:prstGeom>
        </p:spPr>
        <p:txBody>
          <a:bodyPr anchor="ctr"/>
          <a:lstStyle>
            <a:lvl1pPr>
              <a:defRPr sz="900">
                <a:solidFill>
                  <a:srgbClr val="88A7DF"/>
                </a:solidFill>
              </a:defRPr>
            </a:lvl1pPr>
          </a:lstStyle>
          <a:p>
            <a:fld id="{8AEC8834-0501-BB49-990B-CAD068FB829A}" type="datetime1">
              <a:rPr lang="en-US" smtClean="0"/>
              <a:t>5/23/2024</a:t>
            </a:fld>
            <a:endParaRPr lang="en-US"/>
          </a:p>
        </p:txBody>
      </p:sp>
      <p:pic>
        <p:nvPicPr>
          <p:cNvPr id="8" name="Picture 7"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4705891"/>
            <a:ext cx="1364551" cy="414089"/>
          </a:xfrm>
          <a:prstGeom prst="rect">
            <a:avLst/>
          </a:prstGeom>
        </p:spPr>
      </p:pic>
    </p:spTree>
    <p:extLst>
      <p:ext uri="{BB962C8B-B14F-4D97-AF65-F5344CB8AC3E}">
        <p14:creationId xmlns:p14="http://schemas.microsoft.com/office/powerpoint/2010/main" val="4051277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4" y="4121658"/>
            <a:ext cx="8516815" cy="445770"/>
          </a:xfrm>
        </p:spPr>
        <p:txBody>
          <a:bodyPr anchor="b"/>
          <a:lstStyle>
            <a:lvl1pPr algn="ctr">
              <a:defRPr sz="165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304804" y="285752"/>
            <a:ext cx="8516815" cy="3707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1" y="4764531"/>
            <a:ext cx="738443" cy="274320"/>
          </a:xfrm>
          <a:prstGeom prst="rect">
            <a:avLst/>
          </a:prstGeom>
        </p:spPr>
        <p:txBody>
          <a:bodyPr anchor="ctr"/>
          <a:lstStyle>
            <a:lvl1pPr>
              <a:defRPr sz="900">
                <a:solidFill>
                  <a:srgbClr val="88A7DF"/>
                </a:solidFill>
              </a:defRPr>
            </a:lvl1pPr>
          </a:lstStyle>
          <a:p>
            <a:fld id="{3DF25ED4-1B54-B240-AA6E-2A9FD224D82B}" type="datetime1">
              <a:rPr lang="en-US" smtClean="0"/>
              <a:t>5/23/2024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4705891"/>
            <a:ext cx="1364551" cy="414089"/>
          </a:xfrm>
          <a:prstGeom prst="rect">
            <a:avLst/>
          </a:prstGeom>
        </p:spPr>
      </p:pic>
    </p:spTree>
    <p:extLst>
      <p:ext uri="{BB962C8B-B14F-4D97-AF65-F5344CB8AC3E}">
        <p14:creationId xmlns:p14="http://schemas.microsoft.com/office/powerpoint/2010/main" val="1054786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4"/>
            <a:ext cx="8588248" cy="391918"/>
          </a:xfrm>
        </p:spPr>
        <p:txBody>
          <a:bodyPr anchor="b"/>
          <a:lstStyle>
            <a:lvl1pPr algn="ctr">
              <a:defRPr sz="165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745"/>
            <a:ext cx="9144000" cy="3685442"/>
          </a:xfrm>
        </p:spPr>
        <p:txBody>
          <a:bodyPr/>
          <a:lstStyle>
            <a:lvl1pPr marL="0" indent="0">
              <a:buNone/>
              <a:defRPr sz="2400"/>
            </a:lvl1pPr>
            <a:lvl2pPr marL="342337" indent="0">
              <a:buNone/>
              <a:defRPr sz="2100"/>
            </a:lvl2pPr>
            <a:lvl3pPr marL="684674" indent="0">
              <a:buNone/>
              <a:defRPr sz="1800"/>
            </a:lvl3pPr>
            <a:lvl4pPr marL="1027012" indent="0">
              <a:buNone/>
              <a:defRPr sz="1500"/>
            </a:lvl4pPr>
            <a:lvl5pPr marL="1369349" indent="0">
              <a:buNone/>
              <a:defRPr sz="1500"/>
            </a:lvl5pPr>
            <a:lvl6pPr marL="1711686" indent="0">
              <a:buNone/>
              <a:defRPr sz="1500"/>
            </a:lvl6pPr>
            <a:lvl7pPr marL="2054023" indent="0">
              <a:buNone/>
              <a:defRPr sz="1500"/>
            </a:lvl7pPr>
            <a:lvl8pPr marL="2396360" indent="0">
              <a:buNone/>
              <a:defRPr sz="1500"/>
            </a:lvl8pPr>
            <a:lvl9pPr marL="2738698"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4205664"/>
            <a:ext cx="8588248" cy="403796"/>
          </a:xfrm>
        </p:spPr>
        <p:txBody>
          <a:bodyPr>
            <a:normAutofit/>
          </a:bodyPr>
          <a:lstStyle>
            <a:lvl1pPr marL="0" indent="0" algn="ctr">
              <a:buNone/>
              <a:defRPr sz="1200"/>
            </a:lvl1pPr>
            <a:lvl2pPr marL="342337" indent="0">
              <a:buNone/>
              <a:defRPr sz="900"/>
            </a:lvl2pPr>
            <a:lvl3pPr marL="684674" indent="0">
              <a:buNone/>
              <a:defRPr sz="750"/>
            </a:lvl3pPr>
            <a:lvl4pPr marL="1027012" indent="0">
              <a:buNone/>
              <a:defRPr sz="675"/>
            </a:lvl4pPr>
            <a:lvl5pPr marL="1369349" indent="0">
              <a:buNone/>
              <a:defRPr sz="675"/>
            </a:lvl5pPr>
            <a:lvl6pPr marL="1711686" indent="0">
              <a:buNone/>
              <a:defRPr sz="675"/>
            </a:lvl6pPr>
            <a:lvl7pPr marL="2054023" indent="0">
              <a:buNone/>
              <a:defRPr sz="675"/>
            </a:lvl7pPr>
            <a:lvl8pPr marL="2396360" indent="0">
              <a:buNone/>
              <a:defRPr sz="675"/>
            </a:lvl8pPr>
            <a:lvl9pPr marL="2738698" indent="0">
              <a:buNone/>
              <a:defRPr sz="675"/>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7719761" y="4764531"/>
            <a:ext cx="738443" cy="274320"/>
          </a:xfrm>
          <a:prstGeom prst="rect">
            <a:avLst/>
          </a:prstGeom>
        </p:spPr>
        <p:txBody>
          <a:bodyPr anchor="ctr"/>
          <a:lstStyle>
            <a:lvl1pPr>
              <a:defRPr sz="900">
                <a:solidFill>
                  <a:srgbClr val="88A7DF"/>
                </a:solidFill>
              </a:defRPr>
            </a:lvl1pPr>
          </a:lstStyle>
          <a:p>
            <a:fld id="{DB92A167-D0BA-D142-B00A-6148A0612FF1}" type="datetime1">
              <a:rPr lang="en-US" smtClean="0"/>
              <a:t>5/23/2024</a:t>
            </a:fld>
            <a:endParaRPr lang="en-US"/>
          </a:p>
        </p:txBody>
      </p:sp>
      <p:pic>
        <p:nvPicPr>
          <p:cNvPr id="12" name="Picture 11"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4705891"/>
            <a:ext cx="1364551" cy="414089"/>
          </a:xfrm>
          <a:prstGeom prst="rect">
            <a:avLst/>
          </a:prstGeom>
        </p:spPr>
      </p:pic>
    </p:spTree>
    <p:extLst>
      <p:ext uri="{BB962C8B-B14F-4D97-AF65-F5344CB8AC3E}">
        <p14:creationId xmlns:p14="http://schemas.microsoft.com/office/powerpoint/2010/main" val="201806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2.png"/><Relationship Id="rId5" Type="http://schemas.openxmlformats.org/officeDocument/2006/relationships/slideLayout" Target="../slideLayouts/slideLayout37.xml"/><Relationship Id="rId10" Type="http://schemas.openxmlformats.org/officeDocument/2006/relationships/theme" Target="../theme/theme3.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800" b="0" i="0" u="none" strike="noStrike" cap="none">
                <a:solidFill>
                  <a:srgbClr val="888888"/>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2" name="Google Shape;52;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800" b="0" i="0" u="none" strike="noStrike" cap="none">
                <a:solidFill>
                  <a:srgbClr val="888888"/>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3" name="Google Shape;53;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5" y="4"/>
            <a:ext cx="9143999" cy="4648115"/>
          </a:xfrm>
          <a:prstGeom prst="rect">
            <a:avLst/>
          </a:prstGeom>
        </p:spPr>
      </p:pic>
      <p:sp>
        <p:nvSpPr>
          <p:cNvPr id="7" name="Rectangle 6"/>
          <p:cNvSpPr/>
          <p:nvPr/>
        </p:nvSpPr>
        <p:spPr>
          <a:xfrm>
            <a:off x="5"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468" tIns="34234" rIns="68468" bIns="34234" rtlCol="0" anchor="ctr"/>
          <a:lstStyle/>
          <a:p>
            <a:pPr algn="ctr"/>
            <a:endParaRPr lang="en-US" sz="1350"/>
          </a:p>
        </p:txBody>
      </p:sp>
      <p:sp>
        <p:nvSpPr>
          <p:cNvPr id="2" name="Title Placeholder 1"/>
          <p:cNvSpPr>
            <a:spLocks noGrp="1"/>
          </p:cNvSpPr>
          <p:nvPr>
            <p:ph type="title"/>
          </p:nvPr>
        </p:nvSpPr>
        <p:spPr>
          <a:xfrm>
            <a:off x="457203" y="205979"/>
            <a:ext cx="8315569" cy="85725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3" y="1200153"/>
            <a:ext cx="8315569" cy="3275474"/>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468" tIns="34234" rIns="68468" bIns="34234" rtlCol="0" anchor="ctr"/>
          <a:lstStyle/>
          <a:p>
            <a:pPr algn="ctr"/>
            <a:endParaRPr lang="en-US" sz="1350">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35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7719761" y="4764531"/>
            <a:ext cx="738443" cy="274320"/>
          </a:xfrm>
          <a:prstGeom prst="rect">
            <a:avLst/>
          </a:prstGeom>
        </p:spPr>
        <p:txBody>
          <a:bodyPr lIns="91290" tIns="45645" rIns="91290" bIns="45645" anchor="ctr"/>
          <a:lstStyle>
            <a:lvl1pPr>
              <a:defRPr sz="900">
                <a:solidFill>
                  <a:srgbClr val="88A7DF"/>
                </a:solidFill>
              </a:defRPr>
            </a:lvl1pPr>
          </a:lstStyle>
          <a:p>
            <a:fld id="{A80AFE23-E95D-354B-B4BC-DF054F2C9ECF}" type="datetime1">
              <a:rPr lang="en-US" smtClean="0"/>
              <a:t>5/23/2024</a:t>
            </a:fld>
            <a:endParaRPr lang="en-US"/>
          </a:p>
        </p:txBody>
      </p:sp>
      <p:sp>
        <p:nvSpPr>
          <p:cNvPr id="10" name="Footer Placeholder 4"/>
          <p:cNvSpPr>
            <a:spLocks noGrp="1"/>
          </p:cNvSpPr>
          <p:nvPr>
            <p:ph type="ftr" sz="quarter" idx="3"/>
          </p:nvPr>
        </p:nvSpPr>
        <p:spPr>
          <a:xfrm>
            <a:off x="3352459" y="4764531"/>
            <a:ext cx="4367298" cy="27432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r>
              <a:rPr lang="en-US" dirty="0" err="1"/>
              <a:t>paetc.org</a:t>
            </a:r>
            <a:endParaRPr lang="en-US" dirty="0"/>
          </a:p>
        </p:txBody>
      </p:sp>
    </p:spTree>
    <p:extLst>
      <p:ext uri="{BB962C8B-B14F-4D97-AF65-F5344CB8AC3E}">
        <p14:creationId xmlns:p14="http://schemas.microsoft.com/office/powerpoint/2010/main" val="295665709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hdr="0" dt="0"/>
  <p:txStyles>
    <p:titleStyle>
      <a:lvl1pPr algn="l" defTabSz="684674" rtl="0" eaLnBrk="1" latinLnBrk="0" hangingPunct="1">
        <a:spcBef>
          <a:spcPct val="0"/>
        </a:spcBef>
        <a:buNone/>
        <a:defRPr sz="3000" b="0" i="0" kern="1200" cap="none" spc="-75" baseline="0">
          <a:ln>
            <a:noFill/>
          </a:ln>
          <a:solidFill>
            <a:schemeClr val="accent6"/>
          </a:solidFill>
          <a:effectLst/>
          <a:latin typeface="+mj-lt"/>
          <a:ea typeface="+mj-ea"/>
          <a:cs typeface="ITC Avant Garde Std Md"/>
        </a:defRPr>
      </a:lvl1pPr>
    </p:titleStyle>
    <p:bodyStyle>
      <a:lvl1pPr marL="256753" indent="-171169" algn="l" defTabSz="684674"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1pPr>
      <a:lvl2pPr marL="479273" indent="-171169" algn="l" defTabSz="684674" rtl="0" eaLnBrk="1" latinLnBrk="0" hangingPunct="1">
        <a:spcBef>
          <a:spcPct val="20000"/>
        </a:spcBef>
        <a:buClr>
          <a:schemeClr val="accent6"/>
        </a:buClr>
        <a:buFont typeface="Wingdings" charset="2"/>
        <a:buChar char="§"/>
        <a:defRPr sz="1650" b="0" i="0" kern="1200">
          <a:solidFill>
            <a:schemeClr val="tx1"/>
          </a:solidFill>
          <a:latin typeface="+mn-lt"/>
          <a:ea typeface="+mn-ea"/>
          <a:cs typeface="ITC Avant Garde Std Md"/>
        </a:defRPr>
      </a:lvl2pPr>
      <a:lvl3pPr marL="753142" indent="-171169" algn="l" defTabSz="684674" rtl="0" eaLnBrk="1" latinLnBrk="0" hangingPunct="1">
        <a:spcBef>
          <a:spcPct val="20000"/>
        </a:spcBef>
        <a:buClr>
          <a:schemeClr val="accent6"/>
        </a:buClr>
        <a:buFont typeface="Wingdings" charset="2"/>
        <a:buChar char="§"/>
        <a:defRPr sz="1500" b="0" i="0" kern="1200">
          <a:solidFill>
            <a:schemeClr val="tx1"/>
          </a:solidFill>
          <a:latin typeface="+mn-lt"/>
          <a:ea typeface="+mn-ea"/>
          <a:cs typeface="ITC Avant Garde Std Md"/>
        </a:defRPr>
      </a:lvl3pPr>
      <a:lvl4pPr marL="958544" indent="-171169" algn="l" defTabSz="684674" rtl="0" eaLnBrk="1" latinLnBrk="0" hangingPunct="1">
        <a:spcBef>
          <a:spcPct val="20000"/>
        </a:spcBef>
        <a:buClr>
          <a:schemeClr val="accent6"/>
        </a:buClr>
        <a:buFont typeface="Wingdings" charset="2"/>
        <a:buChar char="§"/>
        <a:defRPr sz="1350" b="0" i="0" kern="1200">
          <a:solidFill>
            <a:schemeClr val="tx1"/>
          </a:solidFill>
          <a:latin typeface="+mn-lt"/>
          <a:ea typeface="+mn-ea"/>
          <a:cs typeface="ITC Avant Garde Std Md"/>
        </a:defRPr>
      </a:lvl4pPr>
      <a:lvl5pPr marL="1163946" indent="-171169" algn="l" defTabSz="684674" rtl="0" eaLnBrk="1" latinLnBrk="0" hangingPunct="1">
        <a:spcBef>
          <a:spcPct val="20000"/>
        </a:spcBef>
        <a:buClr>
          <a:schemeClr val="accent6"/>
        </a:buClr>
        <a:buFont typeface="Wingdings" charset="2"/>
        <a:buChar char="§"/>
        <a:defRPr sz="1200" b="0" i="0" kern="1200" baseline="0">
          <a:solidFill>
            <a:schemeClr val="tx1"/>
          </a:solidFill>
          <a:latin typeface="+mn-lt"/>
          <a:ea typeface="+mn-ea"/>
          <a:cs typeface="ITC Avant Garde Std Md"/>
        </a:defRPr>
      </a:lvl5pPr>
      <a:lvl6pPr marL="1300882" indent="-136935" algn="l" defTabSz="684674"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37816" indent="-136935" algn="l" defTabSz="684674"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4751" indent="-136935" algn="l" defTabSz="684674"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1686" indent="-136935" algn="l" defTabSz="684674"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4674" rtl="0" eaLnBrk="1" latinLnBrk="0" hangingPunct="1">
        <a:defRPr sz="1350" kern="1200">
          <a:solidFill>
            <a:schemeClr val="tx1"/>
          </a:solidFill>
          <a:latin typeface="+mn-lt"/>
          <a:ea typeface="+mn-ea"/>
          <a:cs typeface="+mn-cs"/>
        </a:defRPr>
      </a:lvl1pPr>
      <a:lvl2pPr marL="342337" algn="l" defTabSz="684674" rtl="0" eaLnBrk="1" latinLnBrk="0" hangingPunct="1">
        <a:defRPr sz="1350" kern="1200">
          <a:solidFill>
            <a:schemeClr val="tx1"/>
          </a:solidFill>
          <a:latin typeface="+mn-lt"/>
          <a:ea typeface="+mn-ea"/>
          <a:cs typeface="+mn-cs"/>
        </a:defRPr>
      </a:lvl2pPr>
      <a:lvl3pPr marL="684674" algn="l" defTabSz="684674" rtl="0" eaLnBrk="1" latinLnBrk="0" hangingPunct="1">
        <a:defRPr sz="1350" kern="1200">
          <a:solidFill>
            <a:schemeClr val="tx1"/>
          </a:solidFill>
          <a:latin typeface="+mn-lt"/>
          <a:ea typeface="+mn-ea"/>
          <a:cs typeface="+mn-cs"/>
        </a:defRPr>
      </a:lvl3pPr>
      <a:lvl4pPr marL="1027012" algn="l" defTabSz="684674" rtl="0" eaLnBrk="1" latinLnBrk="0" hangingPunct="1">
        <a:defRPr sz="1350" kern="1200">
          <a:solidFill>
            <a:schemeClr val="tx1"/>
          </a:solidFill>
          <a:latin typeface="+mn-lt"/>
          <a:ea typeface="+mn-ea"/>
          <a:cs typeface="+mn-cs"/>
        </a:defRPr>
      </a:lvl4pPr>
      <a:lvl5pPr marL="1369349" algn="l" defTabSz="684674" rtl="0" eaLnBrk="1" latinLnBrk="0" hangingPunct="1">
        <a:defRPr sz="1350" kern="1200">
          <a:solidFill>
            <a:schemeClr val="tx1"/>
          </a:solidFill>
          <a:latin typeface="+mn-lt"/>
          <a:ea typeface="+mn-ea"/>
          <a:cs typeface="+mn-cs"/>
        </a:defRPr>
      </a:lvl5pPr>
      <a:lvl6pPr marL="1711686" algn="l" defTabSz="684674" rtl="0" eaLnBrk="1" latinLnBrk="0" hangingPunct="1">
        <a:defRPr sz="1350" kern="1200">
          <a:solidFill>
            <a:schemeClr val="tx1"/>
          </a:solidFill>
          <a:latin typeface="+mn-lt"/>
          <a:ea typeface="+mn-ea"/>
          <a:cs typeface="+mn-cs"/>
        </a:defRPr>
      </a:lvl6pPr>
      <a:lvl7pPr marL="2054023" algn="l" defTabSz="684674" rtl="0" eaLnBrk="1" latinLnBrk="0" hangingPunct="1">
        <a:defRPr sz="1350" kern="1200">
          <a:solidFill>
            <a:schemeClr val="tx1"/>
          </a:solidFill>
          <a:latin typeface="+mn-lt"/>
          <a:ea typeface="+mn-ea"/>
          <a:cs typeface="+mn-cs"/>
        </a:defRPr>
      </a:lvl7pPr>
      <a:lvl8pPr marL="2396360" algn="l" defTabSz="684674" rtl="0" eaLnBrk="1" latinLnBrk="0" hangingPunct="1">
        <a:defRPr sz="1350" kern="1200">
          <a:solidFill>
            <a:schemeClr val="tx1"/>
          </a:solidFill>
          <a:latin typeface="+mn-lt"/>
          <a:ea typeface="+mn-ea"/>
          <a:cs typeface="+mn-cs"/>
        </a:defRPr>
      </a:lvl8pPr>
      <a:lvl9pPr marL="2738698" algn="l" defTabSz="68467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azdhs.gov/STI"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hyperlink" Target="mailto:STI@azdhs.gov" TargetMode="External"/><Relationship Id="rId5" Type="http://schemas.openxmlformats.org/officeDocument/2006/relationships/hyperlink" Target="https://www.azdhs.gov/preparedness/epidemiology-disease-control/disease-integration-services/std-control/index.php" TargetMode="Externa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5"/>
          <p:cNvSpPr txBox="1">
            <a:spLocks noGrp="1"/>
          </p:cNvSpPr>
          <p:nvPr>
            <p:ph type="title"/>
          </p:nvPr>
        </p:nvSpPr>
        <p:spPr>
          <a:xfrm>
            <a:off x="420857" y="852056"/>
            <a:ext cx="3958800" cy="2400000"/>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Clr>
                <a:schemeClr val="dk1"/>
              </a:buClr>
              <a:buSzPts val="3800"/>
              <a:buFont typeface="Quattrocento Sans"/>
              <a:buNone/>
            </a:pPr>
            <a:r>
              <a:rPr lang="en" dirty="0">
                <a:latin typeface="Catamaran"/>
                <a:ea typeface="Catamaran"/>
                <a:cs typeface="Catamaran"/>
                <a:sym typeface="Catamaran"/>
              </a:rPr>
              <a:t>SEXUALLY TRANSMITTED INFECTIONS IN ARIZONA</a:t>
            </a:r>
            <a:endParaRPr dirty="0">
              <a:latin typeface="Catamaran"/>
              <a:ea typeface="Catamaran"/>
              <a:cs typeface="Catamaran"/>
              <a:sym typeface="Catamaran"/>
            </a:endParaRPr>
          </a:p>
        </p:txBody>
      </p:sp>
      <p:sp>
        <p:nvSpPr>
          <p:cNvPr id="272" name="Google Shape;272;p35"/>
          <p:cNvSpPr txBox="1">
            <a:spLocks noGrp="1"/>
          </p:cNvSpPr>
          <p:nvPr>
            <p:ph type="body" idx="1"/>
          </p:nvPr>
        </p:nvSpPr>
        <p:spPr>
          <a:xfrm>
            <a:off x="134072" y="3969750"/>
            <a:ext cx="4057800" cy="873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4"/>
              </a:buClr>
              <a:buSzPts val="1500"/>
              <a:buNone/>
            </a:pPr>
            <a:r>
              <a:rPr lang="en-US" dirty="0">
                <a:latin typeface="Catamaran"/>
                <a:ea typeface="Catamaran"/>
                <a:cs typeface="Catamaran"/>
                <a:sym typeface="Catamaran"/>
              </a:rPr>
              <a:t>Becca Scranton</a:t>
            </a:r>
            <a:endParaRPr dirty="0">
              <a:latin typeface="Catamaran"/>
              <a:ea typeface="Catamaran"/>
              <a:cs typeface="Catamaran"/>
              <a:sym typeface="Catamaran"/>
            </a:endParaRPr>
          </a:p>
          <a:p>
            <a:pPr marL="0" lvl="0" indent="0" algn="l" rtl="0">
              <a:lnSpc>
                <a:spcPct val="90000"/>
              </a:lnSpc>
              <a:spcBef>
                <a:spcPts val="800"/>
              </a:spcBef>
              <a:spcAft>
                <a:spcPts val="0"/>
              </a:spcAft>
              <a:buClr>
                <a:schemeClr val="accent4"/>
              </a:buClr>
              <a:buSzPts val="1500"/>
              <a:buNone/>
            </a:pPr>
            <a:r>
              <a:rPr lang="en-US" dirty="0">
                <a:latin typeface="Catamaran"/>
                <a:ea typeface="Catamaran"/>
                <a:cs typeface="Catamaran"/>
                <a:sym typeface="Catamaran"/>
              </a:rPr>
              <a:t>Deputy Bureau Chief</a:t>
            </a:r>
          </a:p>
          <a:p>
            <a:pPr marL="0" lvl="0" indent="0" algn="l" rtl="0">
              <a:lnSpc>
                <a:spcPct val="90000"/>
              </a:lnSpc>
              <a:spcBef>
                <a:spcPts val="800"/>
              </a:spcBef>
              <a:spcAft>
                <a:spcPts val="0"/>
              </a:spcAft>
              <a:buClr>
                <a:schemeClr val="accent4"/>
              </a:buClr>
              <a:buSzPts val="1500"/>
              <a:buNone/>
            </a:pPr>
            <a:r>
              <a:rPr lang="en-US" dirty="0">
                <a:latin typeface="Catamaran"/>
                <a:ea typeface="Catamaran"/>
                <a:cs typeface="Catamaran"/>
                <a:sym typeface="Catamaran"/>
              </a:rPr>
              <a:t>Bureau of Infectious Disease &amp; Services</a:t>
            </a:r>
            <a:endParaRPr dirty="0">
              <a:latin typeface="Catamaran"/>
              <a:ea typeface="Catamaran"/>
              <a:cs typeface="Catamaran"/>
              <a:sym typeface="Catamaran"/>
            </a:endParaRPr>
          </a:p>
          <a:p>
            <a:pPr marL="0" lvl="0" indent="0" algn="l" rtl="0">
              <a:lnSpc>
                <a:spcPct val="90000"/>
              </a:lnSpc>
              <a:spcBef>
                <a:spcPts val="800"/>
              </a:spcBef>
              <a:spcAft>
                <a:spcPts val="0"/>
              </a:spcAft>
              <a:buClr>
                <a:schemeClr val="accent4"/>
              </a:buClr>
              <a:buSzPts val="1500"/>
              <a:buNone/>
            </a:pPr>
            <a:r>
              <a:rPr lang="en" dirty="0">
                <a:latin typeface="Catamaran"/>
                <a:ea typeface="Catamaran"/>
                <a:cs typeface="Catamaran"/>
                <a:sym typeface="Catamaran"/>
              </a:rPr>
              <a:t>Arizona Department of Health Services</a:t>
            </a:r>
            <a:endParaRPr dirty="0">
              <a:latin typeface="Catamaran"/>
              <a:ea typeface="Catamaran"/>
              <a:cs typeface="Catamaran"/>
              <a:sym typeface="Catamaran"/>
            </a:endParaRPr>
          </a:p>
        </p:txBody>
      </p:sp>
      <p:pic>
        <p:nvPicPr>
          <p:cNvPr id="273" name="Google Shape;273;p35" descr="A picture of the Arizona desert with a large cactus. Smaller cacti spread throughout and the view of mountains in the distance with the sky. "/>
          <p:cNvPicPr preferRelativeResize="0"/>
          <p:nvPr/>
        </p:nvPicPr>
        <p:blipFill rotWithShape="1">
          <a:blip r:embed="rId3">
            <a:alphaModFix/>
          </a:blip>
          <a:srcRect/>
          <a:stretch/>
        </p:blipFill>
        <p:spPr>
          <a:xfrm>
            <a:off x="6094071" y="921252"/>
            <a:ext cx="3049929" cy="3407982"/>
          </a:xfrm>
          <a:prstGeom prst="rect">
            <a:avLst/>
          </a:prstGeom>
          <a:noFill/>
          <a:ln>
            <a:noFill/>
          </a:ln>
        </p:spPr>
      </p:pic>
      <p:sp>
        <p:nvSpPr>
          <p:cNvPr id="274" name="Google Shape;274;p35">
            <a:extLst>
              <a:ext uri="{C183D7F6-B498-43B3-948B-1728B52AA6E4}">
                <adec:decorative xmlns:adec="http://schemas.microsoft.com/office/drawing/2017/decorative" val="1"/>
              </a:ext>
            </a:extLst>
          </p:cNvPr>
          <p:cNvSpPr/>
          <p:nvPr/>
        </p:nvSpPr>
        <p:spPr>
          <a:xfrm>
            <a:off x="5022056" y="0"/>
            <a:ext cx="2171700" cy="5143500"/>
          </a:xfrm>
          <a:prstGeom prst="rect">
            <a:avLst/>
          </a:prstGeom>
          <a:solidFill>
            <a:schemeClr val="accent4">
              <a:alpha val="4941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pic>
        <p:nvPicPr>
          <p:cNvPr id="3" name="Picture 2" descr="PAETC Logo.">
            <a:extLst>
              <a:ext uri="{FF2B5EF4-FFF2-40B4-BE49-F238E27FC236}">
                <a16:creationId xmlns:a16="http://schemas.microsoft.com/office/drawing/2014/main" id="{31A8FD85-FDCC-EDB1-30CE-D99DBB3AB996}"/>
              </a:ext>
            </a:extLst>
          </p:cNvPr>
          <p:cNvPicPr>
            <a:picLocks noChangeAspect="1"/>
          </p:cNvPicPr>
          <p:nvPr/>
        </p:nvPicPr>
        <p:blipFill>
          <a:blip r:embed="rId4"/>
          <a:stretch>
            <a:fillRect/>
          </a:stretch>
        </p:blipFill>
        <p:spPr>
          <a:xfrm>
            <a:off x="7268293" y="4355488"/>
            <a:ext cx="1801170" cy="7880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2"/>
          <p:cNvSpPr txBox="1">
            <a:spLocks noGrp="1"/>
          </p:cNvSpPr>
          <p:nvPr>
            <p:ph type="title"/>
          </p:nvPr>
        </p:nvSpPr>
        <p:spPr>
          <a:xfrm>
            <a:off x="628650" y="480323"/>
            <a:ext cx="7886700" cy="5445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 dirty="0">
                <a:latin typeface="Catamaran"/>
                <a:ea typeface="Catamaran"/>
                <a:cs typeface="Catamaran"/>
                <a:sym typeface="Catamaran"/>
              </a:rPr>
              <a:t>Adult Syphilis</a:t>
            </a:r>
            <a:endParaRPr dirty="0">
              <a:latin typeface="Catamaran"/>
              <a:ea typeface="Catamaran"/>
              <a:cs typeface="Catamaran"/>
              <a:sym typeface="Catamaran"/>
            </a:endParaRPr>
          </a:p>
        </p:txBody>
      </p:sp>
      <p:sp>
        <p:nvSpPr>
          <p:cNvPr id="342" name="Google Shape;342;p42"/>
          <p:cNvSpPr txBox="1"/>
          <p:nvPr/>
        </p:nvSpPr>
        <p:spPr>
          <a:xfrm>
            <a:off x="446400" y="1169075"/>
            <a:ext cx="5939400" cy="3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4"/>
                </a:solidFill>
                <a:latin typeface="Catamaran"/>
                <a:ea typeface="Catamaran"/>
                <a:cs typeface="Catamaran"/>
                <a:sym typeface="Catamaran"/>
              </a:rPr>
              <a:t>Since 2019, all stage syphilis has increased </a:t>
            </a:r>
            <a:r>
              <a:rPr lang="en" b="1">
                <a:solidFill>
                  <a:srgbClr val="4F2827"/>
                </a:solidFill>
                <a:latin typeface="Catamaran"/>
                <a:ea typeface="Catamaran"/>
                <a:cs typeface="Catamaran"/>
                <a:sym typeface="Catamaran"/>
              </a:rPr>
              <a:t>93%</a:t>
            </a:r>
            <a:r>
              <a:rPr lang="en">
                <a:solidFill>
                  <a:schemeClr val="accent4"/>
                </a:solidFill>
                <a:latin typeface="Catamaran"/>
                <a:ea typeface="Catamaran"/>
                <a:cs typeface="Catamaran"/>
                <a:sym typeface="Catamaran"/>
              </a:rPr>
              <a:t>. </a:t>
            </a:r>
            <a:endParaRPr>
              <a:solidFill>
                <a:schemeClr val="accent4"/>
              </a:solidFill>
              <a:latin typeface="Catamaran"/>
              <a:ea typeface="Catamaran"/>
              <a:cs typeface="Catamaran"/>
              <a:sym typeface="Catamaran"/>
            </a:endParaRPr>
          </a:p>
        </p:txBody>
      </p:sp>
      <p:pic>
        <p:nvPicPr>
          <p:cNvPr id="341" name="Google Shape;341;p42" descr="A group of bar graphs from 2019 through 2023, each year includes a bar graph for primary, secondary, early latent, and late latent/unknown duration of syphilis. "/>
          <p:cNvPicPr preferRelativeResize="0"/>
          <p:nvPr/>
        </p:nvPicPr>
        <p:blipFill>
          <a:blip r:embed="rId3">
            <a:alphaModFix/>
          </a:blip>
          <a:stretch>
            <a:fillRect/>
          </a:stretch>
        </p:blipFill>
        <p:spPr>
          <a:xfrm>
            <a:off x="446400" y="1405825"/>
            <a:ext cx="8251204" cy="3207925"/>
          </a:xfrm>
          <a:prstGeom prst="rect">
            <a:avLst/>
          </a:prstGeom>
          <a:noFill/>
          <a:ln>
            <a:noFill/>
          </a:ln>
        </p:spPr>
      </p:pic>
      <p:sp>
        <p:nvSpPr>
          <p:cNvPr id="340" name="Google Shape;340;p42"/>
          <p:cNvSpPr txBox="1"/>
          <p:nvPr/>
        </p:nvSpPr>
        <p:spPr>
          <a:xfrm>
            <a:off x="1891650" y="4532300"/>
            <a:ext cx="5360700" cy="33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C2A1A0"/>
                </a:solidFill>
                <a:latin typeface="Catamaran SemiBold"/>
                <a:ea typeface="Catamaran SemiBold"/>
                <a:cs typeface="Catamaran SemiBold"/>
                <a:sym typeface="Catamaran SemiBold"/>
              </a:rPr>
              <a:t>Primary  |</a:t>
            </a:r>
            <a:r>
              <a:rPr lang="en" sz="1200">
                <a:solidFill>
                  <a:schemeClr val="dk1"/>
                </a:solidFill>
                <a:latin typeface="Catamaran SemiBold"/>
                <a:ea typeface="Catamaran SemiBold"/>
                <a:cs typeface="Catamaran SemiBold"/>
                <a:sym typeface="Catamaran SemiBold"/>
              </a:rPr>
              <a:t>  </a:t>
            </a:r>
            <a:r>
              <a:rPr lang="en" sz="1200">
                <a:solidFill>
                  <a:srgbClr val="9D6967"/>
                </a:solidFill>
                <a:latin typeface="Catamaran SemiBold"/>
                <a:ea typeface="Catamaran SemiBold"/>
                <a:cs typeface="Catamaran SemiBold"/>
                <a:sym typeface="Catamaran SemiBold"/>
              </a:rPr>
              <a:t>Secondary  |</a:t>
            </a:r>
            <a:r>
              <a:rPr lang="en" sz="1200">
                <a:solidFill>
                  <a:schemeClr val="dk1"/>
                </a:solidFill>
                <a:latin typeface="Catamaran SemiBold"/>
                <a:ea typeface="Catamaran SemiBold"/>
                <a:cs typeface="Catamaran SemiBold"/>
                <a:sym typeface="Catamaran SemiBold"/>
              </a:rPr>
              <a:t>  </a:t>
            </a:r>
            <a:r>
              <a:rPr lang="en" sz="1200">
                <a:solidFill>
                  <a:srgbClr val="773D3B"/>
                </a:solidFill>
                <a:latin typeface="Catamaran SemiBold"/>
                <a:ea typeface="Catamaran SemiBold"/>
                <a:cs typeface="Catamaran SemiBold"/>
                <a:sym typeface="Catamaran SemiBold"/>
              </a:rPr>
              <a:t>Early Latent  |  </a:t>
            </a:r>
            <a:r>
              <a:rPr lang="en" sz="1200">
                <a:solidFill>
                  <a:srgbClr val="4F2827"/>
                </a:solidFill>
                <a:latin typeface="Catamaran SemiBold"/>
                <a:ea typeface="Catamaran SemiBold"/>
                <a:cs typeface="Catamaran SemiBold"/>
                <a:sym typeface="Catamaran SemiBold"/>
              </a:rPr>
              <a:t>Late Latent/Unknown Duration</a:t>
            </a:r>
            <a:endParaRPr sz="1200">
              <a:solidFill>
                <a:srgbClr val="4F2827"/>
              </a:solidFill>
              <a:latin typeface="Catamaran SemiBold"/>
              <a:ea typeface="Catamaran SemiBold"/>
              <a:cs typeface="Catamaran SemiBold"/>
              <a:sym typeface="Catamaran SemiBold"/>
            </a:endParaRPr>
          </a:p>
          <a:p>
            <a:pPr marL="0" lvl="0" indent="0" algn="l" rtl="0">
              <a:spcBef>
                <a:spcPts val="0"/>
              </a:spcBef>
              <a:spcAft>
                <a:spcPts val="0"/>
              </a:spcAft>
              <a:buNone/>
            </a:pPr>
            <a:endParaRPr>
              <a:latin typeface="Catamaran SemiBold"/>
              <a:ea typeface="Catamaran SemiBold"/>
              <a:cs typeface="Catamaran SemiBold"/>
              <a:sym typeface="Catamaran SemiBold"/>
            </a:endParaRPr>
          </a:p>
        </p:txBody>
      </p:sp>
      <p:sp>
        <p:nvSpPr>
          <p:cNvPr id="343" name="Google Shape;343;p42"/>
          <p:cNvSpPr txBox="1"/>
          <p:nvPr/>
        </p:nvSpPr>
        <p:spPr>
          <a:xfrm>
            <a:off x="0" y="4862300"/>
            <a:ext cx="5747700" cy="37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a:solidFill>
                  <a:srgbClr val="9E9E9E"/>
                </a:solidFill>
              </a:rPr>
              <a:t>2023 data are preliminary at this time and subject to change.</a:t>
            </a:r>
            <a:endParaRPr sz="800" i="1">
              <a:solidFill>
                <a:srgbClr val="9E9E9E"/>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3"/>
          <p:cNvSpPr txBox="1">
            <a:spLocks noGrp="1"/>
          </p:cNvSpPr>
          <p:nvPr>
            <p:ph type="title"/>
          </p:nvPr>
        </p:nvSpPr>
        <p:spPr>
          <a:xfrm>
            <a:off x="628650" y="480323"/>
            <a:ext cx="7886700" cy="5445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 dirty="0">
                <a:latin typeface="Catamaran"/>
                <a:ea typeface="Catamaran"/>
                <a:cs typeface="Catamaran"/>
                <a:sym typeface="Catamaran"/>
              </a:rPr>
              <a:t>Adult Syphilis Ages 10-65+</a:t>
            </a:r>
            <a:endParaRPr dirty="0">
              <a:latin typeface="Catamaran"/>
              <a:ea typeface="Catamaran"/>
              <a:cs typeface="Catamaran"/>
              <a:sym typeface="Catamaran"/>
            </a:endParaRPr>
          </a:p>
        </p:txBody>
      </p:sp>
      <p:sp>
        <p:nvSpPr>
          <p:cNvPr id="351" name="Google Shape;351;p43"/>
          <p:cNvSpPr txBox="1"/>
          <p:nvPr/>
        </p:nvSpPr>
        <p:spPr>
          <a:xfrm>
            <a:off x="628650" y="1175875"/>
            <a:ext cx="6606900" cy="3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4"/>
                </a:solidFill>
                <a:latin typeface="Catamaran"/>
                <a:ea typeface="Catamaran"/>
                <a:cs typeface="Catamaran"/>
                <a:sym typeface="Catamaran"/>
              </a:rPr>
              <a:t>New syphilis is consistently reported the most among persons</a:t>
            </a:r>
            <a:r>
              <a:rPr lang="en">
                <a:latin typeface="Catamaran"/>
                <a:ea typeface="Catamaran"/>
                <a:cs typeface="Catamaran"/>
                <a:sym typeface="Catamaran"/>
              </a:rPr>
              <a:t> </a:t>
            </a:r>
            <a:r>
              <a:rPr lang="en" b="1">
                <a:solidFill>
                  <a:srgbClr val="5D3E3C"/>
                </a:solidFill>
                <a:latin typeface="Catamaran"/>
                <a:ea typeface="Catamaran"/>
                <a:cs typeface="Catamaran"/>
                <a:sym typeface="Catamaran"/>
              </a:rPr>
              <a:t>aged 25 to 39</a:t>
            </a:r>
            <a:r>
              <a:rPr lang="en">
                <a:solidFill>
                  <a:schemeClr val="accent4"/>
                </a:solidFill>
                <a:latin typeface="Catamaran"/>
                <a:ea typeface="Catamaran"/>
                <a:cs typeface="Catamaran"/>
                <a:sym typeface="Catamaran"/>
              </a:rPr>
              <a:t>. </a:t>
            </a:r>
            <a:endParaRPr>
              <a:solidFill>
                <a:schemeClr val="accent4"/>
              </a:solidFill>
              <a:latin typeface="Catamaran"/>
              <a:ea typeface="Catamaran"/>
              <a:cs typeface="Catamaran"/>
              <a:sym typeface="Catamaran"/>
            </a:endParaRPr>
          </a:p>
        </p:txBody>
      </p:sp>
      <p:pic>
        <p:nvPicPr>
          <p:cNvPr id="350" name="Google Shape;350;p43" descr="A stacked bar graph from 2019 to 2023 showing new syphilis in different age groups from 10-65 plus."/>
          <p:cNvPicPr preferRelativeResize="0"/>
          <p:nvPr/>
        </p:nvPicPr>
        <p:blipFill>
          <a:blip r:embed="rId3">
            <a:alphaModFix/>
          </a:blip>
          <a:stretch>
            <a:fillRect/>
          </a:stretch>
        </p:blipFill>
        <p:spPr>
          <a:xfrm>
            <a:off x="1040600" y="1438025"/>
            <a:ext cx="7062796" cy="3311075"/>
          </a:xfrm>
          <a:prstGeom prst="rect">
            <a:avLst/>
          </a:prstGeom>
          <a:noFill/>
          <a:ln>
            <a:noFill/>
          </a:ln>
        </p:spPr>
      </p:pic>
      <p:sp>
        <p:nvSpPr>
          <p:cNvPr id="349" name="Google Shape;349;p43"/>
          <p:cNvSpPr txBox="1"/>
          <p:nvPr/>
        </p:nvSpPr>
        <p:spPr>
          <a:xfrm>
            <a:off x="2547600" y="4520500"/>
            <a:ext cx="3667500" cy="354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600">
                <a:solidFill>
                  <a:srgbClr val="836867"/>
                </a:solidFill>
                <a:latin typeface="Catamaran SemiBold"/>
                <a:ea typeface="Catamaran SemiBold"/>
                <a:cs typeface="Catamaran SemiBold"/>
                <a:sym typeface="Catamaran SemiBold"/>
              </a:rPr>
              <a:t>10-24 </a:t>
            </a:r>
            <a:r>
              <a:rPr lang="en" sz="1600">
                <a:solidFill>
                  <a:srgbClr val="5D3E3C"/>
                </a:solidFill>
                <a:latin typeface="Catamaran SemiBold"/>
                <a:ea typeface="Catamaran SemiBold"/>
                <a:cs typeface="Catamaran SemiBold"/>
                <a:sym typeface="Catamaran SemiBold"/>
              </a:rPr>
              <a:t>| 25-39</a:t>
            </a:r>
            <a:r>
              <a:rPr lang="en" sz="1600">
                <a:solidFill>
                  <a:srgbClr val="4F2827"/>
                </a:solidFill>
                <a:latin typeface="Catamaran SemiBold"/>
                <a:ea typeface="Catamaran SemiBold"/>
                <a:cs typeface="Catamaran SemiBold"/>
                <a:sym typeface="Catamaran SemiBold"/>
              </a:rPr>
              <a:t> | </a:t>
            </a:r>
            <a:r>
              <a:rPr lang="en" sz="1600">
                <a:solidFill>
                  <a:srgbClr val="3F201F"/>
                </a:solidFill>
                <a:latin typeface="Catamaran SemiBold"/>
                <a:ea typeface="Catamaran SemiBold"/>
                <a:cs typeface="Catamaran SemiBold"/>
                <a:sym typeface="Catamaran SemiBold"/>
              </a:rPr>
              <a:t>40-64 |</a:t>
            </a:r>
            <a:r>
              <a:rPr lang="en" sz="1600">
                <a:solidFill>
                  <a:srgbClr val="9DACAC"/>
                </a:solidFill>
                <a:latin typeface="Catamaran SemiBold"/>
                <a:ea typeface="Catamaran SemiBold"/>
                <a:cs typeface="Catamaran SemiBold"/>
                <a:sym typeface="Catamaran SemiBold"/>
              </a:rPr>
              <a:t> </a:t>
            </a:r>
            <a:r>
              <a:rPr lang="en" sz="1600">
                <a:solidFill>
                  <a:srgbClr val="B7B7B7"/>
                </a:solidFill>
                <a:latin typeface="Catamaran SemiBold"/>
                <a:ea typeface="Catamaran SemiBold"/>
                <a:cs typeface="Catamaran SemiBold"/>
                <a:sym typeface="Catamaran SemiBold"/>
              </a:rPr>
              <a:t>65+</a:t>
            </a:r>
            <a:endParaRPr sz="1600">
              <a:solidFill>
                <a:srgbClr val="B7B7B7"/>
              </a:solidFill>
              <a:latin typeface="Catamaran SemiBold"/>
              <a:ea typeface="Catamaran SemiBold"/>
              <a:cs typeface="Catamaran SemiBold"/>
              <a:sym typeface="Catamaran SemiBold"/>
            </a:endParaRPr>
          </a:p>
          <a:p>
            <a:pPr marL="0" lvl="0" indent="0" algn="ctr" rtl="0">
              <a:spcBef>
                <a:spcPts val="0"/>
              </a:spcBef>
              <a:spcAft>
                <a:spcPts val="0"/>
              </a:spcAft>
              <a:buNone/>
            </a:pPr>
            <a:endParaRPr sz="1600">
              <a:latin typeface="Catamaran SemiBold"/>
              <a:ea typeface="Catamaran SemiBold"/>
              <a:cs typeface="Catamaran SemiBold"/>
              <a:sym typeface="Catamaran SemiBold"/>
            </a:endParaRPr>
          </a:p>
        </p:txBody>
      </p:sp>
      <p:sp>
        <p:nvSpPr>
          <p:cNvPr id="352" name="Google Shape;352;p43"/>
          <p:cNvSpPr txBox="1"/>
          <p:nvPr/>
        </p:nvSpPr>
        <p:spPr>
          <a:xfrm>
            <a:off x="0" y="4862300"/>
            <a:ext cx="2923800" cy="37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a:solidFill>
                  <a:srgbClr val="9E9E9E"/>
                </a:solidFill>
              </a:rPr>
              <a:t>2023 data are preliminary at this time and subject to change.</a:t>
            </a:r>
            <a:endParaRPr sz="800" i="1">
              <a:solidFill>
                <a:srgbClr val="9E9E9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4"/>
          <p:cNvSpPr txBox="1">
            <a:spLocks noGrp="1"/>
          </p:cNvSpPr>
          <p:nvPr>
            <p:ph type="title"/>
          </p:nvPr>
        </p:nvSpPr>
        <p:spPr>
          <a:xfrm>
            <a:off x="628650" y="480323"/>
            <a:ext cx="7886700" cy="5445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 dirty="0">
                <a:latin typeface="Catamaran"/>
                <a:ea typeface="Catamaran"/>
                <a:cs typeface="Catamaran"/>
                <a:sym typeface="Catamaran"/>
              </a:rPr>
              <a:t>Adult Syphilis in Males and Women</a:t>
            </a:r>
            <a:endParaRPr dirty="0">
              <a:latin typeface="Catamaran"/>
              <a:ea typeface="Catamaran"/>
              <a:cs typeface="Catamaran"/>
              <a:sym typeface="Catamaran"/>
            </a:endParaRPr>
          </a:p>
        </p:txBody>
      </p:sp>
      <p:sp>
        <p:nvSpPr>
          <p:cNvPr id="362" name="Google Shape;362;p44"/>
          <p:cNvSpPr txBox="1"/>
          <p:nvPr/>
        </p:nvSpPr>
        <p:spPr>
          <a:xfrm>
            <a:off x="628650" y="1085075"/>
            <a:ext cx="7429800" cy="54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4"/>
                </a:solidFill>
                <a:latin typeface="Catamaran"/>
                <a:ea typeface="Catamaran"/>
                <a:cs typeface="Catamaran"/>
                <a:sym typeface="Catamaran"/>
              </a:rPr>
              <a:t>New syphilis is primarily reported among </a:t>
            </a:r>
            <a:r>
              <a:rPr lang="en" b="1">
                <a:solidFill>
                  <a:srgbClr val="4F2827"/>
                </a:solidFill>
                <a:latin typeface="Catamaran"/>
                <a:ea typeface="Catamaran"/>
                <a:cs typeface="Catamaran"/>
                <a:sym typeface="Catamaran"/>
              </a:rPr>
              <a:t>males</a:t>
            </a:r>
            <a:r>
              <a:rPr lang="en">
                <a:solidFill>
                  <a:schemeClr val="accent4"/>
                </a:solidFill>
                <a:latin typeface="Catamaran"/>
                <a:ea typeface="Catamaran"/>
                <a:cs typeface="Catamaran"/>
                <a:sym typeface="Catamaran"/>
              </a:rPr>
              <a:t>, but has been increasing in females.</a:t>
            </a:r>
            <a:endParaRPr>
              <a:solidFill>
                <a:schemeClr val="accent4"/>
              </a:solidFill>
              <a:latin typeface="Catamaran"/>
              <a:ea typeface="Catamaran"/>
              <a:cs typeface="Catamaran"/>
              <a:sym typeface="Catamaran"/>
            </a:endParaRPr>
          </a:p>
        </p:txBody>
      </p:sp>
      <p:grpSp>
        <p:nvGrpSpPr>
          <p:cNvPr id="359" name="Google Shape;359;p44" descr="A stacked bar graph, defining the color dark brown for male and light grey for female. "/>
          <p:cNvGrpSpPr/>
          <p:nvPr/>
        </p:nvGrpSpPr>
        <p:grpSpPr>
          <a:xfrm>
            <a:off x="1266247" y="1537429"/>
            <a:ext cx="313939" cy="3042483"/>
            <a:chOff x="1584875" y="1326925"/>
            <a:chExt cx="310800" cy="2743200"/>
          </a:xfrm>
        </p:grpSpPr>
        <p:sp>
          <p:nvSpPr>
            <p:cNvPr id="360" name="Google Shape;360;p44"/>
            <p:cNvSpPr txBox="1"/>
            <p:nvPr/>
          </p:nvSpPr>
          <p:spPr>
            <a:xfrm rot="-5400000">
              <a:off x="1054475" y="1857325"/>
              <a:ext cx="1371600" cy="310800"/>
            </a:xfrm>
            <a:prstGeom prst="rect">
              <a:avLst/>
            </a:prstGeom>
            <a:solidFill>
              <a:srgbClr val="E0E1DD"/>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a:solidFill>
                    <a:srgbClr val="3F201F"/>
                  </a:solidFill>
                  <a:highlight>
                    <a:srgbClr val="E0E1DD"/>
                  </a:highlight>
                  <a:latin typeface="Catamaran"/>
                  <a:ea typeface="Catamaran"/>
                  <a:cs typeface="Catamaran"/>
                  <a:sym typeface="Catamaran"/>
                </a:rPr>
                <a:t>Female</a:t>
              </a:r>
              <a:endParaRPr>
                <a:latin typeface="Catamaran"/>
                <a:ea typeface="Catamaran"/>
                <a:cs typeface="Catamaran"/>
                <a:sym typeface="Catamaran"/>
              </a:endParaRPr>
            </a:p>
          </p:txBody>
        </p:sp>
        <p:sp>
          <p:nvSpPr>
            <p:cNvPr id="361" name="Google Shape;361;p44"/>
            <p:cNvSpPr txBox="1"/>
            <p:nvPr/>
          </p:nvSpPr>
          <p:spPr>
            <a:xfrm rot="-5400000">
              <a:off x="1054475" y="3228925"/>
              <a:ext cx="1371600" cy="310800"/>
            </a:xfrm>
            <a:prstGeom prst="rect">
              <a:avLst/>
            </a:prstGeom>
            <a:solidFill>
              <a:srgbClr val="4C2928"/>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a:solidFill>
                    <a:srgbClr val="E0E1DD"/>
                  </a:solidFill>
                  <a:latin typeface="Catamaran"/>
                  <a:ea typeface="Catamaran"/>
                  <a:cs typeface="Catamaran"/>
                  <a:sym typeface="Catamaran"/>
                </a:rPr>
                <a:t>Male</a:t>
              </a:r>
              <a:endParaRPr>
                <a:solidFill>
                  <a:srgbClr val="E0E1DD"/>
                </a:solidFill>
                <a:latin typeface="Catamaran"/>
                <a:ea typeface="Catamaran"/>
                <a:cs typeface="Catamaran"/>
                <a:sym typeface="Catamaran"/>
              </a:endParaRPr>
            </a:p>
          </p:txBody>
        </p:sp>
      </p:grpSp>
      <p:pic>
        <p:nvPicPr>
          <p:cNvPr id="358" name="Google Shape;358;p44" descr="A stacked back graph from 2019 to 2023 showing new syphilis cases in males and females."/>
          <p:cNvPicPr preferRelativeResize="0"/>
          <p:nvPr/>
        </p:nvPicPr>
        <p:blipFill>
          <a:blip r:embed="rId3">
            <a:alphaModFix/>
          </a:blip>
          <a:stretch>
            <a:fillRect/>
          </a:stretch>
        </p:blipFill>
        <p:spPr>
          <a:xfrm>
            <a:off x="1413700" y="1405823"/>
            <a:ext cx="6464050" cy="3573005"/>
          </a:xfrm>
          <a:prstGeom prst="rect">
            <a:avLst/>
          </a:prstGeom>
          <a:noFill/>
          <a:ln>
            <a:noFill/>
          </a:ln>
        </p:spPr>
      </p:pic>
      <p:sp>
        <p:nvSpPr>
          <p:cNvPr id="363" name="Google Shape;363;p44"/>
          <p:cNvSpPr txBox="1"/>
          <p:nvPr/>
        </p:nvSpPr>
        <p:spPr>
          <a:xfrm>
            <a:off x="0" y="4862300"/>
            <a:ext cx="5747700" cy="37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a:solidFill>
                  <a:srgbClr val="9E9E9E"/>
                </a:solidFill>
              </a:rPr>
              <a:t>2023 data are preliminary at this time and subject to change.</a:t>
            </a:r>
            <a:endParaRPr sz="800" i="1">
              <a:solidFill>
                <a:srgbClr val="9E9E9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5"/>
          <p:cNvSpPr txBox="1">
            <a:spLocks noGrp="1"/>
          </p:cNvSpPr>
          <p:nvPr>
            <p:ph type="title"/>
          </p:nvPr>
        </p:nvSpPr>
        <p:spPr>
          <a:xfrm>
            <a:off x="628650" y="480323"/>
            <a:ext cx="7886700" cy="5445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
                <a:latin typeface="Catamaran"/>
                <a:ea typeface="Catamaran"/>
                <a:cs typeface="Catamaran"/>
                <a:sym typeface="Catamaran"/>
              </a:rPr>
              <a:t>Congenital Syphilis</a:t>
            </a:r>
            <a:endParaRPr>
              <a:latin typeface="Catamaran"/>
              <a:ea typeface="Catamaran"/>
              <a:cs typeface="Catamaran"/>
              <a:sym typeface="Catamaran"/>
            </a:endParaRPr>
          </a:p>
        </p:txBody>
      </p:sp>
      <p:sp>
        <p:nvSpPr>
          <p:cNvPr id="370" name="Google Shape;370;p45"/>
          <p:cNvSpPr txBox="1"/>
          <p:nvPr/>
        </p:nvSpPr>
        <p:spPr>
          <a:xfrm>
            <a:off x="540051" y="1024825"/>
            <a:ext cx="3722400" cy="564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b="1" i="0" u="none" strike="noStrike" cap="none">
                <a:solidFill>
                  <a:srgbClr val="497A82"/>
                </a:solidFill>
                <a:latin typeface="Catamaran"/>
                <a:ea typeface="Catamaran"/>
                <a:cs typeface="Catamaran"/>
                <a:sym typeface="Catamaran"/>
              </a:rPr>
              <a:t>Arizona</a:t>
            </a:r>
            <a:r>
              <a:rPr lang="en" b="1" i="0" u="none" strike="noStrike" cap="none">
                <a:solidFill>
                  <a:srgbClr val="627272"/>
                </a:solidFill>
                <a:latin typeface="Catamaran"/>
                <a:ea typeface="Catamaran"/>
                <a:cs typeface="Catamaran"/>
                <a:sym typeface="Catamaran"/>
              </a:rPr>
              <a:t> </a:t>
            </a:r>
            <a:r>
              <a:rPr lang="en" i="0" u="none" strike="noStrike" cap="none">
                <a:solidFill>
                  <a:schemeClr val="accent4"/>
                </a:solidFill>
                <a:latin typeface="Catamaran"/>
                <a:ea typeface="Catamaran"/>
                <a:cs typeface="Catamaran"/>
                <a:sym typeface="Catamaran"/>
              </a:rPr>
              <a:t>has consistently had a higher incidence of congenital syphilis than the </a:t>
            </a:r>
            <a:r>
              <a:rPr lang="en" b="1" i="0" u="none" strike="noStrike" cap="none">
                <a:solidFill>
                  <a:srgbClr val="A3C5CB"/>
                </a:solidFill>
                <a:latin typeface="Catamaran"/>
                <a:ea typeface="Catamaran"/>
                <a:cs typeface="Catamaran"/>
                <a:sym typeface="Catamaran"/>
              </a:rPr>
              <a:t>United States</a:t>
            </a:r>
            <a:r>
              <a:rPr lang="en" i="0" u="none" strike="noStrike" cap="none">
                <a:solidFill>
                  <a:schemeClr val="accent4"/>
                </a:solidFill>
                <a:latin typeface="Catamaran"/>
                <a:ea typeface="Catamaran"/>
                <a:cs typeface="Catamaran"/>
                <a:sym typeface="Catamaran"/>
              </a:rPr>
              <a:t>.</a:t>
            </a:r>
            <a:endParaRPr>
              <a:solidFill>
                <a:schemeClr val="accent4"/>
              </a:solidFill>
              <a:latin typeface="Catamaran"/>
              <a:ea typeface="Catamaran"/>
              <a:cs typeface="Catamaran"/>
              <a:sym typeface="Catamaran"/>
            </a:endParaRPr>
          </a:p>
          <a:p>
            <a:pPr marL="0" marR="0" lvl="0" indent="0" algn="l" rtl="0">
              <a:lnSpc>
                <a:spcPct val="100000"/>
              </a:lnSpc>
              <a:spcBef>
                <a:spcPts val="0"/>
              </a:spcBef>
              <a:spcAft>
                <a:spcPts val="0"/>
              </a:spcAft>
              <a:buClr>
                <a:srgbClr val="000000"/>
              </a:buClr>
              <a:buSzPts val="1200"/>
              <a:buFont typeface="Arial"/>
              <a:buNone/>
            </a:pPr>
            <a:endParaRPr i="0" u="none" strike="noStrike" cap="none">
              <a:solidFill>
                <a:schemeClr val="dk2"/>
              </a:solidFill>
              <a:latin typeface="Catamaran"/>
              <a:ea typeface="Catamaran"/>
              <a:cs typeface="Catamaran"/>
              <a:sym typeface="Catamaran"/>
            </a:endParaRPr>
          </a:p>
        </p:txBody>
      </p:sp>
      <p:sp>
        <p:nvSpPr>
          <p:cNvPr id="371" name="Google Shape;371;p45"/>
          <p:cNvSpPr txBox="1"/>
          <p:nvPr/>
        </p:nvSpPr>
        <p:spPr>
          <a:xfrm>
            <a:off x="5304125" y="1024825"/>
            <a:ext cx="3342600" cy="564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b="1">
                <a:solidFill>
                  <a:srgbClr val="497A82"/>
                </a:solidFill>
                <a:latin typeface="Catamaran"/>
                <a:ea typeface="Catamaran"/>
                <a:cs typeface="Catamaran"/>
                <a:sym typeface="Catamaran"/>
              </a:rPr>
              <a:t>Gila</a:t>
            </a:r>
            <a:r>
              <a:rPr lang="en">
                <a:solidFill>
                  <a:srgbClr val="497A82"/>
                </a:solidFill>
                <a:latin typeface="Catamaran"/>
                <a:ea typeface="Catamaran"/>
                <a:cs typeface="Catamaran"/>
                <a:sym typeface="Catamaran"/>
              </a:rPr>
              <a:t> </a:t>
            </a:r>
            <a:r>
              <a:rPr lang="en">
                <a:solidFill>
                  <a:schemeClr val="accent4"/>
                </a:solidFill>
                <a:latin typeface="Catamaran"/>
                <a:ea typeface="Catamaran"/>
                <a:cs typeface="Catamaran"/>
                <a:sym typeface="Catamaran"/>
              </a:rPr>
              <a:t>and</a:t>
            </a:r>
            <a:r>
              <a:rPr lang="en">
                <a:solidFill>
                  <a:srgbClr val="497A82"/>
                </a:solidFill>
                <a:latin typeface="Catamaran"/>
                <a:ea typeface="Catamaran"/>
                <a:cs typeface="Catamaran"/>
                <a:sym typeface="Catamaran"/>
              </a:rPr>
              <a:t> </a:t>
            </a:r>
            <a:r>
              <a:rPr lang="en" b="1">
                <a:solidFill>
                  <a:srgbClr val="497A82"/>
                </a:solidFill>
                <a:latin typeface="Catamaran"/>
                <a:ea typeface="Catamaran"/>
                <a:cs typeface="Catamaran"/>
                <a:sym typeface="Catamaran"/>
              </a:rPr>
              <a:t>Navajo</a:t>
            </a:r>
            <a:r>
              <a:rPr lang="en">
                <a:solidFill>
                  <a:srgbClr val="497A82"/>
                </a:solidFill>
                <a:latin typeface="Catamaran"/>
                <a:ea typeface="Catamaran"/>
                <a:cs typeface="Catamaran"/>
                <a:sym typeface="Catamaran"/>
              </a:rPr>
              <a:t> </a:t>
            </a:r>
            <a:r>
              <a:rPr lang="en">
                <a:solidFill>
                  <a:schemeClr val="accent4"/>
                </a:solidFill>
                <a:latin typeface="Catamaran"/>
                <a:ea typeface="Catamaran"/>
                <a:cs typeface="Catamaran"/>
                <a:sym typeface="Catamaran"/>
              </a:rPr>
              <a:t>counties reported the highest rates of congenital syphilis in 2022.</a:t>
            </a:r>
            <a:endParaRPr i="0" u="none" strike="noStrike" cap="none">
              <a:solidFill>
                <a:schemeClr val="accent4"/>
              </a:solidFill>
              <a:latin typeface="Catamaran"/>
              <a:ea typeface="Catamaran"/>
              <a:cs typeface="Catamaran"/>
              <a:sym typeface="Catamaran"/>
            </a:endParaRPr>
          </a:p>
        </p:txBody>
      </p:sp>
      <p:pic>
        <p:nvPicPr>
          <p:cNvPr id="372" name="Google Shape;372;p45" descr="A dumbbell graph showing the congenital syphilis rates over the last 5 years, dark teal circle shows the Arizona rate and light teal shows the US rate. "/>
          <p:cNvPicPr preferRelativeResize="0"/>
          <p:nvPr/>
        </p:nvPicPr>
        <p:blipFill rotWithShape="1">
          <a:blip r:embed="rId3">
            <a:alphaModFix/>
          </a:blip>
          <a:srcRect t="3016" b="5575"/>
          <a:stretch/>
        </p:blipFill>
        <p:spPr>
          <a:xfrm>
            <a:off x="659075" y="1591938"/>
            <a:ext cx="3484338" cy="3396525"/>
          </a:xfrm>
          <a:prstGeom prst="rect">
            <a:avLst/>
          </a:prstGeom>
          <a:noFill/>
          <a:ln>
            <a:noFill/>
          </a:ln>
        </p:spPr>
      </p:pic>
      <p:pic>
        <p:nvPicPr>
          <p:cNvPr id="369" name="Google Shape;369;p45" descr="A map of Arizona with the counties outlined. Some counties are shaded darker to represent higher congenital syphilis rates. "/>
          <p:cNvPicPr preferRelativeResize="0"/>
          <p:nvPr/>
        </p:nvPicPr>
        <p:blipFill rotWithShape="1">
          <a:blip r:embed="rId4">
            <a:alphaModFix/>
          </a:blip>
          <a:srcRect/>
          <a:stretch/>
        </p:blipFill>
        <p:spPr>
          <a:xfrm>
            <a:off x="5419838" y="1528050"/>
            <a:ext cx="3001115" cy="3524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6"/>
          <p:cNvSpPr txBox="1">
            <a:spLocks noGrp="1"/>
          </p:cNvSpPr>
          <p:nvPr>
            <p:ph type="title"/>
          </p:nvPr>
        </p:nvSpPr>
        <p:spPr>
          <a:xfrm>
            <a:off x="628650" y="480323"/>
            <a:ext cx="7886700" cy="5445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 dirty="0">
                <a:latin typeface="Catamaran"/>
                <a:ea typeface="Catamaran"/>
                <a:cs typeface="Catamaran"/>
                <a:sym typeface="Catamaran"/>
              </a:rPr>
              <a:t>Congenital Syphilis in Infants and Females Aged 15-44</a:t>
            </a:r>
            <a:endParaRPr dirty="0">
              <a:latin typeface="Catamaran"/>
              <a:ea typeface="Catamaran"/>
              <a:cs typeface="Catamaran"/>
              <a:sym typeface="Catamaran"/>
            </a:endParaRPr>
          </a:p>
        </p:txBody>
      </p:sp>
      <p:sp>
        <p:nvSpPr>
          <p:cNvPr id="380" name="Google Shape;380;p46"/>
          <p:cNvSpPr txBox="1"/>
          <p:nvPr/>
        </p:nvSpPr>
        <p:spPr>
          <a:xfrm>
            <a:off x="628650" y="1181100"/>
            <a:ext cx="6980400" cy="54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4"/>
                </a:solidFill>
                <a:latin typeface="Catamaran"/>
                <a:ea typeface="Catamaran"/>
                <a:cs typeface="Catamaran"/>
                <a:sym typeface="Catamaran"/>
              </a:rPr>
              <a:t>The increase in</a:t>
            </a:r>
            <a:r>
              <a:rPr lang="en">
                <a:latin typeface="Catamaran"/>
                <a:ea typeface="Catamaran"/>
                <a:cs typeface="Catamaran"/>
                <a:sym typeface="Catamaran"/>
              </a:rPr>
              <a:t> </a:t>
            </a:r>
            <a:r>
              <a:rPr lang="en" b="1">
                <a:solidFill>
                  <a:srgbClr val="4A7A82"/>
                </a:solidFill>
                <a:latin typeface="Catamaran"/>
                <a:ea typeface="Catamaran"/>
                <a:cs typeface="Catamaran"/>
                <a:sym typeface="Catamaran"/>
              </a:rPr>
              <a:t>congenital syphilis cases</a:t>
            </a:r>
            <a:r>
              <a:rPr lang="en">
                <a:latin typeface="Catamaran"/>
                <a:ea typeface="Catamaran"/>
                <a:cs typeface="Catamaran"/>
                <a:sym typeface="Catamaran"/>
              </a:rPr>
              <a:t> </a:t>
            </a:r>
            <a:r>
              <a:rPr lang="en">
                <a:solidFill>
                  <a:schemeClr val="accent4"/>
                </a:solidFill>
                <a:latin typeface="Catamaran"/>
                <a:ea typeface="Catamaran"/>
                <a:cs typeface="Catamaran"/>
                <a:sym typeface="Catamaran"/>
              </a:rPr>
              <a:t>is reflective of the increase of syphilis among</a:t>
            </a:r>
            <a:r>
              <a:rPr lang="en" b="1">
                <a:solidFill>
                  <a:schemeClr val="accent4"/>
                </a:solidFill>
                <a:latin typeface="Catamaran"/>
                <a:ea typeface="Catamaran"/>
                <a:cs typeface="Catamaran"/>
                <a:sym typeface="Catamaran"/>
              </a:rPr>
              <a:t> </a:t>
            </a:r>
            <a:r>
              <a:rPr lang="en" b="1">
                <a:solidFill>
                  <a:srgbClr val="283D41"/>
                </a:solidFill>
                <a:latin typeface="Catamaran"/>
                <a:ea typeface="Catamaran"/>
                <a:cs typeface="Catamaran"/>
                <a:sym typeface="Catamaran"/>
              </a:rPr>
              <a:t>reproductive age females</a:t>
            </a:r>
            <a:r>
              <a:rPr lang="en">
                <a:solidFill>
                  <a:schemeClr val="accent4"/>
                </a:solidFill>
                <a:latin typeface="Catamaran"/>
                <a:ea typeface="Catamaran"/>
                <a:cs typeface="Catamaran"/>
                <a:sym typeface="Catamaran"/>
              </a:rPr>
              <a:t>.</a:t>
            </a:r>
            <a:endParaRPr>
              <a:solidFill>
                <a:schemeClr val="accent4"/>
              </a:solidFill>
              <a:latin typeface="Catamaran"/>
              <a:ea typeface="Catamaran"/>
              <a:cs typeface="Catamaran"/>
              <a:sym typeface="Catamaran"/>
            </a:endParaRPr>
          </a:p>
        </p:txBody>
      </p:sp>
      <p:pic>
        <p:nvPicPr>
          <p:cNvPr id="378" name="Google Shape;378;p46" descr="A group of bar graphs from 2019 through 2023, each year includes a bar graph for infants and females ages 15 through 44. "/>
          <p:cNvPicPr preferRelativeResize="0"/>
          <p:nvPr/>
        </p:nvPicPr>
        <p:blipFill>
          <a:blip r:embed="rId3">
            <a:alphaModFix/>
          </a:blip>
          <a:stretch>
            <a:fillRect/>
          </a:stretch>
        </p:blipFill>
        <p:spPr>
          <a:xfrm>
            <a:off x="933200" y="1602750"/>
            <a:ext cx="7277599" cy="3203600"/>
          </a:xfrm>
          <a:prstGeom prst="rect">
            <a:avLst/>
          </a:prstGeom>
          <a:noFill/>
          <a:ln>
            <a:noFill/>
          </a:ln>
        </p:spPr>
      </p:pic>
      <p:sp>
        <p:nvSpPr>
          <p:cNvPr id="379" name="Google Shape;379;p46"/>
          <p:cNvSpPr txBox="1"/>
          <p:nvPr/>
        </p:nvSpPr>
        <p:spPr>
          <a:xfrm>
            <a:off x="3482275" y="4764000"/>
            <a:ext cx="2199600" cy="37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rgbClr val="4A7A82"/>
                </a:solidFill>
                <a:latin typeface="Catamaran"/>
                <a:ea typeface="Catamaran"/>
                <a:cs typeface="Catamaran"/>
                <a:sym typeface="Catamaran"/>
              </a:rPr>
              <a:t>Infants |</a:t>
            </a:r>
            <a:r>
              <a:rPr lang="en" sz="1200" b="1">
                <a:solidFill>
                  <a:srgbClr val="C2A1A0"/>
                </a:solidFill>
                <a:latin typeface="Catamaran"/>
                <a:ea typeface="Catamaran"/>
                <a:cs typeface="Catamaran"/>
                <a:sym typeface="Catamaran"/>
              </a:rPr>
              <a:t> </a:t>
            </a:r>
            <a:r>
              <a:rPr lang="en" sz="1200" b="1">
                <a:solidFill>
                  <a:srgbClr val="253D41"/>
                </a:solidFill>
                <a:latin typeface="Catamaran"/>
                <a:ea typeface="Catamaran"/>
                <a:cs typeface="Catamaran"/>
                <a:sym typeface="Catamaran"/>
              </a:rPr>
              <a:t>Females Aged 15 - 44</a:t>
            </a:r>
            <a:endParaRPr sz="1200" b="1">
              <a:solidFill>
                <a:srgbClr val="253D41"/>
              </a:solidFill>
              <a:latin typeface="Catamaran"/>
              <a:ea typeface="Catamaran"/>
              <a:cs typeface="Catamaran"/>
              <a:sym typeface="Catamaran"/>
            </a:endParaRPr>
          </a:p>
          <a:p>
            <a:pPr marL="0" lvl="0" indent="0" algn="l" rtl="0">
              <a:spcBef>
                <a:spcPts val="0"/>
              </a:spcBef>
              <a:spcAft>
                <a:spcPts val="0"/>
              </a:spcAft>
              <a:buNone/>
            </a:pPr>
            <a:endParaRPr>
              <a:latin typeface="Catamaran"/>
              <a:ea typeface="Catamaran"/>
              <a:cs typeface="Catamaran"/>
              <a:sym typeface="Catamar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7"/>
          <p:cNvSpPr txBox="1">
            <a:spLocks noGrp="1"/>
          </p:cNvSpPr>
          <p:nvPr>
            <p:ph type="title"/>
          </p:nvPr>
        </p:nvSpPr>
        <p:spPr>
          <a:xfrm>
            <a:off x="628650" y="480323"/>
            <a:ext cx="7886700" cy="5445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
                <a:latin typeface="Catamaran"/>
                <a:ea typeface="Catamaran"/>
                <a:cs typeface="Catamaran"/>
                <a:sym typeface="Catamaran"/>
              </a:rPr>
              <a:t>Updated Syphilis Screening Guidelines</a:t>
            </a:r>
            <a:endParaRPr>
              <a:latin typeface="Catamaran"/>
              <a:ea typeface="Catamaran"/>
              <a:cs typeface="Catamaran"/>
              <a:sym typeface="Catamaran"/>
            </a:endParaRPr>
          </a:p>
        </p:txBody>
      </p:sp>
      <p:sp>
        <p:nvSpPr>
          <p:cNvPr id="386" name="Google Shape;386;p47"/>
          <p:cNvSpPr txBox="1"/>
          <p:nvPr/>
        </p:nvSpPr>
        <p:spPr>
          <a:xfrm>
            <a:off x="453300" y="1302825"/>
            <a:ext cx="8347500" cy="324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latin typeface="Catamaran"/>
                <a:ea typeface="Catamaran"/>
                <a:cs typeface="Catamaran"/>
                <a:sym typeface="Catamaran"/>
              </a:rPr>
              <a:t>New Healthcare Provider Screening Recommendations: </a:t>
            </a:r>
            <a:endParaRPr sz="1600">
              <a:latin typeface="Catamaran"/>
              <a:ea typeface="Catamaran"/>
              <a:cs typeface="Catamaran"/>
              <a:sym typeface="Catamaran"/>
            </a:endParaRPr>
          </a:p>
          <a:p>
            <a:pPr marL="457200" lvl="0" indent="-330200" algn="l" rtl="0">
              <a:lnSpc>
                <a:spcPct val="100000"/>
              </a:lnSpc>
              <a:spcBef>
                <a:spcPts val="1000"/>
              </a:spcBef>
              <a:spcAft>
                <a:spcPts val="0"/>
              </a:spcAft>
              <a:buSzPts val="1600"/>
              <a:buFont typeface="Catamaran"/>
              <a:buChar char="●"/>
            </a:pPr>
            <a:r>
              <a:rPr lang="en" sz="1600">
                <a:latin typeface="Catamaran"/>
                <a:ea typeface="Catamaran"/>
                <a:cs typeface="Catamaran"/>
                <a:sym typeface="Catamaran"/>
              </a:rPr>
              <a:t>Screen</a:t>
            </a:r>
            <a:r>
              <a:rPr lang="en" sz="1600" b="1">
                <a:latin typeface="Catamaran"/>
                <a:ea typeface="Catamaran"/>
                <a:cs typeface="Catamaran"/>
                <a:sym typeface="Catamaran"/>
              </a:rPr>
              <a:t> sexually active individuals aged 15 to 44 annually</a:t>
            </a:r>
            <a:endParaRPr sz="1600" b="1">
              <a:latin typeface="Catamaran"/>
              <a:ea typeface="Catamaran"/>
              <a:cs typeface="Catamaran"/>
              <a:sym typeface="Catamaran"/>
            </a:endParaRPr>
          </a:p>
          <a:p>
            <a:pPr marL="457200" lvl="0" indent="-330200" algn="l" rtl="0">
              <a:lnSpc>
                <a:spcPct val="115000"/>
              </a:lnSpc>
              <a:spcBef>
                <a:spcPts val="1000"/>
              </a:spcBef>
              <a:spcAft>
                <a:spcPts val="0"/>
              </a:spcAft>
              <a:buSzPts val="1600"/>
              <a:buFont typeface="Catamaran"/>
              <a:buChar char="●"/>
            </a:pPr>
            <a:r>
              <a:rPr lang="en" sz="1600">
                <a:latin typeface="Catamaran"/>
                <a:ea typeface="Catamaran"/>
                <a:cs typeface="Catamaran"/>
                <a:sym typeface="Catamaran"/>
              </a:rPr>
              <a:t>Implement </a:t>
            </a:r>
            <a:r>
              <a:rPr lang="en" sz="1600" b="1">
                <a:latin typeface="Catamaran"/>
                <a:ea typeface="Catamaran"/>
                <a:cs typeface="Catamaran"/>
                <a:sym typeface="Catamaran"/>
              </a:rPr>
              <a:t>opt-out screening</a:t>
            </a:r>
            <a:r>
              <a:rPr lang="en" sz="1600">
                <a:latin typeface="Catamaran"/>
                <a:ea typeface="Catamaran"/>
                <a:cs typeface="Catamaran"/>
                <a:sym typeface="Catamaran"/>
              </a:rPr>
              <a:t> for pregnant people and people of childbearing capacity with unknown pregnancy status in emergency departments, urgent cares, and other healthcare and/or outreach settings. In settings where follow-up is uncertain, it is recommended to use a rapid/point of care test and offer </a:t>
            </a:r>
            <a:r>
              <a:rPr lang="en" sz="1600" b="1">
                <a:latin typeface="Catamaran"/>
                <a:ea typeface="Catamaran"/>
                <a:cs typeface="Catamaran"/>
                <a:sym typeface="Catamaran"/>
              </a:rPr>
              <a:t>same-day treatment</a:t>
            </a:r>
            <a:r>
              <a:rPr lang="en" sz="1600">
                <a:latin typeface="Catamaran"/>
                <a:ea typeface="Catamaran"/>
                <a:cs typeface="Catamaran"/>
                <a:sym typeface="Catamaran"/>
              </a:rPr>
              <a:t> following a positive result prior to discharge</a:t>
            </a:r>
            <a:endParaRPr sz="1600">
              <a:latin typeface="Catamaran"/>
              <a:ea typeface="Catamaran"/>
              <a:cs typeface="Catamaran"/>
              <a:sym typeface="Catamaran"/>
            </a:endParaRPr>
          </a:p>
          <a:p>
            <a:pPr marL="457200" lvl="0" indent="-330200" algn="l" rtl="0">
              <a:lnSpc>
                <a:spcPct val="115000"/>
              </a:lnSpc>
              <a:spcBef>
                <a:spcPts val="1000"/>
              </a:spcBef>
              <a:spcAft>
                <a:spcPts val="0"/>
              </a:spcAft>
              <a:buSzPts val="1600"/>
              <a:buFont typeface="Catamaran"/>
              <a:buChar char="●"/>
            </a:pPr>
            <a:r>
              <a:rPr lang="en" sz="1600">
                <a:solidFill>
                  <a:schemeClr val="dk1"/>
                </a:solidFill>
                <a:latin typeface="Catamaran"/>
                <a:ea typeface="Catamaran"/>
                <a:cs typeface="Catamaran"/>
                <a:sym typeface="Catamaran"/>
              </a:rPr>
              <a:t>More information available at:</a:t>
            </a:r>
            <a:r>
              <a:rPr lang="en" sz="1600" b="1">
                <a:solidFill>
                  <a:schemeClr val="dk1"/>
                </a:solidFill>
                <a:latin typeface="Catamaran"/>
                <a:ea typeface="Catamaran"/>
                <a:cs typeface="Catamaran"/>
                <a:sym typeface="Catamaran"/>
              </a:rPr>
              <a:t> </a:t>
            </a:r>
            <a:r>
              <a:rPr lang="en" sz="1600" u="sng">
                <a:solidFill>
                  <a:srgbClr val="3E7090"/>
                </a:solidFill>
                <a:latin typeface="Catamaran SemiBold"/>
                <a:ea typeface="Catamaran SemiBold"/>
                <a:cs typeface="Catamaran SemiBold"/>
                <a:sym typeface="Catamaran SemiBold"/>
                <a:hlinkClick r:id="rId3">
                  <a:extLst>
                    <a:ext uri="{A12FA001-AC4F-418D-AE19-62706E023703}">
                      <ahyp:hlinkClr xmlns:ahyp="http://schemas.microsoft.com/office/drawing/2018/hyperlinkcolor" val="tx"/>
                    </a:ext>
                  </a:extLst>
                </a:hlinkClick>
              </a:rPr>
              <a:t>azdhs.gov/STI</a:t>
            </a:r>
            <a:endParaRPr sz="1600">
              <a:solidFill>
                <a:srgbClr val="3E7090"/>
              </a:solidFill>
              <a:latin typeface="Catamaran SemiBold"/>
              <a:ea typeface="Catamaran SemiBold"/>
              <a:cs typeface="Catamaran SemiBold"/>
              <a:sym typeface="Catamaran SemiBold"/>
            </a:endParaRPr>
          </a:p>
          <a:p>
            <a:pPr marL="457200" lvl="0" indent="0" algn="l" rtl="0">
              <a:lnSpc>
                <a:spcPct val="115000"/>
              </a:lnSpc>
              <a:spcBef>
                <a:spcPts val="1000"/>
              </a:spcBef>
              <a:spcAft>
                <a:spcPts val="0"/>
              </a:spcAft>
              <a:buNone/>
            </a:pPr>
            <a:endParaRPr sz="1600">
              <a:latin typeface="Catamaran"/>
              <a:ea typeface="Catamaran"/>
              <a:cs typeface="Catamaran"/>
              <a:sym typeface="Catamaran"/>
            </a:endParaRPr>
          </a:p>
          <a:p>
            <a:pPr marL="0" lvl="0" indent="0" algn="l" rtl="0">
              <a:lnSpc>
                <a:spcPct val="100000"/>
              </a:lnSpc>
              <a:spcBef>
                <a:spcPts val="1000"/>
              </a:spcBef>
              <a:spcAft>
                <a:spcPts val="1000"/>
              </a:spcAft>
              <a:buNone/>
            </a:pPr>
            <a:endParaRPr sz="1600">
              <a:latin typeface="Catamaran"/>
              <a:ea typeface="Catamaran"/>
              <a:cs typeface="Catamaran"/>
              <a:sym typeface="Catamar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8"/>
          <p:cNvSpPr txBox="1">
            <a:spLocks noGrp="1"/>
          </p:cNvSpPr>
          <p:nvPr>
            <p:ph type="title"/>
          </p:nvPr>
        </p:nvSpPr>
        <p:spPr>
          <a:xfrm>
            <a:off x="3067088" y="452505"/>
            <a:ext cx="5915100" cy="408300"/>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Clr>
                <a:schemeClr val="accent4"/>
              </a:buClr>
              <a:buSzPts val="2400"/>
              <a:buFont typeface="Quattrocento Sans"/>
              <a:buNone/>
            </a:pPr>
            <a:r>
              <a:rPr lang="en" cap="none" dirty="0">
                <a:solidFill>
                  <a:schemeClr val="accent4"/>
                </a:solidFill>
                <a:latin typeface="Catamaran"/>
                <a:ea typeface="Catamaran"/>
                <a:cs typeface="Catamaran"/>
                <a:sym typeface="Catamaran"/>
              </a:rPr>
              <a:t>I</a:t>
            </a:r>
            <a:r>
              <a:rPr lang="en" dirty="0">
                <a:latin typeface="Catamaran"/>
                <a:ea typeface="Catamaran"/>
                <a:cs typeface="Catamaran"/>
                <a:sym typeface="Catamaran"/>
              </a:rPr>
              <a:t>nterested in Learning More</a:t>
            </a:r>
            <a:r>
              <a:rPr lang="en" cap="none" dirty="0">
                <a:solidFill>
                  <a:schemeClr val="accent4"/>
                </a:solidFill>
                <a:latin typeface="Catamaran"/>
                <a:ea typeface="Catamaran"/>
                <a:cs typeface="Catamaran"/>
                <a:sym typeface="Catamaran"/>
              </a:rPr>
              <a:t>?</a:t>
            </a:r>
            <a:endParaRPr dirty="0">
              <a:latin typeface="Catamaran"/>
              <a:ea typeface="Catamaran"/>
              <a:cs typeface="Catamaran"/>
              <a:sym typeface="Catamaran"/>
            </a:endParaRPr>
          </a:p>
        </p:txBody>
      </p:sp>
      <p:grpSp>
        <p:nvGrpSpPr>
          <p:cNvPr id="394" name="Google Shape;394;p48" descr="A picture of the cover for the 2021 STI Annual Report."/>
          <p:cNvGrpSpPr/>
          <p:nvPr/>
        </p:nvGrpSpPr>
        <p:grpSpPr>
          <a:xfrm>
            <a:off x="938350" y="1112625"/>
            <a:ext cx="2745025" cy="3538100"/>
            <a:chOff x="777125" y="1112625"/>
            <a:chExt cx="2745025" cy="3538100"/>
          </a:xfrm>
        </p:grpSpPr>
        <p:pic>
          <p:nvPicPr>
            <p:cNvPr id="395" name="Google Shape;395;p48"/>
            <p:cNvPicPr preferRelativeResize="0"/>
            <p:nvPr/>
          </p:nvPicPr>
          <p:blipFill rotWithShape="1">
            <a:blip r:embed="rId3">
              <a:alphaModFix/>
            </a:blip>
            <a:srcRect/>
            <a:stretch/>
          </p:blipFill>
          <p:spPr>
            <a:xfrm>
              <a:off x="777125" y="1112625"/>
              <a:ext cx="2745025" cy="3538100"/>
            </a:xfrm>
            <a:prstGeom prst="rect">
              <a:avLst/>
            </a:prstGeom>
            <a:noFill/>
            <a:ln>
              <a:noFill/>
            </a:ln>
            <a:effectLst>
              <a:outerShdw blurRad="149987" dist="250190" dir="8460000" algn="ctr">
                <a:srgbClr val="000000">
                  <a:alpha val="27450"/>
                </a:srgbClr>
              </a:outerShdw>
            </a:effectLst>
          </p:spPr>
        </p:pic>
        <p:pic>
          <p:nvPicPr>
            <p:cNvPr id="396" name="Google Shape;396;p48"/>
            <p:cNvPicPr preferRelativeResize="0"/>
            <p:nvPr/>
          </p:nvPicPr>
          <p:blipFill>
            <a:blip r:embed="rId4">
              <a:alphaModFix/>
            </a:blip>
            <a:stretch>
              <a:fillRect/>
            </a:stretch>
          </p:blipFill>
          <p:spPr>
            <a:xfrm>
              <a:off x="807325" y="1149063"/>
              <a:ext cx="2684625" cy="3465227"/>
            </a:xfrm>
            <a:prstGeom prst="rect">
              <a:avLst/>
            </a:prstGeom>
            <a:noFill/>
            <a:ln>
              <a:noFill/>
            </a:ln>
          </p:spPr>
        </p:pic>
      </p:grpSp>
      <p:sp>
        <p:nvSpPr>
          <p:cNvPr id="393" name="Google Shape;393;p48"/>
          <p:cNvSpPr txBox="1">
            <a:spLocks noGrp="1"/>
          </p:cNvSpPr>
          <p:nvPr>
            <p:ph type="body" idx="1"/>
          </p:nvPr>
        </p:nvSpPr>
        <p:spPr>
          <a:xfrm>
            <a:off x="4185700" y="1465250"/>
            <a:ext cx="4294500" cy="29472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4"/>
              </a:buClr>
              <a:buSzPts val="2300"/>
              <a:buNone/>
            </a:pPr>
            <a:r>
              <a:rPr lang="en" sz="2300">
                <a:solidFill>
                  <a:schemeClr val="accent4"/>
                </a:solidFill>
                <a:latin typeface="Catamaran"/>
                <a:ea typeface="Catamaran"/>
                <a:cs typeface="Catamaran"/>
                <a:sym typeface="Catamaran"/>
              </a:rPr>
              <a:t>Interactive STI Data Dashboard &amp; Annual Reports available at </a:t>
            </a:r>
            <a:r>
              <a:rPr lang="en" sz="2300" u="sng">
                <a:solidFill>
                  <a:schemeClr val="accent2"/>
                </a:solidFill>
                <a:latin typeface="Catamaran"/>
                <a:ea typeface="Catamaran"/>
                <a:cs typeface="Catamaran"/>
                <a:sym typeface="Catamaran"/>
                <a:hlinkClick r:id="rId5">
                  <a:extLst>
                    <a:ext uri="{A12FA001-AC4F-418D-AE19-62706E023703}">
                      <ahyp:hlinkClr xmlns:ahyp="http://schemas.microsoft.com/office/drawing/2018/hyperlinkcolor" val="tx"/>
                    </a:ext>
                  </a:extLst>
                </a:hlinkClick>
              </a:rPr>
              <a:t>azdhs.gov/STI</a:t>
            </a:r>
            <a:endParaRPr sz="2300">
              <a:solidFill>
                <a:schemeClr val="accent2"/>
              </a:solidFill>
              <a:latin typeface="Catamaran"/>
              <a:ea typeface="Catamaran"/>
              <a:cs typeface="Catamaran"/>
              <a:sym typeface="Catamaran"/>
            </a:endParaRPr>
          </a:p>
          <a:p>
            <a:pPr marL="0" lvl="0" indent="0" algn="l" rtl="0">
              <a:lnSpc>
                <a:spcPct val="90000"/>
              </a:lnSpc>
              <a:spcBef>
                <a:spcPts val="800"/>
              </a:spcBef>
              <a:spcAft>
                <a:spcPts val="0"/>
              </a:spcAft>
              <a:buClr>
                <a:schemeClr val="accent5"/>
              </a:buClr>
              <a:buSzPts val="2300"/>
              <a:buNone/>
            </a:pPr>
            <a:endParaRPr sz="2300">
              <a:solidFill>
                <a:schemeClr val="accent4"/>
              </a:solidFill>
              <a:latin typeface="Catamaran"/>
              <a:ea typeface="Catamaran"/>
              <a:cs typeface="Catamaran"/>
              <a:sym typeface="Catamaran"/>
            </a:endParaRPr>
          </a:p>
          <a:p>
            <a:pPr marL="0" lvl="0" indent="0" algn="l" rtl="0">
              <a:lnSpc>
                <a:spcPct val="90000"/>
              </a:lnSpc>
              <a:spcBef>
                <a:spcPts val="800"/>
              </a:spcBef>
              <a:spcAft>
                <a:spcPts val="0"/>
              </a:spcAft>
              <a:buClr>
                <a:schemeClr val="accent4"/>
              </a:buClr>
              <a:buSzPts val="2300"/>
              <a:buNone/>
            </a:pPr>
            <a:r>
              <a:rPr lang="en" sz="2300">
                <a:solidFill>
                  <a:schemeClr val="accent4"/>
                </a:solidFill>
                <a:latin typeface="Catamaran"/>
                <a:ea typeface="Catamaran"/>
                <a:cs typeface="Catamaran"/>
                <a:sym typeface="Catamaran"/>
              </a:rPr>
              <a:t>Have general STI questions? Email us at </a:t>
            </a:r>
            <a:r>
              <a:rPr lang="en" sz="2300" u="sng">
                <a:solidFill>
                  <a:schemeClr val="accent2"/>
                </a:solidFill>
                <a:latin typeface="Catamaran"/>
                <a:ea typeface="Catamaran"/>
                <a:cs typeface="Catamaran"/>
                <a:sym typeface="Catamaran"/>
                <a:hlinkClick r:id="rId6">
                  <a:extLst>
                    <a:ext uri="{A12FA001-AC4F-418D-AE19-62706E023703}">
                      <ahyp:hlinkClr xmlns:ahyp="http://schemas.microsoft.com/office/drawing/2018/hyperlinkcolor" val="tx"/>
                    </a:ext>
                  </a:extLst>
                </a:hlinkClick>
              </a:rPr>
              <a:t>STI@azdhs.gov</a:t>
            </a:r>
            <a:endParaRPr sz="2300">
              <a:solidFill>
                <a:schemeClr val="accent2"/>
              </a:solidFill>
              <a:latin typeface="Catamaran"/>
              <a:ea typeface="Catamaran"/>
              <a:cs typeface="Catamaran"/>
              <a:sym typeface="Catamaran"/>
            </a:endParaRPr>
          </a:p>
          <a:p>
            <a:pPr marL="0" lvl="0" indent="0" algn="l" rtl="0">
              <a:lnSpc>
                <a:spcPct val="90000"/>
              </a:lnSpc>
              <a:spcBef>
                <a:spcPts val="800"/>
              </a:spcBef>
              <a:spcAft>
                <a:spcPts val="0"/>
              </a:spcAft>
              <a:buClr>
                <a:schemeClr val="accent5"/>
              </a:buClr>
              <a:buSzPts val="2300"/>
              <a:buNone/>
            </a:pPr>
            <a:endParaRPr sz="2300">
              <a:solidFill>
                <a:schemeClr val="accent4"/>
              </a:solidFill>
              <a:latin typeface="Catamaran"/>
              <a:ea typeface="Catamaran"/>
              <a:cs typeface="Catamaran"/>
              <a:sym typeface="Catamaran"/>
            </a:endParaRPr>
          </a:p>
          <a:p>
            <a:pPr marL="0" lvl="0" indent="0" algn="l" rtl="0">
              <a:lnSpc>
                <a:spcPct val="90000"/>
              </a:lnSpc>
              <a:spcBef>
                <a:spcPts val="800"/>
              </a:spcBef>
              <a:spcAft>
                <a:spcPts val="0"/>
              </a:spcAft>
              <a:buClr>
                <a:schemeClr val="accent5"/>
              </a:buClr>
              <a:buSzPts val="2300"/>
              <a:buNone/>
            </a:pPr>
            <a:endParaRPr sz="2300">
              <a:solidFill>
                <a:schemeClr val="accent4"/>
              </a:solidFill>
              <a:latin typeface="Catamaran"/>
              <a:ea typeface="Catamaran"/>
              <a:cs typeface="Catamaran"/>
              <a:sym typeface="Catamar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49" descr="15 AMAZING Things to Do at the South Rim Grand Canyon (+ Tips)"/>
          <p:cNvPicPr preferRelativeResize="0">
            <a:picLocks noGrp="1"/>
          </p:cNvPicPr>
          <p:nvPr>
            <p:ph type="pic" idx="2"/>
          </p:nvPr>
        </p:nvPicPr>
        <p:blipFill rotWithShape="1">
          <a:blip r:embed="rId3">
            <a:alphaModFix/>
          </a:blip>
          <a:srcRect t="7848" b="7848"/>
          <a:stretch/>
        </p:blipFill>
        <p:spPr>
          <a:xfrm>
            <a:off x="0" y="0"/>
            <a:ext cx="9144000" cy="5143502"/>
          </a:xfrm>
          <a:prstGeom prst="rect">
            <a:avLst/>
          </a:prstGeom>
          <a:noFill/>
          <a:ln>
            <a:noFill/>
          </a:ln>
        </p:spPr>
      </p:pic>
      <p:sp>
        <p:nvSpPr>
          <p:cNvPr id="403" name="Google Shape;403;p49"/>
          <p:cNvSpPr txBox="1">
            <a:spLocks noGrp="1"/>
          </p:cNvSpPr>
          <p:nvPr>
            <p:ph type="title" idx="4294967295"/>
          </p:nvPr>
        </p:nvSpPr>
        <p:spPr>
          <a:xfrm>
            <a:off x="0" y="1399553"/>
            <a:ext cx="9144000" cy="3128400"/>
          </a:xfrm>
          <a:prstGeom prst="rect">
            <a:avLst/>
          </a:prstGeom>
          <a:solidFill>
            <a:srgbClr val="E9ECEC">
              <a:alpha val="84310"/>
            </a:srgbClr>
          </a:solidFill>
          <a:ln>
            <a:noFill/>
            <a:prstDash/>
          </a:ln>
          <a:effectLst/>
        </p:spPr>
        <p:txBody>
          <a:bodyPr rot="0" spcFirstLastPara="1" vertOverflow="overflow" horzOverflow="overflow" vert="horz" wrap="square" lIns="720075" tIns="102875" rIns="4800600"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E181A"/>
              </a:buClr>
              <a:buSzPts val="1500"/>
              <a:buFont typeface="Arial"/>
              <a:buNone/>
              <a:tabLst/>
              <a:defRPr/>
            </a:pPr>
            <a:r>
              <a:rPr kumimoji="0" lang="en-US" sz="2700" b="1" i="0" u="none" strike="noStrike" kern="0" cap="none" spc="0" normalizeH="0" baseline="0" noProof="0" dirty="0">
                <a:ln>
                  <a:noFill/>
                </a:ln>
                <a:solidFill>
                  <a:srgbClr val="0E181A"/>
                </a:solidFill>
                <a:effectLst/>
                <a:uLnTx/>
                <a:uFillTx/>
                <a:latin typeface="Catamaran"/>
                <a:ea typeface="Catamaran"/>
                <a:cs typeface="Catamaran"/>
                <a:sym typeface="Catamaran"/>
              </a:rPr>
              <a:t>THANK YOU!</a:t>
            </a:r>
            <a:endParaRPr kumimoji="0" lang="en-US" sz="600" b="1" i="0" u="none" strike="noStrike" kern="0" cap="none" spc="0" normalizeH="0" baseline="0" noProof="0" dirty="0">
              <a:ln>
                <a:noFill/>
              </a:ln>
              <a:solidFill>
                <a:srgbClr val="0E181A"/>
              </a:solidFill>
              <a:effectLst/>
              <a:uLnTx/>
              <a:uFillTx/>
              <a:latin typeface="Catamaran"/>
              <a:ea typeface="Catamaran"/>
              <a:cs typeface="Catamaran"/>
              <a:sym typeface="Catamaran"/>
            </a:endParaRPr>
          </a:p>
          <a:p>
            <a:pPr marL="0" marR="0" lvl="0" indent="0" algn="l" defTabSz="914400" rtl="0" eaLnBrk="1" fontAlgn="auto" latinLnBrk="0" hangingPunct="1">
              <a:lnSpc>
                <a:spcPct val="115000"/>
              </a:lnSpc>
              <a:spcBef>
                <a:spcPts val="0"/>
              </a:spcBef>
              <a:spcAft>
                <a:spcPts val="0"/>
              </a:spcAft>
              <a:buClr>
                <a:srgbClr val="0E181A"/>
              </a:buClr>
              <a:buSzPts val="1500"/>
              <a:buFont typeface="Arial"/>
              <a:buNone/>
              <a:tabLst/>
              <a:defRPr/>
            </a:pPr>
            <a:br>
              <a:rPr kumimoji="0" lang="en-US" sz="1500" b="0" i="0" u="none" strike="noStrike" kern="0" cap="none" spc="0" normalizeH="0" baseline="0" noProof="0" dirty="0">
                <a:ln>
                  <a:noFill/>
                </a:ln>
                <a:solidFill>
                  <a:srgbClr val="0E181A"/>
                </a:solidFill>
                <a:effectLst/>
                <a:uLnTx/>
                <a:uFillTx/>
                <a:latin typeface="Catamaran"/>
                <a:ea typeface="Catamaran"/>
                <a:cs typeface="Catamaran"/>
                <a:sym typeface="Catamaran"/>
              </a:rPr>
            </a:br>
            <a:r>
              <a:rPr kumimoji="0" lang="en-US" sz="1500" b="1" i="0" u="none" strike="noStrike" kern="0" cap="none" spc="0" normalizeH="0" baseline="0" noProof="0" dirty="0">
                <a:ln>
                  <a:noFill/>
                </a:ln>
                <a:solidFill>
                  <a:srgbClr val="0E181A"/>
                </a:solidFill>
                <a:effectLst/>
                <a:uLnTx/>
                <a:uFillTx/>
                <a:latin typeface="Catamaran"/>
                <a:ea typeface="Catamaran"/>
                <a:cs typeface="Catamaran"/>
                <a:sym typeface="Catamaran"/>
              </a:rPr>
              <a:t>Becca Scranton</a:t>
            </a:r>
            <a:br>
              <a:rPr kumimoji="0" lang="en-US" sz="1500" b="0" i="0" u="none" strike="noStrike" kern="0" cap="none" spc="0" normalizeH="0" baseline="0" noProof="0" dirty="0">
                <a:ln>
                  <a:noFill/>
                </a:ln>
                <a:solidFill>
                  <a:srgbClr val="0E181A"/>
                </a:solidFill>
                <a:effectLst/>
                <a:uLnTx/>
                <a:uFillTx/>
                <a:latin typeface="Catamaran"/>
                <a:ea typeface="Catamaran"/>
                <a:cs typeface="Catamaran"/>
                <a:sym typeface="Catamaran"/>
              </a:rPr>
            </a:br>
            <a:r>
              <a:rPr kumimoji="0" lang="en-US" sz="1500" b="0" i="0" u="none" strike="noStrike" kern="0" cap="none" spc="0" normalizeH="0" baseline="0" noProof="0" dirty="0">
                <a:ln>
                  <a:noFill/>
                </a:ln>
                <a:solidFill>
                  <a:srgbClr val="0E181A"/>
                </a:solidFill>
                <a:effectLst/>
                <a:uLnTx/>
                <a:uFillTx/>
                <a:latin typeface="Catamaran"/>
                <a:ea typeface="Catamaran"/>
                <a:cs typeface="Catamaran"/>
                <a:sym typeface="Catamaran"/>
              </a:rPr>
              <a:t>Deputy Bureau Chief</a:t>
            </a:r>
            <a:br>
              <a:rPr kumimoji="0" lang="en-US" sz="1500" b="0" i="0" u="none" strike="noStrike" kern="0" cap="none" spc="0" normalizeH="0" baseline="0" noProof="0" dirty="0">
                <a:ln>
                  <a:noFill/>
                </a:ln>
                <a:solidFill>
                  <a:srgbClr val="0E181A"/>
                </a:solidFill>
                <a:effectLst/>
                <a:uLnTx/>
                <a:uFillTx/>
                <a:latin typeface="Catamaran"/>
                <a:ea typeface="Catamaran"/>
                <a:cs typeface="Catamaran"/>
                <a:sym typeface="Catamaran"/>
              </a:rPr>
            </a:br>
            <a:r>
              <a:rPr kumimoji="0" lang="en-US" sz="1500" b="0" i="0" u="none" strike="noStrike" kern="0" cap="none" spc="0" normalizeH="0" baseline="0" noProof="0" dirty="0">
                <a:ln>
                  <a:noFill/>
                </a:ln>
                <a:solidFill>
                  <a:srgbClr val="0E181A"/>
                </a:solidFill>
                <a:effectLst/>
                <a:uLnTx/>
                <a:uFillTx/>
                <a:latin typeface="Catamaran"/>
                <a:ea typeface="Catamaran"/>
                <a:cs typeface="Catamaran"/>
                <a:sym typeface="Catamaran"/>
              </a:rPr>
              <a:t>Bureau of Infectious Disease &amp; Services</a:t>
            </a:r>
            <a:br>
              <a:rPr kumimoji="0" lang="en-US" sz="1500" b="0" i="0" u="none" strike="noStrike" kern="0" cap="none" spc="0" normalizeH="0" baseline="0" noProof="0" dirty="0">
                <a:ln>
                  <a:noFill/>
                </a:ln>
                <a:solidFill>
                  <a:srgbClr val="0E181A"/>
                </a:solidFill>
                <a:effectLst/>
                <a:uLnTx/>
                <a:uFillTx/>
                <a:latin typeface="Catamaran"/>
                <a:ea typeface="Catamaran"/>
                <a:cs typeface="Catamaran"/>
                <a:sym typeface="Catamaran"/>
              </a:rPr>
            </a:br>
            <a:r>
              <a:rPr kumimoji="0" lang="en-US" sz="1500" b="0" i="0" u="none" strike="noStrike" kern="0" cap="none" spc="0" normalizeH="0" baseline="0" noProof="0" dirty="0">
                <a:ln>
                  <a:noFill/>
                </a:ln>
                <a:solidFill>
                  <a:srgbClr val="0E181A"/>
                </a:solidFill>
                <a:effectLst/>
                <a:uLnTx/>
                <a:uFillTx/>
                <a:latin typeface="Catamaran"/>
                <a:ea typeface="Catamaran"/>
                <a:cs typeface="Catamaran"/>
                <a:sym typeface="Catamaran"/>
              </a:rPr>
              <a:t>Arizona Department of Health Services</a:t>
            </a:r>
          </a:p>
        </p:txBody>
      </p:sp>
      <p:sp>
        <p:nvSpPr>
          <p:cNvPr id="404" name="Google Shape;404;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800"/>
              <a:buNone/>
            </a:pPr>
            <a:fld id="{00000000-1234-1234-1234-123412341234}" type="slidenum">
              <a:rPr lang="en">
                <a:solidFill>
                  <a:schemeClr val="dk1"/>
                </a:solidFill>
              </a:rPr>
              <a:t>17</a:t>
            </a:fld>
            <a:endParaRPr>
              <a:solidFill>
                <a:schemeClr val="dk1"/>
              </a:solidFill>
            </a:endParaRPr>
          </a:p>
        </p:txBody>
      </p:sp>
      <p:pic>
        <p:nvPicPr>
          <p:cNvPr id="3" name="Picture 2" descr="PAETC Logo.">
            <a:extLst>
              <a:ext uri="{FF2B5EF4-FFF2-40B4-BE49-F238E27FC236}">
                <a16:creationId xmlns:a16="http://schemas.microsoft.com/office/drawing/2014/main" id="{532D9DAE-DF03-E03A-9C2B-5F422C046D07}"/>
              </a:ext>
            </a:extLst>
          </p:cNvPr>
          <p:cNvPicPr>
            <a:picLocks noChangeAspect="1"/>
          </p:cNvPicPr>
          <p:nvPr/>
        </p:nvPicPr>
        <p:blipFill>
          <a:blip r:embed="rId4"/>
          <a:stretch>
            <a:fillRect/>
          </a:stretch>
        </p:blipFill>
        <p:spPr>
          <a:xfrm>
            <a:off x="7327106" y="3714751"/>
            <a:ext cx="1621970" cy="7096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vert="horz" lIns="68468" tIns="34234" rIns="68468" bIns="34234" rtlCol="0" anchor="t">
            <a:normAutofit fontScale="62500" lnSpcReduction="20000"/>
          </a:bodyPr>
          <a:lstStyle/>
          <a:p>
            <a:pPr marL="85249" indent="0">
              <a:buNone/>
            </a:pPr>
            <a:r>
              <a:rPr lang="en-US">
                <a:ea typeface="+mn-lt"/>
                <a:cs typeface="+mn-lt"/>
              </a:rPr>
              <a:t>The views and opinions expressed in this presentation are not necessarily those of the Pacific AIDS Education &amp; Training Center (Pacific AETC) or its eight local partner sites in HRSA Region 9, the Regents of the University of California or its San Francisco campus (UCSF or collectively, University) nor of our funder the Health Resources and Services Administration (HRSA). Neither Pacific 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product or process assessed or described; nor represent that its use would not infringe privately owned rights. </a:t>
            </a:r>
          </a:p>
          <a:p>
            <a:pPr marL="85249" indent="0">
              <a:buNone/>
            </a:pPr>
            <a:endParaRPr lang="en-US">
              <a:ea typeface="+mn-lt"/>
              <a:cs typeface="+mn-lt"/>
            </a:endParaRPr>
          </a:p>
          <a:p>
            <a:pPr marL="85249" indent="0">
              <a:buNone/>
            </a:pPr>
            <a:r>
              <a:rPr lang="en-US" b="1" dirty="0">
                <a:ea typeface="+mn-lt"/>
                <a:cs typeface="+mn-lt"/>
              </a:rPr>
              <a:t>HRSA Acknowledgement Statement </a:t>
            </a:r>
            <a:br>
              <a:rPr lang="en-US" b="1" dirty="0">
                <a:ea typeface="+mn-lt"/>
                <a:cs typeface="+mn-lt"/>
              </a:rPr>
            </a:br>
            <a:r>
              <a:rPr lang="en-US" dirty="0">
                <a:ea typeface="+mn-lt"/>
                <a:cs typeface="+mn-lt"/>
              </a:rPr>
              <a:t>The Pacific AETC is supported by the Health Resources and Services Administration (HRSA)</a:t>
            </a:r>
            <a:r>
              <a:rPr lang="en-US" b="1" dirty="0">
                <a:ea typeface="+mn-lt"/>
                <a:cs typeface="+mn-lt"/>
              </a:rPr>
              <a:t> </a:t>
            </a:r>
            <a:r>
              <a:rPr lang="en-US" dirty="0">
                <a:ea typeface="+mn-lt"/>
                <a:cs typeface="+mn-lt"/>
              </a:rPr>
              <a:t>of the U.S. Department of Health and Human Services (HHS) as part of an award totaling $3,887,700.00. The contents are those of the author(s) and do not necessarily represent the official views of, nor an endorsement, by HRSA, HHS, or the U.S. Government. For more information, please visit HRSA.gov. </a:t>
            </a:r>
          </a:p>
          <a:p>
            <a:pPr marL="85249" indent="0">
              <a:buNone/>
            </a:pPr>
            <a:endParaRPr lang="en-US">
              <a:ea typeface="+mn-lt"/>
              <a:cs typeface="+mn-lt"/>
            </a:endParaRPr>
          </a:p>
          <a:p>
            <a:pPr marL="85249" indent="0">
              <a:buNone/>
            </a:pPr>
            <a:r>
              <a:rPr lang="en-US" b="1" dirty="0">
                <a:ea typeface="+mn-lt"/>
                <a:cs typeface="+mn-lt"/>
              </a:rPr>
              <a:t>Trade Name Disclosure Statement </a:t>
            </a:r>
            <a:br>
              <a:rPr lang="en-US" b="1" dirty="0">
                <a:ea typeface="+mn-lt"/>
                <a:cs typeface="+mn-lt"/>
              </a:rPr>
            </a:br>
            <a:r>
              <a:rPr lang="en-US" dirty="0">
                <a:ea typeface="+mn-lt"/>
                <a:cs typeface="+mn-lt"/>
              </a:rPr>
              <a:t>Funding for this presentation was made possible by 5 U1OHA29292‐08‐00 from</a:t>
            </a:r>
            <a:r>
              <a:rPr lang="en-US" b="1" dirty="0">
                <a:ea typeface="+mn-lt"/>
                <a:cs typeface="+mn-lt"/>
              </a:rPr>
              <a:t> </a:t>
            </a:r>
            <a:r>
              <a:rPr lang="en-US" dirty="0">
                <a:ea typeface="+mn-lt"/>
                <a:cs typeface="+mn-lt"/>
              </a:rPr>
              <a:t>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85249" indent="0">
              <a:buNone/>
            </a:pPr>
            <a:endParaRPr lang="en-US" dirty="0">
              <a:ea typeface="+mn-lt"/>
              <a:cs typeface="+mn-lt"/>
            </a:endParaRPr>
          </a:p>
        </p:txBody>
      </p:sp>
      <p:sp>
        <p:nvSpPr>
          <p:cNvPr id="5" name="Slide Number Placeholder 4">
            <a:extLst>
              <a:ext uri="{FF2B5EF4-FFF2-40B4-BE49-F238E27FC236}">
                <a16:creationId xmlns:a16="http://schemas.microsoft.com/office/drawing/2014/main" id="{84157856-EF6F-C942-BBB6-10E2D7141CEF}"/>
              </a:ext>
            </a:extLst>
          </p:cNvPr>
          <p:cNvSpPr>
            <a:spLocks noGrp="1"/>
          </p:cNvSpPr>
          <p:nvPr>
            <p:ph type="sldNum" sz="quarter" idx="12"/>
          </p:nvPr>
        </p:nvSpPr>
        <p:spPr/>
        <p:txBody>
          <a:bodyPr/>
          <a:lstStyle/>
          <a:p>
            <a:pPr defTabSz="685800">
              <a:buClrTx/>
            </a:pPr>
            <a:fld id="{1D2EA5EF-C699-AF4C-BA42-C0A1CAAB713C}" type="slidenum">
              <a:rPr lang="en-US" kern="1200">
                <a:solidFill>
                  <a:srgbClr val="FFFFFF"/>
                </a:solidFill>
                <a:ea typeface="+mn-ea"/>
                <a:cs typeface="+mn-cs"/>
              </a:rPr>
              <a:pPr defTabSz="685800">
                <a:buClrTx/>
              </a:pPr>
              <a:t>2</a:t>
            </a:fld>
            <a:endParaRPr lang="en-US" kern="1200">
              <a:solidFill>
                <a:srgbClr val="FFFFFF"/>
              </a:solidFill>
              <a:ea typeface="+mn-ea"/>
              <a:cs typeface="+mn-cs"/>
            </a:endParaRPr>
          </a:p>
        </p:txBody>
      </p:sp>
    </p:spTree>
    <p:extLst>
      <p:ext uri="{BB962C8B-B14F-4D97-AF65-F5344CB8AC3E}">
        <p14:creationId xmlns:p14="http://schemas.microsoft.com/office/powerpoint/2010/main" val="1954387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p>
        </p:txBody>
      </p:sp>
      <p:sp>
        <p:nvSpPr>
          <p:cNvPr id="3" name="Content Placeholder 2"/>
          <p:cNvSpPr>
            <a:spLocks noGrp="1"/>
          </p:cNvSpPr>
          <p:nvPr>
            <p:ph idx="1"/>
          </p:nvPr>
        </p:nvSpPr>
        <p:spPr/>
        <p:txBody>
          <a:bodyPr vert="horz" lIns="68468" tIns="34234" rIns="68468" bIns="34234" rtlCol="0" anchor="t">
            <a:normAutofit/>
          </a:bodyPr>
          <a:lstStyle/>
          <a:p>
            <a:pPr marL="85249" indent="0">
              <a:buNone/>
            </a:pPr>
            <a:r>
              <a:rPr lang="en-US" b="0" i="0" dirty="0">
                <a:solidFill>
                  <a:srgbClr val="242424"/>
                </a:solidFill>
                <a:effectLst/>
              </a:rPr>
              <a:t>I have no conflicts of interest to disclose.</a:t>
            </a:r>
            <a:endParaRPr lang="en-US" dirty="0">
              <a:ea typeface="+mn-lt"/>
              <a:cs typeface="+mn-lt"/>
            </a:endParaRPr>
          </a:p>
        </p:txBody>
      </p:sp>
      <p:sp>
        <p:nvSpPr>
          <p:cNvPr id="5" name="Slide Number Placeholder 4">
            <a:extLst>
              <a:ext uri="{FF2B5EF4-FFF2-40B4-BE49-F238E27FC236}">
                <a16:creationId xmlns:a16="http://schemas.microsoft.com/office/drawing/2014/main" id="{84157856-EF6F-C942-BBB6-10E2D7141CEF}"/>
              </a:ext>
            </a:extLst>
          </p:cNvPr>
          <p:cNvSpPr>
            <a:spLocks noGrp="1"/>
          </p:cNvSpPr>
          <p:nvPr>
            <p:ph type="sldNum" sz="quarter" idx="12"/>
          </p:nvPr>
        </p:nvSpPr>
        <p:spPr/>
        <p:txBody>
          <a:bodyPr/>
          <a:lstStyle/>
          <a:p>
            <a:pPr defTabSz="685800">
              <a:buClrTx/>
            </a:pPr>
            <a:fld id="{1D2EA5EF-C699-AF4C-BA42-C0A1CAAB713C}" type="slidenum">
              <a:rPr lang="en-US" kern="1200">
                <a:solidFill>
                  <a:srgbClr val="FFFFFF"/>
                </a:solidFill>
                <a:ea typeface="+mn-ea"/>
                <a:cs typeface="+mn-cs"/>
              </a:rPr>
              <a:pPr defTabSz="685800">
                <a:buClrTx/>
              </a:pPr>
              <a:t>3</a:t>
            </a:fld>
            <a:endParaRPr lang="en-US" kern="1200">
              <a:solidFill>
                <a:srgbClr val="FFFFFF"/>
              </a:solidFill>
              <a:ea typeface="+mn-ea"/>
              <a:cs typeface="+mn-cs"/>
            </a:endParaRPr>
          </a:p>
        </p:txBody>
      </p:sp>
    </p:spTree>
    <p:extLst>
      <p:ext uri="{BB962C8B-B14F-4D97-AF65-F5344CB8AC3E}">
        <p14:creationId xmlns:p14="http://schemas.microsoft.com/office/powerpoint/2010/main" val="2393314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6"/>
          <p:cNvSpPr txBox="1">
            <a:spLocks noGrp="1"/>
          </p:cNvSpPr>
          <p:nvPr>
            <p:ph type="title"/>
          </p:nvPr>
        </p:nvSpPr>
        <p:spPr>
          <a:xfrm>
            <a:off x="628706" y="273844"/>
            <a:ext cx="6787800" cy="709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sz="3000">
                <a:latin typeface="Catamaran"/>
                <a:ea typeface="Catamaran"/>
                <a:cs typeface="Catamaran"/>
                <a:sym typeface="Catamaran"/>
              </a:rPr>
              <a:t>Learning Objectives</a:t>
            </a:r>
            <a:endParaRPr sz="3000">
              <a:latin typeface="Catamaran"/>
              <a:ea typeface="Catamaran"/>
              <a:cs typeface="Catamaran"/>
              <a:sym typeface="Catamaran"/>
            </a:endParaRPr>
          </a:p>
        </p:txBody>
      </p:sp>
      <p:sp>
        <p:nvSpPr>
          <p:cNvPr id="280" name="Google Shape;280;p36"/>
          <p:cNvSpPr txBox="1">
            <a:spLocks noGrp="1"/>
          </p:cNvSpPr>
          <p:nvPr>
            <p:ph type="body" idx="1"/>
          </p:nvPr>
        </p:nvSpPr>
        <p:spPr>
          <a:xfrm>
            <a:off x="628650" y="1503876"/>
            <a:ext cx="7886700" cy="2975400"/>
          </a:xfrm>
          <a:prstGeom prst="rect">
            <a:avLst/>
          </a:prstGeom>
        </p:spPr>
        <p:txBody>
          <a:bodyPr spcFirstLastPara="1" wrap="square" lIns="91425" tIns="45700" rIns="91425" bIns="45700" anchor="t" anchorCtr="0">
            <a:normAutofit fontScale="85000" lnSpcReduction="10000"/>
          </a:bodyPr>
          <a:lstStyle/>
          <a:p>
            <a:pPr marL="0" lvl="0" indent="0" algn="l" rtl="0">
              <a:spcBef>
                <a:spcPts val="1000"/>
              </a:spcBef>
              <a:spcAft>
                <a:spcPts val="0"/>
              </a:spcAft>
              <a:buNone/>
            </a:pPr>
            <a:r>
              <a:rPr lang="en-US" sz="2800" dirty="0">
                <a:latin typeface="Catamaran"/>
                <a:ea typeface="Catamaran"/>
                <a:cs typeface="Catamaran"/>
                <a:sym typeface="Catamaran"/>
              </a:rPr>
              <a:t>By the end of this presentation, participants will be able to:</a:t>
            </a:r>
            <a:r>
              <a:rPr lang="en" sz="2800" dirty="0">
                <a:latin typeface="Catamaran"/>
                <a:ea typeface="Catamaran"/>
                <a:cs typeface="Catamaran"/>
                <a:sym typeface="Catamaran"/>
              </a:rPr>
              <a:t>           </a:t>
            </a:r>
            <a:endParaRPr sz="2800" dirty="0">
              <a:latin typeface="Catamaran"/>
              <a:ea typeface="Catamaran"/>
              <a:cs typeface="Catamaran"/>
              <a:sym typeface="Catamaran"/>
            </a:endParaRPr>
          </a:p>
          <a:p>
            <a:pPr marL="0" lvl="0" indent="0" algn="l" rtl="0">
              <a:spcBef>
                <a:spcPts val="1000"/>
              </a:spcBef>
              <a:spcAft>
                <a:spcPts val="0"/>
              </a:spcAft>
              <a:buNone/>
            </a:pPr>
            <a:r>
              <a:rPr lang="en" dirty="0">
                <a:latin typeface="Catamaran"/>
                <a:ea typeface="Catamaran"/>
                <a:cs typeface="Catamaran"/>
                <a:sym typeface="Catamaran"/>
              </a:rPr>
              <a:t>            </a:t>
            </a:r>
            <a:r>
              <a:rPr lang="en" sz="2680" dirty="0">
                <a:latin typeface="Catamaran"/>
                <a:ea typeface="Catamaran"/>
                <a:cs typeface="Catamaran"/>
                <a:sym typeface="Catamaran"/>
              </a:rPr>
              <a:t>Describe STI surveillance data in Arizona</a:t>
            </a:r>
            <a:endParaRPr sz="2680" dirty="0">
              <a:latin typeface="Catamaran"/>
              <a:ea typeface="Catamaran"/>
              <a:cs typeface="Catamaran"/>
              <a:sym typeface="Catamaran"/>
            </a:endParaRPr>
          </a:p>
          <a:p>
            <a:pPr marL="0" lvl="0" indent="0" algn="l" rtl="0">
              <a:spcBef>
                <a:spcPts val="1000"/>
              </a:spcBef>
              <a:spcAft>
                <a:spcPts val="0"/>
              </a:spcAft>
              <a:buNone/>
            </a:pPr>
            <a:endParaRPr lang="en-US" sz="2680" dirty="0">
              <a:latin typeface="Catamaran"/>
              <a:ea typeface="Catamaran"/>
              <a:cs typeface="Catamaran"/>
              <a:sym typeface="Catamaran"/>
            </a:endParaRPr>
          </a:p>
          <a:p>
            <a:pPr marL="0" lvl="0" indent="0" algn="l" rtl="0">
              <a:spcBef>
                <a:spcPts val="1000"/>
              </a:spcBef>
              <a:spcAft>
                <a:spcPts val="0"/>
              </a:spcAft>
              <a:buNone/>
            </a:pPr>
            <a:r>
              <a:rPr lang="en" sz="2680" dirty="0">
                <a:latin typeface="Catamaran"/>
                <a:ea typeface="Catamaran"/>
                <a:cs typeface="Catamaran"/>
                <a:sym typeface="Catamaran"/>
              </a:rPr>
              <a:t>       Explain trends in recent years</a:t>
            </a:r>
            <a:endParaRPr sz="2680" dirty="0">
              <a:latin typeface="Catamaran"/>
              <a:ea typeface="Catamaran"/>
              <a:cs typeface="Catamaran"/>
              <a:sym typeface="Catamaran"/>
            </a:endParaRPr>
          </a:p>
          <a:p>
            <a:pPr marL="0" lvl="0" indent="0" algn="l" rtl="0">
              <a:spcBef>
                <a:spcPts val="1000"/>
              </a:spcBef>
              <a:spcAft>
                <a:spcPts val="0"/>
              </a:spcAft>
              <a:buNone/>
            </a:pPr>
            <a:endParaRPr sz="2680" dirty="0">
              <a:latin typeface="Catamaran"/>
              <a:ea typeface="Catamaran"/>
              <a:cs typeface="Catamaran"/>
              <a:sym typeface="Catamaran"/>
            </a:endParaRPr>
          </a:p>
          <a:p>
            <a:pPr marL="0" lvl="0" indent="0" algn="l" rtl="0">
              <a:spcBef>
                <a:spcPts val="1000"/>
              </a:spcBef>
              <a:spcAft>
                <a:spcPts val="0"/>
              </a:spcAft>
              <a:buNone/>
            </a:pPr>
            <a:r>
              <a:rPr lang="en" sz="2680" dirty="0">
                <a:latin typeface="Catamaran"/>
                <a:ea typeface="Catamaran"/>
                <a:cs typeface="Catamaran"/>
                <a:sym typeface="Catamaran"/>
              </a:rPr>
              <a:t>       Describe the landscape of congenital syphilis</a:t>
            </a:r>
            <a:endParaRPr sz="2680" dirty="0">
              <a:latin typeface="Catamaran"/>
              <a:ea typeface="Catamaran"/>
              <a:cs typeface="Catamaran"/>
              <a:sym typeface="Catamaran"/>
            </a:endParaRPr>
          </a:p>
          <a:p>
            <a:pPr marL="0" lvl="0" indent="0" algn="l" rtl="0">
              <a:spcBef>
                <a:spcPts val="1000"/>
              </a:spcBef>
              <a:spcAft>
                <a:spcPts val="0"/>
              </a:spcAft>
              <a:buNone/>
            </a:pPr>
            <a:r>
              <a:rPr lang="en" sz="2000" dirty="0">
                <a:latin typeface="Catamaran"/>
                <a:ea typeface="Catamaran"/>
                <a:cs typeface="Catamaran"/>
                <a:sym typeface="Catamaran"/>
              </a:rPr>
              <a:t>   	   </a:t>
            </a:r>
            <a:endParaRPr sz="2000" dirty="0">
              <a:latin typeface="Catamaran"/>
              <a:ea typeface="Catamaran"/>
              <a:cs typeface="Catamaran"/>
              <a:sym typeface="Catamaran"/>
            </a:endParaRPr>
          </a:p>
        </p:txBody>
      </p:sp>
      <p:pic>
        <p:nvPicPr>
          <p:cNvPr id="281" name="Google Shape;281;p3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89313" y="2787265"/>
            <a:ext cx="402525" cy="408615"/>
          </a:xfrm>
          <a:prstGeom prst="rect">
            <a:avLst/>
          </a:prstGeom>
          <a:noFill/>
          <a:ln>
            <a:noFill/>
          </a:ln>
        </p:spPr>
      </p:pic>
      <p:pic>
        <p:nvPicPr>
          <p:cNvPr id="282" name="Google Shape;282;p3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28650" y="2013445"/>
            <a:ext cx="323850" cy="323850"/>
          </a:xfrm>
          <a:prstGeom prst="rect">
            <a:avLst/>
          </a:prstGeom>
          <a:noFill/>
          <a:ln>
            <a:noFill/>
          </a:ln>
        </p:spPr>
      </p:pic>
      <p:pic>
        <p:nvPicPr>
          <p:cNvPr id="283" name="Google Shape;283;p36">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28700" y="3645850"/>
            <a:ext cx="402525" cy="402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7"/>
          <p:cNvSpPr txBox="1">
            <a:spLocks noGrp="1"/>
          </p:cNvSpPr>
          <p:nvPr>
            <p:ph type="title"/>
          </p:nvPr>
        </p:nvSpPr>
        <p:spPr>
          <a:xfrm>
            <a:off x="628650" y="480323"/>
            <a:ext cx="7886700" cy="5445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 dirty="0">
                <a:latin typeface="Catamaran"/>
                <a:ea typeface="Catamaran"/>
                <a:cs typeface="Catamaran"/>
                <a:sym typeface="Catamaran"/>
              </a:rPr>
              <a:t>STIs Increasing in Arizona</a:t>
            </a:r>
            <a:endParaRPr dirty="0">
              <a:latin typeface="Catamaran"/>
              <a:ea typeface="Catamaran"/>
              <a:cs typeface="Catamaran"/>
              <a:sym typeface="Catamaran"/>
            </a:endParaRPr>
          </a:p>
        </p:txBody>
      </p:sp>
      <p:sp>
        <p:nvSpPr>
          <p:cNvPr id="290" name="Google Shape;290;p37"/>
          <p:cNvSpPr txBox="1"/>
          <p:nvPr/>
        </p:nvSpPr>
        <p:spPr>
          <a:xfrm>
            <a:off x="981825" y="1040667"/>
            <a:ext cx="7026300" cy="3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4"/>
                </a:solidFill>
                <a:latin typeface="Catamaran"/>
                <a:ea typeface="Catamaran"/>
                <a:cs typeface="Catamaran"/>
                <a:sym typeface="Catamaran"/>
              </a:rPr>
              <a:t>Reported STI cases have increased </a:t>
            </a:r>
            <a:r>
              <a:rPr lang="en" b="1">
                <a:solidFill>
                  <a:srgbClr val="47546A"/>
                </a:solidFill>
                <a:latin typeface="Catamaran"/>
                <a:ea typeface="Catamaran"/>
                <a:cs typeface="Catamaran"/>
                <a:sym typeface="Catamaran"/>
              </a:rPr>
              <a:t>47%</a:t>
            </a:r>
            <a:r>
              <a:rPr lang="en">
                <a:solidFill>
                  <a:schemeClr val="accent4"/>
                </a:solidFill>
                <a:latin typeface="Catamaran"/>
                <a:ea typeface="Catamaran"/>
                <a:cs typeface="Catamaran"/>
                <a:sym typeface="Catamaran"/>
              </a:rPr>
              <a:t> since 2014.</a:t>
            </a:r>
            <a:endParaRPr>
              <a:solidFill>
                <a:schemeClr val="accent4"/>
              </a:solidFill>
              <a:latin typeface="Catamaran"/>
              <a:ea typeface="Catamaran"/>
              <a:cs typeface="Catamaran"/>
              <a:sym typeface="Catamaran"/>
            </a:endParaRPr>
          </a:p>
        </p:txBody>
      </p:sp>
      <p:pic>
        <p:nvPicPr>
          <p:cNvPr id="289" name="Google Shape;289;p37" descr="A bar graph of the reported STI cases from 2014 to 2023, there is a gradual increase with a dip in 2020 and increase in 2021. "/>
          <p:cNvPicPr preferRelativeResize="0"/>
          <p:nvPr/>
        </p:nvPicPr>
        <p:blipFill>
          <a:blip r:embed="rId3">
            <a:alphaModFix/>
          </a:blip>
          <a:stretch>
            <a:fillRect/>
          </a:stretch>
        </p:blipFill>
        <p:spPr>
          <a:xfrm>
            <a:off x="842625" y="1386525"/>
            <a:ext cx="7458751" cy="3529325"/>
          </a:xfrm>
          <a:prstGeom prst="rect">
            <a:avLst/>
          </a:prstGeom>
          <a:noFill/>
          <a:ln>
            <a:noFill/>
          </a:ln>
        </p:spPr>
      </p:pic>
      <p:sp>
        <p:nvSpPr>
          <p:cNvPr id="292" name="Google Shape;292;p37"/>
          <p:cNvSpPr txBox="1"/>
          <p:nvPr/>
        </p:nvSpPr>
        <p:spPr>
          <a:xfrm>
            <a:off x="0" y="4915850"/>
            <a:ext cx="5747700" cy="37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a:solidFill>
                  <a:srgbClr val="9E9E9E"/>
                </a:solidFill>
              </a:rPr>
              <a:t>2023 data are preliminary at this time and subject to change.</a:t>
            </a:r>
            <a:endParaRPr sz="800" i="1">
              <a:solidFill>
                <a:srgbClr val="9E9E9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8"/>
          <p:cNvSpPr txBox="1">
            <a:spLocks noGrp="1"/>
          </p:cNvSpPr>
          <p:nvPr>
            <p:ph type="title"/>
          </p:nvPr>
        </p:nvSpPr>
        <p:spPr>
          <a:xfrm>
            <a:off x="628650" y="489376"/>
            <a:ext cx="7886700" cy="5445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 dirty="0">
                <a:latin typeface="Catamaran"/>
                <a:ea typeface="Catamaran"/>
                <a:cs typeface="Catamaran"/>
                <a:sym typeface="Catamaran"/>
              </a:rPr>
              <a:t>Chlamydia Rates</a:t>
            </a:r>
            <a:endParaRPr dirty="0">
              <a:latin typeface="Catamaran"/>
              <a:ea typeface="Catamaran"/>
              <a:cs typeface="Catamaran"/>
              <a:sym typeface="Catamaran"/>
            </a:endParaRPr>
          </a:p>
        </p:txBody>
      </p:sp>
      <p:sp>
        <p:nvSpPr>
          <p:cNvPr id="300" name="Google Shape;300;p38"/>
          <p:cNvSpPr txBox="1"/>
          <p:nvPr/>
        </p:nvSpPr>
        <p:spPr>
          <a:xfrm>
            <a:off x="446850" y="1034596"/>
            <a:ext cx="3616500" cy="54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777F5F"/>
                </a:solidFill>
                <a:latin typeface="Catamaran"/>
                <a:ea typeface="Catamaran"/>
                <a:cs typeface="Catamaran"/>
                <a:sym typeface="Catamaran"/>
              </a:rPr>
              <a:t>Chlamydia</a:t>
            </a:r>
            <a:r>
              <a:rPr lang="en" dirty="0">
                <a:solidFill>
                  <a:srgbClr val="777F5F"/>
                </a:solidFill>
                <a:latin typeface="Catamaran"/>
                <a:ea typeface="Catamaran"/>
                <a:cs typeface="Catamaran"/>
                <a:sym typeface="Catamaran"/>
              </a:rPr>
              <a:t> </a:t>
            </a:r>
            <a:r>
              <a:rPr lang="en" dirty="0">
                <a:solidFill>
                  <a:schemeClr val="accent4"/>
                </a:solidFill>
                <a:latin typeface="Catamaran"/>
                <a:ea typeface="Catamaran"/>
                <a:cs typeface="Catamaran"/>
                <a:sym typeface="Catamaran"/>
              </a:rPr>
              <a:t>rates have varied over the last 5 years.</a:t>
            </a:r>
            <a:endParaRPr dirty="0">
              <a:solidFill>
                <a:schemeClr val="accent4"/>
              </a:solidFill>
              <a:latin typeface="Catamaran"/>
              <a:ea typeface="Catamaran"/>
              <a:cs typeface="Catamaran"/>
              <a:sym typeface="Catamaran"/>
            </a:endParaRPr>
          </a:p>
        </p:txBody>
      </p:sp>
      <p:pic>
        <p:nvPicPr>
          <p:cNvPr id="299" name="Google Shape;299;p38" descr="A dot plot showing the Chlamydia rates over the last 5 years. There is a green circle that shows the chlamydia rate for each year.">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310280" y="1547075"/>
            <a:ext cx="3547775" cy="3385450"/>
          </a:xfrm>
          <a:prstGeom prst="rect">
            <a:avLst/>
          </a:prstGeom>
          <a:noFill/>
          <a:ln>
            <a:noFill/>
          </a:ln>
        </p:spPr>
      </p:pic>
      <p:sp>
        <p:nvSpPr>
          <p:cNvPr id="302" name="Google Shape;302;p38"/>
          <p:cNvSpPr txBox="1"/>
          <p:nvPr/>
        </p:nvSpPr>
        <p:spPr>
          <a:xfrm>
            <a:off x="0" y="4910275"/>
            <a:ext cx="5747700" cy="37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dirty="0">
                <a:solidFill>
                  <a:srgbClr val="9E9E9E"/>
                </a:solidFill>
              </a:rPr>
              <a:t>2023 data are preliminary at this time and subject to change.</a:t>
            </a:r>
            <a:endParaRPr sz="800" i="1" dirty="0">
              <a:solidFill>
                <a:srgbClr val="9E9E9E"/>
              </a:solidFill>
            </a:endParaRPr>
          </a:p>
        </p:txBody>
      </p:sp>
      <p:sp>
        <p:nvSpPr>
          <p:cNvPr id="301" name="Google Shape;301;p38"/>
          <p:cNvSpPr txBox="1"/>
          <p:nvPr/>
        </p:nvSpPr>
        <p:spPr>
          <a:xfrm>
            <a:off x="5231525" y="1024825"/>
            <a:ext cx="3127500" cy="54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777F5F"/>
                </a:solidFill>
                <a:latin typeface="Catamaran"/>
                <a:ea typeface="Catamaran"/>
                <a:cs typeface="Catamaran"/>
                <a:sym typeface="Catamaran"/>
              </a:rPr>
              <a:t>Apache </a:t>
            </a:r>
            <a:r>
              <a:rPr lang="en" dirty="0">
                <a:solidFill>
                  <a:schemeClr val="accent4"/>
                </a:solidFill>
                <a:latin typeface="Catamaran"/>
                <a:ea typeface="Catamaran"/>
                <a:cs typeface="Catamaran"/>
                <a:sym typeface="Catamaran"/>
              </a:rPr>
              <a:t>and</a:t>
            </a:r>
            <a:r>
              <a:rPr lang="en" b="1" dirty="0">
                <a:solidFill>
                  <a:srgbClr val="777F5F"/>
                </a:solidFill>
                <a:latin typeface="Catamaran"/>
                <a:ea typeface="Catamaran"/>
                <a:cs typeface="Catamaran"/>
                <a:sym typeface="Catamaran"/>
              </a:rPr>
              <a:t> Navajo </a:t>
            </a:r>
            <a:r>
              <a:rPr lang="en" dirty="0">
                <a:solidFill>
                  <a:schemeClr val="accent4"/>
                </a:solidFill>
                <a:latin typeface="Catamaran"/>
                <a:ea typeface="Catamaran"/>
                <a:cs typeface="Catamaran"/>
                <a:sym typeface="Catamaran"/>
              </a:rPr>
              <a:t>counties reported the highest rates of chlamydia in 2023.</a:t>
            </a:r>
            <a:endParaRPr dirty="0">
              <a:solidFill>
                <a:schemeClr val="accent4"/>
              </a:solidFill>
              <a:latin typeface="Catamaran"/>
              <a:ea typeface="Catamaran"/>
              <a:cs typeface="Catamaran"/>
              <a:sym typeface="Catamaran"/>
            </a:endParaRPr>
          </a:p>
        </p:txBody>
      </p:sp>
      <p:pic>
        <p:nvPicPr>
          <p:cNvPr id="298" name="Google Shape;298;p38" descr="A map of Arizona with the counties outlined. Some counties are shaded darker to represent higher chlamydia rates. "/>
          <p:cNvPicPr preferRelativeResize="0"/>
          <p:nvPr/>
        </p:nvPicPr>
        <p:blipFill rotWithShape="1">
          <a:blip r:embed="rId4">
            <a:alphaModFix/>
          </a:blip>
          <a:srcRect l="17003" t="12169" r="26149" b="7926"/>
          <a:stretch/>
        </p:blipFill>
        <p:spPr>
          <a:xfrm>
            <a:off x="5184843" y="1569325"/>
            <a:ext cx="3127455" cy="3539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9"/>
          <p:cNvSpPr txBox="1">
            <a:spLocks noGrp="1"/>
          </p:cNvSpPr>
          <p:nvPr>
            <p:ph type="title"/>
          </p:nvPr>
        </p:nvSpPr>
        <p:spPr>
          <a:xfrm>
            <a:off x="628650" y="480323"/>
            <a:ext cx="7886700" cy="5445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 dirty="0">
                <a:latin typeface="Catamaran"/>
                <a:ea typeface="Catamaran"/>
                <a:cs typeface="Catamaran"/>
                <a:sym typeface="Catamaran"/>
              </a:rPr>
              <a:t>Gonorrhea Rates</a:t>
            </a:r>
            <a:endParaRPr dirty="0">
              <a:latin typeface="Catamaran"/>
              <a:ea typeface="Catamaran"/>
              <a:cs typeface="Catamaran"/>
              <a:sym typeface="Catamaran"/>
            </a:endParaRPr>
          </a:p>
        </p:txBody>
      </p:sp>
      <p:sp>
        <p:nvSpPr>
          <p:cNvPr id="308" name="Google Shape;308;p39"/>
          <p:cNvSpPr txBox="1"/>
          <p:nvPr/>
        </p:nvSpPr>
        <p:spPr>
          <a:xfrm>
            <a:off x="514299" y="1058700"/>
            <a:ext cx="3720600" cy="54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7546A"/>
                </a:solidFill>
                <a:latin typeface="Catamaran"/>
                <a:ea typeface="Catamaran"/>
                <a:cs typeface="Catamaran"/>
                <a:sym typeface="Catamaran"/>
              </a:rPr>
              <a:t>Gonorrhea</a:t>
            </a:r>
            <a:r>
              <a:rPr lang="en">
                <a:solidFill>
                  <a:srgbClr val="777F5F"/>
                </a:solidFill>
                <a:latin typeface="Catamaran"/>
                <a:ea typeface="Catamaran"/>
                <a:cs typeface="Catamaran"/>
                <a:sym typeface="Catamaran"/>
              </a:rPr>
              <a:t> </a:t>
            </a:r>
            <a:r>
              <a:rPr lang="en">
                <a:solidFill>
                  <a:schemeClr val="accent4"/>
                </a:solidFill>
                <a:latin typeface="Catamaran"/>
                <a:ea typeface="Catamaran"/>
                <a:cs typeface="Catamaran"/>
                <a:sym typeface="Catamaran"/>
              </a:rPr>
              <a:t>rates have </a:t>
            </a:r>
            <a:r>
              <a:rPr lang="en" b="1">
                <a:solidFill>
                  <a:srgbClr val="47546A"/>
                </a:solidFill>
                <a:latin typeface="Catamaran"/>
                <a:ea typeface="Catamaran"/>
                <a:cs typeface="Catamaran"/>
                <a:sym typeface="Catamaran"/>
              </a:rPr>
              <a:t>decreased 32%</a:t>
            </a:r>
            <a:r>
              <a:rPr lang="en">
                <a:solidFill>
                  <a:schemeClr val="accent4"/>
                </a:solidFill>
                <a:latin typeface="Catamaran"/>
                <a:ea typeface="Catamaran"/>
                <a:cs typeface="Catamaran"/>
                <a:sym typeface="Catamaran"/>
              </a:rPr>
              <a:t> since 2021.</a:t>
            </a:r>
            <a:endParaRPr>
              <a:solidFill>
                <a:schemeClr val="accent4"/>
              </a:solidFill>
              <a:latin typeface="Catamaran"/>
              <a:ea typeface="Catamaran"/>
              <a:cs typeface="Catamaran"/>
              <a:sym typeface="Catamaran"/>
            </a:endParaRPr>
          </a:p>
        </p:txBody>
      </p:sp>
      <p:sp>
        <p:nvSpPr>
          <p:cNvPr id="309" name="Google Shape;309;p39"/>
          <p:cNvSpPr txBox="1"/>
          <p:nvPr/>
        </p:nvSpPr>
        <p:spPr>
          <a:xfrm>
            <a:off x="4980175" y="1024825"/>
            <a:ext cx="3755100" cy="54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7546A"/>
                </a:solidFill>
                <a:latin typeface="Catamaran"/>
                <a:ea typeface="Catamaran"/>
                <a:cs typeface="Catamaran"/>
                <a:sym typeface="Catamaran"/>
              </a:rPr>
              <a:t>Navajo, Apache,</a:t>
            </a:r>
            <a:r>
              <a:rPr lang="en" b="1">
                <a:solidFill>
                  <a:srgbClr val="777F5F"/>
                </a:solidFill>
                <a:latin typeface="Catamaran"/>
                <a:ea typeface="Catamaran"/>
                <a:cs typeface="Catamaran"/>
                <a:sym typeface="Catamaran"/>
              </a:rPr>
              <a:t> </a:t>
            </a:r>
            <a:r>
              <a:rPr lang="en">
                <a:solidFill>
                  <a:schemeClr val="accent4"/>
                </a:solidFill>
                <a:latin typeface="Catamaran"/>
                <a:ea typeface="Catamaran"/>
                <a:cs typeface="Catamaran"/>
                <a:sym typeface="Catamaran"/>
              </a:rPr>
              <a:t>and</a:t>
            </a:r>
            <a:r>
              <a:rPr lang="en" b="1">
                <a:solidFill>
                  <a:srgbClr val="777F5F"/>
                </a:solidFill>
                <a:latin typeface="Catamaran"/>
                <a:ea typeface="Catamaran"/>
                <a:cs typeface="Catamaran"/>
                <a:sym typeface="Catamaran"/>
              </a:rPr>
              <a:t> </a:t>
            </a:r>
            <a:r>
              <a:rPr lang="en" b="1">
                <a:solidFill>
                  <a:srgbClr val="47546A"/>
                </a:solidFill>
                <a:latin typeface="Catamaran"/>
                <a:ea typeface="Catamaran"/>
                <a:cs typeface="Catamaran"/>
                <a:sym typeface="Catamaran"/>
              </a:rPr>
              <a:t>Maricopa </a:t>
            </a:r>
            <a:r>
              <a:rPr lang="en">
                <a:solidFill>
                  <a:schemeClr val="accent4"/>
                </a:solidFill>
                <a:latin typeface="Catamaran"/>
                <a:ea typeface="Catamaran"/>
                <a:cs typeface="Catamaran"/>
                <a:sym typeface="Catamaran"/>
              </a:rPr>
              <a:t>counties reported the highest rates of gonorrhea in 2023.</a:t>
            </a:r>
            <a:endParaRPr>
              <a:solidFill>
                <a:schemeClr val="accent4"/>
              </a:solidFill>
              <a:latin typeface="Catamaran"/>
              <a:ea typeface="Catamaran"/>
              <a:cs typeface="Catamaran"/>
              <a:sym typeface="Catamaran"/>
            </a:endParaRPr>
          </a:p>
        </p:txBody>
      </p:sp>
      <p:pic>
        <p:nvPicPr>
          <p:cNvPr id="310" name="Google Shape;310;p39" descr="A dot plot showing the Gonorrhea rates over the last 5 years. There is a blue circle that shows the gonorrhea rate for each year."/>
          <p:cNvPicPr preferRelativeResize="0"/>
          <p:nvPr/>
        </p:nvPicPr>
        <p:blipFill>
          <a:blip r:embed="rId3">
            <a:alphaModFix/>
          </a:blip>
          <a:stretch>
            <a:fillRect/>
          </a:stretch>
        </p:blipFill>
        <p:spPr>
          <a:xfrm>
            <a:off x="378750" y="1569325"/>
            <a:ext cx="3645925" cy="3347850"/>
          </a:xfrm>
          <a:prstGeom prst="rect">
            <a:avLst/>
          </a:prstGeom>
          <a:noFill/>
          <a:ln>
            <a:noFill/>
          </a:ln>
        </p:spPr>
      </p:pic>
      <p:pic>
        <p:nvPicPr>
          <p:cNvPr id="311" name="Google Shape;311;p39" descr="A map of Arizona with the counties outlined. Some counties are shaded darker to represent higher gonorrhea rates. "/>
          <p:cNvPicPr preferRelativeResize="0"/>
          <p:nvPr/>
        </p:nvPicPr>
        <p:blipFill rotWithShape="1">
          <a:blip r:embed="rId4">
            <a:alphaModFix/>
          </a:blip>
          <a:srcRect l="18501" t="12517" r="27082" b="9345"/>
          <a:stretch/>
        </p:blipFill>
        <p:spPr>
          <a:xfrm>
            <a:off x="5225544" y="1569325"/>
            <a:ext cx="2987556" cy="3508074"/>
          </a:xfrm>
          <a:prstGeom prst="rect">
            <a:avLst/>
          </a:prstGeom>
          <a:noFill/>
          <a:ln>
            <a:noFill/>
          </a:ln>
        </p:spPr>
      </p:pic>
      <p:sp>
        <p:nvSpPr>
          <p:cNvPr id="312" name="Google Shape;312;p39"/>
          <p:cNvSpPr txBox="1"/>
          <p:nvPr/>
        </p:nvSpPr>
        <p:spPr>
          <a:xfrm>
            <a:off x="0" y="4917175"/>
            <a:ext cx="5747700" cy="37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a:solidFill>
                  <a:srgbClr val="9E9E9E"/>
                </a:solidFill>
              </a:rPr>
              <a:t>2023 data are preliminary at this time and subject to change.</a:t>
            </a:r>
            <a:endParaRPr sz="800" i="1">
              <a:solidFill>
                <a:srgbClr val="9E9E9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0"/>
          <p:cNvSpPr txBox="1">
            <a:spLocks noGrp="1"/>
          </p:cNvSpPr>
          <p:nvPr>
            <p:ph type="title"/>
          </p:nvPr>
        </p:nvSpPr>
        <p:spPr>
          <a:xfrm>
            <a:off x="628650" y="480323"/>
            <a:ext cx="7886700" cy="5445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 dirty="0">
                <a:latin typeface="Catamaran"/>
                <a:ea typeface="Catamaran"/>
                <a:cs typeface="Catamaran"/>
                <a:sym typeface="Catamaran"/>
              </a:rPr>
              <a:t>Chlamydia &amp; Gonorrhea</a:t>
            </a:r>
            <a:endParaRPr dirty="0">
              <a:latin typeface="Catamaran"/>
              <a:ea typeface="Catamaran"/>
              <a:cs typeface="Catamaran"/>
              <a:sym typeface="Catamaran"/>
            </a:endParaRPr>
          </a:p>
        </p:txBody>
      </p:sp>
      <p:sp>
        <p:nvSpPr>
          <p:cNvPr id="318" name="Google Shape;318;p40"/>
          <p:cNvSpPr txBox="1"/>
          <p:nvPr/>
        </p:nvSpPr>
        <p:spPr>
          <a:xfrm>
            <a:off x="519900" y="986725"/>
            <a:ext cx="3617700" cy="54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777F5F"/>
                </a:solidFill>
                <a:latin typeface="Catamaran"/>
                <a:ea typeface="Catamaran"/>
                <a:cs typeface="Catamaran"/>
                <a:sym typeface="Catamaran"/>
              </a:rPr>
              <a:t>Chlamydia</a:t>
            </a:r>
            <a:r>
              <a:rPr lang="en">
                <a:solidFill>
                  <a:srgbClr val="777F5F"/>
                </a:solidFill>
                <a:latin typeface="Catamaran"/>
                <a:ea typeface="Catamaran"/>
                <a:cs typeface="Catamaran"/>
                <a:sym typeface="Catamaran"/>
              </a:rPr>
              <a:t> </a:t>
            </a:r>
            <a:r>
              <a:rPr lang="en">
                <a:solidFill>
                  <a:schemeClr val="accent4"/>
                </a:solidFill>
                <a:latin typeface="Catamaran"/>
                <a:ea typeface="Catamaran"/>
                <a:cs typeface="Catamaran"/>
                <a:sym typeface="Catamaran"/>
              </a:rPr>
              <a:t>is most commonly reported among </a:t>
            </a:r>
            <a:r>
              <a:rPr lang="en" b="1">
                <a:solidFill>
                  <a:srgbClr val="777F5F"/>
                </a:solidFill>
                <a:latin typeface="Catamaran"/>
                <a:ea typeface="Catamaran"/>
                <a:cs typeface="Catamaran"/>
                <a:sym typeface="Catamaran"/>
              </a:rPr>
              <a:t>females aged 20-24</a:t>
            </a:r>
            <a:r>
              <a:rPr lang="en">
                <a:solidFill>
                  <a:schemeClr val="accent4"/>
                </a:solidFill>
                <a:latin typeface="Catamaran"/>
                <a:ea typeface="Catamaran"/>
                <a:cs typeface="Catamaran"/>
                <a:sym typeface="Catamaran"/>
              </a:rPr>
              <a:t>.</a:t>
            </a:r>
            <a:endParaRPr>
              <a:solidFill>
                <a:schemeClr val="accent4"/>
              </a:solidFill>
              <a:latin typeface="Catamaran"/>
              <a:ea typeface="Catamaran"/>
              <a:cs typeface="Catamaran"/>
              <a:sym typeface="Catamaran"/>
            </a:endParaRPr>
          </a:p>
        </p:txBody>
      </p:sp>
      <p:sp>
        <p:nvSpPr>
          <p:cNvPr id="319" name="Google Shape;319;p40"/>
          <p:cNvSpPr txBox="1"/>
          <p:nvPr/>
        </p:nvSpPr>
        <p:spPr>
          <a:xfrm>
            <a:off x="4993725" y="961525"/>
            <a:ext cx="3750600" cy="59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7546A"/>
                </a:solidFill>
                <a:latin typeface="Catamaran"/>
                <a:ea typeface="Catamaran"/>
                <a:cs typeface="Catamaran"/>
                <a:sym typeface="Catamaran"/>
              </a:rPr>
              <a:t>Gonorrhea</a:t>
            </a:r>
            <a:r>
              <a:rPr lang="en">
                <a:solidFill>
                  <a:schemeClr val="accent4"/>
                </a:solidFill>
                <a:latin typeface="Catamaran"/>
                <a:ea typeface="Catamaran"/>
                <a:cs typeface="Catamaran"/>
                <a:sym typeface="Catamaran"/>
              </a:rPr>
              <a:t> is most commonly reported among</a:t>
            </a:r>
            <a:r>
              <a:rPr lang="en">
                <a:solidFill>
                  <a:srgbClr val="47546A"/>
                </a:solidFill>
                <a:latin typeface="Catamaran"/>
                <a:ea typeface="Catamaran"/>
                <a:cs typeface="Catamaran"/>
                <a:sym typeface="Catamaran"/>
              </a:rPr>
              <a:t> </a:t>
            </a:r>
            <a:r>
              <a:rPr lang="en" b="1">
                <a:solidFill>
                  <a:srgbClr val="47546A"/>
                </a:solidFill>
                <a:latin typeface="Catamaran"/>
                <a:ea typeface="Catamaran"/>
                <a:cs typeface="Catamaran"/>
                <a:sym typeface="Catamaran"/>
              </a:rPr>
              <a:t>males aged 20-24.</a:t>
            </a:r>
            <a:endParaRPr b="1">
              <a:solidFill>
                <a:srgbClr val="47546A"/>
              </a:solidFill>
              <a:latin typeface="Catamaran"/>
              <a:ea typeface="Catamaran"/>
              <a:cs typeface="Catamaran"/>
              <a:sym typeface="Catamaran"/>
            </a:endParaRPr>
          </a:p>
        </p:txBody>
      </p:sp>
      <p:pic>
        <p:nvPicPr>
          <p:cNvPr id="321" name="Google Shape;321;p40" descr="A diverging bar graph for Chlamydia comparing the ages from 15-55 plus of cases among men versus women withing the same age group."/>
          <p:cNvPicPr preferRelativeResize="0"/>
          <p:nvPr/>
        </p:nvPicPr>
        <p:blipFill>
          <a:blip r:embed="rId3">
            <a:alphaModFix/>
          </a:blip>
          <a:stretch>
            <a:fillRect/>
          </a:stretch>
        </p:blipFill>
        <p:spPr>
          <a:xfrm>
            <a:off x="237013" y="1569313"/>
            <a:ext cx="3805723" cy="3258137"/>
          </a:xfrm>
          <a:prstGeom prst="rect">
            <a:avLst/>
          </a:prstGeom>
          <a:noFill/>
          <a:ln>
            <a:noFill/>
          </a:ln>
        </p:spPr>
      </p:pic>
      <p:pic>
        <p:nvPicPr>
          <p:cNvPr id="320" name="Google Shape;320;p40" descr="A diverging bar graph for Gonorrhea comparing the ages from 15-55 plus of cases among men versus women withing the same age group."/>
          <p:cNvPicPr preferRelativeResize="0"/>
          <p:nvPr/>
        </p:nvPicPr>
        <p:blipFill>
          <a:blip r:embed="rId4">
            <a:alphaModFix/>
          </a:blip>
          <a:stretch>
            <a:fillRect/>
          </a:stretch>
        </p:blipFill>
        <p:spPr>
          <a:xfrm>
            <a:off x="5027463" y="1569313"/>
            <a:ext cx="3810272" cy="3258125"/>
          </a:xfrm>
          <a:prstGeom prst="rect">
            <a:avLst/>
          </a:prstGeom>
          <a:noFill/>
          <a:ln>
            <a:noFill/>
          </a:ln>
        </p:spPr>
      </p:pic>
      <p:sp>
        <p:nvSpPr>
          <p:cNvPr id="322" name="Google Shape;322;p40"/>
          <p:cNvSpPr txBox="1"/>
          <p:nvPr/>
        </p:nvSpPr>
        <p:spPr>
          <a:xfrm>
            <a:off x="1405338" y="4662675"/>
            <a:ext cx="1748700" cy="359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300" b="1">
                <a:solidFill>
                  <a:srgbClr val="777F5E"/>
                </a:solidFill>
                <a:latin typeface="Catamaran"/>
                <a:ea typeface="Catamaran"/>
                <a:cs typeface="Catamaran"/>
                <a:sym typeface="Catamaran"/>
              </a:rPr>
              <a:t>Male | </a:t>
            </a:r>
            <a:r>
              <a:rPr lang="en" sz="1300" b="1">
                <a:solidFill>
                  <a:srgbClr val="E0E1DD"/>
                </a:solidFill>
                <a:latin typeface="Catamaran"/>
                <a:ea typeface="Catamaran"/>
                <a:cs typeface="Catamaran"/>
                <a:sym typeface="Catamaran"/>
              </a:rPr>
              <a:t>Female</a:t>
            </a:r>
            <a:endParaRPr sz="1300" b="1">
              <a:solidFill>
                <a:srgbClr val="E0E1DD"/>
              </a:solidFill>
              <a:latin typeface="Catamaran"/>
              <a:ea typeface="Catamaran"/>
              <a:cs typeface="Catamaran"/>
              <a:sym typeface="Catamaran"/>
            </a:endParaRPr>
          </a:p>
          <a:p>
            <a:pPr marL="0" lvl="0" indent="0" algn="l" rtl="0">
              <a:spcBef>
                <a:spcPts val="0"/>
              </a:spcBef>
              <a:spcAft>
                <a:spcPts val="0"/>
              </a:spcAft>
              <a:buNone/>
            </a:pPr>
            <a:endParaRPr sz="900">
              <a:latin typeface="Catamaran"/>
              <a:ea typeface="Catamaran"/>
              <a:cs typeface="Catamaran"/>
              <a:sym typeface="Catamaran"/>
            </a:endParaRPr>
          </a:p>
        </p:txBody>
      </p:sp>
      <p:sp>
        <p:nvSpPr>
          <p:cNvPr id="323" name="Google Shape;323;p40"/>
          <p:cNvSpPr txBox="1"/>
          <p:nvPr/>
        </p:nvSpPr>
        <p:spPr>
          <a:xfrm>
            <a:off x="6331963" y="4718775"/>
            <a:ext cx="1406700" cy="246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300" b="1">
                <a:solidFill>
                  <a:srgbClr val="47546A"/>
                </a:solidFill>
                <a:latin typeface="Catamaran"/>
                <a:ea typeface="Catamaran"/>
                <a:cs typeface="Catamaran"/>
                <a:sym typeface="Catamaran"/>
              </a:rPr>
              <a:t>Male |</a:t>
            </a:r>
            <a:r>
              <a:rPr lang="en" sz="1300" b="1">
                <a:solidFill>
                  <a:srgbClr val="777F5E"/>
                </a:solidFill>
                <a:latin typeface="Catamaran"/>
                <a:ea typeface="Catamaran"/>
                <a:cs typeface="Catamaran"/>
                <a:sym typeface="Catamaran"/>
              </a:rPr>
              <a:t> </a:t>
            </a:r>
            <a:r>
              <a:rPr lang="en" sz="1300" b="1">
                <a:solidFill>
                  <a:srgbClr val="E0E1DD"/>
                </a:solidFill>
                <a:latin typeface="Catamaran"/>
                <a:ea typeface="Catamaran"/>
                <a:cs typeface="Catamaran"/>
                <a:sym typeface="Catamaran"/>
              </a:rPr>
              <a:t>Female</a:t>
            </a:r>
            <a:endParaRPr sz="900">
              <a:latin typeface="Catamaran"/>
              <a:ea typeface="Catamaran"/>
              <a:cs typeface="Catamaran"/>
              <a:sym typeface="Catamaran"/>
            </a:endParaRPr>
          </a:p>
        </p:txBody>
      </p:sp>
      <p:sp>
        <p:nvSpPr>
          <p:cNvPr id="324" name="Google Shape;324;p40"/>
          <p:cNvSpPr txBox="1"/>
          <p:nvPr/>
        </p:nvSpPr>
        <p:spPr>
          <a:xfrm>
            <a:off x="0" y="4896600"/>
            <a:ext cx="3328800" cy="24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a:solidFill>
                  <a:srgbClr val="9E9E9E"/>
                </a:solidFill>
              </a:rPr>
              <a:t>2023 data are preliminary at this time and subject to change.</a:t>
            </a:r>
            <a:endParaRPr sz="800" i="1">
              <a:solidFill>
                <a:srgbClr val="9E9E9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1"/>
          <p:cNvSpPr txBox="1">
            <a:spLocks noGrp="1"/>
          </p:cNvSpPr>
          <p:nvPr>
            <p:ph type="title"/>
          </p:nvPr>
        </p:nvSpPr>
        <p:spPr>
          <a:xfrm>
            <a:off x="628650" y="480323"/>
            <a:ext cx="7886700" cy="5445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
                <a:latin typeface="Catamaran"/>
                <a:ea typeface="Catamaran"/>
                <a:cs typeface="Catamaran"/>
                <a:sym typeface="Catamaran"/>
              </a:rPr>
              <a:t>Adult Syphilis Rates</a:t>
            </a:r>
            <a:endParaRPr>
              <a:latin typeface="Catamaran"/>
              <a:ea typeface="Catamaran"/>
              <a:cs typeface="Catamaran"/>
              <a:sym typeface="Catamaran"/>
            </a:endParaRPr>
          </a:p>
        </p:txBody>
      </p:sp>
      <p:sp>
        <p:nvSpPr>
          <p:cNvPr id="330" name="Google Shape;330;p41"/>
          <p:cNvSpPr txBox="1"/>
          <p:nvPr/>
        </p:nvSpPr>
        <p:spPr>
          <a:xfrm>
            <a:off x="628650" y="1024825"/>
            <a:ext cx="3227700" cy="54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F201F"/>
                </a:solidFill>
                <a:latin typeface="Catamaran"/>
                <a:ea typeface="Catamaran"/>
                <a:cs typeface="Catamaran"/>
                <a:sym typeface="Catamaran"/>
              </a:rPr>
              <a:t>Syphilis</a:t>
            </a:r>
            <a:r>
              <a:rPr lang="en">
                <a:solidFill>
                  <a:srgbClr val="777F5F"/>
                </a:solidFill>
                <a:latin typeface="Catamaran"/>
                <a:ea typeface="Catamaran"/>
                <a:cs typeface="Catamaran"/>
                <a:sym typeface="Catamaran"/>
              </a:rPr>
              <a:t> </a:t>
            </a:r>
            <a:r>
              <a:rPr lang="en">
                <a:solidFill>
                  <a:schemeClr val="accent4"/>
                </a:solidFill>
                <a:latin typeface="Catamaran"/>
                <a:ea typeface="Catamaran"/>
                <a:cs typeface="Catamaran"/>
                <a:sym typeface="Catamaran"/>
              </a:rPr>
              <a:t>rates have </a:t>
            </a:r>
            <a:r>
              <a:rPr lang="en" b="1">
                <a:solidFill>
                  <a:srgbClr val="3F201F"/>
                </a:solidFill>
                <a:latin typeface="Catamaran"/>
                <a:ea typeface="Catamaran"/>
                <a:cs typeface="Catamaran"/>
                <a:sym typeface="Catamaran"/>
              </a:rPr>
              <a:t>increased 34%</a:t>
            </a:r>
            <a:r>
              <a:rPr lang="en">
                <a:solidFill>
                  <a:schemeClr val="accent4"/>
                </a:solidFill>
                <a:latin typeface="Catamaran"/>
                <a:ea typeface="Catamaran"/>
                <a:cs typeface="Catamaran"/>
                <a:sym typeface="Catamaran"/>
              </a:rPr>
              <a:t> since 2019.</a:t>
            </a:r>
            <a:endParaRPr>
              <a:solidFill>
                <a:schemeClr val="accent4"/>
              </a:solidFill>
              <a:latin typeface="Catamaran"/>
              <a:ea typeface="Catamaran"/>
              <a:cs typeface="Catamaran"/>
              <a:sym typeface="Catamaran"/>
            </a:endParaRPr>
          </a:p>
        </p:txBody>
      </p:sp>
      <p:sp>
        <p:nvSpPr>
          <p:cNvPr id="331" name="Google Shape;331;p41"/>
          <p:cNvSpPr txBox="1"/>
          <p:nvPr/>
        </p:nvSpPr>
        <p:spPr>
          <a:xfrm>
            <a:off x="5266700" y="1024825"/>
            <a:ext cx="3505200" cy="54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F201F"/>
                </a:solidFill>
                <a:latin typeface="Catamaran"/>
                <a:ea typeface="Catamaran"/>
                <a:cs typeface="Catamaran"/>
                <a:sym typeface="Catamaran"/>
              </a:rPr>
              <a:t>Apache, Navajo,</a:t>
            </a:r>
            <a:r>
              <a:rPr lang="en" b="1">
                <a:solidFill>
                  <a:srgbClr val="777F5F"/>
                </a:solidFill>
                <a:latin typeface="Catamaran"/>
                <a:ea typeface="Catamaran"/>
                <a:cs typeface="Catamaran"/>
                <a:sym typeface="Catamaran"/>
              </a:rPr>
              <a:t> </a:t>
            </a:r>
            <a:r>
              <a:rPr lang="en">
                <a:solidFill>
                  <a:schemeClr val="accent4"/>
                </a:solidFill>
                <a:latin typeface="Catamaran"/>
                <a:ea typeface="Catamaran"/>
                <a:cs typeface="Catamaran"/>
                <a:sym typeface="Catamaran"/>
              </a:rPr>
              <a:t>and</a:t>
            </a:r>
            <a:r>
              <a:rPr lang="en" b="1">
                <a:solidFill>
                  <a:srgbClr val="777F5F"/>
                </a:solidFill>
                <a:latin typeface="Catamaran"/>
                <a:ea typeface="Catamaran"/>
                <a:cs typeface="Catamaran"/>
                <a:sym typeface="Catamaran"/>
              </a:rPr>
              <a:t> </a:t>
            </a:r>
            <a:r>
              <a:rPr lang="en" b="1">
                <a:solidFill>
                  <a:srgbClr val="3F201F"/>
                </a:solidFill>
                <a:latin typeface="Catamaran"/>
                <a:ea typeface="Catamaran"/>
                <a:cs typeface="Catamaran"/>
                <a:sym typeface="Catamaran"/>
              </a:rPr>
              <a:t>Graham</a:t>
            </a:r>
            <a:r>
              <a:rPr lang="en" b="1">
                <a:solidFill>
                  <a:srgbClr val="777F5F"/>
                </a:solidFill>
                <a:latin typeface="Catamaran"/>
                <a:ea typeface="Catamaran"/>
                <a:cs typeface="Catamaran"/>
                <a:sym typeface="Catamaran"/>
              </a:rPr>
              <a:t> </a:t>
            </a:r>
            <a:r>
              <a:rPr lang="en">
                <a:solidFill>
                  <a:schemeClr val="accent4"/>
                </a:solidFill>
                <a:latin typeface="Catamaran"/>
                <a:ea typeface="Catamaran"/>
                <a:cs typeface="Catamaran"/>
                <a:sym typeface="Catamaran"/>
              </a:rPr>
              <a:t>counties reported the highest rates of syphilis in 2023.</a:t>
            </a:r>
            <a:endParaRPr>
              <a:solidFill>
                <a:schemeClr val="accent4"/>
              </a:solidFill>
              <a:latin typeface="Catamaran"/>
              <a:ea typeface="Catamaran"/>
              <a:cs typeface="Catamaran"/>
              <a:sym typeface="Catamaran"/>
            </a:endParaRPr>
          </a:p>
        </p:txBody>
      </p:sp>
      <p:pic>
        <p:nvPicPr>
          <p:cNvPr id="332" name="Google Shape;332;p41" descr="A dot plot showing the syphilis rates over the last 5 years. There is a brown circle that shows the gonorrhea rate for each year."/>
          <p:cNvPicPr preferRelativeResize="0"/>
          <p:nvPr/>
        </p:nvPicPr>
        <p:blipFill>
          <a:blip r:embed="rId3">
            <a:alphaModFix/>
          </a:blip>
          <a:stretch>
            <a:fillRect/>
          </a:stretch>
        </p:blipFill>
        <p:spPr>
          <a:xfrm>
            <a:off x="519300" y="1507450"/>
            <a:ext cx="3792254" cy="3438075"/>
          </a:xfrm>
          <a:prstGeom prst="rect">
            <a:avLst/>
          </a:prstGeom>
          <a:noFill/>
          <a:ln>
            <a:noFill/>
          </a:ln>
        </p:spPr>
      </p:pic>
      <p:pic>
        <p:nvPicPr>
          <p:cNvPr id="333" name="Google Shape;333;p41" descr="A map of Arizona with the counties outlined. Some counties are shaded darker to represent higher syphilis rates. "/>
          <p:cNvPicPr preferRelativeResize="0"/>
          <p:nvPr/>
        </p:nvPicPr>
        <p:blipFill rotWithShape="1">
          <a:blip r:embed="rId4">
            <a:alphaModFix/>
          </a:blip>
          <a:srcRect l="18329" t="12571" r="27872" b="9150"/>
          <a:stretch/>
        </p:blipFill>
        <p:spPr>
          <a:xfrm>
            <a:off x="5432817" y="1569325"/>
            <a:ext cx="2925783" cy="3438074"/>
          </a:xfrm>
          <a:prstGeom prst="rect">
            <a:avLst/>
          </a:prstGeom>
          <a:noFill/>
          <a:ln>
            <a:noFill/>
          </a:ln>
        </p:spPr>
      </p:pic>
      <p:sp>
        <p:nvSpPr>
          <p:cNvPr id="334" name="Google Shape;334;p41"/>
          <p:cNvSpPr txBox="1"/>
          <p:nvPr/>
        </p:nvSpPr>
        <p:spPr>
          <a:xfrm>
            <a:off x="0" y="4862300"/>
            <a:ext cx="5747700" cy="37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a:solidFill>
                  <a:srgbClr val="9E9E9E"/>
                </a:solidFill>
              </a:rPr>
              <a:t>2023 data are preliminary at this time and subject to change.</a:t>
            </a:r>
            <a:endParaRPr sz="800" i="1">
              <a:solidFill>
                <a:srgbClr val="9E9E9E"/>
              </a:solidFill>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7">
      <a:dk1>
        <a:srgbClr val="000000"/>
      </a:dk1>
      <a:lt1>
        <a:srgbClr val="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2662</Words>
  <Application>Microsoft Office PowerPoint</Application>
  <PresentationFormat>On-screen Show (16:9)</PresentationFormat>
  <Paragraphs>173</Paragraphs>
  <Slides>17</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Quattrocento Sans</vt:lpstr>
      <vt:lpstr>Wingdings</vt:lpstr>
      <vt:lpstr>ITC Avant Garde Std Bk</vt:lpstr>
      <vt:lpstr>Catamaran SemiBold</vt:lpstr>
      <vt:lpstr>Arial</vt:lpstr>
      <vt:lpstr>Catamaran</vt:lpstr>
      <vt:lpstr>Fira Sans</vt:lpstr>
      <vt:lpstr>Calibri</vt:lpstr>
      <vt:lpstr>Simple Light</vt:lpstr>
      <vt:lpstr>Office Theme</vt:lpstr>
      <vt:lpstr>AETC Program master slide template 4x3</vt:lpstr>
      <vt:lpstr>SEXUALLY TRANSMITTED INFECTIONS IN ARIZONA</vt:lpstr>
      <vt:lpstr>Disclaimer</vt:lpstr>
      <vt:lpstr>Disclosure</vt:lpstr>
      <vt:lpstr>Learning Objectives</vt:lpstr>
      <vt:lpstr>STIs Increasing in Arizona</vt:lpstr>
      <vt:lpstr>Chlamydia Rates</vt:lpstr>
      <vt:lpstr>Gonorrhea Rates</vt:lpstr>
      <vt:lpstr>Chlamydia &amp; Gonorrhea</vt:lpstr>
      <vt:lpstr>Adult Syphilis Rates</vt:lpstr>
      <vt:lpstr>Adult Syphilis</vt:lpstr>
      <vt:lpstr>Adult Syphilis Ages 10-65+</vt:lpstr>
      <vt:lpstr>Adult Syphilis in Males and Women</vt:lpstr>
      <vt:lpstr>Congenital Syphilis</vt:lpstr>
      <vt:lpstr>Congenital Syphilis in Infants and Females Aged 15-44</vt:lpstr>
      <vt:lpstr>Updated Syphilis Screening Guidelines</vt:lpstr>
      <vt:lpstr>Interested in Learning More?</vt:lpstr>
      <vt:lpstr>THANK YOU!  Becca Scranton Deputy Bureau Chief Bureau of Infectious Disease &amp; Services Arizona Department of Health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INFECTIONS IN ARIZONA</dc:title>
  <dc:creator>Meagan Surgenor</dc:creator>
  <cp:lastModifiedBy>Rios Lizarraga, Kassandra G - (rioslizarraga)</cp:lastModifiedBy>
  <cp:revision>11</cp:revision>
  <dcterms:modified xsi:type="dcterms:W3CDTF">2024-05-23T23:32:21Z</dcterms:modified>
</cp:coreProperties>
</file>