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0.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1.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2.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3.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4" r:id="rId2"/>
    <p:sldMasterId id="2147483698" r:id="rId3"/>
    <p:sldMasterId id="2147483728" r:id="rId4"/>
    <p:sldMasterId id="2147483754" r:id="rId5"/>
    <p:sldMasterId id="2147483772" r:id="rId6"/>
    <p:sldMasterId id="2147483799" r:id="rId7"/>
    <p:sldMasterId id="2147483820" r:id="rId8"/>
    <p:sldMasterId id="2147483849" r:id="rId9"/>
    <p:sldMasterId id="2147483876" r:id="rId10"/>
    <p:sldMasterId id="2147483959" r:id="rId11"/>
    <p:sldMasterId id="2147483980" r:id="rId12"/>
    <p:sldMasterId id="2147483992" r:id="rId13"/>
    <p:sldMasterId id="2147484002" r:id="rId14"/>
  </p:sldMasterIdLst>
  <p:notesMasterIdLst>
    <p:notesMasterId r:id="rId77"/>
  </p:notesMasterIdLst>
  <p:handoutMasterIdLst>
    <p:handoutMasterId r:id="rId78"/>
  </p:handoutMasterIdLst>
  <p:sldIdLst>
    <p:sldId id="1993219579" r:id="rId15"/>
    <p:sldId id="428" r:id="rId16"/>
    <p:sldId id="1083" r:id="rId17"/>
    <p:sldId id="2444" r:id="rId18"/>
    <p:sldId id="2147472886" r:id="rId19"/>
    <p:sldId id="2147472880" r:id="rId20"/>
    <p:sldId id="2147472882" r:id="rId21"/>
    <p:sldId id="331" r:id="rId22"/>
    <p:sldId id="2147472390" r:id="rId23"/>
    <p:sldId id="2147472869" r:id="rId24"/>
    <p:sldId id="2147472870" r:id="rId25"/>
    <p:sldId id="2147472873" r:id="rId26"/>
    <p:sldId id="2147472872" r:id="rId27"/>
    <p:sldId id="2147472884" r:id="rId28"/>
    <p:sldId id="2147472885" r:id="rId29"/>
    <p:sldId id="2825" r:id="rId30"/>
    <p:sldId id="426" r:id="rId31"/>
    <p:sldId id="1993219581" r:id="rId32"/>
    <p:sldId id="1993219574" r:id="rId33"/>
    <p:sldId id="1993219582" r:id="rId34"/>
    <p:sldId id="1993219571" r:id="rId35"/>
    <p:sldId id="2827" r:id="rId36"/>
    <p:sldId id="1993218994" r:id="rId37"/>
    <p:sldId id="2147472883" r:id="rId38"/>
    <p:sldId id="2943" r:id="rId39"/>
    <p:sldId id="2947" r:id="rId40"/>
    <p:sldId id="2147472878" r:id="rId41"/>
    <p:sldId id="1993219674" r:id="rId42"/>
    <p:sldId id="1993219648" r:id="rId43"/>
    <p:sldId id="2241" r:id="rId44"/>
    <p:sldId id="2147472862" r:id="rId45"/>
    <p:sldId id="2147472863" r:id="rId46"/>
    <p:sldId id="498" r:id="rId47"/>
    <p:sldId id="502" r:id="rId48"/>
    <p:sldId id="504" r:id="rId49"/>
    <p:sldId id="2147472864" r:id="rId50"/>
    <p:sldId id="330" r:id="rId51"/>
    <p:sldId id="2258" r:id="rId52"/>
    <p:sldId id="486" r:id="rId53"/>
    <p:sldId id="1780" r:id="rId54"/>
    <p:sldId id="1781" r:id="rId55"/>
    <p:sldId id="2147472834" r:id="rId56"/>
    <p:sldId id="2147470446" r:id="rId57"/>
    <p:sldId id="1993219681" r:id="rId58"/>
    <p:sldId id="265" r:id="rId59"/>
    <p:sldId id="2147472835" r:id="rId60"/>
    <p:sldId id="2147472807" r:id="rId61"/>
    <p:sldId id="2147472808" r:id="rId62"/>
    <p:sldId id="2147472810" r:id="rId63"/>
    <p:sldId id="2147472836" r:id="rId64"/>
    <p:sldId id="2147472856" r:id="rId65"/>
    <p:sldId id="2147472857" r:id="rId66"/>
    <p:sldId id="2147472858" r:id="rId67"/>
    <p:sldId id="2147472859" r:id="rId68"/>
    <p:sldId id="2147472844" r:id="rId69"/>
    <p:sldId id="2147472814" r:id="rId70"/>
    <p:sldId id="1993219656" r:id="rId71"/>
    <p:sldId id="3187" r:id="rId72"/>
    <p:sldId id="1993219632" r:id="rId73"/>
    <p:sldId id="2147472860" r:id="rId74"/>
    <p:sldId id="1993219647" r:id="rId75"/>
    <p:sldId id="2147472881"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88A"/>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9" autoAdjust="0"/>
    <p:restoredTop sz="76750" autoAdjust="0"/>
  </p:normalViewPr>
  <p:slideViewPr>
    <p:cSldViewPr snapToGrid="0" snapToObjects="1">
      <p:cViewPr varScale="1">
        <p:scale>
          <a:sx n="86" d="100"/>
          <a:sy n="86" d="100"/>
        </p:scale>
        <p:origin x="900" y="96"/>
      </p:cViewPr>
      <p:guideLst/>
    </p:cSldViewPr>
  </p:slideViewPr>
  <p:outlineViewPr>
    <p:cViewPr>
      <p:scale>
        <a:sx n="33" d="100"/>
        <a:sy n="33" d="100"/>
      </p:scale>
      <p:origin x="0" y="-41958"/>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08A263-486D-4BFA-BC39-10189E0975BF}" type="doc">
      <dgm:prSet loTypeId="urn:microsoft.com/office/officeart/2005/8/layout/chevron1" loCatId="process" qsTypeId="urn:microsoft.com/office/officeart/2005/8/quickstyle/simple1" qsCatId="simple" csTypeId="urn:microsoft.com/office/officeart/2005/8/colors/accent1_5" csCatId="accent1" phldr="1"/>
      <dgm:spPr/>
    </dgm:pt>
    <dgm:pt modelId="{8EE2A833-84F5-4422-A2FB-8168254C6B4D}">
      <dgm:prSet phldrT="[Text]"/>
      <dgm:spPr/>
      <dgm:t>
        <a:bodyPr/>
        <a:lstStyle/>
        <a:p>
          <a:r>
            <a:rPr lang="en-US" b="1" dirty="0"/>
            <a:t>Friday</a:t>
          </a:r>
        </a:p>
      </dgm:t>
    </dgm:pt>
    <dgm:pt modelId="{C7C19115-A646-41A6-9150-6B86CACB70F5}" type="parTrans" cxnId="{8868E81A-79BE-4C9C-A6A1-FC609DC926C9}">
      <dgm:prSet/>
      <dgm:spPr/>
      <dgm:t>
        <a:bodyPr/>
        <a:lstStyle/>
        <a:p>
          <a:endParaRPr lang="en-US"/>
        </a:p>
      </dgm:t>
    </dgm:pt>
    <dgm:pt modelId="{25D17615-EF77-46E1-932B-B9364DBF2E97}" type="sibTrans" cxnId="{8868E81A-79BE-4C9C-A6A1-FC609DC926C9}">
      <dgm:prSet/>
      <dgm:spPr/>
      <dgm:t>
        <a:bodyPr/>
        <a:lstStyle/>
        <a:p>
          <a:endParaRPr lang="en-US"/>
        </a:p>
      </dgm:t>
    </dgm:pt>
    <dgm:pt modelId="{F9A830E4-CC7D-47F3-B78E-ED1DFE309013}">
      <dgm:prSet phldrT="[Text]"/>
      <dgm:spPr/>
      <dgm:t>
        <a:bodyPr/>
        <a:lstStyle/>
        <a:p>
          <a:r>
            <a:rPr lang="en-US" b="1" dirty="0"/>
            <a:t>Thursday</a:t>
          </a:r>
        </a:p>
      </dgm:t>
    </dgm:pt>
    <dgm:pt modelId="{D00C5FB0-BC67-4703-A078-0C9CFA7B9998}" type="parTrans" cxnId="{22355815-6670-4E84-BCEA-E58B642BCE68}">
      <dgm:prSet/>
      <dgm:spPr/>
      <dgm:t>
        <a:bodyPr/>
        <a:lstStyle/>
        <a:p>
          <a:endParaRPr lang="en-US"/>
        </a:p>
      </dgm:t>
    </dgm:pt>
    <dgm:pt modelId="{FEF61EBE-6316-4E3D-A4AF-F3D4E58030B1}" type="sibTrans" cxnId="{22355815-6670-4E84-BCEA-E58B642BCE68}">
      <dgm:prSet/>
      <dgm:spPr/>
      <dgm:t>
        <a:bodyPr/>
        <a:lstStyle/>
        <a:p>
          <a:endParaRPr lang="en-US"/>
        </a:p>
      </dgm:t>
    </dgm:pt>
    <dgm:pt modelId="{F6BBA379-1DFD-41C8-862D-44770431C4F2}">
      <dgm:prSet phldrT="[Text]"/>
      <dgm:spPr/>
      <dgm:t>
        <a:bodyPr/>
        <a:lstStyle/>
        <a:p>
          <a:r>
            <a:rPr lang="en-US" b="1" dirty="0"/>
            <a:t>Friday</a:t>
          </a:r>
        </a:p>
      </dgm:t>
    </dgm:pt>
    <dgm:pt modelId="{BB37D284-3EB9-4AB7-BDF5-3BC77AF136C6}" type="parTrans" cxnId="{8042F1CF-2FC4-494A-BD5A-C2C77844E5ED}">
      <dgm:prSet/>
      <dgm:spPr/>
      <dgm:t>
        <a:bodyPr/>
        <a:lstStyle/>
        <a:p>
          <a:endParaRPr lang="en-US"/>
        </a:p>
      </dgm:t>
    </dgm:pt>
    <dgm:pt modelId="{97064E25-1DF8-4B5F-94B4-D4C61F724D5F}" type="sibTrans" cxnId="{8042F1CF-2FC4-494A-BD5A-C2C77844E5ED}">
      <dgm:prSet/>
      <dgm:spPr/>
      <dgm:t>
        <a:bodyPr/>
        <a:lstStyle/>
        <a:p>
          <a:endParaRPr lang="en-US"/>
        </a:p>
      </dgm:t>
    </dgm:pt>
    <dgm:pt modelId="{A9D7AE20-19AB-40F0-B6A4-5F73AE86BEE5}">
      <dgm:prSet/>
      <dgm:spPr/>
      <dgm:t>
        <a:bodyPr/>
        <a:lstStyle/>
        <a:p>
          <a:r>
            <a:rPr lang="en-US" b="1" dirty="0"/>
            <a:t>Saturday</a:t>
          </a:r>
        </a:p>
      </dgm:t>
    </dgm:pt>
    <dgm:pt modelId="{40B8E07C-3AB8-4BA4-84FF-1802BDC71CF9}" type="parTrans" cxnId="{D37B83E0-0ADA-4971-9BEE-428339893897}">
      <dgm:prSet/>
      <dgm:spPr/>
      <dgm:t>
        <a:bodyPr/>
        <a:lstStyle/>
        <a:p>
          <a:endParaRPr lang="en-US"/>
        </a:p>
      </dgm:t>
    </dgm:pt>
    <dgm:pt modelId="{817E0F36-F683-42C2-8D05-E272D3E70808}" type="sibTrans" cxnId="{D37B83E0-0ADA-4971-9BEE-428339893897}">
      <dgm:prSet/>
      <dgm:spPr/>
      <dgm:t>
        <a:bodyPr/>
        <a:lstStyle/>
        <a:p>
          <a:endParaRPr lang="en-US"/>
        </a:p>
      </dgm:t>
    </dgm:pt>
    <dgm:pt modelId="{86376ED7-FBD8-40F0-AC2F-14B291FDAFFE}">
      <dgm:prSet/>
      <dgm:spPr/>
      <dgm:t>
        <a:bodyPr/>
        <a:lstStyle/>
        <a:p>
          <a:r>
            <a:rPr lang="en-US" b="1" dirty="0"/>
            <a:t>Sunday</a:t>
          </a:r>
        </a:p>
      </dgm:t>
    </dgm:pt>
    <dgm:pt modelId="{5B7982C3-4DEA-430F-861A-BA8428C42CA5}" type="parTrans" cxnId="{475ECE1D-9408-4CD8-A315-0FE8BB5EB482}">
      <dgm:prSet/>
      <dgm:spPr/>
      <dgm:t>
        <a:bodyPr/>
        <a:lstStyle/>
        <a:p>
          <a:endParaRPr lang="en-US"/>
        </a:p>
      </dgm:t>
    </dgm:pt>
    <dgm:pt modelId="{D4F88A49-24F8-4BFC-BFF0-9AB56B330115}" type="sibTrans" cxnId="{475ECE1D-9408-4CD8-A315-0FE8BB5EB482}">
      <dgm:prSet/>
      <dgm:spPr/>
      <dgm:t>
        <a:bodyPr/>
        <a:lstStyle/>
        <a:p>
          <a:endParaRPr lang="en-US"/>
        </a:p>
      </dgm:t>
    </dgm:pt>
    <dgm:pt modelId="{C457FA54-3A0D-4FA2-9634-384A1E1B57DC}">
      <dgm:prSet/>
      <dgm:spPr/>
      <dgm:t>
        <a:bodyPr/>
        <a:lstStyle/>
        <a:p>
          <a:r>
            <a:rPr lang="en-US" b="1" dirty="0"/>
            <a:t>Monday</a:t>
          </a:r>
        </a:p>
      </dgm:t>
    </dgm:pt>
    <dgm:pt modelId="{525DFA2D-FD6B-4F1B-BBAF-43784D40437D}" type="parTrans" cxnId="{5314ED8D-6097-4C67-B5AE-B1D46B929C5A}">
      <dgm:prSet/>
      <dgm:spPr/>
      <dgm:t>
        <a:bodyPr/>
        <a:lstStyle/>
        <a:p>
          <a:endParaRPr lang="en-US"/>
        </a:p>
      </dgm:t>
    </dgm:pt>
    <dgm:pt modelId="{4D13082B-8A3D-47A9-ABAE-C41FDE11DB44}" type="sibTrans" cxnId="{5314ED8D-6097-4C67-B5AE-B1D46B929C5A}">
      <dgm:prSet/>
      <dgm:spPr/>
      <dgm:t>
        <a:bodyPr/>
        <a:lstStyle/>
        <a:p>
          <a:endParaRPr lang="en-US"/>
        </a:p>
      </dgm:t>
    </dgm:pt>
    <dgm:pt modelId="{F8F5B522-2B47-4746-9233-81966FC3160E}">
      <dgm:prSet/>
      <dgm:spPr/>
      <dgm:t>
        <a:bodyPr/>
        <a:lstStyle/>
        <a:p>
          <a:r>
            <a:rPr lang="en-US" b="1" dirty="0"/>
            <a:t>Tuesday</a:t>
          </a:r>
        </a:p>
      </dgm:t>
    </dgm:pt>
    <dgm:pt modelId="{65E4F2B5-353E-498B-998B-1C301A1065D9}" type="parTrans" cxnId="{816390BE-FD96-49F8-AAF0-3D918D1A05C9}">
      <dgm:prSet/>
      <dgm:spPr/>
      <dgm:t>
        <a:bodyPr/>
        <a:lstStyle/>
        <a:p>
          <a:endParaRPr lang="en-US"/>
        </a:p>
      </dgm:t>
    </dgm:pt>
    <dgm:pt modelId="{6EF95D8E-15D6-41D5-8484-92D2C660C795}" type="sibTrans" cxnId="{816390BE-FD96-49F8-AAF0-3D918D1A05C9}">
      <dgm:prSet/>
      <dgm:spPr/>
      <dgm:t>
        <a:bodyPr/>
        <a:lstStyle/>
        <a:p>
          <a:endParaRPr lang="en-US"/>
        </a:p>
      </dgm:t>
    </dgm:pt>
    <dgm:pt modelId="{173C2CF9-4608-4F42-97D4-7279053889D6}">
      <dgm:prSet/>
      <dgm:spPr/>
      <dgm:t>
        <a:bodyPr/>
        <a:lstStyle/>
        <a:p>
          <a:r>
            <a:rPr lang="en-US" b="1" dirty="0"/>
            <a:t>Wednesday</a:t>
          </a:r>
        </a:p>
      </dgm:t>
    </dgm:pt>
    <dgm:pt modelId="{9748CB1F-2DFC-4E77-971E-E83ECB3D6A39}" type="parTrans" cxnId="{05479C01-851A-457C-9948-872D3E2979C0}">
      <dgm:prSet/>
      <dgm:spPr/>
      <dgm:t>
        <a:bodyPr/>
        <a:lstStyle/>
        <a:p>
          <a:endParaRPr lang="en-US"/>
        </a:p>
      </dgm:t>
    </dgm:pt>
    <dgm:pt modelId="{E270E4F5-D8A5-45EF-9FBE-ADD24237EAA5}" type="sibTrans" cxnId="{05479C01-851A-457C-9948-872D3E2979C0}">
      <dgm:prSet/>
      <dgm:spPr/>
      <dgm:t>
        <a:bodyPr/>
        <a:lstStyle/>
        <a:p>
          <a:endParaRPr lang="en-US"/>
        </a:p>
      </dgm:t>
    </dgm:pt>
    <dgm:pt modelId="{997EC760-3B06-489F-A687-6A7CAE3C464B}">
      <dgm:prSet/>
      <dgm:spPr/>
      <dgm:t>
        <a:bodyPr/>
        <a:lstStyle/>
        <a:p>
          <a:r>
            <a:rPr lang="en-US" b="1" dirty="0"/>
            <a:t>Saturday</a:t>
          </a:r>
        </a:p>
      </dgm:t>
    </dgm:pt>
    <dgm:pt modelId="{C1659E61-AFAA-4C91-8EF2-0E61D25A1ACB}" type="parTrans" cxnId="{FD955CCB-EA63-464F-B9ED-D67F745CFC0B}">
      <dgm:prSet/>
      <dgm:spPr/>
      <dgm:t>
        <a:bodyPr/>
        <a:lstStyle/>
        <a:p>
          <a:endParaRPr lang="en-US"/>
        </a:p>
      </dgm:t>
    </dgm:pt>
    <dgm:pt modelId="{73E08D65-2324-4E64-97B3-236BDA8E04CC}" type="sibTrans" cxnId="{FD955CCB-EA63-464F-B9ED-D67F745CFC0B}">
      <dgm:prSet/>
      <dgm:spPr/>
      <dgm:t>
        <a:bodyPr/>
        <a:lstStyle/>
        <a:p>
          <a:endParaRPr lang="en-US"/>
        </a:p>
      </dgm:t>
    </dgm:pt>
    <dgm:pt modelId="{0AB41333-9079-4852-B89E-41B5FAAD37DA}">
      <dgm:prSet/>
      <dgm:spPr/>
      <dgm:t>
        <a:bodyPr/>
        <a:lstStyle/>
        <a:p>
          <a:r>
            <a:rPr lang="en-US" b="1" dirty="0"/>
            <a:t>Sunday</a:t>
          </a:r>
        </a:p>
      </dgm:t>
    </dgm:pt>
    <dgm:pt modelId="{B5306772-A714-4E51-8F1E-50157B64037E}" type="parTrans" cxnId="{297C1393-CBB3-4B8E-90DA-0428A848FCD6}">
      <dgm:prSet/>
      <dgm:spPr/>
      <dgm:t>
        <a:bodyPr/>
        <a:lstStyle/>
        <a:p>
          <a:endParaRPr lang="en-US"/>
        </a:p>
      </dgm:t>
    </dgm:pt>
    <dgm:pt modelId="{05577079-F7CC-4281-82E2-682DA395EF66}" type="sibTrans" cxnId="{297C1393-CBB3-4B8E-90DA-0428A848FCD6}">
      <dgm:prSet/>
      <dgm:spPr/>
      <dgm:t>
        <a:bodyPr/>
        <a:lstStyle/>
        <a:p>
          <a:endParaRPr lang="en-US"/>
        </a:p>
      </dgm:t>
    </dgm:pt>
    <dgm:pt modelId="{7C24046A-C7A8-48A9-A86D-81591BDEF8FD}" type="pres">
      <dgm:prSet presAssocID="{0808A263-486D-4BFA-BC39-10189E0975BF}" presName="Name0" presStyleCnt="0">
        <dgm:presLayoutVars>
          <dgm:dir/>
          <dgm:animLvl val="lvl"/>
          <dgm:resizeHandles val="exact"/>
        </dgm:presLayoutVars>
      </dgm:prSet>
      <dgm:spPr/>
    </dgm:pt>
    <dgm:pt modelId="{1CEB68B9-7EEE-4EDE-B6E4-DBC9F31A9C36}" type="pres">
      <dgm:prSet presAssocID="{8EE2A833-84F5-4422-A2FB-8168254C6B4D}" presName="parTxOnly" presStyleLbl="node1" presStyleIdx="0" presStyleCnt="10">
        <dgm:presLayoutVars>
          <dgm:chMax val="0"/>
          <dgm:chPref val="0"/>
          <dgm:bulletEnabled val="1"/>
        </dgm:presLayoutVars>
      </dgm:prSet>
      <dgm:spPr/>
    </dgm:pt>
    <dgm:pt modelId="{45664B0D-6750-4D7E-9B50-D79D3DED99C5}" type="pres">
      <dgm:prSet presAssocID="{25D17615-EF77-46E1-932B-B9364DBF2E97}" presName="parTxOnlySpace" presStyleCnt="0"/>
      <dgm:spPr/>
    </dgm:pt>
    <dgm:pt modelId="{390845A3-C64F-43CF-A59C-E50C199C5FDF}" type="pres">
      <dgm:prSet presAssocID="{A9D7AE20-19AB-40F0-B6A4-5F73AE86BEE5}" presName="parTxOnly" presStyleLbl="node1" presStyleIdx="1" presStyleCnt="10">
        <dgm:presLayoutVars>
          <dgm:chMax val="0"/>
          <dgm:chPref val="0"/>
          <dgm:bulletEnabled val="1"/>
        </dgm:presLayoutVars>
      </dgm:prSet>
      <dgm:spPr/>
    </dgm:pt>
    <dgm:pt modelId="{9A41313C-2091-42F4-BF1E-3F2BA09A9502}" type="pres">
      <dgm:prSet presAssocID="{817E0F36-F683-42C2-8D05-E272D3E70808}" presName="parTxOnlySpace" presStyleCnt="0"/>
      <dgm:spPr/>
    </dgm:pt>
    <dgm:pt modelId="{97ECAE43-66CD-470E-8088-DCBBFFC1304F}" type="pres">
      <dgm:prSet presAssocID="{86376ED7-FBD8-40F0-AC2F-14B291FDAFFE}" presName="parTxOnly" presStyleLbl="node1" presStyleIdx="2" presStyleCnt="10">
        <dgm:presLayoutVars>
          <dgm:chMax val="0"/>
          <dgm:chPref val="0"/>
          <dgm:bulletEnabled val="1"/>
        </dgm:presLayoutVars>
      </dgm:prSet>
      <dgm:spPr/>
    </dgm:pt>
    <dgm:pt modelId="{0144745C-E84F-450A-BF8B-D3C18A05DC6E}" type="pres">
      <dgm:prSet presAssocID="{D4F88A49-24F8-4BFC-BFF0-9AB56B330115}" presName="parTxOnlySpace" presStyleCnt="0"/>
      <dgm:spPr/>
    </dgm:pt>
    <dgm:pt modelId="{D3E534A7-528D-4B98-BCF4-3EEFA0865D3D}" type="pres">
      <dgm:prSet presAssocID="{C457FA54-3A0D-4FA2-9634-384A1E1B57DC}" presName="parTxOnly" presStyleLbl="node1" presStyleIdx="3" presStyleCnt="10">
        <dgm:presLayoutVars>
          <dgm:chMax val="0"/>
          <dgm:chPref val="0"/>
          <dgm:bulletEnabled val="1"/>
        </dgm:presLayoutVars>
      </dgm:prSet>
      <dgm:spPr/>
    </dgm:pt>
    <dgm:pt modelId="{FC6D7537-0CA8-483A-84D1-CA7F0D21BBFE}" type="pres">
      <dgm:prSet presAssocID="{4D13082B-8A3D-47A9-ABAE-C41FDE11DB44}" presName="parTxOnlySpace" presStyleCnt="0"/>
      <dgm:spPr/>
    </dgm:pt>
    <dgm:pt modelId="{748BFF65-F159-4BD2-B32A-780F7B6D19AE}" type="pres">
      <dgm:prSet presAssocID="{F8F5B522-2B47-4746-9233-81966FC3160E}" presName="parTxOnly" presStyleLbl="node1" presStyleIdx="4" presStyleCnt="10">
        <dgm:presLayoutVars>
          <dgm:chMax val="0"/>
          <dgm:chPref val="0"/>
          <dgm:bulletEnabled val="1"/>
        </dgm:presLayoutVars>
      </dgm:prSet>
      <dgm:spPr/>
    </dgm:pt>
    <dgm:pt modelId="{9287C9F5-E17A-484D-8AE7-E6684CFDCC32}" type="pres">
      <dgm:prSet presAssocID="{6EF95D8E-15D6-41D5-8484-92D2C660C795}" presName="parTxOnlySpace" presStyleCnt="0"/>
      <dgm:spPr/>
    </dgm:pt>
    <dgm:pt modelId="{71D60B17-982C-4B5B-9226-81C927AF3D15}" type="pres">
      <dgm:prSet presAssocID="{173C2CF9-4608-4F42-97D4-7279053889D6}" presName="parTxOnly" presStyleLbl="node1" presStyleIdx="5" presStyleCnt="10">
        <dgm:presLayoutVars>
          <dgm:chMax val="0"/>
          <dgm:chPref val="0"/>
          <dgm:bulletEnabled val="1"/>
        </dgm:presLayoutVars>
      </dgm:prSet>
      <dgm:spPr/>
    </dgm:pt>
    <dgm:pt modelId="{1925E2D8-8DE3-45FB-A7CC-BA028B56E3AA}" type="pres">
      <dgm:prSet presAssocID="{E270E4F5-D8A5-45EF-9FBE-ADD24237EAA5}" presName="parTxOnlySpace" presStyleCnt="0"/>
      <dgm:spPr/>
    </dgm:pt>
    <dgm:pt modelId="{CA52D7A0-3355-45BB-8E44-02CE5AC8FFDE}" type="pres">
      <dgm:prSet presAssocID="{F9A830E4-CC7D-47F3-B78E-ED1DFE309013}" presName="parTxOnly" presStyleLbl="node1" presStyleIdx="6" presStyleCnt="10">
        <dgm:presLayoutVars>
          <dgm:chMax val="0"/>
          <dgm:chPref val="0"/>
          <dgm:bulletEnabled val="1"/>
        </dgm:presLayoutVars>
      </dgm:prSet>
      <dgm:spPr/>
    </dgm:pt>
    <dgm:pt modelId="{DF5E6C0F-F2D0-409A-AEFF-987409F9DAFF}" type="pres">
      <dgm:prSet presAssocID="{FEF61EBE-6316-4E3D-A4AF-F3D4E58030B1}" presName="parTxOnlySpace" presStyleCnt="0"/>
      <dgm:spPr/>
    </dgm:pt>
    <dgm:pt modelId="{01A107F4-1879-48BF-A6F7-18378C2CE95C}" type="pres">
      <dgm:prSet presAssocID="{F6BBA379-1DFD-41C8-862D-44770431C4F2}" presName="parTxOnly" presStyleLbl="node1" presStyleIdx="7" presStyleCnt="10">
        <dgm:presLayoutVars>
          <dgm:chMax val="0"/>
          <dgm:chPref val="0"/>
          <dgm:bulletEnabled val="1"/>
        </dgm:presLayoutVars>
      </dgm:prSet>
      <dgm:spPr/>
    </dgm:pt>
    <dgm:pt modelId="{F42B0DE5-D06A-44E3-B414-5C55D9816F48}" type="pres">
      <dgm:prSet presAssocID="{97064E25-1DF8-4B5F-94B4-D4C61F724D5F}" presName="parTxOnlySpace" presStyleCnt="0"/>
      <dgm:spPr/>
    </dgm:pt>
    <dgm:pt modelId="{B3502C0F-66D3-42AE-8B06-71B14A09427D}" type="pres">
      <dgm:prSet presAssocID="{997EC760-3B06-489F-A687-6A7CAE3C464B}" presName="parTxOnly" presStyleLbl="node1" presStyleIdx="8" presStyleCnt="10">
        <dgm:presLayoutVars>
          <dgm:chMax val="0"/>
          <dgm:chPref val="0"/>
          <dgm:bulletEnabled val="1"/>
        </dgm:presLayoutVars>
      </dgm:prSet>
      <dgm:spPr/>
    </dgm:pt>
    <dgm:pt modelId="{2BB1CEEA-479F-46CC-8FD0-AF451BB01210}" type="pres">
      <dgm:prSet presAssocID="{73E08D65-2324-4E64-97B3-236BDA8E04CC}" presName="parTxOnlySpace" presStyleCnt="0"/>
      <dgm:spPr/>
    </dgm:pt>
    <dgm:pt modelId="{8E091EDE-BE21-4A61-B4D9-948B2FC7E70F}" type="pres">
      <dgm:prSet presAssocID="{0AB41333-9079-4852-B89E-41B5FAAD37DA}" presName="parTxOnly" presStyleLbl="node1" presStyleIdx="9" presStyleCnt="10">
        <dgm:presLayoutVars>
          <dgm:chMax val="0"/>
          <dgm:chPref val="0"/>
          <dgm:bulletEnabled val="1"/>
        </dgm:presLayoutVars>
      </dgm:prSet>
      <dgm:spPr/>
    </dgm:pt>
  </dgm:ptLst>
  <dgm:cxnLst>
    <dgm:cxn modelId="{56DB0700-9380-4FEE-A4D6-62AD5608D850}" type="presOf" srcId="{86376ED7-FBD8-40F0-AC2F-14B291FDAFFE}" destId="{97ECAE43-66CD-470E-8088-DCBBFFC1304F}" srcOrd="0" destOrd="0" presId="urn:microsoft.com/office/officeart/2005/8/layout/chevron1"/>
    <dgm:cxn modelId="{05479C01-851A-457C-9948-872D3E2979C0}" srcId="{0808A263-486D-4BFA-BC39-10189E0975BF}" destId="{173C2CF9-4608-4F42-97D4-7279053889D6}" srcOrd="5" destOrd="0" parTransId="{9748CB1F-2DFC-4E77-971E-E83ECB3D6A39}" sibTransId="{E270E4F5-D8A5-45EF-9FBE-ADD24237EAA5}"/>
    <dgm:cxn modelId="{22355815-6670-4E84-BCEA-E58B642BCE68}" srcId="{0808A263-486D-4BFA-BC39-10189E0975BF}" destId="{F9A830E4-CC7D-47F3-B78E-ED1DFE309013}" srcOrd="6" destOrd="0" parTransId="{D00C5FB0-BC67-4703-A078-0C9CFA7B9998}" sibTransId="{FEF61EBE-6316-4E3D-A4AF-F3D4E58030B1}"/>
    <dgm:cxn modelId="{8868E81A-79BE-4C9C-A6A1-FC609DC926C9}" srcId="{0808A263-486D-4BFA-BC39-10189E0975BF}" destId="{8EE2A833-84F5-4422-A2FB-8168254C6B4D}" srcOrd="0" destOrd="0" parTransId="{C7C19115-A646-41A6-9150-6B86CACB70F5}" sibTransId="{25D17615-EF77-46E1-932B-B9364DBF2E97}"/>
    <dgm:cxn modelId="{C83B8A1C-351E-4D16-82A2-1796DA36F912}" type="presOf" srcId="{A9D7AE20-19AB-40F0-B6A4-5F73AE86BEE5}" destId="{390845A3-C64F-43CF-A59C-E50C199C5FDF}" srcOrd="0" destOrd="0" presId="urn:microsoft.com/office/officeart/2005/8/layout/chevron1"/>
    <dgm:cxn modelId="{475ECE1D-9408-4CD8-A315-0FE8BB5EB482}" srcId="{0808A263-486D-4BFA-BC39-10189E0975BF}" destId="{86376ED7-FBD8-40F0-AC2F-14B291FDAFFE}" srcOrd="2" destOrd="0" parTransId="{5B7982C3-4DEA-430F-861A-BA8428C42CA5}" sibTransId="{D4F88A49-24F8-4BFC-BFF0-9AB56B330115}"/>
    <dgm:cxn modelId="{4FDC331E-C86E-4FC5-90B8-C69FAC5AC387}" type="presOf" srcId="{0808A263-486D-4BFA-BC39-10189E0975BF}" destId="{7C24046A-C7A8-48A9-A86D-81591BDEF8FD}" srcOrd="0" destOrd="0" presId="urn:microsoft.com/office/officeart/2005/8/layout/chevron1"/>
    <dgm:cxn modelId="{1072881E-D86B-41AB-8BA3-D4FFDD0A0A3D}" type="presOf" srcId="{173C2CF9-4608-4F42-97D4-7279053889D6}" destId="{71D60B17-982C-4B5B-9226-81C927AF3D15}" srcOrd="0" destOrd="0" presId="urn:microsoft.com/office/officeart/2005/8/layout/chevron1"/>
    <dgm:cxn modelId="{D852355E-4489-4204-B2AC-0BF6DC732973}" type="presOf" srcId="{8EE2A833-84F5-4422-A2FB-8168254C6B4D}" destId="{1CEB68B9-7EEE-4EDE-B6E4-DBC9F31A9C36}" srcOrd="0" destOrd="0" presId="urn:microsoft.com/office/officeart/2005/8/layout/chevron1"/>
    <dgm:cxn modelId="{608F8E4E-9CA3-46FD-B6D3-BA498B599C0B}" type="presOf" srcId="{F9A830E4-CC7D-47F3-B78E-ED1DFE309013}" destId="{CA52D7A0-3355-45BB-8E44-02CE5AC8FFDE}" srcOrd="0" destOrd="0" presId="urn:microsoft.com/office/officeart/2005/8/layout/chevron1"/>
    <dgm:cxn modelId="{19302851-2EB6-4467-801F-EC4E401C280B}" type="presOf" srcId="{C457FA54-3A0D-4FA2-9634-384A1E1B57DC}" destId="{D3E534A7-528D-4B98-BCF4-3EEFA0865D3D}" srcOrd="0" destOrd="0" presId="urn:microsoft.com/office/officeart/2005/8/layout/chevron1"/>
    <dgm:cxn modelId="{5314ED8D-6097-4C67-B5AE-B1D46B929C5A}" srcId="{0808A263-486D-4BFA-BC39-10189E0975BF}" destId="{C457FA54-3A0D-4FA2-9634-384A1E1B57DC}" srcOrd="3" destOrd="0" parTransId="{525DFA2D-FD6B-4F1B-BBAF-43784D40437D}" sibTransId="{4D13082B-8A3D-47A9-ABAE-C41FDE11DB44}"/>
    <dgm:cxn modelId="{297C1393-CBB3-4B8E-90DA-0428A848FCD6}" srcId="{0808A263-486D-4BFA-BC39-10189E0975BF}" destId="{0AB41333-9079-4852-B89E-41B5FAAD37DA}" srcOrd="9" destOrd="0" parTransId="{B5306772-A714-4E51-8F1E-50157B64037E}" sibTransId="{05577079-F7CC-4281-82E2-682DA395EF66}"/>
    <dgm:cxn modelId="{816390BE-FD96-49F8-AAF0-3D918D1A05C9}" srcId="{0808A263-486D-4BFA-BC39-10189E0975BF}" destId="{F8F5B522-2B47-4746-9233-81966FC3160E}" srcOrd="4" destOrd="0" parTransId="{65E4F2B5-353E-498B-998B-1C301A1065D9}" sibTransId="{6EF95D8E-15D6-41D5-8484-92D2C660C795}"/>
    <dgm:cxn modelId="{E31130C8-8011-4EAA-9727-698696B9DD8E}" type="presOf" srcId="{0AB41333-9079-4852-B89E-41B5FAAD37DA}" destId="{8E091EDE-BE21-4A61-B4D9-948B2FC7E70F}" srcOrd="0" destOrd="0" presId="urn:microsoft.com/office/officeart/2005/8/layout/chevron1"/>
    <dgm:cxn modelId="{FD955CCB-EA63-464F-B9ED-D67F745CFC0B}" srcId="{0808A263-486D-4BFA-BC39-10189E0975BF}" destId="{997EC760-3B06-489F-A687-6A7CAE3C464B}" srcOrd="8" destOrd="0" parTransId="{C1659E61-AFAA-4C91-8EF2-0E61D25A1ACB}" sibTransId="{73E08D65-2324-4E64-97B3-236BDA8E04CC}"/>
    <dgm:cxn modelId="{8042F1CF-2FC4-494A-BD5A-C2C77844E5ED}" srcId="{0808A263-486D-4BFA-BC39-10189E0975BF}" destId="{F6BBA379-1DFD-41C8-862D-44770431C4F2}" srcOrd="7" destOrd="0" parTransId="{BB37D284-3EB9-4AB7-BDF5-3BC77AF136C6}" sibTransId="{97064E25-1DF8-4B5F-94B4-D4C61F724D5F}"/>
    <dgm:cxn modelId="{B03B59DC-FEF6-4CAA-8CE8-541538C23742}" type="presOf" srcId="{F8F5B522-2B47-4746-9233-81966FC3160E}" destId="{748BFF65-F159-4BD2-B32A-780F7B6D19AE}" srcOrd="0" destOrd="0" presId="urn:microsoft.com/office/officeart/2005/8/layout/chevron1"/>
    <dgm:cxn modelId="{BE824CDE-A1A6-4EED-B8E5-A4F5D0A7AA3A}" type="presOf" srcId="{F6BBA379-1DFD-41C8-862D-44770431C4F2}" destId="{01A107F4-1879-48BF-A6F7-18378C2CE95C}" srcOrd="0" destOrd="0" presId="urn:microsoft.com/office/officeart/2005/8/layout/chevron1"/>
    <dgm:cxn modelId="{D37B83E0-0ADA-4971-9BEE-428339893897}" srcId="{0808A263-486D-4BFA-BC39-10189E0975BF}" destId="{A9D7AE20-19AB-40F0-B6A4-5F73AE86BEE5}" srcOrd="1" destOrd="0" parTransId="{40B8E07C-3AB8-4BA4-84FF-1802BDC71CF9}" sibTransId="{817E0F36-F683-42C2-8D05-E272D3E70808}"/>
    <dgm:cxn modelId="{A99F55ED-8EE4-47A6-A14A-18F330CCB008}" type="presOf" srcId="{997EC760-3B06-489F-A687-6A7CAE3C464B}" destId="{B3502C0F-66D3-42AE-8B06-71B14A09427D}" srcOrd="0" destOrd="0" presId="urn:microsoft.com/office/officeart/2005/8/layout/chevron1"/>
    <dgm:cxn modelId="{FA064CF2-E942-475A-BD6F-86789F3A4326}" type="presParOf" srcId="{7C24046A-C7A8-48A9-A86D-81591BDEF8FD}" destId="{1CEB68B9-7EEE-4EDE-B6E4-DBC9F31A9C36}" srcOrd="0" destOrd="0" presId="urn:microsoft.com/office/officeart/2005/8/layout/chevron1"/>
    <dgm:cxn modelId="{18809541-794B-49CF-AA87-0BE1A9CEC212}" type="presParOf" srcId="{7C24046A-C7A8-48A9-A86D-81591BDEF8FD}" destId="{45664B0D-6750-4D7E-9B50-D79D3DED99C5}" srcOrd="1" destOrd="0" presId="urn:microsoft.com/office/officeart/2005/8/layout/chevron1"/>
    <dgm:cxn modelId="{AE354FFA-8F0F-4B34-BD77-735B684DBD9F}" type="presParOf" srcId="{7C24046A-C7A8-48A9-A86D-81591BDEF8FD}" destId="{390845A3-C64F-43CF-A59C-E50C199C5FDF}" srcOrd="2" destOrd="0" presId="urn:microsoft.com/office/officeart/2005/8/layout/chevron1"/>
    <dgm:cxn modelId="{CF0659A2-ACC5-4EE5-91B6-B71CA0BC4A19}" type="presParOf" srcId="{7C24046A-C7A8-48A9-A86D-81591BDEF8FD}" destId="{9A41313C-2091-42F4-BF1E-3F2BA09A9502}" srcOrd="3" destOrd="0" presId="urn:microsoft.com/office/officeart/2005/8/layout/chevron1"/>
    <dgm:cxn modelId="{5C3EF4D4-7A9D-40E5-9ABE-676D3A213CCC}" type="presParOf" srcId="{7C24046A-C7A8-48A9-A86D-81591BDEF8FD}" destId="{97ECAE43-66CD-470E-8088-DCBBFFC1304F}" srcOrd="4" destOrd="0" presId="urn:microsoft.com/office/officeart/2005/8/layout/chevron1"/>
    <dgm:cxn modelId="{8273F64F-2217-4A94-80B1-6FAF22B9BF5B}" type="presParOf" srcId="{7C24046A-C7A8-48A9-A86D-81591BDEF8FD}" destId="{0144745C-E84F-450A-BF8B-D3C18A05DC6E}" srcOrd="5" destOrd="0" presId="urn:microsoft.com/office/officeart/2005/8/layout/chevron1"/>
    <dgm:cxn modelId="{CD5FF839-D0A6-4B61-B86C-AD01B6D53D78}" type="presParOf" srcId="{7C24046A-C7A8-48A9-A86D-81591BDEF8FD}" destId="{D3E534A7-528D-4B98-BCF4-3EEFA0865D3D}" srcOrd="6" destOrd="0" presId="urn:microsoft.com/office/officeart/2005/8/layout/chevron1"/>
    <dgm:cxn modelId="{20199194-2929-4F15-B2FD-59553FC1F65F}" type="presParOf" srcId="{7C24046A-C7A8-48A9-A86D-81591BDEF8FD}" destId="{FC6D7537-0CA8-483A-84D1-CA7F0D21BBFE}" srcOrd="7" destOrd="0" presId="urn:microsoft.com/office/officeart/2005/8/layout/chevron1"/>
    <dgm:cxn modelId="{6689C7B9-0A9B-4A0A-A2F9-575C70BD3676}" type="presParOf" srcId="{7C24046A-C7A8-48A9-A86D-81591BDEF8FD}" destId="{748BFF65-F159-4BD2-B32A-780F7B6D19AE}" srcOrd="8" destOrd="0" presId="urn:microsoft.com/office/officeart/2005/8/layout/chevron1"/>
    <dgm:cxn modelId="{4B439F3D-1FE3-4A0D-8D9E-E759447F71CE}" type="presParOf" srcId="{7C24046A-C7A8-48A9-A86D-81591BDEF8FD}" destId="{9287C9F5-E17A-484D-8AE7-E6684CFDCC32}" srcOrd="9" destOrd="0" presId="urn:microsoft.com/office/officeart/2005/8/layout/chevron1"/>
    <dgm:cxn modelId="{4DD7423E-1417-4514-AFD4-68F761AA6B8C}" type="presParOf" srcId="{7C24046A-C7A8-48A9-A86D-81591BDEF8FD}" destId="{71D60B17-982C-4B5B-9226-81C927AF3D15}" srcOrd="10" destOrd="0" presId="urn:microsoft.com/office/officeart/2005/8/layout/chevron1"/>
    <dgm:cxn modelId="{C6057218-3CF7-4D19-B6FB-82A8B555060E}" type="presParOf" srcId="{7C24046A-C7A8-48A9-A86D-81591BDEF8FD}" destId="{1925E2D8-8DE3-45FB-A7CC-BA028B56E3AA}" srcOrd="11" destOrd="0" presId="urn:microsoft.com/office/officeart/2005/8/layout/chevron1"/>
    <dgm:cxn modelId="{71A26EA4-42A8-4AB1-B15D-A722DD7ED98A}" type="presParOf" srcId="{7C24046A-C7A8-48A9-A86D-81591BDEF8FD}" destId="{CA52D7A0-3355-45BB-8E44-02CE5AC8FFDE}" srcOrd="12" destOrd="0" presId="urn:microsoft.com/office/officeart/2005/8/layout/chevron1"/>
    <dgm:cxn modelId="{AF8D08D7-DC28-43C5-8A0B-90026A2E334C}" type="presParOf" srcId="{7C24046A-C7A8-48A9-A86D-81591BDEF8FD}" destId="{DF5E6C0F-F2D0-409A-AEFF-987409F9DAFF}" srcOrd="13" destOrd="0" presId="urn:microsoft.com/office/officeart/2005/8/layout/chevron1"/>
    <dgm:cxn modelId="{936E17E5-91E3-49D6-B99C-AC0CA9444213}" type="presParOf" srcId="{7C24046A-C7A8-48A9-A86D-81591BDEF8FD}" destId="{01A107F4-1879-48BF-A6F7-18378C2CE95C}" srcOrd="14" destOrd="0" presId="urn:microsoft.com/office/officeart/2005/8/layout/chevron1"/>
    <dgm:cxn modelId="{E959B2CE-CE25-4CAB-AC14-6C7B3D3C80C5}" type="presParOf" srcId="{7C24046A-C7A8-48A9-A86D-81591BDEF8FD}" destId="{F42B0DE5-D06A-44E3-B414-5C55D9816F48}" srcOrd="15" destOrd="0" presId="urn:microsoft.com/office/officeart/2005/8/layout/chevron1"/>
    <dgm:cxn modelId="{189DE161-A4C3-42FF-8054-9E075DD0C25C}" type="presParOf" srcId="{7C24046A-C7A8-48A9-A86D-81591BDEF8FD}" destId="{B3502C0F-66D3-42AE-8B06-71B14A09427D}" srcOrd="16" destOrd="0" presId="urn:microsoft.com/office/officeart/2005/8/layout/chevron1"/>
    <dgm:cxn modelId="{4D96D411-E29C-4707-9CB3-2B98FFC37CB6}" type="presParOf" srcId="{7C24046A-C7A8-48A9-A86D-81591BDEF8FD}" destId="{2BB1CEEA-479F-46CC-8FD0-AF451BB01210}" srcOrd="17" destOrd="0" presId="urn:microsoft.com/office/officeart/2005/8/layout/chevron1"/>
    <dgm:cxn modelId="{A4F3D10C-2FD5-4825-8BBA-FF61A1B698C5}" type="presParOf" srcId="{7C24046A-C7A8-48A9-A86D-81591BDEF8FD}" destId="{8E091EDE-BE21-4A61-B4D9-948B2FC7E70F}" srcOrd="1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08A263-486D-4BFA-BC39-10189E0975BF}" type="doc">
      <dgm:prSet loTypeId="urn:microsoft.com/office/officeart/2005/8/layout/chevron1" loCatId="process" qsTypeId="urn:microsoft.com/office/officeart/2005/8/quickstyle/simple1" qsCatId="simple" csTypeId="urn:microsoft.com/office/officeart/2005/8/colors/accent1_5" csCatId="accent1" phldr="1"/>
      <dgm:spPr/>
    </dgm:pt>
    <dgm:pt modelId="{8EE2A833-84F5-4422-A2FB-8168254C6B4D}">
      <dgm:prSet phldrT="[Text]"/>
      <dgm:spPr/>
      <dgm:t>
        <a:bodyPr/>
        <a:lstStyle/>
        <a:p>
          <a:r>
            <a:rPr lang="en-US" b="0" dirty="0"/>
            <a:t>Friday</a:t>
          </a:r>
        </a:p>
      </dgm:t>
    </dgm:pt>
    <dgm:pt modelId="{C7C19115-A646-41A6-9150-6B86CACB70F5}" type="parTrans" cxnId="{8868E81A-79BE-4C9C-A6A1-FC609DC926C9}">
      <dgm:prSet/>
      <dgm:spPr/>
      <dgm:t>
        <a:bodyPr/>
        <a:lstStyle/>
        <a:p>
          <a:endParaRPr lang="en-US" b="0"/>
        </a:p>
      </dgm:t>
    </dgm:pt>
    <dgm:pt modelId="{25D17615-EF77-46E1-932B-B9364DBF2E97}" type="sibTrans" cxnId="{8868E81A-79BE-4C9C-A6A1-FC609DC926C9}">
      <dgm:prSet/>
      <dgm:spPr/>
      <dgm:t>
        <a:bodyPr/>
        <a:lstStyle/>
        <a:p>
          <a:endParaRPr lang="en-US" b="0"/>
        </a:p>
      </dgm:t>
    </dgm:pt>
    <dgm:pt modelId="{F9A830E4-CC7D-47F3-B78E-ED1DFE309013}">
      <dgm:prSet phldrT="[Text]"/>
      <dgm:spPr/>
      <dgm:t>
        <a:bodyPr/>
        <a:lstStyle/>
        <a:p>
          <a:r>
            <a:rPr lang="en-US" b="0" dirty="0"/>
            <a:t>Thursday</a:t>
          </a:r>
        </a:p>
      </dgm:t>
    </dgm:pt>
    <dgm:pt modelId="{D00C5FB0-BC67-4703-A078-0C9CFA7B9998}" type="parTrans" cxnId="{22355815-6670-4E84-BCEA-E58B642BCE68}">
      <dgm:prSet/>
      <dgm:spPr/>
      <dgm:t>
        <a:bodyPr/>
        <a:lstStyle/>
        <a:p>
          <a:endParaRPr lang="en-US" b="0"/>
        </a:p>
      </dgm:t>
    </dgm:pt>
    <dgm:pt modelId="{FEF61EBE-6316-4E3D-A4AF-F3D4E58030B1}" type="sibTrans" cxnId="{22355815-6670-4E84-BCEA-E58B642BCE68}">
      <dgm:prSet/>
      <dgm:spPr/>
      <dgm:t>
        <a:bodyPr/>
        <a:lstStyle/>
        <a:p>
          <a:endParaRPr lang="en-US" b="0"/>
        </a:p>
      </dgm:t>
    </dgm:pt>
    <dgm:pt modelId="{F6BBA379-1DFD-41C8-862D-44770431C4F2}">
      <dgm:prSet phldrT="[Text]"/>
      <dgm:spPr/>
      <dgm:t>
        <a:bodyPr/>
        <a:lstStyle/>
        <a:p>
          <a:r>
            <a:rPr lang="en-US" b="0" dirty="0"/>
            <a:t>Friday</a:t>
          </a:r>
        </a:p>
      </dgm:t>
    </dgm:pt>
    <dgm:pt modelId="{BB37D284-3EB9-4AB7-BDF5-3BC77AF136C6}" type="parTrans" cxnId="{8042F1CF-2FC4-494A-BD5A-C2C77844E5ED}">
      <dgm:prSet/>
      <dgm:spPr/>
      <dgm:t>
        <a:bodyPr/>
        <a:lstStyle/>
        <a:p>
          <a:endParaRPr lang="en-US" b="0"/>
        </a:p>
      </dgm:t>
    </dgm:pt>
    <dgm:pt modelId="{97064E25-1DF8-4B5F-94B4-D4C61F724D5F}" type="sibTrans" cxnId="{8042F1CF-2FC4-494A-BD5A-C2C77844E5ED}">
      <dgm:prSet/>
      <dgm:spPr/>
      <dgm:t>
        <a:bodyPr/>
        <a:lstStyle/>
        <a:p>
          <a:endParaRPr lang="en-US" b="0"/>
        </a:p>
      </dgm:t>
    </dgm:pt>
    <dgm:pt modelId="{A9D7AE20-19AB-40F0-B6A4-5F73AE86BEE5}">
      <dgm:prSet/>
      <dgm:spPr/>
      <dgm:t>
        <a:bodyPr/>
        <a:lstStyle/>
        <a:p>
          <a:r>
            <a:rPr lang="en-US" b="0" dirty="0"/>
            <a:t>Saturday</a:t>
          </a:r>
        </a:p>
      </dgm:t>
    </dgm:pt>
    <dgm:pt modelId="{40B8E07C-3AB8-4BA4-84FF-1802BDC71CF9}" type="parTrans" cxnId="{D37B83E0-0ADA-4971-9BEE-428339893897}">
      <dgm:prSet/>
      <dgm:spPr/>
      <dgm:t>
        <a:bodyPr/>
        <a:lstStyle/>
        <a:p>
          <a:endParaRPr lang="en-US" b="0"/>
        </a:p>
      </dgm:t>
    </dgm:pt>
    <dgm:pt modelId="{817E0F36-F683-42C2-8D05-E272D3E70808}" type="sibTrans" cxnId="{D37B83E0-0ADA-4971-9BEE-428339893897}">
      <dgm:prSet/>
      <dgm:spPr/>
      <dgm:t>
        <a:bodyPr/>
        <a:lstStyle/>
        <a:p>
          <a:endParaRPr lang="en-US" b="0"/>
        </a:p>
      </dgm:t>
    </dgm:pt>
    <dgm:pt modelId="{86376ED7-FBD8-40F0-AC2F-14B291FDAFFE}">
      <dgm:prSet/>
      <dgm:spPr/>
      <dgm:t>
        <a:bodyPr/>
        <a:lstStyle/>
        <a:p>
          <a:r>
            <a:rPr lang="en-US" b="0" dirty="0"/>
            <a:t>Sunday</a:t>
          </a:r>
        </a:p>
      </dgm:t>
    </dgm:pt>
    <dgm:pt modelId="{5B7982C3-4DEA-430F-861A-BA8428C42CA5}" type="parTrans" cxnId="{475ECE1D-9408-4CD8-A315-0FE8BB5EB482}">
      <dgm:prSet/>
      <dgm:spPr/>
      <dgm:t>
        <a:bodyPr/>
        <a:lstStyle/>
        <a:p>
          <a:endParaRPr lang="en-US" b="0"/>
        </a:p>
      </dgm:t>
    </dgm:pt>
    <dgm:pt modelId="{D4F88A49-24F8-4BFC-BFF0-9AB56B330115}" type="sibTrans" cxnId="{475ECE1D-9408-4CD8-A315-0FE8BB5EB482}">
      <dgm:prSet/>
      <dgm:spPr/>
      <dgm:t>
        <a:bodyPr/>
        <a:lstStyle/>
        <a:p>
          <a:endParaRPr lang="en-US" b="0"/>
        </a:p>
      </dgm:t>
    </dgm:pt>
    <dgm:pt modelId="{C457FA54-3A0D-4FA2-9634-384A1E1B57DC}">
      <dgm:prSet/>
      <dgm:spPr/>
      <dgm:t>
        <a:bodyPr/>
        <a:lstStyle/>
        <a:p>
          <a:r>
            <a:rPr lang="en-US" b="0" dirty="0"/>
            <a:t>Monday</a:t>
          </a:r>
        </a:p>
      </dgm:t>
    </dgm:pt>
    <dgm:pt modelId="{525DFA2D-FD6B-4F1B-BBAF-43784D40437D}" type="parTrans" cxnId="{5314ED8D-6097-4C67-B5AE-B1D46B929C5A}">
      <dgm:prSet/>
      <dgm:spPr/>
      <dgm:t>
        <a:bodyPr/>
        <a:lstStyle/>
        <a:p>
          <a:endParaRPr lang="en-US" b="0"/>
        </a:p>
      </dgm:t>
    </dgm:pt>
    <dgm:pt modelId="{4D13082B-8A3D-47A9-ABAE-C41FDE11DB44}" type="sibTrans" cxnId="{5314ED8D-6097-4C67-B5AE-B1D46B929C5A}">
      <dgm:prSet/>
      <dgm:spPr/>
      <dgm:t>
        <a:bodyPr/>
        <a:lstStyle/>
        <a:p>
          <a:endParaRPr lang="en-US" b="0"/>
        </a:p>
      </dgm:t>
    </dgm:pt>
    <dgm:pt modelId="{F8F5B522-2B47-4746-9233-81966FC3160E}">
      <dgm:prSet/>
      <dgm:spPr/>
      <dgm:t>
        <a:bodyPr/>
        <a:lstStyle/>
        <a:p>
          <a:r>
            <a:rPr lang="en-US" b="0" dirty="0"/>
            <a:t>Tuesday</a:t>
          </a:r>
        </a:p>
      </dgm:t>
    </dgm:pt>
    <dgm:pt modelId="{65E4F2B5-353E-498B-998B-1C301A1065D9}" type="parTrans" cxnId="{816390BE-FD96-49F8-AAF0-3D918D1A05C9}">
      <dgm:prSet/>
      <dgm:spPr/>
      <dgm:t>
        <a:bodyPr/>
        <a:lstStyle/>
        <a:p>
          <a:endParaRPr lang="en-US" b="0"/>
        </a:p>
      </dgm:t>
    </dgm:pt>
    <dgm:pt modelId="{6EF95D8E-15D6-41D5-8484-92D2C660C795}" type="sibTrans" cxnId="{816390BE-FD96-49F8-AAF0-3D918D1A05C9}">
      <dgm:prSet/>
      <dgm:spPr/>
      <dgm:t>
        <a:bodyPr/>
        <a:lstStyle/>
        <a:p>
          <a:endParaRPr lang="en-US" b="0"/>
        </a:p>
      </dgm:t>
    </dgm:pt>
    <dgm:pt modelId="{173C2CF9-4608-4F42-97D4-7279053889D6}">
      <dgm:prSet/>
      <dgm:spPr/>
      <dgm:t>
        <a:bodyPr/>
        <a:lstStyle/>
        <a:p>
          <a:r>
            <a:rPr lang="en-US" b="0" dirty="0"/>
            <a:t>Wednesday</a:t>
          </a:r>
        </a:p>
      </dgm:t>
    </dgm:pt>
    <dgm:pt modelId="{9748CB1F-2DFC-4E77-971E-E83ECB3D6A39}" type="parTrans" cxnId="{05479C01-851A-457C-9948-872D3E2979C0}">
      <dgm:prSet/>
      <dgm:spPr/>
      <dgm:t>
        <a:bodyPr/>
        <a:lstStyle/>
        <a:p>
          <a:endParaRPr lang="en-US" b="0"/>
        </a:p>
      </dgm:t>
    </dgm:pt>
    <dgm:pt modelId="{E270E4F5-D8A5-45EF-9FBE-ADD24237EAA5}" type="sibTrans" cxnId="{05479C01-851A-457C-9948-872D3E2979C0}">
      <dgm:prSet/>
      <dgm:spPr/>
      <dgm:t>
        <a:bodyPr/>
        <a:lstStyle/>
        <a:p>
          <a:endParaRPr lang="en-US" b="0"/>
        </a:p>
      </dgm:t>
    </dgm:pt>
    <dgm:pt modelId="{997EC760-3B06-489F-A687-6A7CAE3C464B}">
      <dgm:prSet/>
      <dgm:spPr/>
      <dgm:t>
        <a:bodyPr/>
        <a:lstStyle/>
        <a:p>
          <a:r>
            <a:rPr lang="en-US" b="0" dirty="0"/>
            <a:t>Saturday</a:t>
          </a:r>
        </a:p>
      </dgm:t>
    </dgm:pt>
    <dgm:pt modelId="{C1659E61-AFAA-4C91-8EF2-0E61D25A1ACB}" type="parTrans" cxnId="{FD955CCB-EA63-464F-B9ED-D67F745CFC0B}">
      <dgm:prSet/>
      <dgm:spPr/>
      <dgm:t>
        <a:bodyPr/>
        <a:lstStyle/>
        <a:p>
          <a:endParaRPr lang="en-US" b="0"/>
        </a:p>
      </dgm:t>
    </dgm:pt>
    <dgm:pt modelId="{73E08D65-2324-4E64-97B3-236BDA8E04CC}" type="sibTrans" cxnId="{FD955CCB-EA63-464F-B9ED-D67F745CFC0B}">
      <dgm:prSet/>
      <dgm:spPr/>
      <dgm:t>
        <a:bodyPr/>
        <a:lstStyle/>
        <a:p>
          <a:endParaRPr lang="en-US" b="0"/>
        </a:p>
      </dgm:t>
    </dgm:pt>
    <dgm:pt modelId="{0AB41333-9079-4852-B89E-41B5FAAD37DA}">
      <dgm:prSet/>
      <dgm:spPr/>
      <dgm:t>
        <a:bodyPr/>
        <a:lstStyle/>
        <a:p>
          <a:r>
            <a:rPr lang="en-US" b="0" dirty="0"/>
            <a:t>Sunday</a:t>
          </a:r>
        </a:p>
      </dgm:t>
    </dgm:pt>
    <dgm:pt modelId="{B5306772-A714-4E51-8F1E-50157B64037E}" type="parTrans" cxnId="{297C1393-CBB3-4B8E-90DA-0428A848FCD6}">
      <dgm:prSet/>
      <dgm:spPr/>
      <dgm:t>
        <a:bodyPr/>
        <a:lstStyle/>
        <a:p>
          <a:endParaRPr lang="en-US" b="0"/>
        </a:p>
      </dgm:t>
    </dgm:pt>
    <dgm:pt modelId="{05577079-F7CC-4281-82E2-682DA395EF66}" type="sibTrans" cxnId="{297C1393-CBB3-4B8E-90DA-0428A848FCD6}">
      <dgm:prSet/>
      <dgm:spPr/>
      <dgm:t>
        <a:bodyPr/>
        <a:lstStyle/>
        <a:p>
          <a:endParaRPr lang="en-US" b="0"/>
        </a:p>
      </dgm:t>
    </dgm:pt>
    <dgm:pt modelId="{7C24046A-C7A8-48A9-A86D-81591BDEF8FD}" type="pres">
      <dgm:prSet presAssocID="{0808A263-486D-4BFA-BC39-10189E0975BF}" presName="Name0" presStyleCnt="0">
        <dgm:presLayoutVars>
          <dgm:dir/>
          <dgm:animLvl val="lvl"/>
          <dgm:resizeHandles val="exact"/>
        </dgm:presLayoutVars>
      </dgm:prSet>
      <dgm:spPr/>
    </dgm:pt>
    <dgm:pt modelId="{1CEB68B9-7EEE-4EDE-B6E4-DBC9F31A9C36}" type="pres">
      <dgm:prSet presAssocID="{8EE2A833-84F5-4422-A2FB-8168254C6B4D}" presName="parTxOnly" presStyleLbl="node1" presStyleIdx="0" presStyleCnt="10">
        <dgm:presLayoutVars>
          <dgm:chMax val="0"/>
          <dgm:chPref val="0"/>
          <dgm:bulletEnabled val="1"/>
        </dgm:presLayoutVars>
      </dgm:prSet>
      <dgm:spPr/>
    </dgm:pt>
    <dgm:pt modelId="{45664B0D-6750-4D7E-9B50-D79D3DED99C5}" type="pres">
      <dgm:prSet presAssocID="{25D17615-EF77-46E1-932B-B9364DBF2E97}" presName="parTxOnlySpace" presStyleCnt="0"/>
      <dgm:spPr/>
    </dgm:pt>
    <dgm:pt modelId="{390845A3-C64F-43CF-A59C-E50C199C5FDF}" type="pres">
      <dgm:prSet presAssocID="{A9D7AE20-19AB-40F0-B6A4-5F73AE86BEE5}" presName="parTxOnly" presStyleLbl="node1" presStyleIdx="1" presStyleCnt="10">
        <dgm:presLayoutVars>
          <dgm:chMax val="0"/>
          <dgm:chPref val="0"/>
          <dgm:bulletEnabled val="1"/>
        </dgm:presLayoutVars>
      </dgm:prSet>
      <dgm:spPr/>
    </dgm:pt>
    <dgm:pt modelId="{9A41313C-2091-42F4-BF1E-3F2BA09A9502}" type="pres">
      <dgm:prSet presAssocID="{817E0F36-F683-42C2-8D05-E272D3E70808}" presName="parTxOnlySpace" presStyleCnt="0"/>
      <dgm:spPr/>
    </dgm:pt>
    <dgm:pt modelId="{97ECAE43-66CD-470E-8088-DCBBFFC1304F}" type="pres">
      <dgm:prSet presAssocID="{86376ED7-FBD8-40F0-AC2F-14B291FDAFFE}" presName="parTxOnly" presStyleLbl="node1" presStyleIdx="2" presStyleCnt="10">
        <dgm:presLayoutVars>
          <dgm:chMax val="0"/>
          <dgm:chPref val="0"/>
          <dgm:bulletEnabled val="1"/>
        </dgm:presLayoutVars>
      </dgm:prSet>
      <dgm:spPr/>
    </dgm:pt>
    <dgm:pt modelId="{0144745C-E84F-450A-BF8B-D3C18A05DC6E}" type="pres">
      <dgm:prSet presAssocID="{D4F88A49-24F8-4BFC-BFF0-9AB56B330115}" presName="parTxOnlySpace" presStyleCnt="0"/>
      <dgm:spPr/>
    </dgm:pt>
    <dgm:pt modelId="{D3E534A7-528D-4B98-BCF4-3EEFA0865D3D}" type="pres">
      <dgm:prSet presAssocID="{C457FA54-3A0D-4FA2-9634-384A1E1B57DC}" presName="parTxOnly" presStyleLbl="node1" presStyleIdx="3" presStyleCnt="10">
        <dgm:presLayoutVars>
          <dgm:chMax val="0"/>
          <dgm:chPref val="0"/>
          <dgm:bulletEnabled val="1"/>
        </dgm:presLayoutVars>
      </dgm:prSet>
      <dgm:spPr/>
    </dgm:pt>
    <dgm:pt modelId="{FC6D7537-0CA8-483A-84D1-CA7F0D21BBFE}" type="pres">
      <dgm:prSet presAssocID="{4D13082B-8A3D-47A9-ABAE-C41FDE11DB44}" presName="parTxOnlySpace" presStyleCnt="0"/>
      <dgm:spPr/>
    </dgm:pt>
    <dgm:pt modelId="{748BFF65-F159-4BD2-B32A-780F7B6D19AE}" type="pres">
      <dgm:prSet presAssocID="{F8F5B522-2B47-4746-9233-81966FC3160E}" presName="parTxOnly" presStyleLbl="node1" presStyleIdx="4" presStyleCnt="10">
        <dgm:presLayoutVars>
          <dgm:chMax val="0"/>
          <dgm:chPref val="0"/>
          <dgm:bulletEnabled val="1"/>
        </dgm:presLayoutVars>
      </dgm:prSet>
      <dgm:spPr/>
    </dgm:pt>
    <dgm:pt modelId="{9287C9F5-E17A-484D-8AE7-E6684CFDCC32}" type="pres">
      <dgm:prSet presAssocID="{6EF95D8E-15D6-41D5-8484-92D2C660C795}" presName="parTxOnlySpace" presStyleCnt="0"/>
      <dgm:spPr/>
    </dgm:pt>
    <dgm:pt modelId="{71D60B17-982C-4B5B-9226-81C927AF3D15}" type="pres">
      <dgm:prSet presAssocID="{173C2CF9-4608-4F42-97D4-7279053889D6}" presName="parTxOnly" presStyleLbl="node1" presStyleIdx="5" presStyleCnt="10">
        <dgm:presLayoutVars>
          <dgm:chMax val="0"/>
          <dgm:chPref val="0"/>
          <dgm:bulletEnabled val="1"/>
        </dgm:presLayoutVars>
      </dgm:prSet>
      <dgm:spPr/>
    </dgm:pt>
    <dgm:pt modelId="{1925E2D8-8DE3-45FB-A7CC-BA028B56E3AA}" type="pres">
      <dgm:prSet presAssocID="{E270E4F5-D8A5-45EF-9FBE-ADD24237EAA5}" presName="parTxOnlySpace" presStyleCnt="0"/>
      <dgm:spPr/>
    </dgm:pt>
    <dgm:pt modelId="{CA52D7A0-3355-45BB-8E44-02CE5AC8FFDE}" type="pres">
      <dgm:prSet presAssocID="{F9A830E4-CC7D-47F3-B78E-ED1DFE309013}" presName="parTxOnly" presStyleLbl="node1" presStyleIdx="6" presStyleCnt="10">
        <dgm:presLayoutVars>
          <dgm:chMax val="0"/>
          <dgm:chPref val="0"/>
          <dgm:bulletEnabled val="1"/>
        </dgm:presLayoutVars>
      </dgm:prSet>
      <dgm:spPr/>
    </dgm:pt>
    <dgm:pt modelId="{DF5E6C0F-F2D0-409A-AEFF-987409F9DAFF}" type="pres">
      <dgm:prSet presAssocID="{FEF61EBE-6316-4E3D-A4AF-F3D4E58030B1}" presName="parTxOnlySpace" presStyleCnt="0"/>
      <dgm:spPr/>
    </dgm:pt>
    <dgm:pt modelId="{01A107F4-1879-48BF-A6F7-18378C2CE95C}" type="pres">
      <dgm:prSet presAssocID="{F6BBA379-1DFD-41C8-862D-44770431C4F2}" presName="parTxOnly" presStyleLbl="node1" presStyleIdx="7" presStyleCnt="10">
        <dgm:presLayoutVars>
          <dgm:chMax val="0"/>
          <dgm:chPref val="0"/>
          <dgm:bulletEnabled val="1"/>
        </dgm:presLayoutVars>
      </dgm:prSet>
      <dgm:spPr/>
    </dgm:pt>
    <dgm:pt modelId="{F42B0DE5-D06A-44E3-B414-5C55D9816F48}" type="pres">
      <dgm:prSet presAssocID="{97064E25-1DF8-4B5F-94B4-D4C61F724D5F}" presName="parTxOnlySpace" presStyleCnt="0"/>
      <dgm:spPr/>
    </dgm:pt>
    <dgm:pt modelId="{B3502C0F-66D3-42AE-8B06-71B14A09427D}" type="pres">
      <dgm:prSet presAssocID="{997EC760-3B06-489F-A687-6A7CAE3C464B}" presName="parTxOnly" presStyleLbl="node1" presStyleIdx="8" presStyleCnt="10">
        <dgm:presLayoutVars>
          <dgm:chMax val="0"/>
          <dgm:chPref val="0"/>
          <dgm:bulletEnabled val="1"/>
        </dgm:presLayoutVars>
      </dgm:prSet>
      <dgm:spPr/>
    </dgm:pt>
    <dgm:pt modelId="{2BB1CEEA-479F-46CC-8FD0-AF451BB01210}" type="pres">
      <dgm:prSet presAssocID="{73E08D65-2324-4E64-97B3-236BDA8E04CC}" presName="parTxOnlySpace" presStyleCnt="0"/>
      <dgm:spPr/>
    </dgm:pt>
    <dgm:pt modelId="{8E091EDE-BE21-4A61-B4D9-948B2FC7E70F}" type="pres">
      <dgm:prSet presAssocID="{0AB41333-9079-4852-B89E-41B5FAAD37DA}" presName="parTxOnly" presStyleLbl="node1" presStyleIdx="9" presStyleCnt="10">
        <dgm:presLayoutVars>
          <dgm:chMax val="0"/>
          <dgm:chPref val="0"/>
          <dgm:bulletEnabled val="1"/>
        </dgm:presLayoutVars>
      </dgm:prSet>
      <dgm:spPr/>
    </dgm:pt>
  </dgm:ptLst>
  <dgm:cxnLst>
    <dgm:cxn modelId="{56DB0700-9380-4FEE-A4D6-62AD5608D850}" type="presOf" srcId="{86376ED7-FBD8-40F0-AC2F-14B291FDAFFE}" destId="{97ECAE43-66CD-470E-8088-DCBBFFC1304F}" srcOrd="0" destOrd="0" presId="urn:microsoft.com/office/officeart/2005/8/layout/chevron1"/>
    <dgm:cxn modelId="{05479C01-851A-457C-9948-872D3E2979C0}" srcId="{0808A263-486D-4BFA-BC39-10189E0975BF}" destId="{173C2CF9-4608-4F42-97D4-7279053889D6}" srcOrd="5" destOrd="0" parTransId="{9748CB1F-2DFC-4E77-971E-E83ECB3D6A39}" sibTransId="{E270E4F5-D8A5-45EF-9FBE-ADD24237EAA5}"/>
    <dgm:cxn modelId="{22355815-6670-4E84-BCEA-E58B642BCE68}" srcId="{0808A263-486D-4BFA-BC39-10189E0975BF}" destId="{F9A830E4-CC7D-47F3-B78E-ED1DFE309013}" srcOrd="6" destOrd="0" parTransId="{D00C5FB0-BC67-4703-A078-0C9CFA7B9998}" sibTransId="{FEF61EBE-6316-4E3D-A4AF-F3D4E58030B1}"/>
    <dgm:cxn modelId="{8868E81A-79BE-4C9C-A6A1-FC609DC926C9}" srcId="{0808A263-486D-4BFA-BC39-10189E0975BF}" destId="{8EE2A833-84F5-4422-A2FB-8168254C6B4D}" srcOrd="0" destOrd="0" parTransId="{C7C19115-A646-41A6-9150-6B86CACB70F5}" sibTransId="{25D17615-EF77-46E1-932B-B9364DBF2E97}"/>
    <dgm:cxn modelId="{C83B8A1C-351E-4D16-82A2-1796DA36F912}" type="presOf" srcId="{A9D7AE20-19AB-40F0-B6A4-5F73AE86BEE5}" destId="{390845A3-C64F-43CF-A59C-E50C199C5FDF}" srcOrd="0" destOrd="0" presId="urn:microsoft.com/office/officeart/2005/8/layout/chevron1"/>
    <dgm:cxn modelId="{475ECE1D-9408-4CD8-A315-0FE8BB5EB482}" srcId="{0808A263-486D-4BFA-BC39-10189E0975BF}" destId="{86376ED7-FBD8-40F0-AC2F-14B291FDAFFE}" srcOrd="2" destOrd="0" parTransId="{5B7982C3-4DEA-430F-861A-BA8428C42CA5}" sibTransId="{D4F88A49-24F8-4BFC-BFF0-9AB56B330115}"/>
    <dgm:cxn modelId="{4FDC331E-C86E-4FC5-90B8-C69FAC5AC387}" type="presOf" srcId="{0808A263-486D-4BFA-BC39-10189E0975BF}" destId="{7C24046A-C7A8-48A9-A86D-81591BDEF8FD}" srcOrd="0" destOrd="0" presId="urn:microsoft.com/office/officeart/2005/8/layout/chevron1"/>
    <dgm:cxn modelId="{1072881E-D86B-41AB-8BA3-D4FFDD0A0A3D}" type="presOf" srcId="{173C2CF9-4608-4F42-97D4-7279053889D6}" destId="{71D60B17-982C-4B5B-9226-81C927AF3D15}" srcOrd="0" destOrd="0" presId="urn:microsoft.com/office/officeart/2005/8/layout/chevron1"/>
    <dgm:cxn modelId="{D852355E-4489-4204-B2AC-0BF6DC732973}" type="presOf" srcId="{8EE2A833-84F5-4422-A2FB-8168254C6B4D}" destId="{1CEB68B9-7EEE-4EDE-B6E4-DBC9F31A9C36}" srcOrd="0" destOrd="0" presId="urn:microsoft.com/office/officeart/2005/8/layout/chevron1"/>
    <dgm:cxn modelId="{608F8E4E-9CA3-46FD-B6D3-BA498B599C0B}" type="presOf" srcId="{F9A830E4-CC7D-47F3-B78E-ED1DFE309013}" destId="{CA52D7A0-3355-45BB-8E44-02CE5AC8FFDE}" srcOrd="0" destOrd="0" presId="urn:microsoft.com/office/officeart/2005/8/layout/chevron1"/>
    <dgm:cxn modelId="{19302851-2EB6-4467-801F-EC4E401C280B}" type="presOf" srcId="{C457FA54-3A0D-4FA2-9634-384A1E1B57DC}" destId="{D3E534A7-528D-4B98-BCF4-3EEFA0865D3D}" srcOrd="0" destOrd="0" presId="urn:microsoft.com/office/officeart/2005/8/layout/chevron1"/>
    <dgm:cxn modelId="{5314ED8D-6097-4C67-B5AE-B1D46B929C5A}" srcId="{0808A263-486D-4BFA-BC39-10189E0975BF}" destId="{C457FA54-3A0D-4FA2-9634-384A1E1B57DC}" srcOrd="3" destOrd="0" parTransId="{525DFA2D-FD6B-4F1B-BBAF-43784D40437D}" sibTransId="{4D13082B-8A3D-47A9-ABAE-C41FDE11DB44}"/>
    <dgm:cxn modelId="{297C1393-CBB3-4B8E-90DA-0428A848FCD6}" srcId="{0808A263-486D-4BFA-BC39-10189E0975BF}" destId="{0AB41333-9079-4852-B89E-41B5FAAD37DA}" srcOrd="9" destOrd="0" parTransId="{B5306772-A714-4E51-8F1E-50157B64037E}" sibTransId="{05577079-F7CC-4281-82E2-682DA395EF66}"/>
    <dgm:cxn modelId="{816390BE-FD96-49F8-AAF0-3D918D1A05C9}" srcId="{0808A263-486D-4BFA-BC39-10189E0975BF}" destId="{F8F5B522-2B47-4746-9233-81966FC3160E}" srcOrd="4" destOrd="0" parTransId="{65E4F2B5-353E-498B-998B-1C301A1065D9}" sibTransId="{6EF95D8E-15D6-41D5-8484-92D2C660C795}"/>
    <dgm:cxn modelId="{E31130C8-8011-4EAA-9727-698696B9DD8E}" type="presOf" srcId="{0AB41333-9079-4852-B89E-41B5FAAD37DA}" destId="{8E091EDE-BE21-4A61-B4D9-948B2FC7E70F}" srcOrd="0" destOrd="0" presId="urn:microsoft.com/office/officeart/2005/8/layout/chevron1"/>
    <dgm:cxn modelId="{FD955CCB-EA63-464F-B9ED-D67F745CFC0B}" srcId="{0808A263-486D-4BFA-BC39-10189E0975BF}" destId="{997EC760-3B06-489F-A687-6A7CAE3C464B}" srcOrd="8" destOrd="0" parTransId="{C1659E61-AFAA-4C91-8EF2-0E61D25A1ACB}" sibTransId="{73E08D65-2324-4E64-97B3-236BDA8E04CC}"/>
    <dgm:cxn modelId="{8042F1CF-2FC4-494A-BD5A-C2C77844E5ED}" srcId="{0808A263-486D-4BFA-BC39-10189E0975BF}" destId="{F6BBA379-1DFD-41C8-862D-44770431C4F2}" srcOrd="7" destOrd="0" parTransId="{BB37D284-3EB9-4AB7-BDF5-3BC77AF136C6}" sibTransId="{97064E25-1DF8-4B5F-94B4-D4C61F724D5F}"/>
    <dgm:cxn modelId="{B03B59DC-FEF6-4CAA-8CE8-541538C23742}" type="presOf" srcId="{F8F5B522-2B47-4746-9233-81966FC3160E}" destId="{748BFF65-F159-4BD2-B32A-780F7B6D19AE}" srcOrd="0" destOrd="0" presId="urn:microsoft.com/office/officeart/2005/8/layout/chevron1"/>
    <dgm:cxn modelId="{BE824CDE-A1A6-4EED-B8E5-A4F5D0A7AA3A}" type="presOf" srcId="{F6BBA379-1DFD-41C8-862D-44770431C4F2}" destId="{01A107F4-1879-48BF-A6F7-18378C2CE95C}" srcOrd="0" destOrd="0" presId="urn:microsoft.com/office/officeart/2005/8/layout/chevron1"/>
    <dgm:cxn modelId="{D37B83E0-0ADA-4971-9BEE-428339893897}" srcId="{0808A263-486D-4BFA-BC39-10189E0975BF}" destId="{A9D7AE20-19AB-40F0-B6A4-5F73AE86BEE5}" srcOrd="1" destOrd="0" parTransId="{40B8E07C-3AB8-4BA4-84FF-1802BDC71CF9}" sibTransId="{817E0F36-F683-42C2-8D05-E272D3E70808}"/>
    <dgm:cxn modelId="{A99F55ED-8EE4-47A6-A14A-18F330CCB008}" type="presOf" srcId="{997EC760-3B06-489F-A687-6A7CAE3C464B}" destId="{B3502C0F-66D3-42AE-8B06-71B14A09427D}" srcOrd="0" destOrd="0" presId="urn:microsoft.com/office/officeart/2005/8/layout/chevron1"/>
    <dgm:cxn modelId="{FA064CF2-E942-475A-BD6F-86789F3A4326}" type="presParOf" srcId="{7C24046A-C7A8-48A9-A86D-81591BDEF8FD}" destId="{1CEB68B9-7EEE-4EDE-B6E4-DBC9F31A9C36}" srcOrd="0" destOrd="0" presId="urn:microsoft.com/office/officeart/2005/8/layout/chevron1"/>
    <dgm:cxn modelId="{18809541-794B-49CF-AA87-0BE1A9CEC212}" type="presParOf" srcId="{7C24046A-C7A8-48A9-A86D-81591BDEF8FD}" destId="{45664B0D-6750-4D7E-9B50-D79D3DED99C5}" srcOrd="1" destOrd="0" presId="urn:microsoft.com/office/officeart/2005/8/layout/chevron1"/>
    <dgm:cxn modelId="{AE354FFA-8F0F-4B34-BD77-735B684DBD9F}" type="presParOf" srcId="{7C24046A-C7A8-48A9-A86D-81591BDEF8FD}" destId="{390845A3-C64F-43CF-A59C-E50C199C5FDF}" srcOrd="2" destOrd="0" presId="urn:microsoft.com/office/officeart/2005/8/layout/chevron1"/>
    <dgm:cxn modelId="{CF0659A2-ACC5-4EE5-91B6-B71CA0BC4A19}" type="presParOf" srcId="{7C24046A-C7A8-48A9-A86D-81591BDEF8FD}" destId="{9A41313C-2091-42F4-BF1E-3F2BA09A9502}" srcOrd="3" destOrd="0" presId="urn:microsoft.com/office/officeart/2005/8/layout/chevron1"/>
    <dgm:cxn modelId="{5C3EF4D4-7A9D-40E5-9ABE-676D3A213CCC}" type="presParOf" srcId="{7C24046A-C7A8-48A9-A86D-81591BDEF8FD}" destId="{97ECAE43-66CD-470E-8088-DCBBFFC1304F}" srcOrd="4" destOrd="0" presId="urn:microsoft.com/office/officeart/2005/8/layout/chevron1"/>
    <dgm:cxn modelId="{8273F64F-2217-4A94-80B1-6FAF22B9BF5B}" type="presParOf" srcId="{7C24046A-C7A8-48A9-A86D-81591BDEF8FD}" destId="{0144745C-E84F-450A-BF8B-D3C18A05DC6E}" srcOrd="5" destOrd="0" presId="urn:microsoft.com/office/officeart/2005/8/layout/chevron1"/>
    <dgm:cxn modelId="{CD5FF839-D0A6-4B61-B86C-AD01B6D53D78}" type="presParOf" srcId="{7C24046A-C7A8-48A9-A86D-81591BDEF8FD}" destId="{D3E534A7-528D-4B98-BCF4-3EEFA0865D3D}" srcOrd="6" destOrd="0" presId="urn:microsoft.com/office/officeart/2005/8/layout/chevron1"/>
    <dgm:cxn modelId="{20199194-2929-4F15-B2FD-59553FC1F65F}" type="presParOf" srcId="{7C24046A-C7A8-48A9-A86D-81591BDEF8FD}" destId="{FC6D7537-0CA8-483A-84D1-CA7F0D21BBFE}" srcOrd="7" destOrd="0" presId="urn:microsoft.com/office/officeart/2005/8/layout/chevron1"/>
    <dgm:cxn modelId="{6689C7B9-0A9B-4A0A-A2F9-575C70BD3676}" type="presParOf" srcId="{7C24046A-C7A8-48A9-A86D-81591BDEF8FD}" destId="{748BFF65-F159-4BD2-B32A-780F7B6D19AE}" srcOrd="8" destOrd="0" presId="urn:microsoft.com/office/officeart/2005/8/layout/chevron1"/>
    <dgm:cxn modelId="{4B439F3D-1FE3-4A0D-8D9E-E759447F71CE}" type="presParOf" srcId="{7C24046A-C7A8-48A9-A86D-81591BDEF8FD}" destId="{9287C9F5-E17A-484D-8AE7-E6684CFDCC32}" srcOrd="9" destOrd="0" presId="urn:microsoft.com/office/officeart/2005/8/layout/chevron1"/>
    <dgm:cxn modelId="{4DD7423E-1417-4514-AFD4-68F761AA6B8C}" type="presParOf" srcId="{7C24046A-C7A8-48A9-A86D-81591BDEF8FD}" destId="{71D60B17-982C-4B5B-9226-81C927AF3D15}" srcOrd="10" destOrd="0" presId="urn:microsoft.com/office/officeart/2005/8/layout/chevron1"/>
    <dgm:cxn modelId="{C6057218-3CF7-4D19-B6FB-82A8B555060E}" type="presParOf" srcId="{7C24046A-C7A8-48A9-A86D-81591BDEF8FD}" destId="{1925E2D8-8DE3-45FB-A7CC-BA028B56E3AA}" srcOrd="11" destOrd="0" presId="urn:microsoft.com/office/officeart/2005/8/layout/chevron1"/>
    <dgm:cxn modelId="{71A26EA4-42A8-4AB1-B15D-A722DD7ED98A}" type="presParOf" srcId="{7C24046A-C7A8-48A9-A86D-81591BDEF8FD}" destId="{CA52D7A0-3355-45BB-8E44-02CE5AC8FFDE}" srcOrd="12" destOrd="0" presId="urn:microsoft.com/office/officeart/2005/8/layout/chevron1"/>
    <dgm:cxn modelId="{AF8D08D7-DC28-43C5-8A0B-90026A2E334C}" type="presParOf" srcId="{7C24046A-C7A8-48A9-A86D-81591BDEF8FD}" destId="{DF5E6C0F-F2D0-409A-AEFF-987409F9DAFF}" srcOrd="13" destOrd="0" presId="urn:microsoft.com/office/officeart/2005/8/layout/chevron1"/>
    <dgm:cxn modelId="{936E17E5-91E3-49D6-B99C-AC0CA9444213}" type="presParOf" srcId="{7C24046A-C7A8-48A9-A86D-81591BDEF8FD}" destId="{01A107F4-1879-48BF-A6F7-18378C2CE95C}" srcOrd="14" destOrd="0" presId="urn:microsoft.com/office/officeart/2005/8/layout/chevron1"/>
    <dgm:cxn modelId="{E959B2CE-CE25-4CAB-AC14-6C7B3D3C80C5}" type="presParOf" srcId="{7C24046A-C7A8-48A9-A86D-81591BDEF8FD}" destId="{F42B0DE5-D06A-44E3-B414-5C55D9816F48}" srcOrd="15" destOrd="0" presId="urn:microsoft.com/office/officeart/2005/8/layout/chevron1"/>
    <dgm:cxn modelId="{189DE161-A4C3-42FF-8054-9E075DD0C25C}" type="presParOf" srcId="{7C24046A-C7A8-48A9-A86D-81591BDEF8FD}" destId="{B3502C0F-66D3-42AE-8B06-71B14A09427D}" srcOrd="16" destOrd="0" presId="urn:microsoft.com/office/officeart/2005/8/layout/chevron1"/>
    <dgm:cxn modelId="{4D96D411-E29C-4707-9CB3-2B98FFC37CB6}" type="presParOf" srcId="{7C24046A-C7A8-48A9-A86D-81591BDEF8FD}" destId="{2BB1CEEA-479F-46CC-8FD0-AF451BB01210}" srcOrd="17" destOrd="0" presId="urn:microsoft.com/office/officeart/2005/8/layout/chevron1"/>
    <dgm:cxn modelId="{A4F3D10C-2FD5-4825-8BBA-FF61A1B698C5}" type="presParOf" srcId="{7C24046A-C7A8-48A9-A86D-81591BDEF8FD}" destId="{8E091EDE-BE21-4A61-B4D9-948B2FC7E70F}" srcOrd="1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CCEA2F-8007-4361-96DC-BFB902C0DEE8}"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614E05AE-36C9-449B-8CC5-D7F402EABD77}">
      <dgm:prSet/>
      <dgm:spPr>
        <a:solidFill>
          <a:schemeClr val="accent4">
            <a:lumMod val="20000"/>
            <a:lumOff val="80000"/>
          </a:schemeClr>
        </a:solidFill>
        <a:ln>
          <a:solidFill>
            <a:schemeClr val="tx2">
              <a:lumMod val="20000"/>
              <a:lumOff val="80000"/>
            </a:schemeClr>
          </a:solidFill>
        </a:ln>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Design: Open-label randomized trial</a:t>
          </a:r>
        </a:p>
      </dgm:t>
    </dgm:pt>
    <dgm:pt modelId="{97B5A9BA-3652-4F3E-A4AE-8B54C608AB0C}" type="parTrans" cxnId="{3D6988CF-BCE0-4460-8C1E-6D9214946AF3}">
      <dgm:prSet/>
      <dgm:spPr/>
      <dgm:t>
        <a:bodyPr/>
        <a:lstStyle/>
        <a:p>
          <a:endParaRPr lang="en-US">
            <a:solidFill>
              <a:schemeClr val="tx1"/>
            </a:solidFill>
          </a:endParaRPr>
        </a:p>
      </dgm:t>
    </dgm:pt>
    <dgm:pt modelId="{87114DDC-A720-44BB-A201-94235152A70E}" type="sibTrans" cxnId="{3D6988CF-BCE0-4460-8C1E-6D9214946AF3}">
      <dgm:prSet/>
      <dgm:spPr/>
      <dgm:t>
        <a:bodyPr/>
        <a:lstStyle/>
        <a:p>
          <a:endParaRPr lang="en-US">
            <a:solidFill>
              <a:schemeClr val="tx1"/>
            </a:solidFill>
          </a:endParaRPr>
        </a:p>
      </dgm:t>
    </dgm:pt>
    <dgm:pt modelId="{A358C3E0-955F-457B-BF35-5DE119A9B8C5}">
      <dgm:prSet/>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200 mg doxy (w/in 72 hours of sex) vs standard of care (quarterly STI screening/treatment) </a:t>
          </a:r>
        </a:p>
      </dgm:t>
    </dgm:pt>
    <dgm:pt modelId="{61A1DE3F-2599-4DD0-BF1F-FF89507D38AE}" type="parTrans" cxnId="{C8E59D59-C039-4BE4-B5E7-A4C0F966C684}">
      <dgm:prSet/>
      <dgm:spPr/>
      <dgm:t>
        <a:bodyPr/>
        <a:lstStyle/>
        <a:p>
          <a:endParaRPr lang="en-US">
            <a:solidFill>
              <a:schemeClr val="tx1"/>
            </a:solidFill>
          </a:endParaRPr>
        </a:p>
      </dgm:t>
    </dgm:pt>
    <dgm:pt modelId="{E443793E-380B-418E-8B45-98DBBA5E9364}" type="sibTrans" cxnId="{C8E59D59-C039-4BE4-B5E7-A4C0F966C684}">
      <dgm:prSet/>
      <dgm:spPr/>
      <dgm:t>
        <a:bodyPr/>
        <a:lstStyle/>
        <a:p>
          <a:endParaRPr lang="en-US">
            <a:solidFill>
              <a:schemeClr val="tx1"/>
            </a:solidFill>
          </a:endParaRPr>
        </a:p>
      </dgm:t>
    </dgm:pt>
    <dgm:pt modelId="{992DCEBE-1976-405E-AFAF-DE877E2D7143}">
      <dgm:prSet custT="1"/>
      <dgm:spPr>
        <a:solidFill>
          <a:schemeClr val="accent4">
            <a:lumMod val="20000"/>
            <a:lumOff val="80000"/>
          </a:schemeClr>
        </a:solidFill>
      </dgm:spPr>
      <dgm:t>
        <a:bodyPr/>
        <a:lstStyle/>
        <a:p>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Population: </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18-30 yr </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women – Kisumu Kenya </a:t>
          </a:r>
        </a:p>
      </dgm:t>
    </dgm:pt>
    <dgm:pt modelId="{5FFE1B58-086F-4D94-94F2-543E9F700EF7}" type="parTrans" cxnId="{C5A1CDF3-5582-4E3B-97AE-B50A5A972FB7}">
      <dgm:prSet/>
      <dgm:spPr/>
      <dgm:t>
        <a:bodyPr/>
        <a:lstStyle/>
        <a:p>
          <a:endParaRPr lang="en-US">
            <a:solidFill>
              <a:schemeClr val="tx1"/>
            </a:solidFill>
          </a:endParaRPr>
        </a:p>
      </dgm:t>
    </dgm:pt>
    <dgm:pt modelId="{8F80A777-53BE-4731-B4EC-938E49FFFEF1}" type="sibTrans" cxnId="{C5A1CDF3-5582-4E3B-97AE-B50A5A972FB7}">
      <dgm:prSet/>
      <dgm:spPr/>
      <dgm:t>
        <a:bodyPr/>
        <a:lstStyle/>
        <a:p>
          <a:endParaRPr lang="en-US">
            <a:solidFill>
              <a:schemeClr val="tx1"/>
            </a:solidFill>
          </a:endParaRPr>
        </a:p>
      </dgm:t>
    </dgm:pt>
    <dgm:pt modelId="{39F8B60C-97CE-4C9E-9A3D-C9716EBA6703}">
      <dgm:prSet/>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All pts taking daily oral HIV PrEP</a:t>
          </a:r>
        </a:p>
      </dgm:t>
    </dgm:pt>
    <dgm:pt modelId="{0B4C7235-E599-4C62-B8DD-731B52DB10FE}" type="parTrans" cxnId="{46705DC4-2D47-4435-BE1D-F5E6E02E208D}">
      <dgm:prSet/>
      <dgm:spPr/>
      <dgm:t>
        <a:bodyPr/>
        <a:lstStyle/>
        <a:p>
          <a:endParaRPr lang="en-US">
            <a:solidFill>
              <a:schemeClr val="tx1"/>
            </a:solidFill>
          </a:endParaRPr>
        </a:p>
      </dgm:t>
    </dgm:pt>
    <dgm:pt modelId="{901E0D3A-C78F-4773-AE84-4969AEB9FEF5}" type="sibTrans" cxnId="{46705DC4-2D47-4435-BE1D-F5E6E02E208D}">
      <dgm:prSet/>
      <dgm:spPr/>
      <dgm:t>
        <a:bodyPr/>
        <a:lstStyle/>
        <a:p>
          <a:endParaRPr lang="en-US">
            <a:solidFill>
              <a:schemeClr val="tx1"/>
            </a:solidFill>
          </a:endParaRPr>
        </a:p>
      </dgm:t>
    </dgm:pt>
    <dgm:pt modelId="{F6DD17E4-07D6-4C3A-B8D9-261B1062A7B5}">
      <dgm:prSet/>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Contraception not required (doxy stopped if pregnancy occurred)</a:t>
          </a:r>
        </a:p>
      </dgm:t>
    </dgm:pt>
    <dgm:pt modelId="{C868633B-2BE8-4828-AF8A-A19E4FD6ADEC}" type="parTrans" cxnId="{B5E17993-E3F0-4475-8E6E-F9E2D90BE1A9}">
      <dgm:prSet/>
      <dgm:spPr/>
      <dgm:t>
        <a:bodyPr/>
        <a:lstStyle/>
        <a:p>
          <a:endParaRPr lang="en-US">
            <a:solidFill>
              <a:schemeClr val="tx1"/>
            </a:solidFill>
          </a:endParaRPr>
        </a:p>
      </dgm:t>
    </dgm:pt>
    <dgm:pt modelId="{B5C1C3DB-DC4A-4E11-B6D9-6FBA3E1A546F}" type="sibTrans" cxnId="{B5E17993-E3F0-4475-8E6E-F9E2D90BE1A9}">
      <dgm:prSet/>
      <dgm:spPr/>
      <dgm:t>
        <a:bodyPr/>
        <a:lstStyle/>
        <a:p>
          <a:endParaRPr lang="en-US">
            <a:solidFill>
              <a:schemeClr val="tx1"/>
            </a:solidFill>
          </a:endParaRPr>
        </a:p>
      </dgm:t>
    </dgm:pt>
    <dgm:pt modelId="{EC225F77-8D7B-453C-ACB5-9F99638EA612}">
      <dgm:prSet/>
      <dgm:spPr>
        <a:solidFill>
          <a:schemeClr val="accent4">
            <a:lumMod val="20000"/>
            <a:lumOff val="80000"/>
          </a:schemeClr>
        </a:solidFill>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Adherence: </a:t>
          </a:r>
        </a:p>
      </dgm:t>
    </dgm:pt>
    <dgm:pt modelId="{97032AF7-BEA9-4ABD-A9F7-E1AF154420AC}" type="parTrans" cxnId="{F340EA8D-DECE-4744-8AF3-6C8F47DDA263}">
      <dgm:prSet/>
      <dgm:spPr/>
      <dgm:t>
        <a:bodyPr/>
        <a:lstStyle/>
        <a:p>
          <a:endParaRPr lang="en-US">
            <a:solidFill>
              <a:schemeClr val="tx1"/>
            </a:solidFill>
          </a:endParaRPr>
        </a:p>
      </dgm:t>
    </dgm:pt>
    <dgm:pt modelId="{5FE496C8-902C-4F1D-887D-A18F5D15227F}" type="sibTrans" cxnId="{F340EA8D-DECE-4744-8AF3-6C8F47DDA263}">
      <dgm:prSet/>
      <dgm:spPr/>
      <dgm:t>
        <a:bodyPr/>
        <a:lstStyle/>
        <a:p>
          <a:endParaRPr lang="en-US">
            <a:solidFill>
              <a:schemeClr val="tx1"/>
            </a:solidFill>
          </a:endParaRPr>
        </a:p>
      </dgm:t>
    </dgm:pt>
    <dgm:pt modelId="{4A8CCDE9-A311-4AF9-973E-A74721AAECAF}">
      <dgm:prSet/>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Weekly SMS surveys to assess doxy use w/sex </a:t>
          </a:r>
        </a:p>
      </dgm:t>
    </dgm:pt>
    <dgm:pt modelId="{A1FF0C78-C74E-469A-9C7F-625C73622B78}" type="parTrans" cxnId="{23DF8036-18E0-4A03-B9FF-906923278E0B}">
      <dgm:prSet/>
      <dgm:spPr/>
      <dgm:t>
        <a:bodyPr/>
        <a:lstStyle/>
        <a:p>
          <a:endParaRPr lang="en-US">
            <a:solidFill>
              <a:schemeClr val="tx1"/>
            </a:solidFill>
          </a:endParaRPr>
        </a:p>
      </dgm:t>
    </dgm:pt>
    <dgm:pt modelId="{39996FB3-FD08-4DAA-A320-432134A9F008}" type="sibTrans" cxnId="{23DF8036-18E0-4A03-B9FF-906923278E0B}">
      <dgm:prSet/>
      <dgm:spPr/>
      <dgm:t>
        <a:bodyPr/>
        <a:lstStyle/>
        <a:p>
          <a:endParaRPr lang="en-US">
            <a:solidFill>
              <a:schemeClr val="tx1"/>
            </a:solidFill>
          </a:endParaRPr>
        </a:p>
      </dgm:t>
    </dgm:pt>
    <dgm:pt modelId="{864550FD-0719-4D04-B175-0A5E2EF07F66}">
      <dgm:prSet/>
      <dgm:spPr>
        <a:solidFill>
          <a:schemeClr val="accent4">
            <a:lumMod val="20000"/>
            <a:lumOff val="80000"/>
          </a:schemeClr>
        </a:solidFill>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Endpoint: Incident CT, GC, or syphilis infection</a:t>
          </a:r>
        </a:p>
      </dgm:t>
    </dgm:pt>
    <dgm:pt modelId="{498BC948-9AEC-4C68-BF5B-6E871E4584E3}" type="parTrans" cxnId="{C009CFCC-368D-4048-B2D2-E9880FF31F52}">
      <dgm:prSet/>
      <dgm:spPr/>
      <dgm:t>
        <a:bodyPr/>
        <a:lstStyle/>
        <a:p>
          <a:endParaRPr lang="en-US">
            <a:solidFill>
              <a:schemeClr val="tx1"/>
            </a:solidFill>
          </a:endParaRPr>
        </a:p>
      </dgm:t>
    </dgm:pt>
    <dgm:pt modelId="{B209B9FE-2565-49FD-9E5D-31EDCE00D2D1}" type="sibTrans" cxnId="{C009CFCC-368D-4048-B2D2-E9880FF31F52}">
      <dgm:prSet/>
      <dgm:spPr/>
      <dgm:t>
        <a:bodyPr/>
        <a:lstStyle/>
        <a:p>
          <a:endParaRPr lang="en-US">
            <a:solidFill>
              <a:schemeClr val="tx1"/>
            </a:solidFill>
          </a:endParaRPr>
        </a:p>
      </dgm:t>
    </dgm:pt>
    <dgm:pt modelId="{D5937370-D02C-4173-BA72-CE49B25EC550}">
      <dgm:prSet/>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Measured quarterly x 1 year, at study visits q3 months </a:t>
          </a:r>
        </a:p>
      </dgm:t>
    </dgm:pt>
    <dgm:pt modelId="{38CE3987-A93A-4BCC-B165-AB3F67D7AA8C}" type="parTrans" cxnId="{1B0033D1-67DD-4B89-A7E4-80563E5F5E1B}">
      <dgm:prSet/>
      <dgm:spPr/>
      <dgm:t>
        <a:bodyPr/>
        <a:lstStyle/>
        <a:p>
          <a:endParaRPr lang="en-US">
            <a:solidFill>
              <a:schemeClr val="tx1"/>
            </a:solidFill>
          </a:endParaRPr>
        </a:p>
      </dgm:t>
    </dgm:pt>
    <dgm:pt modelId="{4070808E-3330-460C-9B95-07B718F6F5AC}" type="sibTrans" cxnId="{1B0033D1-67DD-4B89-A7E4-80563E5F5E1B}">
      <dgm:prSet/>
      <dgm:spPr/>
      <dgm:t>
        <a:bodyPr/>
        <a:lstStyle/>
        <a:p>
          <a:endParaRPr lang="en-US">
            <a:solidFill>
              <a:schemeClr val="tx1"/>
            </a:solidFill>
          </a:endParaRPr>
        </a:p>
      </dgm:t>
    </dgm:pt>
    <dgm:pt modelId="{4D2F3BDA-BF8F-49A4-A294-8BF0A3776BDD}" type="pres">
      <dgm:prSet presAssocID="{8BCCEA2F-8007-4361-96DC-BFB902C0DEE8}" presName="Name0" presStyleCnt="0">
        <dgm:presLayoutVars>
          <dgm:dir/>
          <dgm:animLvl val="lvl"/>
          <dgm:resizeHandles val="exact"/>
        </dgm:presLayoutVars>
      </dgm:prSet>
      <dgm:spPr/>
    </dgm:pt>
    <dgm:pt modelId="{A0C40EA3-A4BE-482D-9D80-49BB536CE5EB}" type="pres">
      <dgm:prSet presAssocID="{614E05AE-36C9-449B-8CC5-D7F402EABD77}" presName="linNode" presStyleCnt="0"/>
      <dgm:spPr/>
    </dgm:pt>
    <dgm:pt modelId="{8E7D0288-1EE0-4B54-9874-DA944AD622D9}" type="pres">
      <dgm:prSet presAssocID="{614E05AE-36C9-449B-8CC5-D7F402EABD77}" presName="parentText" presStyleLbl="node1" presStyleIdx="0" presStyleCnt="4">
        <dgm:presLayoutVars>
          <dgm:chMax val="1"/>
          <dgm:bulletEnabled val="1"/>
        </dgm:presLayoutVars>
      </dgm:prSet>
      <dgm:spPr/>
    </dgm:pt>
    <dgm:pt modelId="{84F692D1-FBB4-49CE-B460-2693F431B5A5}" type="pres">
      <dgm:prSet presAssocID="{614E05AE-36C9-449B-8CC5-D7F402EABD77}" presName="descendantText" presStyleLbl="alignAccFollowNode1" presStyleIdx="0" presStyleCnt="4">
        <dgm:presLayoutVars>
          <dgm:bulletEnabled val="1"/>
        </dgm:presLayoutVars>
      </dgm:prSet>
      <dgm:spPr/>
    </dgm:pt>
    <dgm:pt modelId="{D63A79F7-B312-4261-97AD-FD959016D19F}" type="pres">
      <dgm:prSet presAssocID="{87114DDC-A720-44BB-A201-94235152A70E}" presName="sp" presStyleCnt="0"/>
      <dgm:spPr/>
    </dgm:pt>
    <dgm:pt modelId="{8C8D3CB7-45AE-4964-A170-5F7D3B806BFB}" type="pres">
      <dgm:prSet presAssocID="{992DCEBE-1976-405E-AFAF-DE877E2D7143}" presName="linNode" presStyleCnt="0"/>
      <dgm:spPr/>
    </dgm:pt>
    <dgm:pt modelId="{CC8CE478-A847-464D-987F-08D7E8D9B697}" type="pres">
      <dgm:prSet presAssocID="{992DCEBE-1976-405E-AFAF-DE877E2D7143}" presName="parentText" presStyleLbl="node1" presStyleIdx="1" presStyleCnt="4">
        <dgm:presLayoutVars>
          <dgm:chMax val="1"/>
          <dgm:bulletEnabled val="1"/>
        </dgm:presLayoutVars>
      </dgm:prSet>
      <dgm:spPr/>
    </dgm:pt>
    <dgm:pt modelId="{7F1776AB-5560-4E4C-BD60-9CF57FDDCAD2}" type="pres">
      <dgm:prSet presAssocID="{992DCEBE-1976-405E-AFAF-DE877E2D7143}" presName="descendantText" presStyleLbl="alignAccFollowNode1" presStyleIdx="1" presStyleCnt="4">
        <dgm:presLayoutVars>
          <dgm:bulletEnabled val="1"/>
        </dgm:presLayoutVars>
      </dgm:prSet>
      <dgm:spPr/>
    </dgm:pt>
    <dgm:pt modelId="{BA7BB346-A129-4854-B787-F92E40A316B4}" type="pres">
      <dgm:prSet presAssocID="{8F80A777-53BE-4731-B4EC-938E49FFFEF1}" presName="sp" presStyleCnt="0"/>
      <dgm:spPr/>
    </dgm:pt>
    <dgm:pt modelId="{1C42EE7B-64C5-4B81-AECB-9A2F1156187E}" type="pres">
      <dgm:prSet presAssocID="{EC225F77-8D7B-453C-ACB5-9F99638EA612}" presName="linNode" presStyleCnt="0"/>
      <dgm:spPr/>
    </dgm:pt>
    <dgm:pt modelId="{B558EB60-BC1A-41E5-A54F-C87011E35C28}" type="pres">
      <dgm:prSet presAssocID="{EC225F77-8D7B-453C-ACB5-9F99638EA612}" presName="parentText" presStyleLbl="node1" presStyleIdx="2" presStyleCnt="4" custLinFactNeighborY="-1144">
        <dgm:presLayoutVars>
          <dgm:chMax val="1"/>
          <dgm:bulletEnabled val="1"/>
        </dgm:presLayoutVars>
      </dgm:prSet>
      <dgm:spPr/>
    </dgm:pt>
    <dgm:pt modelId="{C274D7B8-7C64-4BED-836C-B10C79E427CC}" type="pres">
      <dgm:prSet presAssocID="{EC225F77-8D7B-453C-ACB5-9F99638EA612}" presName="descendantText" presStyleLbl="alignAccFollowNode1" presStyleIdx="2" presStyleCnt="4">
        <dgm:presLayoutVars>
          <dgm:bulletEnabled val="1"/>
        </dgm:presLayoutVars>
      </dgm:prSet>
      <dgm:spPr/>
    </dgm:pt>
    <dgm:pt modelId="{B11BF166-54BE-4BEF-A87B-375B37C13606}" type="pres">
      <dgm:prSet presAssocID="{5FE496C8-902C-4F1D-887D-A18F5D15227F}" presName="sp" presStyleCnt="0"/>
      <dgm:spPr/>
    </dgm:pt>
    <dgm:pt modelId="{CD2CBD79-4F11-4018-8E5B-DEE92E31F471}" type="pres">
      <dgm:prSet presAssocID="{864550FD-0719-4D04-B175-0A5E2EF07F66}" presName="linNode" presStyleCnt="0"/>
      <dgm:spPr/>
    </dgm:pt>
    <dgm:pt modelId="{02A0E16D-783A-4EC4-9830-A5A43CE9B6F3}" type="pres">
      <dgm:prSet presAssocID="{864550FD-0719-4D04-B175-0A5E2EF07F66}" presName="parentText" presStyleLbl="node1" presStyleIdx="3" presStyleCnt="4">
        <dgm:presLayoutVars>
          <dgm:chMax val="1"/>
          <dgm:bulletEnabled val="1"/>
        </dgm:presLayoutVars>
      </dgm:prSet>
      <dgm:spPr/>
    </dgm:pt>
    <dgm:pt modelId="{C0AE3281-4631-45E4-A58F-DB0E1FDF7CDE}" type="pres">
      <dgm:prSet presAssocID="{864550FD-0719-4D04-B175-0A5E2EF07F66}" presName="descendantText" presStyleLbl="alignAccFollowNode1" presStyleIdx="3" presStyleCnt="4">
        <dgm:presLayoutVars>
          <dgm:bulletEnabled val="1"/>
        </dgm:presLayoutVars>
      </dgm:prSet>
      <dgm:spPr/>
    </dgm:pt>
  </dgm:ptLst>
  <dgm:cxnLst>
    <dgm:cxn modelId="{CFE83904-E9D2-40E9-8B87-8871E2BD250A}" type="presOf" srcId="{864550FD-0719-4D04-B175-0A5E2EF07F66}" destId="{02A0E16D-783A-4EC4-9830-A5A43CE9B6F3}" srcOrd="0" destOrd="0" presId="urn:microsoft.com/office/officeart/2005/8/layout/vList5"/>
    <dgm:cxn modelId="{C0ABA616-8C7C-42A1-ACC7-002FFED596EE}" type="presOf" srcId="{992DCEBE-1976-405E-AFAF-DE877E2D7143}" destId="{CC8CE478-A847-464D-987F-08D7E8D9B697}" srcOrd="0" destOrd="0" presId="urn:microsoft.com/office/officeart/2005/8/layout/vList5"/>
    <dgm:cxn modelId="{3447C02A-B417-4A8B-BAC6-9A62EC38ACDE}" type="presOf" srcId="{D5937370-D02C-4173-BA72-CE49B25EC550}" destId="{C0AE3281-4631-45E4-A58F-DB0E1FDF7CDE}" srcOrd="0" destOrd="0" presId="urn:microsoft.com/office/officeart/2005/8/layout/vList5"/>
    <dgm:cxn modelId="{23DF8036-18E0-4A03-B9FF-906923278E0B}" srcId="{EC225F77-8D7B-453C-ACB5-9F99638EA612}" destId="{4A8CCDE9-A311-4AF9-973E-A74721AAECAF}" srcOrd="0" destOrd="0" parTransId="{A1FF0C78-C74E-469A-9C7F-625C73622B78}" sibTransId="{39996FB3-FD08-4DAA-A320-432134A9F008}"/>
    <dgm:cxn modelId="{7F627266-FE56-43AF-9006-105B663DBA5F}" type="presOf" srcId="{4A8CCDE9-A311-4AF9-973E-A74721AAECAF}" destId="{C274D7B8-7C64-4BED-836C-B10C79E427CC}" srcOrd="0" destOrd="0" presId="urn:microsoft.com/office/officeart/2005/8/layout/vList5"/>
    <dgm:cxn modelId="{29AF756B-82AC-426F-B6FD-389D91D42691}" type="presOf" srcId="{A358C3E0-955F-457B-BF35-5DE119A9B8C5}" destId="{84F692D1-FBB4-49CE-B460-2693F431B5A5}" srcOrd="0" destOrd="0" presId="urn:microsoft.com/office/officeart/2005/8/layout/vList5"/>
    <dgm:cxn modelId="{C8E59D59-C039-4BE4-B5E7-A4C0F966C684}" srcId="{614E05AE-36C9-449B-8CC5-D7F402EABD77}" destId="{A358C3E0-955F-457B-BF35-5DE119A9B8C5}" srcOrd="0" destOrd="0" parTransId="{61A1DE3F-2599-4DD0-BF1F-FF89507D38AE}" sibTransId="{E443793E-380B-418E-8B45-98DBBA5E9364}"/>
    <dgm:cxn modelId="{B9BF297A-7283-48B8-8048-5681BCADDC7B}" type="presOf" srcId="{39F8B60C-97CE-4C9E-9A3D-C9716EBA6703}" destId="{7F1776AB-5560-4E4C-BD60-9CF57FDDCAD2}" srcOrd="0" destOrd="0" presId="urn:microsoft.com/office/officeart/2005/8/layout/vList5"/>
    <dgm:cxn modelId="{EA382E87-2416-4873-9DA5-7B4258E6E183}" type="presOf" srcId="{F6DD17E4-07D6-4C3A-B8D9-261B1062A7B5}" destId="{7F1776AB-5560-4E4C-BD60-9CF57FDDCAD2}" srcOrd="0" destOrd="1" presId="urn:microsoft.com/office/officeart/2005/8/layout/vList5"/>
    <dgm:cxn modelId="{F340EA8D-DECE-4744-8AF3-6C8F47DDA263}" srcId="{8BCCEA2F-8007-4361-96DC-BFB902C0DEE8}" destId="{EC225F77-8D7B-453C-ACB5-9F99638EA612}" srcOrd="2" destOrd="0" parTransId="{97032AF7-BEA9-4ABD-A9F7-E1AF154420AC}" sibTransId="{5FE496C8-902C-4F1D-887D-A18F5D15227F}"/>
    <dgm:cxn modelId="{4BAFED92-B886-4881-A382-29F93E30BBE4}" type="presOf" srcId="{EC225F77-8D7B-453C-ACB5-9F99638EA612}" destId="{B558EB60-BC1A-41E5-A54F-C87011E35C28}" srcOrd="0" destOrd="0" presId="urn:microsoft.com/office/officeart/2005/8/layout/vList5"/>
    <dgm:cxn modelId="{B5E17993-E3F0-4475-8E6E-F9E2D90BE1A9}" srcId="{992DCEBE-1976-405E-AFAF-DE877E2D7143}" destId="{F6DD17E4-07D6-4C3A-B8D9-261B1062A7B5}" srcOrd="1" destOrd="0" parTransId="{C868633B-2BE8-4828-AF8A-A19E4FD6ADEC}" sibTransId="{B5C1C3DB-DC4A-4E11-B6D9-6FBA3E1A546F}"/>
    <dgm:cxn modelId="{46705DC4-2D47-4435-BE1D-F5E6E02E208D}" srcId="{992DCEBE-1976-405E-AFAF-DE877E2D7143}" destId="{39F8B60C-97CE-4C9E-9A3D-C9716EBA6703}" srcOrd="0" destOrd="0" parTransId="{0B4C7235-E599-4C62-B8DD-731B52DB10FE}" sibTransId="{901E0D3A-C78F-4773-AE84-4969AEB9FEF5}"/>
    <dgm:cxn modelId="{C009CFCC-368D-4048-B2D2-E9880FF31F52}" srcId="{8BCCEA2F-8007-4361-96DC-BFB902C0DEE8}" destId="{864550FD-0719-4D04-B175-0A5E2EF07F66}" srcOrd="3" destOrd="0" parTransId="{498BC948-9AEC-4C68-BF5B-6E871E4584E3}" sibTransId="{B209B9FE-2565-49FD-9E5D-31EDCE00D2D1}"/>
    <dgm:cxn modelId="{3D6988CF-BCE0-4460-8C1E-6D9214946AF3}" srcId="{8BCCEA2F-8007-4361-96DC-BFB902C0DEE8}" destId="{614E05AE-36C9-449B-8CC5-D7F402EABD77}" srcOrd="0" destOrd="0" parTransId="{97B5A9BA-3652-4F3E-A4AE-8B54C608AB0C}" sibTransId="{87114DDC-A720-44BB-A201-94235152A70E}"/>
    <dgm:cxn modelId="{1B0033D1-67DD-4B89-A7E4-80563E5F5E1B}" srcId="{864550FD-0719-4D04-B175-0A5E2EF07F66}" destId="{D5937370-D02C-4173-BA72-CE49B25EC550}" srcOrd="0" destOrd="0" parTransId="{38CE3987-A93A-4BCC-B165-AB3F67D7AA8C}" sibTransId="{4070808E-3330-460C-9B95-07B718F6F5AC}"/>
    <dgm:cxn modelId="{C0353CD2-AB78-4FB4-8FEA-83BD10AFDA7C}" type="presOf" srcId="{8BCCEA2F-8007-4361-96DC-BFB902C0DEE8}" destId="{4D2F3BDA-BF8F-49A4-A294-8BF0A3776BDD}" srcOrd="0" destOrd="0" presId="urn:microsoft.com/office/officeart/2005/8/layout/vList5"/>
    <dgm:cxn modelId="{0EDC81DF-21A5-4E8D-A91A-18A643B35DF1}" type="presOf" srcId="{614E05AE-36C9-449B-8CC5-D7F402EABD77}" destId="{8E7D0288-1EE0-4B54-9874-DA944AD622D9}" srcOrd="0" destOrd="0" presId="urn:microsoft.com/office/officeart/2005/8/layout/vList5"/>
    <dgm:cxn modelId="{C5A1CDF3-5582-4E3B-97AE-B50A5A972FB7}" srcId="{8BCCEA2F-8007-4361-96DC-BFB902C0DEE8}" destId="{992DCEBE-1976-405E-AFAF-DE877E2D7143}" srcOrd="1" destOrd="0" parTransId="{5FFE1B58-086F-4D94-94F2-543E9F700EF7}" sibTransId="{8F80A777-53BE-4731-B4EC-938E49FFFEF1}"/>
    <dgm:cxn modelId="{317A7C51-EB98-4DF4-8998-A6FC1186ED5C}" type="presParOf" srcId="{4D2F3BDA-BF8F-49A4-A294-8BF0A3776BDD}" destId="{A0C40EA3-A4BE-482D-9D80-49BB536CE5EB}" srcOrd="0" destOrd="0" presId="urn:microsoft.com/office/officeart/2005/8/layout/vList5"/>
    <dgm:cxn modelId="{84927C1D-B0D9-471F-99D5-8166E3D0DFED}" type="presParOf" srcId="{A0C40EA3-A4BE-482D-9D80-49BB536CE5EB}" destId="{8E7D0288-1EE0-4B54-9874-DA944AD622D9}" srcOrd="0" destOrd="0" presId="urn:microsoft.com/office/officeart/2005/8/layout/vList5"/>
    <dgm:cxn modelId="{FBBDBFB3-77DC-4934-9891-EA55446B3D80}" type="presParOf" srcId="{A0C40EA3-A4BE-482D-9D80-49BB536CE5EB}" destId="{84F692D1-FBB4-49CE-B460-2693F431B5A5}" srcOrd="1" destOrd="0" presId="urn:microsoft.com/office/officeart/2005/8/layout/vList5"/>
    <dgm:cxn modelId="{92FE6C91-D2E5-41A2-94B5-A7EA3C851A1A}" type="presParOf" srcId="{4D2F3BDA-BF8F-49A4-A294-8BF0A3776BDD}" destId="{D63A79F7-B312-4261-97AD-FD959016D19F}" srcOrd="1" destOrd="0" presId="urn:microsoft.com/office/officeart/2005/8/layout/vList5"/>
    <dgm:cxn modelId="{249E398B-FC6C-4C4E-B464-B06D0DCCF9A5}" type="presParOf" srcId="{4D2F3BDA-BF8F-49A4-A294-8BF0A3776BDD}" destId="{8C8D3CB7-45AE-4964-A170-5F7D3B806BFB}" srcOrd="2" destOrd="0" presId="urn:microsoft.com/office/officeart/2005/8/layout/vList5"/>
    <dgm:cxn modelId="{226A94C8-3937-4078-A3C0-ECD2C2296B6C}" type="presParOf" srcId="{8C8D3CB7-45AE-4964-A170-5F7D3B806BFB}" destId="{CC8CE478-A847-464D-987F-08D7E8D9B697}" srcOrd="0" destOrd="0" presId="urn:microsoft.com/office/officeart/2005/8/layout/vList5"/>
    <dgm:cxn modelId="{FACFE2B6-DA1A-4B6F-B7A0-AC8B689804D2}" type="presParOf" srcId="{8C8D3CB7-45AE-4964-A170-5F7D3B806BFB}" destId="{7F1776AB-5560-4E4C-BD60-9CF57FDDCAD2}" srcOrd="1" destOrd="0" presId="urn:microsoft.com/office/officeart/2005/8/layout/vList5"/>
    <dgm:cxn modelId="{ADCDA5BD-B0C4-4E5F-9752-B82DDCC41392}" type="presParOf" srcId="{4D2F3BDA-BF8F-49A4-A294-8BF0A3776BDD}" destId="{BA7BB346-A129-4854-B787-F92E40A316B4}" srcOrd="3" destOrd="0" presId="urn:microsoft.com/office/officeart/2005/8/layout/vList5"/>
    <dgm:cxn modelId="{5B7A17D9-5A40-4E6C-941A-BC6B4F9B0586}" type="presParOf" srcId="{4D2F3BDA-BF8F-49A4-A294-8BF0A3776BDD}" destId="{1C42EE7B-64C5-4B81-AECB-9A2F1156187E}" srcOrd="4" destOrd="0" presId="urn:microsoft.com/office/officeart/2005/8/layout/vList5"/>
    <dgm:cxn modelId="{BFB4A0DF-C5B0-4986-A199-E43E56596728}" type="presParOf" srcId="{1C42EE7B-64C5-4B81-AECB-9A2F1156187E}" destId="{B558EB60-BC1A-41E5-A54F-C87011E35C28}" srcOrd="0" destOrd="0" presId="urn:microsoft.com/office/officeart/2005/8/layout/vList5"/>
    <dgm:cxn modelId="{A824FB3C-E48E-4D44-AB04-3EF054FA431A}" type="presParOf" srcId="{1C42EE7B-64C5-4B81-AECB-9A2F1156187E}" destId="{C274D7B8-7C64-4BED-836C-B10C79E427CC}" srcOrd="1" destOrd="0" presId="urn:microsoft.com/office/officeart/2005/8/layout/vList5"/>
    <dgm:cxn modelId="{952B9D00-113D-4C07-AC4B-E1F042FE9E26}" type="presParOf" srcId="{4D2F3BDA-BF8F-49A4-A294-8BF0A3776BDD}" destId="{B11BF166-54BE-4BEF-A87B-375B37C13606}" srcOrd="5" destOrd="0" presId="urn:microsoft.com/office/officeart/2005/8/layout/vList5"/>
    <dgm:cxn modelId="{E9E9AE6A-D6A2-4668-97BD-FDDA2235D863}" type="presParOf" srcId="{4D2F3BDA-BF8F-49A4-A294-8BF0A3776BDD}" destId="{CD2CBD79-4F11-4018-8E5B-DEE92E31F471}" srcOrd="6" destOrd="0" presId="urn:microsoft.com/office/officeart/2005/8/layout/vList5"/>
    <dgm:cxn modelId="{DD31DBA5-F9FA-490E-97CD-F9B86D5143CB}" type="presParOf" srcId="{CD2CBD79-4F11-4018-8E5B-DEE92E31F471}" destId="{02A0E16D-783A-4EC4-9830-A5A43CE9B6F3}" srcOrd="0" destOrd="0" presId="urn:microsoft.com/office/officeart/2005/8/layout/vList5"/>
    <dgm:cxn modelId="{DD7C083E-949B-4720-A3DC-D10E25D27DA4}" type="presParOf" srcId="{CD2CBD79-4F11-4018-8E5B-DEE92E31F471}" destId="{C0AE3281-4631-45E4-A58F-DB0E1FDF7CD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CBC8CB0-FB12-4933-965D-0E7F6951889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08F75B7-9EEF-4ABB-BF0D-9C13869A3EEE}">
      <dgm:prSet custT="1"/>
      <dgm:spPr/>
      <dgm:t>
        <a:bodyPr/>
        <a:lstStyle/>
        <a:p>
          <a:r>
            <a:rPr lang="en-US" sz="2400" dirty="0"/>
            <a:t>Acidic pH (3.5-4.5) reduces sperm motility</a:t>
          </a:r>
        </a:p>
      </dgm:t>
    </dgm:pt>
    <dgm:pt modelId="{F4FE5720-2AA2-4A9E-B0F6-A948D53CBFE7}" type="parTrans" cxnId="{5A46B127-1CD3-488E-970A-64CC2D32C41A}">
      <dgm:prSet/>
      <dgm:spPr/>
      <dgm:t>
        <a:bodyPr/>
        <a:lstStyle/>
        <a:p>
          <a:endParaRPr lang="en-US"/>
        </a:p>
      </dgm:t>
    </dgm:pt>
    <dgm:pt modelId="{97971A39-3EF8-466B-B518-ECF7305D053D}" type="sibTrans" cxnId="{5A46B127-1CD3-488E-970A-64CC2D32C41A}">
      <dgm:prSet/>
      <dgm:spPr/>
      <dgm:t>
        <a:bodyPr/>
        <a:lstStyle/>
        <a:p>
          <a:endParaRPr lang="en-US"/>
        </a:p>
      </dgm:t>
    </dgm:pt>
    <dgm:pt modelId="{A17D6821-D33E-4246-A50A-E6F10A441E89}">
      <dgm:prSet custT="1"/>
      <dgm:spPr/>
      <dgm:t>
        <a:bodyPr/>
        <a:lstStyle/>
        <a:p>
          <a:r>
            <a:rPr lang="en-US" sz="2200" dirty="0"/>
            <a:t>Prescription only</a:t>
          </a:r>
        </a:p>
      </dgm:t>
    </dgm:pt>
    <dgm:pt modelId="{5B9EE209-315F-4B6E-A415-0F5443CD30D2}" type="parTrans" cxnId="{EA63665F-72C4-441A-B81F-7FDDA3A403C8}">
      <dgm:prSet/>
      <dgm:spPr/>
      <dgm:t>
        <a:bodyPr/>
        <a:lstStyle/>
        <a:p>
          <a:endParaRPr lang="en-US"/>
        </a:p>
      </dgm:t>
    </dgm:pt>
    <dgm:pt modelId="{2454764B-27F6-44A9-80CF-F7497A387D2E}" type="sibTrans" cxnId="{EA63665F-72C4-441A-B81F-7FDDA3A403C8}">
      <dgm:prSet/>
      <dgm:spPr/>
      <dgm:t>
        <a:bodyPr/>
        <a:lstStyle/>
        <a:p>
          <a:endParaRPr lang="en-US"/>
        </a:p>
      </dgm:t>
    </dgm:pt>
    <dgm:pt modelId="{9D527EB8-1D27-4D64-9BC3-97E0AF8BAE77}">
      <dgm:prSet custT="1"/>
      <dgm:spPr/>
      <dgm:t>
        <a:bodyPr/>
        <a:lstStyle/>
        <a:p>
          <a:r>
            <a:rPr lang="en-US" sz="2200" dirty="0"/>
            <a:t>7-cycle typical use pregnancy rate: 13.7%    similar to a diaphragm or spermicide</a:t>
          </a:r>
        </a:p>
      </dgm:t>
    </dgm:pt>
    <dgm:pt modelId="{79E1573A-5FE2-4CDF-B322-3FAD3C740EFA}" type="parTrans" cxnId="{DEA73CEE-FF8D-4428-B210-260CBCC54C71}">
      <dgm:prSet/>
      <dgm:spPr/>
      <dgm:t>
        <a:bodyPr/>
        <a:lstStyle/>
        <a:p>
          <a:endParaRPr lang="en-US"/>
        </a:p>
      </dgm:t>
    </dgm:pt>
    <dgm:pt modelId="{C9E49119-71B0-4235-89B9-CD351D75C5DF}" type="sibTrans" cxnId="{DEA73CEE-FF8D-4428-B210-260CBCC54C71}">
      <dgm:prSet/>
      <dgm:spPr/>
      <dgm:t>
        <a:bodyPr/>
        <a:lstStyle/>
        <a:p>
          <a:endParaRPr lang="en-US"/>
        </a:p>
      </dgm:t>
    </dgm:pt>
    <dgm:pt modelId="{185B22F9-9860-4D82-A024-D4F9BB4AC57C}">
      <dgm:prSet custT="1"/>
      <dgm:spPr/>
      <dgm:t>
        <a:bodyPr/>
        <a:lstStyle/>
        <a:p>
          <a:endParaRPr lang="en-US" sz="2200" dirty="0"/>
        </a:p>
      </dgm:t>
    </dgm:pt>
    <dgm:pt modelId="{3A30ADC0-7F18-4EFB-BB6F-8216DA2B04E7}" type="parTrans" cxnId="{D5B93E84-8449-4367-995A-C1D32573DCAD}">
      <dgm:prSet/>
      <dgm:spPr/>
      <dgm:t>
        <a:bodyPr/>
        <a:lstStyle/>
        <a:p>
          <a:endParaRPr lang="en-US"/>
        </a:p>
      </dgm:t>
    </dgm:pt>
    <dgm:pt modelId="{83FC50C2-3E24-4DCE-B591-CBC8CD62DA26}" type="sibTrans" cxnId="{D5B93E84-8449-4367-995A-C1D32573DCAD}">
      <dgm:prSet/>
      <dgm:spPr/>
      <dgm:t>
        <a:bodyPr/>
        <a:lstStyle/>
        <a:p>
          <a:endParaRPr lang="en-US"/>
        </a:p>
      </dgm:t>
    </dgm:pt>
    <dgm:pt modelId="{D5E9F153-F229-4DDF-B324-9EB7CA64096B}" type="pres">
      <dgm:prSet presAssocID="{5CBC8CB0-FB12-4933-965D-0E7F69518899}" presName="linear" presStyleCnt="0">
        <dgm:presLayoutVars>
          <dgm:dir/>
          <dgm:animLvl val="lvl"/>
          <dgm:resizeHandles val="exact"/>
        </dgm:presLayoutVars>
      </dgm:prSet>
      <dgm:spPr/>
    </dgm:pt>
    <dgm:pt modelId="{F5CFBD6F-8153-46FC-9975-CA7AD038D8FE}" type="pres">
      <dgm:prSet presAssocID="{B08F75B7-9EEF-4ABB-BF0D-9C13869A3EEE}" presName="parentLin" presStyleCnt="0"/>
      <dgm:spPr/>
    </dgm:pt>
    <dgm:pt modelId="{39040ED9-6554-4C17-A2EB-00C1242CD1D0}" type="pres">
      <dgm:prSet presAssocID="{B08F75B7-9EEF-4ABB-BF0D-9C13869A3EEE}" presName="parentLeftMargin" presStyleLbl="node1" presStyleIdx="0" presStyleCnt="3"/>
      <dgm:spPr/>
    </dgm:pt>
    <dgm:pt modelId="{5529772A-1054-402E-9BF0-38A7B9AD33AF}" type="pres">
      <dgm:prSet presAssocID="{B08F75B7-9EEF-4ABB-BF0D-9C13869A3EEE}" presName="parentText" presStyleLbl="node1" presStyleIdx="0" presStyleCnt="3">
        <dgm:presLayoutVars>
          <dgm:chMax val="0"/>
          <dgm:bulletEnabled val="1"/>
        </dgm:presLayoutVars>
      </dgm:prSet>
      <dgm:spPr/>
    </dgm:pt>
    <dgm:pt modelId="{BD5025A5-85FA-4138-84FF-18F61AEF768B}" type="pres">
      <dgm:prSet presAssocID="{B08F75B7-9EEF-4ABB-BF0D-9C13869A3EEE}" presName="negativeSpace" presStyleCnt="0"/>
      <dgm:spPr/>
    </dgm:pt>
    <dgm:pt modelId="{1559B428-BB15-40F1-B148-CE6ED0EBB086}" type="pres">
      <dgm:prSet presAssocID="{B08F75B7-9EEF-4ABB-BF0D-9C13869A3EEE}" presName="childText" presStyleLbl="conFgAcc1" presStyleIdx="0" presStyleCnt="3">
        <dgm:presLayoutVars>
          <dgm:bulletEnabled val="1"/>
        </dgm:presLayoutVars>
      </dgm:prSet>
      <dgm:spPr/>
    </dgm:pt>
    <dgm:pt modelId="{E2754DD4-C3FC-4F1B-8C2F-7F08F7292FF7}" type="pres">
      <dgm:prSet presAssocID="{97971A39-3EF8-466B-B518-ECF7305D053D}" presName="spaceBetweenRectangles" presStyleCnt="0"/>
      <dgm:spPr/>
    </dgm:pt>
    <dgm:pt modelId="{FD5A8346-BA8E-4CCE-828A-94157211EDF7}" type="pres">
      <dgm:prSet presAssocID="{A17D6821-D33E-4246-A50A-E6F10A441E89}" presName="parentLin" presStyleCnt="0"/>
      <dgm:spPr/>
    </dgm:pt>
    <dgm:pt modelId="{02C593F0-08BC-4AA9-87AD-A181A796C635}" type="pres">
      <dgm:prSet presAssocID="{A17D6821-D33E-4246-A50A-E6F10A441E89}" presName="parentLeftMargin" presStyleLbl="node1" presStyleIdx="0" presStyleCnt="3"/>
      <dgm:spPr/>
    </dgm:pt>
    <dgm:pt modelId="{2EF4DC19-32A0-4F02-9C2B-2372ADC50257}" type="pres">
      <dgm:prSet presAssocID="{A17D6821-D33E-4246-A50A-E6F10A441E89}" presName="parentText" presStyleLbl="node1" presStyleIdx="1" presStyleCnt="3">
        <dgm:presLayoutVars>
          <dgm:chMax val="0"/>
          <dgm:bulletEnabled val="1"/>
        </dgm:presLayoutVars>
      </dgm:prSet>
      <dgm:spPr/>
    </dgm:pt>
    <dgm:pt modelId="{8C672D24-4B8D-4041-AC7B-A8519A3C7951}" type="pres">
      <dgm:prSet presAssocID="{A17D6821-D33E-4246-A50A-E6F10A441E89}" presName="negativeSpace" presStyleCnt="0"/>
      <dgm:spPr/>
    </dgm:pt>
    <dgm:pt modelId="{92C55713-0C38-4060-BA41-01D908416CF8}" type="pres">
      <dgm:prSet presAssocID="{A17D6821-D33E-4246-A50A-E6F10A441E89}" presName="childText" presStyleLbl="conFgAcc1" presStyleIdx="1" presStyleCnt="3">
        <dgm:presLayoutVars>
          <dgm:bulletEnabled val="1"/>
        </dgm:presLayoutVars>
      </dgm:prSet>
      <dgm:spPr/>
    </dgm:pt>
    <dgm:pt modelId="{F4F65290-1906-4679-B6CA-9965333EB228}" type="pres">
      <dgm:prSet presAssocID="{2454764B-27F6-44A9-80CF-F7497A387D2E}" presName="spaceBetweenRectangles" presStyleCnt="0"/>
      <dgm:spPr/>
    </dgm:pt>
    <dgm:pt modelId="{2E5CCC81-E1FE-4328-B869-F0170780C78C}" type="pres">
      <dgm:prSet presAssocID="{9D527EB8-1D27-4D64-9BC3-97E0AF8BAE77}" presName="parentLin" presStyleCnt="0"/>
      <dgm:spPr/>
    </dgm:pt>
    <dgm:pt modelId="{435C23F1-C86E-4BDD-B9F7-8C971D11D65E}" type="pres">
      <dgm:prSet presAssocID="{9D527EB8-1D27-4D64-9BC3-97E0AF8BAE77}" presName="parentLeftMargin" presStyleLbl="node1" presStyleIdx="1" presStyleCnt="3"/>
      <dgm:spPr/>
    </dgm:pt>
    <dgm:pt modelId="{18CB044F-B371-40FD-9562-1A65F99BE596}" type="pres">
      <dgm:prSet presAssocID="{9D527EB8-1D27-4D64-9BC3-97E0AF8BAE77}" presName="parentText" presStyleLbl="node1" presStyleIdx="2" presStyleCnt="3" custScaleX="101400" custScaleY="143066">
        <dgm:presLayoutVars>
          <dgm:chMax val="0"/>
          <dgm:bulletEnabled val="1"/>
        </dgm:presLayoutVars>
      </dgm:prSet>
      <dgm:spPr/>
    </dgm:pt>
    <dgm:pt modelId="{BE19F652-A003-4B2D-94EE-13307DBA5FB0}" type="pres">
      <dgm:prSet presAssocID="{9D527EB8-1D27-4D64-9BC3-97E0AF8BAE77}" presName="negativeSpace" presStyleCnt="0"/>
      <dgm:spPr/>
    </dgm:pt>
    <dgm:pt modelId="{E85C476B-2CA6-4476-B673-EB9C0FF320CB}" type="pres">
      <dgm:prSet presAssocID="{9D527EB8-1D27-4D64-9BC3-97E0AF8BAE77}" presName="childText" presStyleLbl="conFgAcc1" presStyleIdx="2" presStyleCnt="3">
        <dgm:presLayoutVars>
          <dgm:bulletEnabled val="1"/>
        </dgm:presLayoutVars>
      </dgm:prSet>
      <dgm:spPr/>
    </dgm:pt>
  </dgm:ptLst>
  <dgm:cxnLst>
    <dgm:cxn modelId="{B4DB2F05-02FD-456D-B732-3592E9F3E73A}" type="presOf" srcId="{A17D6821-D33E-4246-A50A-E6F10A441E89}" destId="{02C593F0-08BC-4AA9-87AD-A181A796C635}" srcOrd="0" destOrd="0" presId="urn:microsoft.com/office/officeart/2005/8/layout/list1"/>
    <dgm:cxn modelId="{5A46B127-1CD3-488E-970A-64CC2D32C41A}" srcId="{5CBC8CB0-FB12-4933-965D-0E7F69518899}" destId="{B08F75B7-9EEF-4ABB-BF0D-9C13869A3EEE}" srcOrd="0" destOrd="0" parTransId="{F4FE5720-2AA2-4A9E-B0F6-A948D53CBFE7}" sibTransId="{97971A39-3EF8-466B-B518-ECF7305D053D}"/>
    <dgm:cxn modelId="{F13FFE30-9C27-4B2D-A479-66748E8043D8}" type="presOf" srcId="{9D527EB8-1D27-4D64-9BC3-97E0AF8BAE77}" destId="{18CB044F-B371-40FD-9562-1A65F99BE596}" srcOrd="1" destOrd="0" presId="urn:microsoft.com/office/officeart/2005/8/layout/list1"/>
    <dgm:cxn modelId="{EA63665F-72C4-441A-B81F-7FDDA3A403C8}" srcId="{5CBC8CB0-FB12-4933-965D-0E7F69518899}" destId="{A17D6821-D33E-4246-A50A-E6F10A441E89}" srcOrd="1" destOrd="0" parTransId="{5B9EE209-315F-4B6E-A415-0F5443CD30D2}" sibTransId="{2454764B-27F6-44A9-80CF-F7497A387D2E}"/>
    <dgm:cxn modelId="{4E8B2474-8D0D-4D3D-8011-F624CCECE2B0}" type="presOf" srcId="{B08F75B7-9EEF-4ABB-BF0D-9C13869A3EEE}" destId="{39040ED9-6554-4C17-A2EB-00C1242CD1D0}" srcOrd="0" destOrd="0" presId="urn:microsoft.com/office/officeart/2005/8/layout/list1"/>
    <dgm:cxn modelId="{D5B93E84-8449-4367-995A-C1D32573DCAD}" srcId="{9D527EB8-1D27-4D64-9BC3-97E0AF8BAE77}" destId="{185B22F9-9860-4D82-A024-D4F9BB4AC57C}" srcOrd="0" destOrd="0" parTransId="{3A30ADC0-7F18-4EFB-BB6F-8216DA2B04E7}" sibTransId="{83FC50C2-3E24-4DCE-B591-CBC8CD62DA26}"/>
    <dgm:cxn modelId="{2566B390-F950-4131-8F38-48BEEB5E76ED}" type="presOf" srcId="{B08F75B7-9EEF-4ABB-BF0D-9C13869A3EEE}" destId="{5529772A-1054-402E-9BF0-38A7B9AD33AF}" srcOrd="1" destOrd="0" presId="urn:microsoft.com/office/officeart/2005/8/layout/list1"/>
    <dgm:cxn modelId="{E907C898-C353-44BA-8D85-1263FA238774}" type="presOf" srcId="{5CBC8CB0-FB12-4933-965D-0E7F69518899}" destId="{D5E9F153-F229-4DDF-B324-9EB7CA64096B}" srcOrd="0" destOrd="0" presId="urn:microsoft.com/office/officeart/2005/8/layout/list1"/>
    <dgm:cxn modelId="{A5AD1CAF-F6B6-4EAC-9716-025E23ACEDEB}" type="presOf" srcId="{185B22F9-9860-4D82-A024-D4F9BB4AC57C}" destId="{E85C476B-2CA6-4476-B673-EB9C0FF320CB}" srcOrd="0" destOrd="0" presId="urn:microsoft.com/office/officeart/2005/8/layout/list1"/>
    <dgm:cxn modelId="{3B3226E9-7D28-40B6-B778-E7E677820947}" type="presOf" srcId="{9D527EB8-1D27-4D64-9BC3-97E0AF8BAE77}" destId="{435C23F1-C86E-4BDD-B9F7-8C971D11D65E}" srcOrd="0" destOrd="0" presId="urn:microsoft.com/office/officeart/2005/8/layout/list1"/>
    <dgm:cxn modelId="{7E94B2EC-C30E-4D61-9F41-5DDD04F53C75}" type="presOf" srcId="{A17D6821-D33E-4246-A50A-E6F10A441E89}" destId="{2EF4DC19-32A0-4F02-9C2B-2372ADC50257}" srcOrd="1" destOrd="0" presId="urn:microsoft.com/office/officeart/2005/8/layout/list1"/>
    <dgm:cxn modelId="{DEA73CEE-FF8D-4428-B210-260CBCC54C71}" srcId="{5CBC8CB0-FB12-4933-965D-0E7F69518899}" destId="{9D527EB8-1D27-4D64-9BC3-97E0AF8BAE77}" srcOrd="2" destOrd="0" parTransId="{79E1573A-5FE2-4CDF-B322-3FAD3C740EFA}" sibTransId="{C9E49119-71B0-4235-89B9-CD351D75C5DF}"/>
    <dgm:cxn modelId="{0C6FFA9B-6542-46DA-8109-37BB09FFE07D}" type="presParOf" srcId="{D5E9F153-F229-4DDF-B324-9EB7CA64096B}" destId="{F5CFBD6F-8153-46FC-9975-CA7AD038D8FE}" srcOrd="0" destOrd="0" presId="urn:microsoft.com/office/officeart/2005/8/layout/list1"/>
    <dgm:cxn modelId="{E8B9DDD2-E470-4E84-91A8-EE3F17F34F24}" type="presParOf" srcId="{F5CFBD6F-8153-46FC-9975-CA7AD038D8FE}" destId="{39040ED9-6554-4C17-A2EB-00C1242CD1D0}" srcOrd="0" destOrd="0" presId="urn:microsoft.com/office/officeart/2005/8/layout/list1"/>
    <dgm:cxn modelId="{B47A4C2A-2714-4AE4-9D1F-0A79EC212558}" type="presParOf" srcId="{F5CFBD6F-8153-46FC-9975-CA7AD038D8FE}" destId="{5529772A-1054-402E-9BF0-38A7B9AD33AF}" srcOrd="1" destOrd="0" presId="urn:microsoft.com/office/officeart/2005/8/layout/list1"/>
    <dgm:cxn modelId="{D22A85E4-942C-4168-B17D-AF554A3E5B68}" type="presParOf" srcId="{D5E9F153-F229-4DDF-B324-9EB7CA64096B}" destId="{BD5025A5-85FA-4138-84FF-18F61AEF768B}" srcOrd="1" destOrd="0" presId="urn:microsoft.com/office/officeart/2005/8/layout/list1"/>
    <dgm:cxn modelId="{E9097AB3-46D6-49B3-BA7E-E0468FF58195}" type="presParOf" srcId="{D5E9F153-F229-4DDF-B324-9EB7CA64096B}" destId="{1559B428-BB15-40F1-B148-CE6ED0EBB086}" srcOrd="2" destOrd="0" presId="urn:microsoft.com/office/officeart/2005/8/layout/list1"/>
    <dgm:cxn modelId="{F59FC947-F1CD-4863-B139-DE934BDEC827}" type="presParOf" srcId="{D5E9F153-F229-4DDF-B324-9EB7CA64096B}" destId="{E2754DD4-C3FC-4F1B-8C2F-7F08F7292FF7}" srcOrd="3" destOrd="0" presId="urn:microsoft.com/office/officeart/2005/8/layout/list1"/>
    <dgm:cxn modelId="{CB9A82D2-AD45-41A8-82C4-496677387967}" type="presParOf" srcId="{D5E9F153-F229-4DDF-B324-9EB7CA64096B}" destId="{FD5A8346-BA8E-4CCE-828A-94157211EDF7}" srcOrd="4" destOrd="0" presId="urn:microsoft.com/office/officeart/2005/8/layout/list1"/>
    <dgm:cxn modelId="{99FA24C8-4EE2-4037-8148-760AB2AAFF02}" type="presParOf" srcId="{FD5A8346-BA8E-4CCE-828A-94157211EDF7}" destId="{02C593F0-08BC-4AA9-87AD-A181A796C635}" srcOrd="0" destOrd="0" presId="urn:microsoft.com/office/officeart/2005/8/layout/list1"/>
    <dgm:cxn modelId="{E70629D2-8D20-4D5B-80BD-A20B58BA95AA}" type="presParOf" srcId="{FD5A8346-BA8E-4CCE-828A-94157211EDF7}" destId="{2EF4DC19-32A0-4F02-9C2B-2372ADC50257}" srcOrd="1" destOrd="0" presId="urn:microsoft.com/office/officeart/2005/8/layout/list1"/>
    <dgm:cxn modelId="{A6A21B3A-BD58-498E-B9AA-92611B4FE632}" type="presParOf" srcId="{D5E9F153-F229-4DDF-B324-9EB7CA64096B}" destId="{8C672D24-4B8D-4041-AC7B-A8519A3C7951}" srcOrd="5" destOrd="0" presId="urn:microsoft.com/office/officeart/2005/8/layout/list1"/>
    <dgm:cxn modelId="{E78EC05A-C128-4BA8-8B82-FF1C7FEF2F55}" type="presParOf" srcId="{D5E9F153-F229-4DDF-B324-9EB7CA64096B}" destId="{92C55713-0C38-4060-BA41-01D908416CF8}" srcOrd="6" destOrd="0" presId="urn:microsoft.com/office/officeart/2005/8/layout/list1"/>
    <dgm:cxn modelId="{7CF86A7B-35D3-4B2C-A588-4AAC6625F47D}" type="presParOf" srcId="{D5E9F153-F229-4DDF-B324-9EB7CA64096B}" destId="{F4F65290-1906-4679-B6CA-9965333EB228}" srcOrd="7" destOrd="0" presId="urn:microsoft.com/office/officeart/2005/8/layout/list1"/>
    <dgm:cxn modelId="{6407F118-1AFE-4186-8B8E-30AF6A82360B}" type="presParOf" srcId="{D5E9F153-F229-4DDF-B324-9EB7CA64096B}" destId="{2E5CCC81-E1FE-4328-B869-F0170780C78C}" srcOrd="8" destOrd="0" presId="urn:microsoft.com/office/officeart/2005/8/layout/list1"/>
    <dgm:cxn modelId="{333B2168-D013-4D2A-99D7-901B540F9B4E}" type="presParOf" srcId="{2E5CCC81-E1FE-4328-B869-F0170780C78C}" destId="{435C23F1-C86E-4BDD-B9F7-8C971D11D65E}" srcOrd="0" destOrd="0" presId="urn:microsoft.com/office/officeart/2005/8/layout/list1"/>
    <dgm:cxn modelId="{D4106FFC-1C51-40F7-B610-09AB6DB2C1EB}" type="presParOf" srcId="{2E5CCC81-E1FE-4328-B869-F0170780C78C}" destId="{18CB044F-B371-40FD-9562-1A65F99BE596}" srcOrd="1" destOrd="0" presId="urn:microsoft.com/office/officeart/2005/8/layout/list1"/>
    <dgm:cxn modelId="{089D8681-4D38-4311-A1AE-D73D05D71D80}" type="presParOf" srcId="{D5E9F153-F229-4DDF-B324-9EB7CA64096B}" destId="{BE19F652-A003-4B2D-94EE-13307DBA5FB0}" srcOrd="9" destOrd="0" presId="urn:microsoft.com/office/officeart/2005/8/layout/list1"/>
    <dgm:cxn modelId="{3CFC231B-C3FA-49E0-A519-ADD6BC954FBF}" type="presParOf" srcId="{D5E9F153-F229-4DDF-B324-9EB7CA64096B}" destId="{E85C476B-2CA6-4476-B673-EB9C0FF320C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B68B9-7EEE-4EDE-B6E4-DBC9F31A9C36}">
      <dsp:nvSpPr>
        <dsp:cNvPr id="0" name=""/>
        <dsp:cNvSpPr/>
      </dsp:nvSpPr>
      <dsp:spPr>
        <a:xfrm>
          <a:off x="992" y="145441"/>
          <a:ext cx="892968" cy="357187"/>
        </a:xfrm>
        <a:prstGeom prst="chevron">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Friday</a:t>
          </a:r>
        </a:p>
      </dsp:txBody>
      <dsp:txXfrm>
        <a:off x="179586" y="145441"/>
        <a:ext cx="535781" cy="357187"/>
      </dsp:txXfrm>
    </dsp:sp>
    <dsp:sp modelId="{390845A3-C64F-43CF-A59C-E50C199C5FDF}">
      <dsp:nvSpPr>
        <dsp:cNvPr id="0" name=""/>
        <dsp:cNvSpPr/>
      </dsp:nvSpPr>
      <dsp:spPr>
        <a:xfrm>
          <a:off x="804664" y="145441"/>
          <a:ext cx="892968" cy="357187"/>
        </a:xfrm>
        <a:prstGeom prst="chevron">
          <a:avLst/>
        </a:prstGeom>
        <a:solidFill>
          <a:schemeClr val="accent1">
            <a:alpha val="90000"/>
            <a:hueOff val="0"/>
            <a:satOff val="0"/>
            <a:lumOff val="0"/>
            <a:alphaOff val="-444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Saturday</a:t>
          </a:r>
        </a:p>
      </dsp:txBody>
      <dsp:txXfrm>
        <a:off x="983258" y="145441"/>
        <a:ext cx="535781" cy="357187"/>
      </dsp:txXfrm>
    </dsp:sp>
    <dsp:sp modelId="{97ECAE43-66CD-470E-8088-DCBBFFC1304F}">
      <dsp:nvSpPr>
        <dsp:cNvPr id="0" name=""/>
        <dsp:cNvSpPr/>
      </dsp:nvSpPr>
      <dsp:spPr>
        <a:xfrm>
          <a:off x="1608335" y="145441"/>
          <a:ext cx="892968" cy="357187"/>
        </a:xfrm>
        <a:prstGeom prst="chevron">
          <a:avLst/>
        </a:prstGeom>
        <a:solidFill>
          <a:schemeClr val="accent1">
            <a:alpha val="90000"/>
            <a:hueOff val="0"/>
            <a:satOff val="0"/>
            <a:lumOff val="0"/>
            <a:alphaOff val="-888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Sunday</a:t>
          </a:r>
        </a:p>
      </dsp:txBody>
      <dsp:txXfrm>
        <a:off x="1786929" y="145441"/>
        <a:ext cx="535781" cy="357187"/>
      </dsp:txXfrm>
    </dsp:sp>
    <dsp:sp modelId="{D3E534A7-528D-4B98-BCF4-3EEFA0865D3D}">
      <dsp:nvSpPr>
        <dsp:cNvPr id="0" name=""/>
        <dsp:cNvSpPr/>
      </dsp:nvSpPr>
      <dsp:spPr>
        <a:xfrm>
          <a:off x="2412007" y="145441"/>
          <a:ext cx="892968" cy="357187"/>
        </a:xfrm>
        <a:prstGeom prst="chevron">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Monday</a:t>
          </a:r>
        </a:p>
      </dsp:txBody>
      <dsp:txXfrm>
        <a:off x="2590601" y="145441"/>
        <a:ext cx="535781" cy="357187"/>
      </dsp:txXfrm>
    </dsp:sp>
    <dsp:sp modelId="{748BFF65-F159-4BD2-B32A-780F7B6D19AE}">
      <dsp:nvSpPr>
        <dsp:cNvPr id="0" name=""/>
        <dsp:cNvSpPr/>
      </dsp:nvSpPr>
      <dsp:spPr>
        <a:xfrm>
          <a:off x="3215679" y="145441"/>
          <a:ext cx="892968" cy="357187"/>
        </a:xfrm>
        <a:prstGeom prst="chevron">
          <a:avLst/>
        </a:prstGeom>
        <a:solidFill>
          <a:schemeClr val="accent1">
            <a:alpha val="90000"/>
            <a:hueOff val="0"/>
            <a:satOff val="0"/>
            <a:lumOff val="0"/>
            <a:alphaOff val="-1777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Tuesday</a:t>
          </a:r>
        </a:p>
      </dsp:txBody>
      <dsp:txXfrm>
        <a:off x="3394273" y="145441"/>
        <a:ext cx="535781" cy="357187"/>
      </dsp:txXfrm>
    </dsp:sp>
    <dsp:sp modelId="{71D60B17-982C-4B5B-9226-81C927AF3D15}">
      <dsp:nvSpPr>
        <dsp:cNvPr id="0" name=""/>
        <dsp:cNvSpPr/>
      </dsp:nvSpPr>
      <dsp:spPr>
        <a:xfrm>
          <a:off x="4019351" y="145441"/>
          <a:ext cx="892968" cy="357187"/>
        </a:xfrm>
        <a:prstGeom prst="chevron">
          <a:avLst/>
        </a:prstGeom>
        <a:solidFill>
          <a:schemeClr val="accent1">
            <a:alpha val="90000"/>
            <a:hueOff val="0"/>
            <a:satOff val="0"/>
            <a:lumOff val="0"/>
            <a:alphaOff val="-2222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Wednesday</a:t>
          </a:r>
        </a:p>
      </dsp:txBody>
      <dsp:txXfrm>
        <a:off x="4197945" y="145441"/>
        <a:ext cx="535781" cy="357187"/>
      </dsp:txXfrm>
    </dsp:sp>
    <dsp:sp modelId="{CA52D7A0-3355-45BB-8E44-02CE5AC8FFDE}">
      <dsp:nvSpPr>
        <dsp:cNvPr id="0" name=""/>
        <dsp:cNvSpPr/>
      </dsp:nvSpPr>
      <dsp:spPr>
        <a:xfrm>
          <a:off x="4823023" y="145441"/>
          <a:ext cx="892968" cy="357187"/>
        </a:xfrm>
        <a:prstGeom prst="chevron">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Thursday</a:t>
          </a:r>
        </a:p>
      </dsp:txBody>
      <dsp:txXfrm>
        <a:off x="5001617" y="145441"/>
        <a:ext cx="535781" cy="357187"/>
      </dsp:txXfrm>
    </dsp:sp>
    <dsp:sp modelId="{01A107F4-1879-48BF-A6F7-18378C2CE95C}">
      <dsp:nvSpPr>
        <dsp:cNvPr id="0" name=""/>
        <dsp:cNvSpPr/>
      </dsp:nvSpPr>
      <dsp:spPr>
        <a:xfrm>
          <a:off x="5626695" y="145441"/>
          <a:ext cx="892968" cy="357187"/>
        </a:xfrm>
        <a:prstGeom prst="chevron">
          <a:avLst/>
        </a:prstGeom>
        <a:solidFill>
          <a:schemeClr val="accent1">
            <a:alpha val="90000"/>
            <a:hueOff val="0"/>
            <a:satOff val="0"/>
            <a:lumOff val="0"/>
            <a:alphaOff val="-3111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Friday</a:t>
          </a:r>
        </a:p>
      </dsp:txBody>
      <dsp:txXfrm>
        <a:off x="5805289" y="145441"/>
        <a:ext cx="535781" cy="357187"/>
      </dsp:txXfrm>
    </dsp:sp>
    <dsp:sp modelId="{B3502C0F-66D3-42AE-8B06-71B14A09427D}">
      <dsp:nvSpPr>
        <dsp:cNvPr id="0" name=""/>
        <dsp:cNvSpPr/>
      </dsp:nvSpPr>
      <dsp:spPr>
        <a:xfrm>
          <a:off x="6430367" y="145441"/>
          <a:ext cx="892968" cy="357187"/>
        </a:xfrm>
        <a:prstGeom prst="chevron">
          <a:avLst/>
        </a:prstGeom>
        <a:solidFill>
          <a:schemeClr val="accent1">
            <a:alpha val="90000"/>
            <a:hueOff val="0"/>
            <a:satOff val="0"/>
            <a:lumOff val="0"/>
            <a:alphaOff val="-3555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Saturday</a:t>
          </a:r>
        </a:p>
      </dsp:txBody>
      <dsp:txXfrm>
        <a:off x="6608961" y="145441"/>
        <a:ext cx="535781" cy="357187"/>
      </dsp:txXfrm>
    </dsp:sp>
    <dsp:sp modelId="{8E091EDE-BE21-4A61-B4D9-948B2FC7E70F}">
      <dsp:nvSpPr>
        <dsp:cNvPr id="0" name=""/>
        <dsp:cNvSpPr/>
      </dsp:nvSpPr>
      <dsp:spPr>
        <a:xfrm>
          <a:off x="7234039" y="145441"/>
          <a:ext cx="892968" cy="357187"/>
        </a:xfrm>
        <a:prstGeom prst="chevron">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marL="0" lvl="0" indent="0" algn="ctr" defTabSz="311150">
            <a:lnSpc>
              <a:spcPct val="90000"/>
            </a:lnSpc>
            <a:spcBef>
              <a:spcPct val="0"/>
            </a:spcBef>
            <a:spcAft>
              <a:spcPct val="35000"/>
            </a:spcAft>
            <a:buNone/>
          </a:pPr>
          <a:r>
            <a:rPr lang="en-US" sz="700" b="1" kern="1200" dirty="0"/>
            <a:t>Sunday</a:t>
          </a:r>
        </a:p>
      </dsp:txBody>
      <dsp:txXfrm>
        <a:off x="7412633" y="145441"/>
        <a:ext cx="535781" cy="357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B68B9-7EEE-4EDE-B6E4-DBC9F31A9C36}">
      <dsp:nvSpPr>
        <dsp:cNvPr id="0" name=""/>
        <dsp:cNvSpPr/>
      </dsp:nvSpPr>
      <dsp:spPr>
        <a:xfrm>
          <a:off x="992" y="145441"/>
          <a:ext cx="892968" cy="357187"/>
        </a:xfrm>
        <a:prstGeom prst="chevron">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Friday</a:t>
          </a:r>
        </a:p>
      </dsp:txBody>
      <dsp:txXfrm>
        <a:off x="179586" y="145441"/>
        <a:ext cx="535781" cy="357187"/>
      </dsp:txXfrm>
    </dsp:sp>
    <dsp:sp modelId="{390845A3-C64F-43CF-A59C-E50C199C5FDF}">
      <dsp:nvSpPr>
        <dsp:cNvPr id="0" name=""/>
        <dsp:cNvSpPr/>
      </dsp:nvSpPr>
      <dsp:spPr>
        <a:xfrm>
          <a:off x="804664" y="145441"/>
          <a:ext cx="892968" cy="357187"/>
        </a:xfrm>
        <a:prstGeom prst="chevron">
          <a:avLst/>
        </a:prstGeom>
        <a:solidFill>
          <a:schemeClr val="accent1">
            <a:alpha val="90000"/>
            <a:hueOff val="0"/>
            <a:satOff val="0"/>
            <a:lumOff val="0"/>
            <a:alphaOff val="-444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Saturday</a:t>
          </a:r>
        </a:p>
      </dsp:txBody>
      <dsp:txXfrm>
        <a:off x="983258" y="145441"/>
        <a:ext cx="535781" cy="357187"/>
      </dsp:txXfrm>
    </dsp:sp>
    <dsp:sp modelId="{97ECAE43-66CD-470E-8088-DCBBFFC1304F}">
      <dsp:nvSpPr>
        <dsp:cNvPr id="0" name=""/>
        <dsp:cNvSpPr/>
      </dsp:nvSpPr>
      <dsp:spPr>
        <a:xfrm>
          <a:off x="1608335" y="145441"/>
          <a:ext cx="892968" cy="357187"/>
        </a:xfrm>
        <a:prstGeom prst="chevron">
          <a:avLst/>
        </a:prstGeom>
        <a:solidFill>
          <a:schemeClr val="accent1">
            <a:alpha val="90000"/>
            <a:hueOff val="0"/>
            <a:satOff val="0"/>
            <a:lumOff val="0"/>
            <a:alphaOff val="-888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Sunday</a:t>
          </a:r>
        </a:p>
      </dsp:txBody>
      <dsp:txXfrm>
        <a:off x="1786929" y="145441"/>
        <a:ext cx="535781" cy="357187"/>
      </dsp:txXfrm>
    </dsp:sp>
    <dsp:sp modelId="{D3E534A7-528D-4B98-BCF4-3EEFA0865D3D}">
      <dsp:nvSpPr>
        <dsp:cNvPr id="0" name=""/>
        <dsp:cNvSpPr/>
      </dsp:nvSpPr>
      <dsp:spPr>
        <a:xfrm>
          <a:off x="2412007" y="145441"/>
          <a:ext cx="892968" cy="357187"/>
        </a:xfrm>
        <a:prstGeom prst="chevron">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Monday</a:t>
          </a:r>
        </a:p>
      </dsp:txBody>
      <dsp:txXfrm>
        <a:off x="2590601" y="145441"/>
        <a:ext cx="535781" cy="357187"/>
      </dsp:txXfrm>
    </dsp:sp>
    <dsp:sp modelId="{748BFF65-F159-4BD2-B32A-780F7B6D19AE}">
      <dsp:nvSpPr>
        <dsp:cNvPr id="0" name=""/>
        <dsp:cNvSpPr/>
      </dsp:nvSpPr>
      <dsp:spPr>
        <a:xfrm>
          <a:off x="3215679" y="145441"/>
          <a:ext cx="892968" cy="357187"/>
        </a:xfrm>
        <a:prstGeom prst="chevron">
          <a:avLst/>
        </a:prstGeom>
        <a:solidFill>
          <a:schemeClr val="accent1">
            <a:alpha val="90000"/>
            <a:hueOff val="0"/>
            <a:satOff val="0"/>
            <a:lumOff val="0"/>
            <a:alphaOff val="-1777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Tuesday</a:t>
          </a:r>
        </a:p>
      </dsp:txBody>
      <dsp:txXfrm>
        <a:off x="3394273" y="145441"/>
        <a:ext cx="535781" cy="357187"/>
      </dsp:txXfrm>
    </dsp:sp>
    <dsp:sp modelId="{71D60B17-982C-4B5B-9226-81C927AF3D15}">
      <dsp:nvSpPr>
        <dsp:cNvPr id="0" name=""/>
        <dsp:cNvSpPr/>
      </dsp:nvSpPr>
      <dsp:spPr>
        <a:xfrm>
          <a:off x="4019351" y="145441"/>
          <a:ext cx="892968" cy="357187"/>
        </a:xfrm>
        <a:prstGeom prst="chevron">
          <a:avLst/>
        </a:prstGeom>
        <a:solidFill>
          <a:schemeClr val="accent1">
            <a:alpha val="90000"/>
            <a:hueOff val="0"/>
            <a:satOff val="0"/>
            <a:lumOff val="0"/>
            <a:alphaOff val="-2222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Wednesday</a:t>
          </a:r>
        </a:p>
      </dsp:txBody>
      <dsp:txXfrm>
        <a:off x="4197945" y="145441"/>
        <a:ext cx="535781" cy="357187"/>
      </dsp:txXfrm>
    </dsp:sp>
    <dsp:sp modelId="{CA52D7A0-3355-45BB-8E44-02CE5AC8FFDE}">
      <dsp:nvSpPr>
        <dsp:cNvPr id="0" name=""/>
        <dsp:cNvSpPr/>
      </dsp:nvSpPr>
      <dsp:spPr>
        <a:xfrm>
          <a:off x="4823023" y="145441"/>
          <a:ext cx="892968" cy="357187"/>
        </a:xfrm>
        <a:prstGeom prst="chevron">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Thursday</a:t>
          </a:r>
        </a:p>
      </dsp:txBody>
      <dsp:txXfrm>
        <a:off x="5001617" y="145441"/>
        <a:ext cx="535781" cy="357187"/>
      </dsp:txXfrm>
    </dsp:sp>
    <dsp:sp modelId="{01A107F4-1879-48BF-A6F7-18378C2CE95C}">
      <dsp:nvSpPr>
        <dsp:cNvPr id="0" name=""/>
        <dsp:cNvSpPr/>
      </dsp:nvSpPr>
      <dsp:spPr>
        <a:xfrm>
          <a:off x="5626695" y="145441"/>
          <a:ext cx="892968" cy="357187"/>
        </a:xfrm>
        <a:prstGeom prst="chevron">
          <a:avLst/>
        </a:prstGeom>
        <a:solidFill>
          <a:schemeClr val="accent1">
            <a:alpha val="90000"/>
            <a:hueOff val="0"/>
            <a:satOff val="0"/>
            <a:lumOff val="0"/>
            <a:alphaOff val="-3111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Friday</a:t>
          </a:r>
        </a:p>
      </dsp:txBody>
      <dsp:txXfrm>
        <a:off x="5805289" y="145441"/>
        <a:ext cx="535781" cy="357187"/>
      </dsp:txXfrm>
    </dsp:sp>
    <dsp:sp modelId="{B3502C0F-66D3-42AE-8B06-71B14A09427D}">
      <dsp:nvSpPr>
        <dsp:cNvPr id="0" name=""/>
        <dsp:cNvSpPr/>
      </dsp:nvSpPr>
      <dsp:spPr>
        <a:xfrm>
          <a:off x="6430367" y="145441"/>
          <a:ext cx="892968" cy="357187"/>
        </a:xfrm>
        <a:prstGeom prst="chevron">
          <a:avLst/>
        </a:prstGeom>
        <a:solidFill>
          <a:schemeClr val="accent1">
            <a:alpha val="90000"/>
            <a:hueOff val="0"/>
            <a:satOff val="0"/>
            <a:lumOff val="0"/>
            <a:alphaOff val="-3555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Saturday</a:t>
          </a:r>
        </a:p>
      </dsp:txBody>
      <dsp:txXfrm>
        <a:off x="6608961" y="145441"/>
        <a:ext cx="535781" cy="357187"/>
      </dsp:txXfrm>
    </dsp:sp>
    <dsp:sp modelId="{8E091EDE-BE21-4A61-B4D9-948B2FC7E70F}">
      <dsp:nvSpPr>
        <dsp:cNvPr id="0" name=""/>
        <dsp:cNvSpPr/>
      </dsp:nvSpPr>
      <dsp:spPr>
        <a:xfrm>
          <a:off x="7234039" y="145441"/>
          <a:ext cx="892968" cy="357187"/>
        </a:xfrm>
        <a:prstGeom prst="chevron">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0" kern="1200" dirty="0"/>
            <a:t>Sunday</a:t>
          </a:r>
        </a:p>
      </dsp:txBody>
      <dsp:txXfrm>
        <a:off x="7412633" y="145441"/>
        <a:ext cx="535781" cy="3571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692D1-FBB4-49CE-B460-2693F431B5A5}">
      <dsp:nvSpPr>
        <dsp:cNvPr id="0" name=""/>
        <dsp:cNvSpPr/>
      </dsp:nvSpPr>
      <dsp:spPr>
        <a:xfrm rot="5400000">
          <a:off x="4104314" y="-1509520"/>
          <a:ext cx="1075494" cy="436899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200 mg doxy (w/in 72 hours of sex) vs standard of care (quarterly STI screening/treatment) </a:t>
          </a:r>
        </a:p>
      </dsp:txBody>
      <dsp:txXfrm rot="-5400000">
        <a:off x="2457562" y="189733"/>
        <a:ext cx="4316498" cy="970492"/>
      </dsp:txXfrm>
    </dsp:sp>
    <dsp:sp modelId="{8E7D0288-1EE0-4B54-9874-DA944AD622D9}">
      <dsp:nvSpPr>
        <dsp:cNvPr id="0" name=""/>
        <dsp:cNvSpPr/>
      </dsp:nvSpPr>
      <dsp:spPr>
        <a:xfrm>
          <a:off x="0" y="2795"/>
          <a:ext cx="2457562" cy="1344368"/>
        </a:xfrm>
        <a:prstGeom prst="roundRect">
          <a:avLst/>
        </a:prstGeom>
        <a:solidFill>
          <a:schemeClr val="accent4">
            <a:lumMod val="20000"/>
            <a:lumOff val="80000"/>
          </a:schemeClr>
        </a:solidFill>
        <a:ln w="12700" cap="flat" cmpd="sng" algn="ctr">
          <a:solidFill>
            <a:schemeClr val="tx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Design: Open-label randomized trial</a:t>
          </a:r>
        </a:p>
      </dsp:txBody>
      <dsp:txXfrm>
        <a:off x="65627" y="68422"/>
        <a:ext cx="2326308" cy="1213114"/>
      </dsp:txXfrm>
    </dsp:sp>
    <dsp:sp modelId="{7F1776AB-5560-4E4C-BD60-9CF57FDDCAD2}">
      <dsp:nvSpPr>
        <dsp:cNvPr id="0" name=""/>
        <dsp:cNvSpPr/>
      </dsp:nvSpPr>
      <dsp:spPr>
        <a:xfrm rot="5400000">
          <a:off x="4104314" y="-97933"/>
          <a:ext cx="1075494" cy="436899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All pts taking daily oral HIV PrEP</a:t>
          </a:r>
        </a:p>
        <a:p>
          <a:pPr marL="171450" lvl="1" indent="-171450" algn="l" defTabSz="800100">
            <a:lnSpc>
              <a:spcPct val="90000"/>
            </a:lnSpc>
            <a:spcBef>
              <a:spcPct val="0"/>
            </a:spcBef>
            <a:spcAft>
              <a:spcPct val="15000"/>
            </a:spcAft>
            <a:buChar char="•"/>
          </a:pPr>
          <a:r>
            <a:rPr lang="en-US" sz="1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Contraception not required (doxy stopped if pregnancy occurred)</a:t>
          </a:r>
        </a:p>
      </dsp:txBody>
      <dsp:txXfrm rot="-5400000">
        <a:off x="2457562" y="1601320"/>
        <a:ext cx="4316498" cy="970492"/>
      </dsp:txXfrm>
    </dsp:sp>
    <dsp:sp modelId="{CC8CE478-A847-464D-987F-08D7E8D9B697}">
      <dsp:nvSpPr>
        <dsp:cNvPr id="0" name=""/>
        <dsp:cNvSpPr/>
      </dsp:nvSpPr>
      <dsp:spPr>
        <a:xfrm>
          <a:off x="0" y="1414381"/>
          <a:ext cx="2457562" cy="1344368"/>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Population: </a:t>
          </a:r>
          <a:r>
            <a: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18-30 yr </a:t>
          </a:r>
          <a:r>
            <a:rPr lang="en-US"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women – Kisumu Kenya </a:t>
          </a:r>
        </a:p>
      </dsp:txBody>
      <dsp:txXfrm>
        <a:off x="65627" y="1480008"/>
        <a:ext cx="2326308" cy="1213114"/>
      </dsp:txXfrm>
    </dsp:sp>
    <dsp:sp modelId="{C274D7B8-7C64-4BED-836C-B10C79E427CC}">
      <dsp:nvSpPr>
        <dsp:cNvPr id="0" name=""/>
        <dsp:cNvSpPr/>
      </dsp:nvSpPr>
      <dsp:spPr>
        <a:xfrm rot="5400000">
          <a:off x="4104314" y="1313653"/>
          <a:ext cx="1075494" cy="436899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Weekly SMS surveys to assess doxy use w/sex </a:t>
          </a:r>
        </a:p>
      </dsp:txBody>
      <dsp:txXfrm rot="-5400000">
        <a:off x="2457562" y="3012907"/>
        <a:ext cx="4316498" cy="970492"/>
      </dsp:txXfrm>
    </dsp:sp>
    <dsp:sp modelId="{B558EB60-BC1A-41E5-A54F-C87011E35C28}">
      <dsp:nvSpPr>
        <dsp:cNvPr id="0" name=""/>
        <dsp:cNvSpPr/>
      </dsp:nvSpPr>
      <dsp:spPr>
        <a:xfrm>
          <a:off x="0" y="2810589"/>
          <a:ext cx="2457562" cy="1344368"/>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Adherence: </a:t>
          </a:r>
        </a:p>
      </dsp:txBody>
      <dsp:txXfrm>
        <a:off x="65627" y="2876216"/>
        <a:ext cx="2326308" cy="1213114"/>
      </dsp:txXfrm>
    </dsp:sp>
    <dsp:sp modelId="{C0AE3281-4631-45E4-A58F-DB0E1FDF7CDE}">
      <dsp:nvSpPr>
        <dsp:cNvPr id="0" name=""/>
        <dsp:cNvSpPr/>
      </dsp:nvSpPr>
      <dsp:spPr>
        <a:xfrm rot="5400000">
          <a:off x="4104314" y="2725239"/>
          <a:ext cx="1075494" cy="4368999"/>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Measured quarterly x 1 year, at study visits q3 months </a:t>
          </a:r>
        </a:p>
      </dsp:txBody>
      <dsp:txXfrm rot="-5400000">
        <a:off x="2457562" y="4424493"/>
        <a:ext cx="4316498" cy="970492"/>
      </dsp:txXfrm>
    </dsp:sp>
    <dsp:sp modelId="{02A0E16D-783A-4EC4-9830-A5A43CE9B6F3}">
      <dsp:nvSpPr>
        <dsp:cNvPr id="0" name=""/>
        <dsp:cNvSpPr/>
      </dsp:nvSpPr>
      <dsp:spPr>
        <a:xfrm>
          <a:off x="0" y="4237555"/>
          <a:ext cx="2457562" cy="1344368"/>
        </a:xfrm>
        <a:prstGeom prst="round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Endpoint: Incident CT, GC, or syphilis infection</a:t>
          </a:r>
        </a:p>
      </dsp:txBody>
      <dsp:txXfrm>
        <a:off x="65627" y="4303182"/>
        <a:ext cx="2326308" cy="12131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9B428-BB15-40F1-B148-CE6ED0EBB086}">
      <dsp:nvSpPr>
        <dsp:cNvPr id="0" name=""/>
        <dsp:cNvSpPr/>
      </dsp:nvSpPr>
      <dsp:spPr>
        <a:xfrm>
          <a:off x="0" y="455504"/>
          <a:ext cx="8251879" cy="756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29772A-1054-402E-9BF0-38A7B9AD33AF}">
      <dsp:nvSpPr>
        <dsp:cNvPr id="0" name=""/>
        <dsp:cNvSpPr/>
      </dsp:nvSpPr>
      <dsp:spPr>
        <a:xfrm>
          <a:off x="412593" y="12704"/>
          <a:ext cx="5776315" cy="88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331" tIns="0" rIns="218331" bIns="0" numCol="1" spcCol="1270" anchor="ctr" anchorCtr="0">
          <a:noAutofit/>
        </a:bodyPr>
        <a:lstStyle/>
        <a:p>
          <a:pPr marL="0" lvl="0" indent="0" algn="l" defTabSz="1066800">
            <a:lnSpc>
              <a:spcPct val="90000"/>
            </a:lnSpc>
            <a:spcBef>
              <a:spcPct val="0"/>
            </a:spcBef>
            <a:spcAft>
              <a:spcPct val="35000"/>
            </a:spcAft>
            <a:buNone/>
          </a:pPr>
          <a:r>
            <a:rPr lang="en-US" sz="2400" kern="1200" dirty="0"/>
            <a:t>Acidic pH (3.5-4.5) reduces sperm motility</a:t>
          </a:r>
        </a:p>
      </dsp:txBody>
      <dsp:txXfrm>
        <a:off x="455824" y="55935"/>
        <a:ext cx="5689853" cy="799138"/>
      </dsp:txXfrm>
    </dsp:sp>
    <dsp:sp modelId="{92C55713-0C38-4060-BA41-01D908416CF8}">
      <dsp:nvSpPr>
        <dsp:cNvPr id="0" name=""/>
        <dsp:cNvSpPr/>
      </dsp:nvSpPr>
      <dsp:spPr>
        <a:xfrm>
          <a:off x="0" y="1816304"/>
          <a:ext cx="8251879" cy="756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F4DC19-32A0-4F02-9C2B-2372ADC50257}">
      <dsp:nvSpPr>
        <dsp:cNvPr id="0" name=""/>
        <dsp:cNvSpPr/>
      </dsp:nvSpPr>
      <dsp:spPr>
        <a:xfrm>
          <a:off x="412593" y="1373504"/>
          <a:ext cx="5776315" cy="8856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331" tIns="0" rIns="218331" bIns="0" numCol="1" spcCol="1270" anchor="ctr" anchorCtr="0">
          <a:noAutofit/>
        </a:bodyPr>
        <a:lstStyle/>
        <a:p>
          <a:pPr marL="0" lvl="0" indent="0" algn="l" defTabSz="977900">
            <a:lnSpc>
              <a:spcPct val="90000"/>
            </a:lnSpc>
            <a:spcBef>
              <a:spcPct val="0"/>
            </a:spcBef>
            <a:spcAft>
              <a:spcPct val="35000"/>
            </a:spcAft>
            <a:buNone/>
          </a:pPr>
          <a:r>
            <a:rPr lang="en-US" sz="2200" kern="1200" dirty="0"/>
            <a:t>Prescription only</a:t>
          </a:r>
        </a:p>
      </dsp:txBody>
      <dsp:txXfrm>
        <a:off x="455824" y="1416735"/>
        <a:ext cx="5689853" cy="799138"/>
      </dsp:txXfrm>
    </dsp:sp>
    <dsp:sp modelId="{E85C476B-2CA6-4476-B673-EB9C0FF320CB}">
      <dsp:nvSpPr>
        <dsp:cNvPr id="0" name=""/>
        <dsp:cNvSpPr/>
      </dsp:nvSpPr>
      <dsp:spPr>
        <a:xfrm>
          <a:off x="0" y="3558497"/>
          <a:ext cx="8251879" cy="7560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437" tIns="624840" rIns="640437"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dirty="0"/>
        </a:p>
      </dsp:txBody>
      <dsp:txXfrm>
        <a:off x="0" y="3558497"/>
        <a:ext cx="8251879" cy="756000"/>
      </dsp:txXfrm>
    </dsp:sp>
    <dsp:sp modelId="{18CB044F-B371-40FD-9562-1A65F99BE596}">
      <dsp:nvSpPr>
        <dsp:cNvPr id="0" name=""/>
        <dsp:cNvSpPr/>
      </dsp:nvSpPr>
      <dsp:spPr>
        <a:xfrm>
          <a:off x="412593" y="2734304"/>
          <a:ext cx="5857183" cy="126699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8331" tIns="0" rIns="218331" bIns="0" numCol="1" spcCol="1270" anchor="ctr" anchorCtr="0">
          <a:noAutofit/>
        </a:bodyPr>
        <a:lstStyle/>
        <a:p>
          <a:pPr marL="0" lvl="0" indent="0" algn="l" defTabSz="977900">
            <a:lnSpc>
              <a:spcPct val="90000"/>
            </a:lnSpc>
            <a:spcBef>
              <a:spcPct val="0"/>
            </a:spcBef>
            <a:spcAft>
              <a:spcPct val="35000"/>
            </a:spcAft>
            <a:buNone/>
          </a:pPr>
          <a:r>
            <a:rPr lang="en-US" sz="2200" kern="1200" dirty="0"/>
            <a:t>7-cycle typical use pregnancy rate: 13.7%    similar to a diaphragm or spermicide</a:t>
          </a:r>
        </a:p>
      </dsp:txBody>
      <dsp:txXfrm>
        <a:off x="474442" y="2796153"/>
        <a:ext cx="5733485" cy="114329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3C1574-C47D-B544-A4DD-F5120BFB97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C7F5BA-176E-FF48-B04B-0465005C99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39647E-B7D1-BE49-91DB-A84BAC8D1543}" type="datetimeFigureOut">
              <a:rPr lang="en-US" smtClean="0"/>
              <a:t>5/29/2024</a:t>
            </a:fld>
            <a:endParaRPr lang="en-US"/>
          </a:p>
        </p:txBody>
      </p:sp>
      <p:sp>
        <p:nvSpPr>
          <p:cNvPr id="4" name="Footer Placeholder 3">
            <a:extLst>
              <a:ext uri="{FF2B5EF4-FFF2-40B4-BE49-F238E27FC236}">
                <a16:creationId xmlns:a16="http://schemas.microsoft.com/office/drawing/2014/main" id="{D8EAD35B-4915-6F41-8D17-9815561D4C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EBA5F3-CEDC-854C-9B8D-2DEEA6E156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874B18-765F-B047-934C-700AC313E7BA}" type="slidenum">
              <a:rPr lang="en-US" smtClean="0"/>
              <a:t>‹#›</a:t>
            </a:fld>
            <a:endParaRPr lang="en-US"/>
          </a:p>
        </p:txBody>
      </p:sp>
    </p:spTree>
    <p:extLst>
      <p:ext uri="{BB962C8B-B14F-4D97-AF65-F5344CB8AC3E}">
        <p14:creationId xmlns:p14="http://schemas.microsoft.com/office/powerpoint/2010/main" val="857703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13491-B168-144B-BE72-FFD0FBF5979B}"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AE4E40-2BAA-0E4B-A84E-823860ACB033}" type="slidenum">
              <a:rPr lang="en-US" smtClean="0"/>
              <a:t>‹#›</a:t>
            </a:fld>
            <a:endParaRPr lang="en-US"/>
          </a:p>
        </p:txBody>
      </p:sp>
    </p:spTree>
    <p:extLst>
      <p:ext uri="{BB962C8B-B14F-4D97-AF65-F5344CB8AC3E}">
        <p14:creationId xmlns:p14="http://schemas.microsoft.com/office/powerpoint/2010/main" val="358587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hiv.gov/blog/doxy-pep-for-stis-and-more-dr-dieffenbach-s-highlights-from-day-1-of-croi-2023"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dc.gov/nchhstp/atlas/syphilis/index.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AE4E40-2BAA-0E4B-A84E-823860ACB033}" type="slidenum">
              <a:rPr lang="en-US" smtClean="0"/>
              <a:t>1</a:t>
            </a:fld>
            <a:endParaRPr lang="en-US"/>
          </a:p>
        </p:txBody>
      </p:sp>
    </p:spTree>
    <p:extLst>
      <p:ext uri="{BB962C8B-B14F-4D97-AF65-F5344CB8AC3E}">
        <p14:creationId xmlns:p14="http://schemas.microsoft.com/office/powerpoint/2010/main" val="2602098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83AF1-A224-4A24-BBE4-FAA37EDEB8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570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6ECF8-5826-47BC-8142-4FDD4B616F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31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C722505D-1D84-4207-895F-F6B1C99CC6EB}"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55454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dirty="0" err="1"/>
              <a:t>MyGeniUS</a:t>
            </a:r>
            <a:r>
              <a:rPr lang="en-US" dirty="0"/>
              <a:t> study – tested GC/CT collection specimens from symptomatic/asymptomatic persons for M. genitalium in 6 cities across the US. Testing sites were sexual health clinics. Urine samples.</a:t>
            </a:r>
          </a:p>
          <a:p>
            <a:endParaRPr lang="en-US" dirty="0"/>
          </a:p>
          <a:p>
            <a:endParaRPr lang="en-US" dirty="0"/>
          </a:p>
          <a:p>
            <a:r>
              <a:rPr lang="en-US" sz="1200" dirty="0"/>
              <a:t>Graphic from L. Barbee at the CDC.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47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dirty="0" err="1"/>
              <a:t>MyGeniUS</a:t>
            </a:r>
            <a:r>
              <a:rPr lang="en-US" dirty="0"/>
              <a:t> study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68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dirty="0" err="1"/>
              <a:t>MyGeniUS</a:t>
            </a:r>
            <a:r>
              <a:rPr lang="en-US" dirty="0"/>
              <a:t> study 2023.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584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469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538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it? What is Doxy as PEP?</a:t>
            </a:r>
          </a:p>
          <a:p>
            <a:endParaRPr lang="en-US" dirty="0"/>
          </a:p>
          <a:p>
            <a:r>
              <a:rPr lang="en-US" dirty="0"/>
              <a:t>It is a </a:t>
            </a:r>
            <a:r>
              <a:rPr lang="en-US" dirty="0">
                <a:solidFill>
                  <a:srgbClr val="333333"/>
                </a:solidFill>
                <a:latin typeface="Calibri" panose="020F0502020204030204" pitchFamily="34" charset="0"/>
                <a:cs typeface="Calibri" panose="020F0502020204030204" pitchFamily="34" charset="0"/>
              </a:rPr>
              <a:t>Single, one time tablet of 200mg</a:t>
            </a:r>
            <a:r>
              <a:rPr lang="en-US" b="1" dirty="0">
                <a:solidFill>
                  <a:srgbClr val="333333"/>
                </a:solidFill>
                <a:latin typeface="Calibri" panose="020F0502020204030204" pitchFamily="34" charset="0"/>
                <a:cs typeface="Calibri" panose="020F0502020204030204" pitchFamily="34" charset="0"/>
              </a:rPr>
              <a:t> </a:t>
            </a:r>
            <a:r>
              <a:rPr lang="en-US" dirty="0">
                <a:solidFill>
                  <a:srgbClr val="333333"/>
                </a:solidFill>
                <a:latin typeface="Calibri" panose="020F0502020204030204" pitchFamily="34" charset="0"/>
                <a:cs typeface="Calibri" panose="020F0502020204030204" pitchFamily="34" charset="0"/>
              </a:rPr>
              <a:t>of </a:t>
            </a:r>
            <a:r>
              <a:rPr lang="en-US" b="1" dirty="0">
                <a:solidFill>
                  <a:srgbClr val="333333"/>
                </a:solidFill>
                <a:latin typeface="Calibri" panose="020F0502020204030204" pitchFamily="34" charset="0"/>
                <a:cs typeface="Calibri" panose="020F0502020204030204" pitchFamily="34" charset="0"/>
              </a:rPr>
              <a:t>Doxycycline</a:t>
            </a:r>
            <a:r>
              <a:rPr lang="en-US" dirty="0">
                <a:solidFill>
                  <a:srgbClr val="333333"/>
                </a:solidFill>
                <a:latin typeface="Calibri" panose="020F0502020204030204" pitchFamily="34" charset="0"/>
                <a:cs typeface="Calibri" panose="020F0502020204030204" pitchFamily="34" charset="0"/>
              </a:rPr>
              <a:t>, an antibiotic, that is taken within 72hrs after having oral sex, anal sex, and/or Insertive</a:t>
            </a:r>
            <a:r>
              <a:rPr lang="en-US" dirty="0">
                <a:solidFill>
                  <a:srgbClr val="FF0000"/>
                </a:solidFill>
                <a:latin typeface="Calibri" panose="020F0502020204030204" pitchFamily="34" charset="0"/>
                <a:cs typeface="Calibri" panose="020F0502020204030204" pitchFamily="34" charset="0"/>
              </a:rPr>
              <a:t>*</a:t>
            </a:r>
            <a:r>
              <a:rPr lang="en-US" dirty="0">
                <a:solidFill>
                  <a:srgbClr val="333333"/>
                </a:solidFill>
                <a:latin typeface="Calibri" panose="020F0502020204030204" pitchFamily="34" charset="0"/>
                <a:cs typeface="Calibri" panose="020F0502020204030204" pitchFamily="34" charset="0"/>
              </a:rPr>
              <a:t> vaginal sex WITHOUT using a condom, to reduce infections from gonorrhea, chlamydia and syphilis.  </a:t>
            </a:r>
          </a:p>
          <a:p>
            <a:endParaRPr lang="en-US" dirty="0">
              <a:solidFill>
                <a:srgbClr val="333333"/>
              </a:solidFill>
              <a:latin typeface="Calibri" panose="020F0502020204030204" pitchFamily="34" charset="0"/>
              <a:cs typeface="Calibri" panose="020F0502020204030204" pitchFamily="34" charset="0"/>
            </a:endParaRPr>
          </a:p>
          <a:p>
            <a:r>
              <a:rPr lang="en-US" dirty="0">
                <a:solidFill>
                  <a:srgbClr val="333333"/>
                </a:solidFill>
                <a:latin typeface="Calibri" panose="020F0502020204030204" pitchFamily="34" charset="0"/>
                <a:cs typeface="Calibri" panose="020F0502020204030204" pitchFamily="34" charset="0"/>
              </a:rPr>
              <a:t>Some call it the “morning after pill” or “Plan B” </a:t>
            </a:r>
            <a:r>
              <a:rPr lang="en-US" sz="1200" dirty="0">
                <a:solidFill>
                  <a:srgbClr val="333333"/>
                </a:solidFill>
                <a:latin typeface="Calibri" panose="020F0502020204030204" pitchFamily="34" charset="0"/>
                <a:cs typeface="Calibri" panose="020F0502020204030204" pitchFamily="34" charset="0"/>
              </a:rPr>
              <a:t>for bacterial STIs, as a nickname to indicate a one-time event, and not to be confused with </a:t>
            </a:r>
            <a:r>
              <a:rPr lang="en-US" sz="1200" dirty="0" err="1">
                <a:solidFill>
                  <a:srgbClr val="333333"/>
                </a:solidFill>
                <a:latin typeface="Calibri" panose="020F0502020204030204" pitchFamily="34" charset="0"/>
                <a:cs typeface="Calibri" panose="020F0502020204030204" pitchFamily="34" charset="0"/>
              </a:rPr>
              <a:t>PrEP</a:t>
            </a:r>
            <a:r>
              <a:rPr lang="en-US" sz="1200" dirty="0">
                <a:solidFill>
                  <a:srgbClr val="333333"/>
                </a:solidFill>
                <a:latin typeface="Calibri" panose="020F0502020204030204" pitchFamily="34" charset="0"/>
                <a:cs typeface="Calibri" panose="020F0502020204030204" pitchFamily="34" charset="0"/>
              </a:rPr>
              <a:t> or pre-exposure prophylaxis, such as HIV </a:t>
            </a:r>
            <a:r>
              <a:rPr lang="en-US" sz="1200" dirty="0" err="1">
                <a:solidFill>
                  <a:srgbClr val="333333"/>
                </a:solidFill>
                <a:latin typeface="Calibri" panose="020F0502020204030204" pitchFamily="34" charset="0"/>
                <a:cs typeface="Calibri" panose="020F0502020204030204" pitchFamily="34" charset="0"/>
              </a:rPr>
              <a:t>PrEP</a:t>
            </a:r>
            <a:r>
              <a:rPr lang="en-US" sz="1200" dirty="0">
                <a:solidFill>
                  <a:srgbClr val="333333"/>
                </a:solidFill>
                <a:latin typeface="Calibri" panose="020F0502020204030204" pitchFamily="34" charset="0"/>
                <a:cs typeface="Calibri" panose="020F0502020204030204" pitchFamily="34" charset="0"/>
              </a:rPr>
              <a:t>, which is often a daily dosing method. Also, as a reminder, this is an antibiotic and does not protect against viruses like Herpes, HPV, HIV or </a:t>
            </a:r>
            <a:r>
              <a:rPr lang="en-US" sz="1200" dirty="0" err="1">
                <a:solidFill>
                  <a:srgbClr val="333333"/>
                </a:solidFill>
                <a:latin typeface="Calibri" panose="020F0502020204030204" pitchFamily="34" charset="0"/>
                <a:cs typeface="Calibri" panose="020F0502020204030204" pitchFamily="34" charset="0"/>
              </a:rPr>
              <a:t>mpox</a:t>
            </a:r>
            <a:r>
              <a:rPr lang="en-US" sz="1200" dirty="0">
                <a:solidFill>
                  <a:srgbClr val="333333"/>
                </a:solidFill>
                <a:latin typeface="Calibri" panose="020F0502020204030204" pitchFamily="34" charset="0"/>
                <a:cs typeface="Calibri" panose="020F0502020204030204" pitchFamily="34" charset="0"/>
              </a:rPr>
              <a:t> – and this needs to be shared with patients so that they don’t think it protects them from everything, but only against bacterial STIs like gonorrhea, chlamydia and syphilis. </a:t>
            </a:r>
          </a:p>
          <a:p>
            <a:endParaRPr lang="en-US" dirty="0"/>
          </a:p>
          <a:p>
            <a:r>
              <a:rPr lang="en-US" dirty="0"/>
              <a:t>https://programme.aids2022.org/Abstract/Abstract/?abstractid=13231</a:t>
            </a:r>
          </a:p>
          <a:p>
            <a:endParaRPr lang="en-US" dirty="0"/>
          </a:p>
          <a:p>
            <a:r>
              <a:rPr lang="en-US" dirty="0">
                <a:hlinkClick r:id="rId3"/>
              </a:rPr>
              <a:t>Doxy-PEP for STIs and More: Dr. Dieffenbach’s Highlights from Day 1 of CROI 2023 | HIV.gov</a:t>
            </a:r>
            <a:endParaRPr lang="en-US" dirty="0"/>
          </a:p>
          <a:p>
            <a:r>
              <a:rPr lang="en-US" dirty="0"/>
              <a:t>https://www.hiv.gov/blog/doxy-pep-for-stis-and-more-dr-dieffenbach-s-highlights-from-day-1-of-croi-2023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CCB0F-1D54-4DE4-92A1-B2BCCD3EF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76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review the specifics, I want to give you a background on the antibiotic Doxycycline, its uses, its overuses and how we’ll be using it in the future for STI prevention.</a:t>
            </a:r>
          </a:p>
          <a:p>
            <a:endParaRPr lang="en-US" dirty="0"/>
          </a:p>
          <a:p>
            <a:r>
              <a:rPr lang="en-US" dirty="0"/>
              <a:t>Starting on the LEFT SIDE, you can see Doxy has been around for a long time, since the 1960s! It is among the class of antibiotics called Tetracyclines</a:t>
            </a:r>
          </a:p>
          <a:p>
            <a:endParaRPr lang="en-US" dirty="0"/>
          </a:p>
          <a:p>
            <a:r>
              <a:rPr lang="en-US" dirty="0"/>
              <a:t>It’s very well absorbed when taken by mouth, with over 90% of it being available. It also lasts a long time in our system before being broken down, and it has a high barrier to resistance considering we still use it today from it’s invention 60 years ago.</a:t>
            </a:r>
          </a:p>
          <a:p>
            <a:r>
              <a:rPr lang="en-US" dirty="0"/>
              <a:t> </a:t>
            </a:r>
          </a:p>
          <a:p>
            <a:r>
              <a:rPr lang="en-US" dirty="0"/>
              <a:t>Keep in mind, there are some side effects, most notably a sun-sensitivity or photosensitivity when using doxycycline – so counseling patients to avoid direct sun exposure and to wear sun screen is important. Antibiotics can cause gastrointestinal symptoms or an upset stomach, including  diarrhea (although the overall numbers for any serious adverse drug events in study participants, were low).</a:t>
            </a:r>
          </a:p>
          <a:p>
            <a:endParaRPr lang="en-US" dirty="0"/>
          </a:p>
          <a:p>
            <a:r>
              <a:rPr lang="en-US" dirty="0"/>
              <a:t>Also a need-to-known, Doxycycline absorption can be impaired with common minerals &amp; metals, such as calcium, iron, magnesium that are found in milk/dairy products or supplements and multivitamins –– the metals bind to doxycycline and prevent its absorption. It’s good to educate patients to avoid mixing these compounds and doxycycline.</a:t>
            </a:r>
          </a:p>
          <a:p>
            <a:endParaRPr lang="en-US" dirty="0"/>
          </a:p>
          <a:p>
            <a:r>
              <a:rPr lang="en-US" dirty="0"/>
              <a:t>On the RIGHT side, you can see the many uses of Doxycycline, not just for STI prevention.  Brain, lungs, Gut, skin and a many animal infections (not all listed here) are treated with Doxycycline</a:t>
            </a:r>
          </a:p>
          <a:p>
            <a:endParaRPr lang="en-US" dirty="0"/>
          </a:p>
          <a:p>
            <a:r>
              <a:rPr lang="en-US" dirty="0"/>
              <a:t>Interestingly, in the Box on the lower right, you’ll see that 42% of the nearly 22 million prescriptions for doxycycline were for Respiratory infections – as doxycycline can be used for treating pneumonia - 34% for skin &amp; soft tissue infections, but LESS THAN 1% were for genitourinary infections, including STIs.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FCCB0F-1D54-4DE4-92A1-B2BCCD3EFE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18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6ECF8-5826-47BC-8142-4FDD4B616F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438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6449"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449"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168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9001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54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206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1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1226F9-31C1-48A7-B1AE-9784903A2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586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Women 18-45 who had been diagnosed and treated for CT or GC 6 weeks before enrollment</a:t>
            </a:r>
          </a:p>
          <a:p>
            <a:pPr lvl="1"/>
            <a:r>
              <a:rPr lang="en-US" sz="2400" dirty="0"/>
              <a:t>376 in treatment group; 388 in placebo group</a:t>
            </a:r>
          </a:p>
          <a:p>
            <a:pPr lvl="1"/>
            <a:r>
              <a:rPr lang="en-US" sz="2400" dirty="0"/>
              <a:t>52% White, 42% Black, 32%: Hispanic or Latino)</a:t>
            </a:r>
          </a:p>
          <a:p>
            <a:r>
              <a:rPr lang="en-US" sz="2400" dirty="0"/>
              <a:t>Instructed to apply the study drug up to 1 hour before each act of sex</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580C2B-2095-4227-984F-74E75F82316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8961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AF3D7C-E79C-464D-870B-78CB3C2428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099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cases will highlight key updates to STI treatment guidelines in the 2021 CDC guidelines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6ECF8-5826-47BC-8142-4FDD4B616F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81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Calibri"/>
              <a:buNone/>
            </a:pPr>
            <a:r>
              <a:rPr lang="en-US" sz="1800">
                <a:solidFill>
                  <a:srgbClr val="000000"/>
                </a:solidFill>
                <a:latin typeface="Calibri"/>
                <a:ea typeface="Calibri"/>
                <a:cs typeface="Calibri"/>
                <a:sym typeface="Calibri"/>
              </a:rPr>
              <a:t>The STD Clinical Consultation Network is a FREE online system where </a:t>
            </a:r>
            <a:r>
              <a:rPr lang="en-US" sz="1800">
                <a:solidFill>
                  <a:srgbClr val="000000"/>
                </a:solidFill>
              </a:rPr>
              <a:t>CLINICIANS</a:t>
            </a:r>
            <a:r>
              <a:rPr lang="en-US" sz="1800">
                <a:solidFill>
                  <a:srgbClr val="000000"/>
                </a:solidFill>
                <a:latin typeface="Calibri"/>
                <a:ea typeface="Calibri"/>
                <a:cs typeface="Calibri"/>
                <a:sym typeface="Calibri"/>
              </a:rPr>
              <a:t> can submit complex STI questions, and a NNPTC expert will answer in 1</a:t>
            </a:r>
            <a:endParaRPr sz="1800">
              <a:solidFill>
                <a:srgbClr val="000000"/>
              </a:solidFill>
            </a:endParaRPr>
          </a:p>
          <a:p>
            <a:pPr marL="457200" marR="0" lvl="0" indent="-228600" algn="l" rtl="0">
              <a:lnSpc>
                <a:spcPct val="100000"/>
              </a:lnSpc>
              <a:spcBef>
                <a:spcPts val="0"/>
              </a:spcBef>
              <a:spcAft>
                <a:spcPts val="0"/>
              </a:spcAft>
              <a:buClr>
                <a:srgbClr val="000000"/>
              </a:buClr>
              <a:buSzPts val="1400"/>
              <a:buFont typeface="Calibri"/>
              <a:buNone/>
            </a:pPr>
            <a:r>
              <a:rPr lang="en-US" sz="1800">
                <a:solidFill>
                  <a:srgbClr val="000000"/>
                </a:solidFill>
                <a:latin typeface="Calibri"/>
                <a:ea typeface="Calibri"/>
                <a:cs typeface="Calibri"/>
                <a:sym typeface="Calibri"/>
              </a:rPr>
              <a:t>to 5 business days. </a:t>
            </a:r>
            <a:endParaRPr/>
          </a:p>
        </p:txBody>
      </p:sp>
      <p:sp>
        <p:nvSpPr>
          <p:cNvPr id="693" name="Google Shape;69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215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7" name="Google Shape;1537;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latin typeface="Arial"/>
              <a:ea typeface="Arial"/>
              <a:cs typeface="Arial"/>
              <a:sym typeface="Arial"/>
            </a:endParaRPr>
          </a:p>
          <a:p>
            <a:pPr marL="0" lvl="0" indent="0" algn="l" rtl="0">
              <a:spcBef>
                <a:spcPts val="0"/>
              </a:spcBef>
              <a:spcAft>
                <a:spcPts val="0"/>
              </a:spcAft>
              <a:buNone/>
            </a:pPr>
            <a:endParaRPr dirty="0"/>
          </a:p>
        </p:txBody>
      </p:sp>
      <p:sp>
        <p:nvSpPr>
          <p:cNvPr id="1538" name="Google Shape;1538;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539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7" name="Google Shape;1537;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This next slide focuses on treating all sexually active individuals. </a:t>
            </a:r>
            <a:endParaRPr/>
          </a:p>
          <a:p>
            <a:pPr marL="0" marR="0" lvl="0" indent="0" algn="l" rtl="0">
              <a:spcBef>
                <a:spcPts val="0"/>
              </a:spcBef>
              <a:spcAft>
                <a:spcPts val="0"/>
              </a:spcAft>
              <a:buNone/>
            </a:pPr>
            <a:endParaRPr sz="1800">
              <a:latin typeface="Arial"/>
              <a:ea typeface="Arial"/>
              <a:cs typeface="Arial"/>
              <a:sym typeface="Arial"/>
            </a:endParaRPr>
          </a:p>
          <a:p>
            <a:pPr marL="0" marR="0" lvl="0" indent="0" algn="l" rtl="0">
              <a:spcBef>
                <a:spcPts val="0"/>
              </a:spcBef>
              <a:spcAft>
                <a:spcPts val="0"/>
              </a:spcAft>
              <a:buNone/>
            </a:pPr>
            <a:r>
              <a:rPr lang="en-US" sz="1800">
                <a:latin typeface="Arial"/>
                <a:ea typeface="Arial"/>
                <a:cs typeface="Arial"/>
                <a:sym typeface="Arial"/>
              </a:rPr>
              <a:t>It is essential that we normalize and destigmatize testing for syphilis.  </a:t>
            </a:r>
            <a:endParaRPr/>
          </a:p>
          <a:p>
            <a:pPr marL="0" marR="0" lvl="0" indent="0" algn="l" rtl="0">
              <a:spcBef>
                <a:spcPts val="0"/>
              </a:spcBef>
              <a:spcAft>
                <a:spcPts val="0"/>
              </a:spcAft>
              <a:buNone/>
            </a:pPr>
            <a:r>
              <a:rPr lang="en-US" sz="1800">
                <a:latin typeface="Arial"/>
                <a:ea typeface="Arial"/>
                <a:cs typeface="Arial"/>
                <a:sym typeface="Arial"/>
              </a:rPr>
              <a:t>Since syphilis can be asymptomatic, testing is essential. </a:t>
            </a:r>
            <a:endParaRPr/>
          </a:p>
          <a:p>
            <a:pPr marL="0" marR="0" lvl="0" indent="0" algn="l" rtl="0">
              <a:spcBef>
                <a:spcPts val="0"/>
              </a:spcBef>
              <a:spcAft>
                <a:spcPts val="0"/>
              </a:spcAft>
              <a:buNone/>
            </a:pPr>
            <a:endParaRPr sz="1800">
              <a:latin typeface="Arial"/>
              <a:ea typeface="Arial"/>
              <a:cs typeface="Arial"/>
              <a:sym typeface="Arial"/>
            </a:endParaRPr>
          </a:p>
          <a:p>
            <a:pPr marL="0" marR="0" lvl="0" indent="0" algn="l" rtl="0">
              <a:spcBef>
                <a:spcPts val="0"/>
              </a:spcBef>
              <a:spcAft>
                <a:spcPts val="0"/>
              </a:spcAft>
              <a:buNone/>
            </a:pPr>
            <a:r>
              <a:rPr lang="en-US" sz="1800">
                <a:latin typeface="Arial"/>
                <a:ea typeface="Arial"/>
                <a:cs typeface="Arial"/>
                <a:sym typeface="Arial"/>
              </a:rPr>
              <a:t>CDC treatment guidelines have long included increased geographic risk with need for regular screening. </a:t>
            </a:r>
            <a:endParaRPr/>
          </a:p>
          <a:p>
            <a:pPr marL="0" marR="0" lvl="0" indent="0" algn="l" rtl="0">
              <a:spcBef>
                <a:spcPts val="0"/>
              </a:spcBef>
              <a:spcAft>
                <a:spcPts val="0"/>
              </a:spcAft>
              <a:buNone/>
            </a:pPr>
            <a:r>
              <a:rPr lang="en-US" sz="1800">
                <a:latin typeface="Arial"/>
                <a:ea typeface="Arial"/>
                <a:cs typeface="Arial"/>
                <a:sym typeface="Arial"/>
              </a:rPr>
              <a:t>Last November CDC clarified what rate can be used for this geographic risk assessment, using the goal set by Healthy People 2030 of reducing the syphilis rates in reproductive-aged women to 4.6 per 100,000 or lower. </a:t>
            </a:r>
            <a:endParaRPr/>
          </a:p>
          <a:p>
            <a:pPr marL="0" marR="0" lvl="0" indent="0" algn="l" rtl="0">
              <a:spcBef>
                <a:spcPts val="0"/>
              </a:spcBef>
              <a:spcAft>
                <a:spcPts val="0"/>
              </a:spcAft>
              <a:buNone/>
            </a:pPr>
            <a:r>
              <a:rPr lang="en-US" sz="1800">
                <a:latin typeface="Arial"/>
                <a:ea typeface="Arial"/>
                <a:cs typeface="Arial"/>
                <a:sym typeface="Arial"/>
              </a:rPr>
              <a:t> </a:t>
            </a:r>
            <a:endParaRPr/>
          </a:p>
          <a:p>
            <a:pPr marL="0" marR="0" lvl="0" indent="0" algn="l" rtl="0">
              <a:spcBef>
                <a:spcPts val="0"/>
              </a:spcBef>
              <a:spcAft>
                <a:spcPts val="0"/>
              </a:spcAft>
              <a:buNone/>
            </a:pPr>
            <a:r>
              <a:rPr lang="en-US" sz="1800">
                <a:latin typeface="Arial"/>
                <a:ea typeface="Arial"/>
                <a:cs typeface="Arial"/>
                <a:sym typeface="Arial"/>
              </a:rPr>
              <a:t>Recent data from the 2022 surveillance report revealed that 46% of counties, accounting for 76% of the U.S. population, had a primary and secondary syphilis rate among women of reproductive age higher than 4.6 per 100,000. Essentially suggesting almost everyone should consider getting tested since syphilis is widespread. </a:t>
            </a:r>
            <a:endParaRPr/>
          </a:p>
          <a:p>
            <a:pPr marL="0" lvl="0" indent="0" algn="l" rtl="0">
              <a:spcBef>
                <a:spcPts val="0"/>
              </a:spcBef>
              <a:spcAft>
                <a:spcPts val="0"/>
              </a:spcAft>
              <a:buNone/>
            </a:pPr>
            <a:endParaRPr/>
          </a:p>
        </p:txBody>
      </p:sp>
      <p:sp>
        <p:nvSpPr>
          <p:cNvPr id="1538" name="Google Shape;1538;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a:latin typeface="Arial"/>
                <a:ea typeface="Arial"/>
                <a:cs typeface="Arial"/>
                <a:sym typeface="Arial"/>
              </a:rPr>
              <a:t>If you’re interested in knowing what your county rates are, go ahead and scan the QR code</a:t>
            </a:r>
            <a:endParaRPr/>
          </a:p>
          <a:p>
            <a:pPr marL="0" marR="0" lvl="0" indent="0" algn="l" rtl="0">
              <a:lnSpc>
                <a:spcPct val="100000"/>
              </a:lnSpc>
              <a:spcBef>
                <a:spcPts val="36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https://bit.ly/49HzN0i</a:t>
            </a:r>
            <a:endParaRPr/>
          </a:p>
          <a:p>
            <a:pPr marL="0" lvl="0" indent="0" algn="l" rtl="0">
              <a:spcBef>
                <a:spcPts val="0"/>
              </a:spcBef>
              <a:spcAft>
                <a:spcPts val="0"/>
              </a:spcAft>
              <a:buClr>
                <a:schemeClr val="dk1"/>
              </a:buClr>
              <a:buSzPts val="1200"/>
              <a:buFont typeface="Calibri"/>
              <a:buNone/>
            </a:pPr>
            <a:r>
              <a:rPr lang="en-US" u="sng">
                <a:solidFill>
                  <a:schemeClr val="hlink"/>
                </a:solidFill>
                <a:hlinkClick r:id="rId3"/>
              </a:rPr>
              <a:t>County-level Syphilis Rates | AtlasPlus | NCHHSTP | CDC</a:t>
            </a:r>
            <a:endParaRPr/>
          </a:p>
        </p:txBody>
      </p:sp>
      <p:sp>
        <p:nvSpPr>
          <p:cNvPr id="1559" name="Google Shape;1559;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E98901-D74B-4B8C-85FD-59CA071BAA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13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8D14-F187-575C-C3DC-CD46C7E98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4E8E2-250B-02B4-CBC1-0072F9A60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52BC1-32A0-38A3-A652-4B4B5A93B9E7}"/>
              </a:ext>
            </a:extLst>
          </p:cNvPr>
          <p:cNvSpPr>
            <a:spLocks noGrp="1"/>
          </p:cNvSpPr>
          <p:nvPr>
            <p:ph type="body" idx="1"/>
          </p:nvPr>
        </p:nvSpPr>
        <p:spPr/>
        <p:txBody>
          <a:bodyPr/>
          <a:lstStyle/>
          <a:p>
            <a:pPr marL="171450" indent="-171450">
              <a:buFontTx/>
              <a:buChar char="-"/>
            </a:pPr>
            <a:r>
              <a:rPr lang="en-US" dirty="0"/>
              <a:t>In addition to provider collected swabs, patient self-collected swabs are both accurate and acceptable among patients, and having patients collect their own specimens could overcome potential barriers to screening such as time constraints and patient/provider discomfort.</a:t>
            </a:r>
          </a:p>
          <a:p>
            <a:pPr marL="171450" indent="-171450">
              <a:buFontTx/>
              <a:buChar char="-"/>
            </a:pPr>
            <a:r>
              <a:rPr lang="en-US" dirty="0"/>
              <a:t>Can be performed at the lab; in the bathroom, or in the exam room before and after provider</a:t>
            </a:r>
          </a:p>
          <a:p>
            <a:pPr marL="171450" indent="-171450">
              <a:buFontTx/>
              <a:buChar char="-"/>
            </a:pPr>
            <a:r>
              <a:rPr lang="en-US" dirty="0"/>
              <a:t>Can</a:t>
            </a:r>
            <a:r>
              <a:rPr lang="en-US" baseline="0" dirty="0"/>
              <a:t> save the provider time</a:t>
            </a:r>
          </a:p>
          <a:p>
            <a:pPr marL="171450" indent="-171450">
              <a:buFontTx/>
              <a:buChar char="-"/>
            </a:pPr>
            <a:r>
              <a:rPr lang="en-US" baseline="0" dirty="0"/>
              <a:t>Also may even save patient an office visit – Kaiser, can swab yourself and don’t necessarily need to see a provider if just routine screening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UW has posters</a:t>
            </a:r>
            <a:r>
              <a:rPr lang="en-US" baseline="0" dirty="0"/>
              <a:t> and handout for patients that can order – City Clinic in SF also had patient self collection instruction on their website.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BD </a:t>
            </a:r>
            <a:r>
              <a:rPr lang="en-US" b="1" i="0" dirty="0" err="1"/>
              <a:t>Probetect</a:t>
            </a:r>
            <a:r>
              <a:rPr lang="en-US" b="1" i="0" dirty="0"/>
              <a:t> NAAT used in your clinics are FDA-approved </a:t>
            </a:r>
            <a:r>
              <a:rPr lang="en-US" b="1" i="0" baseline="0" dirty="0"/>
              <a:t>for patient-collected vaginal swabs in the clinical setting.   </a:t>
            </a:r>
            <a:r>
              <a:rPr lang="en-US" b="0" i="0" baseline="0" dirty="0"/>
              <a:t>Many </a:t>
            </a:r>
            <a:r>
              <a:rPr lang="en-US" dirty="0"/>
              <a:t>Public Health</a:t>
            </a:r>
            <a:r>
              <a:rPr lang="en-US" baseline="0" dirty="0"/>
              <a:t> </a:t>
            </a:r>
            <a:r>
              <a:rPr lang="en-US" dirty="0"/>
              <a:t>Labs have</a:t>
            </a:r>
            <a:r>
              <a:rPr lang="en-US" baseline="0" dirty="0"/>
              <a:t> validated </a:t>
            </a:r>
            <a:r>
              <a:rPr lang="en-US" baseline="0" dirty="0" err="1"/>
              <a:t>extragenital</a:t>
            </a:r>
            <a:r>
              <a:rPr lang="en-US" baseline="0" dirty="0"/>
              <a:t> specimens for GC/CT and also self-collection.  For PPNC, planned </a:t>
            </a:r>
            <a:r>
              <a:rPr lang="en-US" b="1" i="0" baseline="0" dirty="0"/>
              <a:t>to do validation for collection </a:t>
            </a:r>
            <a:r>
              <a:rPr lang="en-US" b="1" i="1" dirty="0"/>
              <a:t>self-collected swabs with BD NAAT.</a:t>
            </a:r>
          </a:p>
          <a:p>
            <a:endParaRPr lang="en-US" dirty="0"/>
          </a:p>
          <a:p>
            <a:endParaRPr lang="en-US" dirty="0"/>
          </a:p>
          <a:p>
            <a:pPr>
              <a:spcBef>
                <a:spcPct val="0"/>
              </a:spcBef>
              <a:buFontTx/>
              <a:buNone/>
            </a:pPr>
            <a:r>
              <a:rPr lang="en-US" dirty="0"/>
              <a:t>References:</a:t>
            </a:r>
            <a:r>
              <a:rPr lang="en-US" baseline="0" dirty="0"/>
              <a:t> </a:t>
            </a:r>
            <a:r>
              <a:rPr lang="en-US" altLang="en-US" sz="1200" i="1" dirty="0">
                <a:solidFill>
                  <a:srgbClr val="FF0000"/>
                </a:solidFill>
                <a:latin typeface="Tahoma" panose="020B0604030504040204" pitchFamily="34" charset="0"/>
              </a:rPr>
              <a:t>Van der helm, 2009, STD; Sexton, 2013 J Fam </a:t>
            </a:r>
            <a:r>
              <a:rPr lang="en-US" altLang="en-US" sz="1200" i="1" dirty="0" err="1">
                <a:solidFill>
                  <a:srgbClr val="FF0000"/>
                </a:solidFill>
                <a:latin typeface="Tahoma" panose="020B0604030504040204" pitchFamily="34" charset="0"/>
              </a:rPr>
              <a:t>Pract</a:t>
            </a:r>
            <a:r>
              <a:rPr lang="en-US" altLang="en-US" sz="1200" i="1" dirty="0">
                <a:solidFill>
                  <a:srgbClr val="FF0000"/>
                </a:solidFill>
                <a:latin typeface="Tahoma" panose="020B0604030504040204" pitchFamily="34" charset="0"/>
              </a:rPr>
              <a:t>; Dodge, 2012 Sex Health</a:t>
            </a:r>
          </a:p>
          <a:p>
            <a:pPr>
              <a:spcBef>
                <a:spcPct val="0"/>
              </a:spcBef>
              <a:buFontTx/>
              <a:buNone/>
            </a:pPr>
            <a:r>
              <a:rPr lang="en-US" altLang="en-US" sz="1200" i="1" dirty="0">
                <a:solidFill>
                  <a:srgbClr val="FF0000"/>
                </a:solidFill>
                <a:latin typeface="Tahoma" panose="020B0604030504040204" pitchFamily="34" charset="0"/>
              </a:rPr>
              <a:t>Freeman 2011, STD; Alexander 2008, STI; </a:t>
            </a:r>
            <a:r>
              <a:rPr lang="en-US" altLang="en-US" sz="1200" i="1" dirty="0" err="1">
                <a:solidFill>
                  <a:srgbClr val="FF0000"/>
                </a:solidFill>
                <a:latin typeface="Tahoma" panose="020B0604030504040204" pitchFamily="34" charset="0"/>
              </a:rPr>
              <a:t>Moncada</a:t>
            </a:r>
            <a:r>
              <a:rPr lang="en-US" altLang="en-US" sz="1200" i="1" dirty="0">
                <a:solidFill>
                  <a:srgbClr val="FF0000"/>
                </a:solidFill>
                <a:latin typeface="Tahoma" panose="020B0604030504040204" pitchFamily="34" charset="0"/>
              </a:rPr>
              <a:t> 2009, STD</a:t>
            </a:r>
          </a:p>
          <a:p>
            <a:endParaRPr lang="en-US" baseline="0" dirty="0"/>
          </a:p>
          <a:p>
            <a:endParaRPr lang="en-US" dirty="0"/>
          </a:p>
        </p:txBody>
      </p:sp>
      <p:sp>
        <p:nvSpPr>
          <p:cNvPr id="4" name="Slide Number Placeholder 3">
            <a:extLst>
              <a:ext uri="{FF2B5EF4-FFF2-40B4-BE49-F238E27FC236}">
                <a16:creationId xmlns:a16="http://schemas.microsoft.com/office/drawing/2014/main" id="{A7AB54B7-F6A0-C190-BF3D-8F08AF979B9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788F7F9-D031-4BF7-8F29-36EA3762AF9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88365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22373-5D6D-CE23-3600-98E80CD4D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4E3D3-6AE6-34EE-501B-DED99E309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101C19-1CBC-E81A-D07B-50E9F768F044}"/>
              </a:ext>
            </a:extLst>
          </p:cNvPr>
          <p:cNvSpPr>
            <a:spLocks noGrp="1"/>
          </p:cNvSpPr>
          <p:nvPr>
            <p:ph type="body" idx="1"/>
          </p:nvPr>
        </p:nvSpPr>
        <p:spPr/>
        <p:txBody>
          <a:bodyPr/>
          <a:lstStyle/>
          <a:p>
            <a:pPr defTabSz="942289">
              <a:defRPr/>
            </a:pPr>
            <a:endParaRPr lang="en-US" dirty="0"/>
          </a:p>
          <a:p>
            <a:endParaRPr lang="en-US" dirty="0"/>
          </a:p>
        </p:txBody>
      </p:sp>
      <p:sp>
        <p:nvSpPr>
          <p:cNvPr id="4" name="Slide Number Placeholder 3">
            <a:extLst>
              <a:ext uri="{FF2B5EF4-FFF2-40B4-BE49-F238E27FC236}">
                <a16:creationId xmlns:a16="http://schemas.microsoft.com/office/drawing/2014/main" id="{71DEEDD5-408D-62D7-1A73-5D98FCA98E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83AF1-A224-4A24-BBE4-FAA37EDEB8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780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0093B-AAC9-4B5B-8F7E-7A43D324FB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29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11.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Master" Target="../slideMasters/slideMaster11.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arge title, subtitle,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10515600" cy="1001378"/>
          </a:xfrm>
        </p:spPr>
        <p:txBody>
          <a:bodyPr anchor="t"/>
          <a:lstStyle>
            <a:lvl1pPr>
              <a:defRPr sz="6000" b="1">
                <a:solidFill>
                  <a:schemeClr val="bg1"/>
                </a:solidFill>
                <a:latin typeface="Merriweather" pitchFamily="2" charset="77"/>
              </a:defRPr>
            </a:lvl1pPr>
          </a:lstStyle>
          <a:p>
            <a:r>
              <a:rPr lang="en-US" dirty="0"/>
              <a:t>Master slide title</a:t>
            </a:r>
          </a:p>
        </p:txBody>
      </p:sp>
      <p:sp>
        <p:nvSpPr>
          <p:cNvPr id="3" name="Text Placeholder 2">
            <a:extLst>
              <a:ext uri="{FF2B5EF4-FFF2-40B4-BE49-F238E27FC236}">
                <a16:creationId xmlns:a16="http://schemas.microsoft.com/office/drawing/2014/main" id="{37F5D875-B770-804C-AD17-186CA5060E15}"/>
              </a:ext>
            </a:extLst>
          </p:cNvPr>
          <p:cNvSpPr>
            <a:spLocks noGrp="1"/>
          </p:cNvSpPr>
          <p:nvPr>
            <p:ph type="body" idx="1"/>
          </p:nvPr>
        </p:nvSpPr>
        <p:spPr>
          <a:xfrm>
            <a:off x="831850" y="2344799"/>
            <a:ext cx="10515600" cy="562993"/>
          </a:xfrm>
        </p:spPr>
        <p:txBody>
          <a:bodyPr/>
          <a:lstStyle>
            <a:lvl1pPr marL="0" indent="0">
              <a:buNone/>
              <a:defRPr sz="24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7EBA852-5629-3642-9437-FDD5AD75C761}"/>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9490B8CD-903B-7149-8F29-1F310254893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C0806B18-C4C6-724C-84E2-233DDBA9B5A9}"/>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18" name="Text Placeholder 7">
            <a:extLst>
              <a:ext uri="{FF2B5EF4-FFF2-40B4-BE49-F238E27FC236}">
                <a16:creationId xmlns:a16="http://schemas.microsoft.com/office/drawing/2014/main" id="{DD4D0A53-5EFF-B94D-AAE9-44030428456C}"/>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11" name="Text Placeholder 10">
            <a:extLst>
              <a:ext uri="{FF2B5EF4-FFF2-40B4-BE49-F238E27FC236}">
                <a16:creationId xmlns:a16="http://schemas.microsoft.com/office/drawing/2014/main" id="{C68EB975-2255-814E-A86E-7482B780569C}"/>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66B46161-5FFC-8748-85F5-BC73F611E421}"/>
              </a:ext>
            </a:extLst>
          </p:cNvPr>
          <p:cNvSpPr>
            <a:spLocks noGrp="1"/>
          </p:cNvSpPr>
          <p:nvPr>
            <p:ph type="ftr" sz="quarter" idx="14"/>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488545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lide with titl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521E-B849-A842-9185-0233A1545DB9}"/>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4252A0-E73D-BC41-A5A8-56502DEAD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C1BFF-D3E1-5B4E-AB5A-94220CFFD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854E6-6D5B-F540-AA0B-75C91E3F38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5911B-09B6-0540-B819-0AC826BB6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1D2B111-D6FC-A042-ACED-0C41658D1ED3}"/>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7371998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5914-BB76-DE49-A2ED-BED77550BDB9}"/>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4768E0C-BC4B-2F45-928A-A67643835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29617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6150D-0F76-9544-9AFF-3F174F2E1B87}"/>
              </a:ext>
            </a:extLst>
          </p:cNvPr>
          <p:cNvSpPr>
            <a:spLocks noGrp="1"/>
          </p:cNvSpPr>
          <p:nvPr>
            <p:ph type="title" orient="vert"/>
          </p:nvPr>
        </p:nvSpPr>
        <p:spPr>
          <a:xfrm>
            <a:off x="9396196" y="365125"/>
            <a:ext cx="1957603" cy="5811838"/>
          </a:xfrm>
        </p:spPr>
        <p:txBody>
          <a:bodyPr vert="eaVert"/>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A06DAA8-7475-C74B-B798-E43B5EBC789E}"/>
              </a:ext>
            </a:extLst>
          </p:cNvPr>
          <p:cNvSpPr>
            <a:spLocks noGrp="1"/>
          </p:cNvSpPr>
          <p:nvPr>
            <p:ph type="body" orient="vert" idx="1"/>
          </p:nvPr>
        </p:nvSpPr>
        <p:spPr>
          <a:xfrm>
            <a:off x="838199" y="365125"/>
            <a:ext cx="865976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D8FB9A8-4156-7243-B53E-6BE804169A39}"/>
              </a:ext>
            </a:extLst>
          </p:cNvPr>
          <p:cNvSpPr/>
          <p:nvPr userDrawn="1"/>
        </p:nvSpPr>
        <p:spPr>
          <a:xfrm rot="5400000" flipV="1">
            <a:off x="10996334" y="68750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1341A5-4965-4645-ABF2-6E158F7EFE2A}"/>
              </a:ext>
            </a:extLst>
          </p:cNvPr>
          <p:cNvSpPr/>
          <p:nvPr userDrawn="1"/>
        </p:nvSpPr>
        <p:spPr>
          <a:xfrm>
            <a:off x="838200" y="1356852"/>
            <a:ext cx="911942"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97896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C07FE-3EC6-45C0-9EE4-08D1AF861D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117D5A-5B31-4A08-A3D3-F9E6D08F97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ED3046-4E0B-4318-97CD-85EB32FABBCE}"/>
              </a:ext>
            </a:extLst>
          </p:cNvPr>
          <p:cNvSpPr>
            <a:spLocks noGrp="1"/>
          </p:cNvSpPr>
          <p:nvPr>
            <p:ph type="dt" sz="half" idx="10"/>
          </p:nvPr>
        </p:nvSpPr>
        <p:spPr/>
        <p:txBody>
          <a:bodyPr/>
          <a:lstStyle/>
          <a:p>
            <a:fld id="{465BFEF3-CB47-4399-B1A5-31B4FA51344C}" type="datetimeFigureOut">
              <a:rPr lang="en-US" smtClean="0"/>
              <a:t>5/29/2024</a:t>
            </a:fld>
            <a:endParaRPr lang="en-US"/>
          </a:p>
        </p:txBody>
      </p:sp>
      <p:sp>
        <p:nvSpPr>
          <p:cNvPr id="5" name="Footer Placeholder 4">
            <a:extLst>
              <a:ext uri="{FF2B5EF4-FFF2-40B4-BE49-F238E27FC236}">
                <a16:creationId xmlns:a16="http://schemas.microsoft.com/office/drawing/2014/main" id="{1EE47AC1-9FD2-46DD-A842-FF753ADD3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F26278-969C-41E9-9B1A-75ECA8962BDF}"/>
              </a:ext>
            </a:extLst>
          </p:cNvPr>
          <p:cNvSpPr>
            <a:spLocks noGrp="1"/>
          </p:cNvSpPr>
          <p:nvPr>
            <p:ph type="sldNum" sz="quarter" idx="12"/>
          </p:nvPr>
        </p:nvSpPr>
        <p:spPr/>
        <p:txBody>
          <a:bodyPr/>
          <a:lstStyle/>
          <a:p>
            <a:fld id="{BC91D9B6-9471-4908-B37B-22D9FC3DAB15}" type="slidenum">
              <a:rPr lang="en-US" smtClean="0"/>
              <a:t>‹#›</a:t>
            </a:fld>
            <a:endParaRPr lang="en-US"/>
          </a:p>
        </p:txBody>
      </p:sp>
    </p:spTree>
    <p:extLst>
      <p:ext uri="{BB962C8B-B14F-4D97-AF65-F5344CB8AC3E}">
        <p14:creationId xmlns:p14="http://schemas.microsoft.com/office/powerpoint/2010/main" val="23146307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9"/>
        <p:cNvGrpSpPr/>
        <p:nvPr/>
      </p:nvGrpSpPr>
      <p:grpSpPr>
        <a:xfrm>
          <a:off x="0" y="0"/>
          <a:ext cx="0" cy="0"/>
          <a:chOff x="0" y="0"/>
          <a:chExt cx="0" cy="0"/>
        </a:xfrm>
      </p:grpSpPr>
      <p:sp>
        <p:nvSpPr>
          <p:cNvPr id="190" name="Google Shape;190;p7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92" name="Google Shape;192;p7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7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7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1930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981B-DC32-4B5F-885D-FCE813C1A2B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1764A5B-4145-4403-9A51-D0FA81E3B7E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E9D09D1-B70B-4AE6-AAE2-F72E79A9BAD3}"/>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5" name="Footer Placeholder 4">
            <a:extLst>
              <a:ext uri="{FF2B5EF4-FFF2-40B4-BE49-F238E27FC236}">
                <a16:creationId xmlns:a16="http://schemas.microsoft.com/office/drawing/2014/main" id="{E5451B3F-A22D-4FEC-AE53-307A076BE69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1AD1D7D5-D256-4783-A12F-6DF61C351AD5}"/>
              </a:ext>
            </a:extLst>
          </p:cNvPr>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3843437536"/>
      </p:ext>
    </p:extLst>
  </p:cSld>
  <p:clrMapOvr>
    <a:masterClrMapping/>
  </p:clrMapOvr>
  <p:hf hd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E4BA7-C671-4DC5-ADD4-ACD883F3DE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14E6B-08F9-42C5-B7CE-582A876E7A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9437E-E1CA-4098-9219-D07E17525D9E}"/>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5" name="Footer Placeholder 4">
            <a:extLst>
              <a:ext uri="{FF2B5EF4-FFF2-40B4-BE49-F238E27FC236}">
                <a16:creationId xmlns:a16="http://schemas.microsoft.com/office/drawing/2014/main" id="{8E610D75-BBE4-4072-8C3D-86BE1443894F}"/>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BD02E7CE-BD63-4ACA-8418-CA868B79F7AB}"/>
              </a:ext>
            </a:extLst>
          </p:cNvPr>
          <p:cNvSpPr>
            <a:spLocks noGrp="1"/>
          </p:cNvSpPr>
          <p:nvPr>
            <p:ph type="sldNum" sz="quarter" idx="12"/>
          </p:nvPr>
        </p:nvSpPr>
        <p:spPr/>
        <p:txBody>
          <a:bodyPr/>
          <a:lstStyle/>
          <a:p>
            <a:pPr>
              <a:defRPr/>
            </a:pPr>
            <a:fld id="{51C76CC5-22A4-4AE5-BE33-E6B06D519986}" type="slidenum">
              <a:rPr lang="en-US" smtClean="0"/>
              <a:pPr>
                <a:defRPr/>
              </a:pPr>
              <a:t>‹#›</a:t>
            </a:fld>
            <a:endParaRPr lang="en-US" dirty="0"/>
          </a:p>
        </p:txBody>
      </p:sp>
    </p:spTree>
    <p:extLst>
      <p:ext uri="{BB962C8B-B14F-4D97-AF65-F5344CB8AC3E}">
        <p14:creationId xmlns:p14="http://schemas.microsoft.com/office/powerpoint/2010/main" val="25466712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2CF0-6F58-41E1-B63D-33A20B19A593}"/>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4077AAC-E4BB-4F13-9ACA-FBE164B24B96}"/>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77B66-A8E2-4523-8EEA-B66CCF0E5654}"/>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5" name="Footer Placeholder 4">
            <a:extLst>
              <a:ext uri="{FF2B5EF4-FFF2-40B4-BE49-F238E27FC236}">
                <a16:creationId xmlns:a16="http://schemas.microsoft.com/office/drawing/2014/main" id="{235EBE58-1651-4349-BCF7-07E9D36BF8A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DE418973-15EE-408E-940D-0A8B07B31C13}"/>
              </a:ext>
            </a:extLst>
          </p:cNvPr>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531296490"/>
      </p:ext>
    </p:extLst>
  </p:cSld>
  <p:clrMapOvr>
    <a:masterClrMapping/>
  </p:clrMapOvr>
  <p:hf hd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63EEF-BE63-4298-AC50-36FD62769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EC80C9-CEAB-46C3-98D2-AA931E11B6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5EC7C3-EDD3-4841-8099-4F88410FC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920237-26D2-4224-B5DA-30A14FF297B8}"/>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6" name="Footer Placeholder 5">
            <a:extLst>
              <a:ext uri="{FF2B5EF4-FFF2-40B4-BE49-F238E27FC236}">
                <a16:creationId xmlns:a16="http://schemas.microsoft.com/office/drawing/2014/main" id="{0C5D0F9D-779E-41C2-80E4-C306E53D8981}"/>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FC90EE79-B79E-4DF3-B53A-D883BE5CDAFD}"/>
              </a:ext>
            </a:extLst>
          </p:cNvPr>
          <p:cNvSpPr>
            <a:spLocks noGrp="1"/>
          </p:cNvSpPr>
          <p:nvPr>
            <p:ph type="sldNum" sz="quarter" idx="12"/>
          </p:nvPr>
        </p:nvSpPr>
        <p:spPr/>
        <p:txBody>
          <a:bodyPr/>
          <a:lstStyle/>
          <a:p>
            <a:pPr>
              <a:defRPr/>
            </a:pPr>
            <a:fld id="{DEF5B0F6-9F81-44C9-AEB5-8F2734776804}" type="slidenum">
              <a:rPr lang="en-US" smtClean="0"/>
              <a:pPr>
                <a:defRPr/>
              </a:pPr>
              <a:t>‹#›</a:t>
            </a:fld>
            <a:endParaRPr lang="en-US" dirty="0"/>
          </a:p>
        </p:txBody>
      </p:sp>
    </p:spTree>
    <p:extLst>
      <p:ext uri="{BB962C8B-B14F-4D97-AF65-F5344CB8AC3E}">
        <p14:creationId xmlns:p14="http://schemas.microsoft.com/office/powerpoint/2010/main" val="38278870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617A-9EF8-4B0A-B6E5-AF5FE7409AC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42DBAD-9086-4EBA-891B-6752018A0C4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3CEC769-BCBA-4456-B2CC-A26ADCD7657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CC54A-4B89-43AF-928B-A13053D7A79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EB5AB-F036-42C2-B1B5-E56CAE2ECDF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CF1A45-88F9-4558-9B28-FABCAB28127D}"/>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8" name="Footer Placeholder 7">
            <a:extLst>
              <a:ext uri="{FF2B5EF4-FFF2-40B4-BE49-F238E27FC236}">
                <a16:creationId xmlns:a16="http://schemas.microsoft.com/office/drawing/2014/main" id="{3532F03D-37B6-4910-9FD7-5B4793D01351}"/>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FC582B21-CAF5-4383-94DE-43C4741EF2ED}"/>
              </a:ext>
            </a:extLst>
          </p:cNvPr>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3720417801"/>
      </p:ext>
    </p:extLst>
  </p:cSld>
  <p:clrMapOvr>
    <a:masterClrMapping/>
  </p:clrMapOvr>
  <p:hf hd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60974-37CB-464D-AA65-205B926D17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DF0EBD-A6F7-4875-B53C-AD3AB85ECEBD}"/>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4" name="Footer Placeholder 3">
            <a:extLst>
              <a:ext uri="{FF2B5EF4-FFF2-40B4-BE49-F238E27FC236}">
                <a16:creationId xmlns:a16="http://schemas.microsoft.com/office/drawing/2014/main" id="{30F890DB-3F01-450D-B26F-51B8E0DD15F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5D5F1838-513B-49C5-8F21-7C8D7862CCEE}"/>
              </a:ext>
            </a:extLst>
          </p:cNvPr>
          <p:cNvSpPr>
            <a:spLocks noGrp="1"/>
          </p:cNvSpPr>
          <p:nvPr>
            <p:ph type="sldNum" sz="quarter" idx="12"/>
          </p:nvPr>
        </p:nvSpPr>
        <p:spPr/>
        <p:txBody>
          <a:bodyPr/>
          <a:lstStyle/>
          <a:p>
            <a:pPr>
              <a:defRPr/>
            </a:pPr>
            <a:fld id="{3791C920-049A-45E2-9F86-41C197878FC1}" type="slidenum">
              <a:rPr lang="en-US" smtClean="0"/>
              <a:pPr>
                <a:defRPr/>
              </a:pPr>
              <a:t>‹#›</a:t>
            </a:fld>
            <a:endParaRPr lang="en-US" dirty="0"/>
          </a:p>
        </p:txBody>
      </p:sp>
    </p:spTree>
    <p:extLst>
      <p:ext uri="{BB962C8B-B14F-4D97-AF65-F5344CB8AC3E}">
        <p14:creationId xmlns:p14="http://schemas.microsoft.com/office/powerpoint/2010/main" val="262315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with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0E83EC00-56C4-F940-B77F-D6A5619FD4CD}"/>
              </a:ext>
            </a:extLst>
          </p:cNvPr>
          <p:cNvSpPr>
            <a:spLocks noGrp="1"/>
          </p:cNvSpPr>
          <p:nvPr>
            <p:ph type="pic" sz="quarter" idx="10"/>
          </p:nvPr>
        </p:nvSpPr>
        <p:spPr>
          <a:xfrm>
            <a:off x="838200" y="1690688"/>
            <a:ext cx="10515600" cy="3774517"/>
          </a:xfrm>
        </p:spPr>
        <p:txBody>
          <a:bodyPr/>
          <a:lstStyle/>
          <a:p>
            <a:r>
              <a:rPr lang="en-US"/>
              <a:t>Click icon to add picture</a:t>
            </a:r>
          </a:p>
        </p:txBody>
      </p:sp>
      <p:sp>
        <p:nvSpPr>
          <p:cNvPr id="7" name="Text Placeholder 10">
            <a:extLst>
              <a:ext uri="{FF2B5EF4-FFF2-40B4-BE49-F238E27FC236}">
                <a16:creationId xmlns:a16="http://schemas.microsoft.com/office/drawing/2014/main" id="{0C815A74-57E1-7C4E-B753-DE0F9C4D9780}"/>
              </a:ext>
            </a:extLst>
          </p:cNvPr>
          <p:cNvSpPr>
            <a:spLocks noGrp="1"/>
          </p:cNvSpPr>
          <p:nvPr>
            <p:ph type="body" sz="quarter" idx="11" hasCustomPrompt="1"/>
          </p:nvPr>
        </p:nvSpPr>
        <p:spPr>
          <a:xfrm>
            <a:off x="838200" y="5465205"/>
            <a:ext cx="10515600" cy="542187"/>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3" name="Footer Placeholder 2">
            <a:extLst>
              <a:ext uri="{FF2B5EF4-FFF2-40B4-BE49-F238E27FC236}">
                <a16:creationId xmlns:a16="http://schemas.microsoft.com/office/drawing/2014/main" id="{14792E04-B045-B946-9B5B-8C93D6937BD9}"/>
              </a:ext>
            </a:extLst>
          </p:cNvPr>
          <p:cNvSpPr>
            <a:spLocks noGrp="1"/>
          </p:cNvSpPr>
          <p:nvPr>
            <p:ph type="ftr" sz="quarter" idx="12"/>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0166089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45B18-667C-4CD7-A8A8-7D51CDA90128}"/>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3" name="Footer Placeholder 2">
            <a:extLst>
              <a:ext uri="{FF2B5EF4-FFF2-40B4-BE49-F238E27FC236}">
                <a16:creationId xmlns:a16="http://schemas.microsoft.com/office/drawing/2014/main" id="{9E0DE923-4104-4241-8F94-6AB4244602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3BBC32-087F-477D-8C06-6FC1A5551B45}"/>
              </a:ext>
            </a:extLst>
          </p:cNvPr>
          <p:cNvSpPr>
            <a:spLocks noGrp="1"/>
          </p:cNvSpPr>
          <p:nvPr>
            <p:ph type="sldNum" sz="quarter" idx="12"/>
          </p:nvPr>
        </p:nvSpPr>
        <p:spPr/>
        <p:txBody>
          <a:bodyPr/>
          <a:lstStyle/>
          <a:p>
            <a:pPr>
              <a:defRPr/>
            </a:pPr>
            <a:fld id="{F279121A-1C2D-4520-9B96-59342874B0A6}" type="slidenum">
              <a:rPr lang="en-US" smtClean="0"/>
              <a:pPr>
                <a:defRPr/>
              </a:pPr>
              <a:t>‹#›</a:t>
            </a:fld>
            <a:endParaRPr lang="en-US" dirty="0"/>
          </a:p>
        </p:txBody>
      </p:sp>
    </p:spTree>
    <p:extLst>
      <p:ext uri="{BB962C8B-B14F-4D97-AF65-F5344CB8AC3E}">
        <p14:creationId xmlns:p14="http://schemas.microsoft.com/office/powerpoint/2010/main" val="4688710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2EC3-DCF9-4C73-A69D-D2459716D8F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6143039-235E-4DEF-A007-A5F012A9300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AD0B17-FBDE-43D6-B99D-51094225A13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FDD6B3E-79E4-4465-94D3-2F978538A0D4}"/>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6" name="Footer Placeholder 5">
            <a:extLst>
              <a:ext uri="{FF2B5EF4-FFF2-40B4-BE49-F238E27FC236}">
                <a16:creationId xmlns:a16="http://schemas.microsoft.com/office/drawing/2014/main" id="{A1A5643B-2C37-45C7-A69F-312267188443}"/>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BC5408E4-53E5-4189-B2B5-8CB319AE9092}"/>
              </a:ext>
            </a:extLst>
          </p:cNvPr>
          <p:cNvSpPr>
            <a:spLocks noGrp="1"/>
          </p:cNvSpPr>
          <p:nvPr>
            <p:ph type="sldNum" sz="quarter" idx="12"/>
          </p:nvPr>
        </p:nvSpPr>
        <p:spPr/>
        <p:txBody>
          <a:bodyPr/>
          <a:lstStyle/>
          <a:p>
            <a:fld id="{BB7EEC26-EB49-4A0B-85D9-FE7DD6DD3706}" type="slidenum">
              <a:rPr lang="en-US" smtClean="0"/>
              <a:t>‹#›</a:t>
            </a:fld>
            <a:endParaRPr lang="en-US"/>
          </a:p>
        </p:txBody>
      </p:sp>
    </p:spTree>
    <p:extLst>
      <p:ext uri="{BB962C8B-B14F-4D97-AF65-F5344CB8AC3E}">
        <p14:creationId xmlns:p14="http://schemas.microsoft.com/office/powerpoint/2010/main" val="1802980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AF20A-61EE-4889-A0FA-E35A465A04CA}"/>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45DFCA8-BB0B-4776-BB65-AB52795515CB}"/>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FD8BDE4-5C03-4B28-A44A-4A9187487CA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6815DB1-C58C-4283-9531-06B94F87D6D7}"/>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6" name="Footer Placeholder 5">
            <a:extLst>
              <a:ext uri="{FF2B5EF4-FFF2-40B4-BE49-F238E27FC236}">
                <a16:creationId xmlns:a16="http://schemas.microsoft.com/office/drawing/2014/main" id="{85D23D74-FFA2-44E9-81AB-5BCFA7E7E2EA}"/>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B570DB6A-98A0-4BA1-9194-846347B151A1}"/>
              </a:ext>
            </a:extLst>
          </p:cNvPr>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2458275782"/>
      </p:ext>
    </p:extLst>
  </p:cSld>
  <p:clrMapOvr>
    <a:masterClrMapping/>
  </p:clrMapOvr>
  <p:hf hd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DE81-3161-4A80-8BB5-15C50A005E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43FBA6-3B5E-482C-B0B9-9CBAFDB93E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2A9C8-B40F-4B54-9B6A-28CBABE45E07}"/>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5" name="Footer Placeholder 4">
            <a:extLst>
              <a:ext uri="{FF2B5EF4-FFF2-40B4-BE49-F238E27FC236}">
                <a16:creationId xmlns:a16="http://schemas.microsoft.com/office/drawing/2014/main" id="{AAD3FFF4-0EAA-452F-AB8A-225947C6E9F2}"/>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8DC03F27-CA25-4456-A57D-EE2C0A528585}"/>
              </a:ext>
            </a:extLst>
          </p:cNvPr>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294201177"/>
      </p:ext>
    </p:extLst>
  </p:cSld>
  <p:clrMapOvr>
    <a:masterClrMapping/>
  </p:clrMapOvr>
  <p:hf hd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E696B-FA00-4DEB-A2BB-B3CB98C604F5}"/>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52FCE2-BAB7-47B1-8EA7-28268A9AF20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38BCD9-29FD-4FFA-9E5F-FCB62942980E}"/>
              </a:ext>
            </a:extLst>
          </p:cNvPr>
          <p:cNvSpPr>
            <a:spLocks noGrp="1"/>
          </p:cNvSpPr>
          <p:nvPr>
            <p:ph type="dt" sz="half" idx="10"/>
          </p:nvPr>
        </p:nvSpPr>
        <p:spPr/>
        <p:txBody>
          <a:bodyPr/>
          <a:lstStyle/>
          <a:p>
            <a:fld id="{3DBE5234-8D92-4C5F-8AD6-9A9673370D5F}" type="datetimeFigureOut">
              <a:rPr lang="en-US" smtClean="0"/>
              <a:t>5/29/2024</a:t>
            </a:fld>
            <a:endParaRPr lang="en-US"/>
          </a:p>
        </p:txBody>
      </p:sp>
      <p:sp>
        <p:nvSpPr>
          <p:cNvPr id="5" name="Footer Placeholder 4">
            <a:extLst>
              <a:ext uri="{FF2B5EF4-FFF2-40B4-BE49-F238E27FC236}">
                <a16:creationId xmlns:a16="http://schemas.microsoft.com/office/drawing/2014/main" id="{DE2E2D1B-0A41-43C3-8205-6D1FBC97BEBE}"/>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CD2ADC63-AEB7-4AC2-87CE-6B9D89C2CBA6}"/>
              </a:ext>
            </a:extLst>
          </p:cNvPr>
          <p:cNvSpPr>
            <a:spLocks noGrp="1"/>
          </p:cNvSpPr>
          <p:nvPr>
            <p:ph type="sldNum" sz="quarter" idx="12"/>
          </p:nvPr>
        </p:nvSpPr>
        <p:spPr/>
        <p:txBody>
          <a:bodyPr/>
          <a:lstStyle/>
          <a:p>
            <a:pPr>
              <a:defRPr/>
            </a:pPr>
            <a:endParaRPr lang="en-US" dirty="0"/>
          </a:p>
        </p:txBody>
      </p:sp>
    </p:spTree>
    <p:extLst>
      <p:ext uri="{BB962C8B-B14F-4D97-AF65-F5344CB8AC3E}">
        <p14:creationId xmlns:p14="http://schemas.microsoft.com/office/powerpoint/2010/main" val="1102213063"/>
      </p:ext>
    </p:extLst>
  </p:cSld>
  <p:clrMapOvr>
    <a:masterClrMapping/>
  </p:clrMapOvr>
  <p:hf hd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ogo bar only">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3791C920-049A-45E2-9F86-41C197878FC1}" type="slidenum">
              <a:rPr lang="en-US"/>
              <a:pPr>
                <a:defRPr/>
              </a:pPr>
              <a:t>‹#›</a:t>
            </a:fld>
            <a:endParaRPr lang="en-US" dirty="0"/>
          </a:p>
        </p:txBody>
      </p:sp>
    </p:spTree>
    <p:extLst>
      <p:ext uri="{BB962C8B-B14F-4D97-AF65-F5344CB8AC3E}">
        <p14:creationId xmlns:p14="http://schemas.microsoft.com/office/powerpoint/2010/main" val="31979113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4_Title_Blank">
    <p:spTree>
      <p:nvGrpSpPr>
        <p:cNvPr id="1" name=""/>
        <p:cNvGrpSpPr/>
        <p:nvPr/>
      </p:nvGrpSpPr>
      <p:grpSpPr>
        <a:xfrm>
          <a:off x="0" y="0"/>
          <a:ext cx="0" cy="0"/>
          <a:chOff x="0" y="0"/>
          <a:chExt cx="0" cy="0"/>
        </a:xfrm>
      </p:grpSpPr>
      <p:sp>
        <p:nvSpPr>
          <p:cNvPr id="7" name="Title Text"/>
          <p:cNvSpPr txBox="1">
            <a:spLocks noGrp="1"/>
          </p:cNvSpPr>
          <p:nvPr>
            <p:ph type="title"/>
          </p:nvPr>
        </p:nvSpPr>
        <p:spPr>
          <a:xfrm>
            <a:off x="0" y="0"/>
            <a:ext cx="12192000" cy="909900"/>
          </a:xfrm>
          <a:prstGeom prst="rect">
            <a:avLst/>
          </a:prstGeom>
        </p:spPr>
        <p:txBody>
          <a:bodyPr/>
          <a:lstStyle>
            <a:lvl1pPr>
              <a:defRPr sz="4000" b="1"/>
            </a:lvl1pPr>
          </a:lstStyle>
          <a:p>
            <a:r>
              <a:t>Title Text</a:t>
            </a:r>
          </a:p>
        </p:txBody>
      </p:sp>
    </p:spTree>
    <p:extLst>
      <p:ext uri="{BB962C8B-B14F-4D97-AF65-F5344CB8AC3E}">
        <p14:creationId xmlns:p14="http://schemas.microsoft.com/office/powerpoint/2010/main" val="39424781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09828"/>
          </a:xfrm>
        </p:spPr>
        <p:txBody>
          <a:bodyPr>
            <a:normAutofit/>
          </a:bodyPr>
          <a:lstStyle>
            <a:lvl1pPr algn="ctr">
              <a:defRPr sz="4000" b="1">
                <a:solidFill>
                  <a:srgbClr val="00467F"/>
                </a:solidFill>
                <a:latin typeface="Arial" pitchFamily="34" charset="0"/>
                <a:cs typeface="Arial" pitchFamily="34" charset="0"/>
              </a:defRPr>
            </a:lvl1pPr>
          </a:lstStyle>
          <a:p>
            <a:r>
              <a:rPr lang="en-US" dirty="0"/>
              <a:t>Click to edit title</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833" b="-5714"/>
          <a:stretch/>
        </p:blipFill>
        <p:spPr>
          <a:xfrm>
            <a:off x="0" y="914400"/>
            <a:ext cx="12192000" cy="123166"/>
          </a:xfrm>
          <a:prstGeom prst="rect">
            <a:avLst/>
          </a:prstGeom>
        </p:spPr>
      </p:pic>
    </p:spTree>
    <p:extLst>
      <p:ext uri="{BB962C8B-B14F-4D97-AF65-F5344CB8AC3E}">
        <p14:creationId xmlns:p14="http://schemas.microsoft.com/office/powerpoint/2010/main" val="25199137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No Title and Blank">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12192000" cy="909828"/>
          </a:xfrm>
        </p:spPr>
        <p:txBody>
          <a:bodyPr>
            <a:normAutofit/>
          </a:bodyPr>
          <a:lstStyle>
            <a:lvl1pPr algn="ctr">
              <a:defRPr sz="4000" b="1" spc="100" baseline="0">
                <a:solidFill>
                  <a:srgbClr val="00467F"/>
                </a:solidFill>
                <a:latin typeface="Arial" pitchFamily="34" charset="0"/>
                <a:cs typeface="Arial" pitchFamily="34" charset="0"/>
              </a:defRPr>
            </a:lvl1pPr>
          </a:lstStyle>
          <a:p>
            <a:r>
              <a:rPr lang="en-US" dirty="0"/>
              <a:t>Click to edit title</a:t>
            </a:r>
          </a:p>
        </p:txBody>
      </p:sp>
    </p:spTree>
    <p:extLst>
      <p:ext uri="{BB962C8B-B14F-4D97-AF65-F5344CB8AC3E}">
        <p14:creationId xmlns:p14="http://schemas.microsoft.com/office/powerpoint/2010/main" val="25866977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and Content_No 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09828"/>
          </a:xfrm>
        </p:spPr>
        <p:txBody>
          <a:bodyPr>
            <a:normAutofit/>
          </a:bodyPr>
          <a:lstStyle>
            <a:lvl1pPr algn="ctr">
              <a:defRPr sz="4000" b="1">
                <a:solidFill>
                  <a:srgbClr val="00467F"/>
                </a:solidFill>
                <a:latin typeface="Arial" pitchFamily="34" charset="0"/>
                <a:cs typeface="Arial" pitchFamily="34" charset="0"/>
              </a:defRPr>
            </a:lvl1pPr>
          </a:lstStyle>
          <a:p>
            <a:r>
              <a:rPr lang="en-US" dirty="0"/>
              <a:t>Click to edit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9" y="6234628"/>
            <a:ext cx="2600960" cy="621792"/>
          </a:xfrm>
          <a:prstGeom prst="rect">
            <a:avLst/>
          </a:prstGeom>
        </p:spPr>
      </p:pic>
      <p:sp>
        <p:nvSpPr>
          <p:cNvPr id="9" name="Content Placeholder 2"/>
          <p:cNvSpPr>
            <a:spLocks noGrp="1"/>
          </p:cNvSpPr>
          <p:nvPr>
            <p:ph idx="1"/>
          </p:nvPr>
        </p:nvSpPr>
        <p:spPr>
          <a:xfrm>
            <a:off x="583843" y="1316355"/>
            <a:ext cx="10972800" cy="4572000"/>
          </a:xfrm>
        </p:spPr>
        <p:txBody>
          <a:bodyPr>
            <a:normAutofit/>
          </a:bodyPr>
          <a:lstStyle>
            <a:lvl1pPr>
              <a:buClr>
                <a:srgbClr val="CC4927"/>
              </a:buClr>
              <a:defRPr sz="3000">
                <a:solidFill>
                  <a:srgbClr val="00467F"/>
                </a:solidFill>
                <a:latin typeface="Arial" pitchFamily="34" charset="0"/>
                <a:cs typeface="Arial" pitchFamily="34" charset="0"/>
              </a:defRPr>
            </a:lvl1pPr>
            <a:lvl2pPr>
              <a:buClr>
                <a:srgbClr val="919195"/>
              </a:buClr>
              <a:defRPr sz="2800">
                <a:solidFill>
                  <a:srgbClr val="00467F"/>
                </a:solidFill>
                <a:latin typeface="Arial" pitchFamily="34" charset="0"/>
                <a:cs typeface="Arial" pitchFamily="34" charset="0"/>
              </a:defRPr>
            </a:lvl2pPr>
            <a:lvl3pPr>
              <a:buClr>
                <a:srgbClr val="94A545"/>
              </a:buClr>
              <a:defRPr sz="2400">
                <a:solidFill>
                  <a:srgbClr val="00467F"/>
                </a:solidFill>
                <a:latin typeface="Arial" pitchFamily="34" charset="0"/>
                <a:cs typeface="Arial" pitchFamily="34" charset="0"/>
              </a:defRPr>
            </a:lvl3pPr>
            <a:lvl4pPr>
              <a:buClr>
                <a:srgbClr val="6A4A62"/>
              </a:buClr>
              <a:defRPr sz="1800">
                <a:solidFill>
                  <a:srgbClr val="00467F"/>
                </a:solidFill>
                <a:latin typeface="Arial" pitchFamily="34" charset="0"/>
                <a:cs typeface="Arial" pitchFamily="34" charset="0"/>
              </a:defRPr>
            </a:lvl4pPr>
            <a:lvl5pPr>
              <a:buClr>
                <a:srgbClr val="B2CEE7"/>
              </a:buClr>
              <a:defRPr sz="1600">
                <a:solidFill>
                  <a:srgbClr val="00467F"/>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1241" y="5983938"/>
            <a:ext cx="2810761" cy="868680"/>
          </a:xfrm>
          <a:prstGeom prst="rect">
            <a:avLst/>
          </a:prstGeom>
        </p:spPr>
      </p:pic>
    </p:spTree>
    <p:extLst>
      <p:ext uri="{BB962C8B-B14F-4D97-AF65-F5344CB8AC3E}">
        <p14:creationId xmlns:p14="http://schemas.microsoft.com/office/powerpoint/2010/main" val="1356499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with SmartAr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5" name="SmartArt Placeholder 4">
            <a:extLst>
              <a:ext uri="{FF2B5EF4-FFF2-40B4-BE49-F238E27FC236}">
                <a16:creationId xmlns:a16="http://schemas.microsoft.com/office/drawing/2014/main" id="{0DDCCB7D-5F10-594D-B2F6-82136975B987}"/>
              </a:ext>
            </a:extLst>
          </p:cNvPr>
          <p:cNvSpPr>
            <a:spLocks noGrp="1"/>
          </p:cNvSpPr>
          <p:nvPr>
            <p:ph type="dgm" sz="quarter" idx="10"/>
          </p:nvPr>
        </p:nvSpPr>
        <p:spPr>
          <a:xfrm>
            <a:off x="838200" y="1690688"/>
            <a:ext cx="10515600" cy="4359275"/>
          </a:xfrm>
        </p:spPr>
        <p:txBody>
          <a:bodyPr/>
          <a:lstStyle/>
          <a:p>
            <a:r>
              <a:rPr lang="en-US"/>
              <a:t>Click icon to add SmartArt graphic</a:t>
            </a:r>
          </a:p>
        </p:txBody>
      </p:sp>
      <p:sp>
        <p:nvSpPr>
          <p:cNvPr id="3" name="Footer Placeholder 2">
            <a:extLst>
              <a:ext uri="{FF2B5EF4-FFF2-40B4-BE49-F238E27FC236}">
                <a16:creationId xmlns:a16="http://schemas.microsoft.com/office/drawing/2014/main" id="{767FDFE9-A4FC-ED4C-A083-43A0C7CC7321}"/>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5928464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lide with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0E83EC00-56C4-F940-B77F-D6A5619FD4CD}"/>
              </a:ext>
            </a:extLst>
          </p:cNvPr>
          <p:cNvSpPr>
            <a:spLocks noGrp="1"/>
          </p:cNvSpPr>
          <p:nvPr>
            <p:ph type="pic" sz="quarter" idx="10"/>
          </p:nvPr>
        </p:nvSpPr>
        <p:spPr>
          <a:xfrm>
            <a:off x="838200" y="1690688"/>
            <a:ext cx="10515600" cy="3774517"/>
          </a:xfrm>
        </p:spPr>
        <p:txBody>
          <a:bodyPr/>
          <a:lstStyle/>
          <a:p>
            <a:r>
              <a:rPr lang="en-US" dirty="0"/>
              <a:t>Click icon to add picture</a:t>
            </a:r>
          </a:p>
        </p:txBody>
      </p:sp>
      <p:sp>
        <p:nvSpPr>
          <p:cNvPr id="7" name="Text Placeholder 10">
            <a:extLst>
              <a:ext uri="{FF2B5EF4-FFF2-40B4-BE49-F238E27FC236}">
                <a16:creationId xmlns:a16="http://schemas.microsoft.com/office/drawing/2014/main" id="{0C815A74-57E1-7C4E-B753-DE0F9C4D9780}"/>
              </a:ext>
            </a:extLst>
          </p:cNvPr>
          <p:cNvSpPr>
            <a:spLocks noGrp="1"/>
          </p:cNvSpPr>
          <p:nvPr>
            <p:ph type="body" sz="quarter" idx="11" hasCustomPrompt="1"/>
          </p:nvPr>
        </p:nvSpPr>
        <p:spPr>
          <a:xfrm>
            <a:off x="838200" y="5465205"/>
            <a:ext cx="10515600" cy="542187"/>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Tree>
    <p:extLst>
      <p:ext uri="{BB962C8B-B14F-4D97-AF65-F5344CB8AC3E}">
        <p14:creationId xmlns:p14="http://schemas.microsoft.com/office/powerpoint/2010/main" val="24454763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Plain Title Slide">
    <p:spTree>
      <p:nvGrpSpPr>
        <p:cNvPr id="1" name=""/>
        <p:cNvGrpSpPr/>
        <p:nvPr/>
      </p:nvGrpSpPr>
      <p:grpSpPr>
        <a:xfrm>
          <a:off x="0" y="0"/>
          <a:ext cx="0" cy="0"/>
          <a:chOff x="0" y="0"/>
          <a:chExt cx="0" cy="0"/>
        </a:xfrm>
      </p:grpSpPr>
      <p:sp>
        <p:nvSpPr>
          <p:cNvPr id="8" name="Rectangle 7"/>
          <p:cNvSpPr/>
          <p:nvPr/>
        </p:nvSpPr>
        <p:spPr>
          <a:xfrm>
            <a:off x="0" y="438159"/>
            <a:ext cx="12192000" cy="62210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851804" y="914400"/>
            <a:ext cx="8488392" cy="2321114"/>
          </a:xfrm>
          <a:noFill/>
          <a:effectLst/>
        </p:spPr>
        <p:txBody>
          <a:bodyPr anchor="ctr">
            <a:normAutofit/>
          </a:bodyPr>
          <a:lstStyle>
            <a:lvl1pPr algn="ctr">
              <a:defRPr sz="5400" cap="none" baseline="0">
                <a:solidFill>
                  <a:schemeClr val="bg1"/>
                </a:solidFill>
              </a:defRPr>
            </a:lvl1pPr>
          </a:lstStyle>
          <a:p>
            <a:r>
              <a:rPr lang="en-US" dirty="0"/>
              <a:t>The title of your talk goes right here</a:t>
            </a:r>
          </a:p>
        </p:txBody>
      </p:sp>
      <p:sp>
        <p:nvSpPr>
          <p:cNvPr id="5" name="Rectangle 4"/>
          <p:cNvSpPr/>
          <p:nvPr/>
        </p:nvSpPr>
        <p:spPr>
          <a:xfrm>
            <a:off x="0" y="5287566"/>
            <a:ext cx="12252960" cy="15704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175051"/>
            <a:ext cx="1225296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058400" y="5490938"/>
            <a:ext cx="1728607" cy="1267645"/>
          </a:xfrm>
          <a:prstGeom prst="rect">
            <a:avLst/>
          </a:prstGeom>
        </p:spPr>
      </p:pic>
      <p:sp>
        <p:nvSpPr>
          <p:cNvPr id="3" name="Subtitle 2"/>
          <p:cNvSpPr>
            <a:spLocks noGrp="1"/>
          </p:cNvSpPr>
          <p:nvPr>
            <p:ph type="subTitle" idx="1" hasCustomPrompt="1"/>
          </p:nvPr>
        </p:nvSpPr>
        <p:spPr>
          <a:xfrm>
            <a:off x="1933823" y="5446043"/>
            <a:ext cx="8324354" cy="1346365"/>
          </a:xfrm>
          <a:noFill/>
        </p:spPr>
        <p:txBody>
          <a:bodyPr anchor="t">
            <a:normAutofit/>
          </a:bodyPr>
          <a:lstStyle>
            <a:lvl1pPr marL="0" indent="0" algn="ctr">
              <a:buNone/>
              <a:defRPr sz="2000" b="0" cap="none"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Information about the talk here </a:t>
            </a:r>
          </a:p>
          <a:p>
            <a:r>
              <a:rPr lang="en-US" dirty="0"/>
              <a:t>i.e., [Your Name + Credentials]</a:t>
            </a:r>
          </a:p>
          <a:p>
            <a:r>
              <a:rPr lang="en-US" dirty="0"/>
              <a:t>i.e., [Date]</a:t>
            </a:r>
          </a:p>
          <a:p>
            <a:endParaRPr lang="en-US" dirty="0"/>
          </a:p>
        </p:txBody>
      </p:sp>
    </p:spTree>
    <p:extLst>
      <p:ext uri="{BB962C8B-B14F-4D97-AF65-F5344CB8AC3E}">
        <p14:creationId xmlns:p14="http://schemas.microsoft.com/office/powerpoint/2010/main" val="8316419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976" y="129397"/>
            <a:ext cx="11814048"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627322" y="2105024"/>
            <a:ext cx="10972800" cy="4402101"/>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34445827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riple Icon Display">
    <p:spTree>
      <p:nvGrpSpPr>
        <p:cNvPr id="1" name=""/>
        <p:cNvGrpSpPr/>
        <p:nvPr/>
      </p:nvGrpSpPr>
      <p:grpSpPr>
        <a:xfrm>
          <a:off x="0" y="0"/>
          <a:ext cx="0" cy="0"/>
          <a:chOff x="0" y="0"/>
          <a:chExt cx="0" cy="0"/>
        </a:xfrm>
      </p:grpSpPr>
      <p:sp>
        <p:nvSpPr>
          <p:cNvPr id="2" name="Title 1"/>
          <p:cNvSpPr>
            <a:spLocks noGrp="1"/>
          </p:cNvSpPr>
          <p:nvPr>
            <p:ph type="title"/>
          </p:nvPr>
        </p:nvSpPr>
        <p:spPr>
          <a:xfrm>
            <a:off x="188976" y="129397"/>
            <a:ext cx="11814048" cy="1854678"/>
          </a:xfrm>
        </p:spPr>
        <p:txBody>
          <a:bodyPr lIns="182880" tIns="182880" rIns="182880" bIns="182880"/>
          <a:lstStyle>
            <a:lvl1pPr>
              <a:defRPr cap="none" baseline="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A8E02A54-105F-49FC-8A62-12416E5EE783}"/>
              </a:ext>
            </a:extLst>
          </p:cNvPr>
          <p:cNvSpPr>
            <a:spLocks noGrp="1"/>
          </p:cNvSpPr>
          <p:nvPr>
            <p:ph type="pic" sz="quarter" idx="10" hasCustomPrompt="1"/>
          </p:nvPr>
        </p:nvSpPr>
        <p:spPr>
          <a:xfrm>
            <a:off x="1182301" y="2415938"/>
            <a:ext cx="2147888" cy="1854200"/>
          </a:xfrm>
        </p:spPr>
        <p:txBody>
          <a:bodyPr anchor="ctr"/>
          <a:lstStyle>
            <a:lvl1pPr marL="0" indent="0" algn="ctr">
              <a:buNone/>
              <a:defRPr/>
            </a:lvl1pPr>
          </a:lstStyle>
          <a:p>
            <a:r>
              <a:rPr lang="en-US" dirty="0"/>
              <a:t>Icon #1</a:t>
            </a:r>
          </a:p>
        </p:txBody>
      </p:sp>
      <p:sp>
        <p:nvSpPr>
          <p:cNvPr id="6" name="Picture Placeholder 3">
            <a:extLst>
              <a:ext uri="{FF2B5EF4-FFF2-40B4-BE49-F238E27FC236}">
                <a16:creationId xmlns:a16="http://schemas.microsoft.com/office/drawing/2014/main" id="{54518C26-7E9A-4FD3-BA52-301F40CF95B9}"/>
              </a:ext>
            </a:extLst>
          </p:cNvPr>
          <p:cNvSpPr>
            <a:spLocks noGrp="1"/>
          </p:cNvSpPr>
          <p:nvPr>
            <p:ph type="pic" sz="quarter" idx="11" hasCustomPrompt="1"/>
          </p:nvPr>
        </p:nvSpPr>
        <p:spPr>
          <a:xfrm>
            <a:off x="5022056" y="2415938"/>
            <a:ext cx="2147888" cy="1854200"/>
          </a:xfrm>
        </p:spPr>
        <p:txBody>
          <a:bodyPr anchor="ctr"/>
          <a:lstStyle>
            <a:lvl1pPr marL="0" indent="0" algn="ctr">
              <a:buNone/>
              <a:defRPr/>
            </a:lvl1pPr>
          </a:lstStyle>
          <a:p>
            <a:r>
              <a:rPr lang="en-US" dirty="0"/>
              <a:t>Icon #2</a:t>
            </a:r>
          </a:p>
        </p:txBody>
      </p:sp>
      <p:sp>
        <p:nvSpPr>
          <p:cNvPr id="7" name="Picture Placeholder 3">
            <a:extLst>
              <a:ext uri="{FF2B5EF4-FFF2-40B4-BE49-F238E27FC236}">
                <a16:creationId xmlns:a16="http://schemas.microsoft.com/office/drawing/2014/main" id="{858AC22B-DF1D-4F1E-9DDF-55400A052659}"/>
              </a:ext>
            </a:extLst>
          </p:cNvPr>
          <p:cNvSpPr>
            <a:spLocks noGrp="1"/>
          </p:cNvSpPr>
          <p:nvPr>
            <p:ph type="pic" sz="quarter" idx="12" hasCustomPrompt="1"/>
          </p:nvPr>
        </p:nvSpPr>
        <p:spPr>
          <a:xfrm>
            <a:off x="8849302" y="2415938"/>
            <a:ext cx="2147888" cy="1854200"/>
          </a:xfrm>
        </p:spPr>
        <p:txBody>
          <a:bodyPr anchor="ctr"/>
          <a:lstStyle>
            <a:lvl1pPr marL="0" indent="0" algn="ctr">
              <a:buNone/>
              <a:defRPr/>
            </a:lvl1pPr>
          </a:lstStyle>
          <a:p>
            <a:r>
              <a:rPr lang="en-US" dirty="0"/>
              <a:t>Icon #3</a:t>
            </a:r>
          </a:p>
        </p:txBody>
      </p:sp>
      <p:sp>
        <p:nvSpPr>
          <p:cNvPr id="10" name="Text Placeholder 9">
            <a:extLst>
              <a:ext uri="{FF2B5EF4-FFF2-40B4-BE49-F238E27FC236}">
                <a16:creationId xmlns:a16="http://schemas.microsoft.com/office/drawing/2014/main" id="{327CDE86-3093-49D2-B8D2-F3526C5C2680}"/>
              </a:ext>
            </a:extLst>
          </p:cNvPr>
          <p:cNvSpPr>
            <a:spLocks noGrp="1"/>
          </p:cNvSpPr>
          <p:nvPr>
            <p:ph type="body" sz="quarter" idx="13" hasCustomPrompt="1"/>
          </p:nvPr>
        </p:nvSpPr>
        <p:spPr>
          <a:xfrm>
            <a:off x="656044" y="4424783"/>
            <a:ext cx="3200400" cy="1967392"/>
          </a:xfrm>
        </p:spPr>
        <p:txBody>
          <a:bodyPr>
            <a:normAutofit/>
          </a:bodyPr>
          <a:lstStyle>
            <a:lvl1pPr marL="0" indent="0" algn="ctr">
              <a:buNone/>
              <a:defRPr sz="2800"/>
            </a:lvl1pPr>
          </a:lstStyle>
          <a:p>
            <a:pPr lvl="0"/>
            <a:r>
              <a:rPr lang="en-US" dirty="0"/>
              <a:t>Content here; related to icon #1. Try to keep font size &gt;16pt.</a:t>
            </a:r>
          </a:p>
        </p:txBody>
      </p:sp>
      <p:sp>
        <p:nvSpPr>
          <p:cNvPr id="11" name="Text Placeholder 9">
            <a:extLst>
              <a:ext uri="{FF2B5EF4-FFF2-40B4-BE49-F238E27FC236}">
                <a16:creationId xmlns:a16="http://schemas.microsoft.com/office/drawing/2014/main" id="{081A02E2-3F6B-4C09-AFB6-74CC620F2DF0}"/>
              </a:ext>
            </a:extLst>
          </p:cNvPr>
          <p:cNvSpPr>
            <a:spLocks noGrp="1"/>
          </p:cNvSpPr>
          <p:nvPr>
            <p:ph type="body" sz="quarter" idx="14" hasCustomPrompt="1"/>
          </p:nvPr>
        </p:nvSpPr>
        <p:spPr>
          <a:xfrm>
            <a:off x="4495800" y="4424783"/>
            <a:ext cx="3200400" cy="1967392"/>
          </a:xfrm>
        </p:spPr>
        <p:txBody>
          <a:bodyPr>
            <a:normAutofit/>
          </a:bodyPr>
          <a:lstStyle>
            <a:lvl1pPr marL="0" indent="0" algn="ctr">
              <a:buNone/>
              <a:defRPr sz="2800"/>
            </a:lvl1pPr>
          </a:lstStyle>
          <a:p>
            <a:pPr lvl="0"/>
            <a:r>
              <a:rPr lang="en-US" dirty="0"/>
              <a:t>Content here; related to icon #2. Try to keep font size &gt;16pt.</a:t>
            </a:r>
          </a:p>
        </p:txBody>
      </p:sp>
      <p:sp>
        <p:nvSpPr>
          <p:cNvPr id="12" name="Text Placeholder 9">
            <a:extLst>
              <a:ext uri="{FF2B5EF4-FFF2-40B4-BE49-F238E27FC236}">
                <a16:creationId xmlns:a16="http://schemas.microsoft.com/office/drawing/2014/main" id="{FAC509B4-B30E-4158-980C-5D09DA7E5598}"/>
              </a:ext>
            </a:extLst>
          </p:cNvPr>
          <p:cNvSpPr>
            <a:spLocks noGrp="1"/>
          </p:cNvSpPr>
          <p:nvPr>
            <p:ph type="body" sz="quarter" idx="15" hasCustomPrompt="1"/>
          </p:nvPr>
        </p:nvSpPr>
        <p:spPr>
          <a:xfrm>
            <a:off x="8319786" y="4424783"/>
            <a:ext cx="3200400" cy="1967392"/>
          </a:xfrm>
        </p:spPr>
        <p:txBody>
          <a:bodyPr>
            <a:normAutofit/>
          </a:bodyPr>
          <a:lstStyle>
            <a:lvl1pPr marL="0" indent="0" algn="ctr">
              <a:buNone/>
              <a:defRPr sz="2800"/>
            </a:lvl1pPr>
          </a:lstStyle>
          <a:p>
            <a:pPr lvl="0"/>
            <a:r>
              <a:rPr lang="en-US" dirty="0"/>
              <a:t>Content here; related to icon #3. Try to keep font size &gt;16pt.</a:t>
            </a:r>
          </a:p>
        </p:txBody>
      </p:sp>
    </p:spTree>
    <p:extLst>
      <p:ext uri="{BB962C8B-B14F-4D97-AF65-F5344CB8AC3E}">
        <p14:creationId xmlns:p14="http://schemas.microsoft.com/office/powerpoint/2010/main" val="7611302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arge Icon + Text">
    <p:spTree>
      <p:nvGrpSpPr>
        <p:cNvPr id="1" name=""/>
        <p:cNvGrpSpPr/>
        <p:nvPr/>
      </p:nvGrpSpPr>
      <p:grpSpPr>
        <a:xfrm>
          <a:off x="0" y="0"/>
          <a:ext cx="0" cy="0"/>
          <a:chOff x="0" y="0"/>
          <a:chExt cx="0" cy="0"/>
        </a:xfrm>
      </p:grpSpPr>
      <p:sp>
        <p:nvSpPr>
          <p:cNvPr id="2" name="Title 1"/>
          <p:cNvSpPr>
            <a:spLocks noGrp="1"/>
          </p:cNvSpPr>
          <p:nvPr>
            <p:ph type="title"/>
          </p:nvPr>
        </p:nvSpPr>
        <p:spPr>
          <a:xfrm>
            <a:off x="188976" y="129397"/>
            <a:ext cx="11814048" cy="1854678"/>
          </a:xfrm>
        </p:spPr>
        <p:txBody>
          <a:bodyPr lIns="182880" tIns="182880" rIns="182880" bIns="182880"/>
          <a:lstStyle>
            <a:lvl1pPr>
              <a:defRPr cap="none" baseline="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A8E02A54-105F-49FC-8A62-12416E5EE783}"/>
              </a:ext>
            </a:extLst>
          </p:cNvPr>
          <p:cNvSpPr>
            <a:spLocks noGrp="1"/>
          </p:cNvSpPr>
          <p:nvPr>
            <p:ph type="pic" sz="quarter" idx="10" hasCustomPrompt="1"/>
          </p:nvPr>
        </p:nvSpPr>
        <p:spPr>
          <a:xfrm>
            <a:off x="857244" y="2947303"/>
            <a:ext cx="2524312" cy="2872054"/>
          </a:xfrm>
        </p:spPr>
        <p:txBody>
          <a:bodyPr anchor="ctr"/>
          <a:lstStyle>
            <a:lvl1pPr marL="0" indent="0" algn="ctr">
              <a:buNone/>
              <a:defRPr/>
            </a:lvl1pPr>
          </a:lstStyle>
          <a:p>
            <a:r>
              <a:rPr lang="en-US" dirty="0"/>
              <a:t>Icon</a:t>
            </a:r>
          </a:p>
        </p:txBody>
      </p:sp>
      <p:sp>
        <p:nvSpPr>
          <p:cNvPr id="10" name="Text Placeholder 9">
            <a:extLst>
              <a:ext uri="{FF2B5EF4-FFF2-40B4-BE49-F238E27FC236}">
                <a16:creationId xmlns:a16="http://schemas.microsoft.com/office/drawing/2014/main" id="{327CDE86-3093-49D2-B8D2-F3526C5C2680}"/>
              </a:ext>
            </a:extLst>
          </p:cNvPr>
          <p:cNvSpPr>
            <a:spLocks noGrp="1"/>
          </p:cNvSpPr>
          <p:nvPr>
            <p:ph type="body" sz="quarter" idx="13" hasCustomPrompt="1"/>
          </p:nvPr>
        </p:nvSpPr>
        <p:spPr>
          <a:xfrm>
            <a:off x="4063478" y="2286541"/>
            <a:ext cx="7444160" cy="4260907"/>
          </a:xfrm>
        </p:spPr>
        <p:txBody>
          <a:bodyPr>
            <a:normAutofit/>
          </a:bodyPr>
          <a:lstStyle>
            <a:lvl1pPr marL="284163" indent="-284163" algn="l">
              <a:buFont typeface="Wingdings" panose="05000000000000000000" pitchFamily="2" charset="2"/>
              <a:buChar char="§"/>
              <a:defRPr sz="2800"/>
            </a:lvl1pPr>
          </a:lstStyle>
          <a:p>
            <a:pPr lvl="0"/>
            <a:r>
              <a:rPr lang="en-US" dirty="0"/>
              <a:t>Enter your content here. Keep font size &gt;18 pt.</a:t>
            </a:r>
          </a:p>
        </p:txBody>
      </p:sp>
    </p:spTree>
    <p:extLst>
      <p:ext uri="{BB962C8B-B14F-4D97-AF65-F5344CB8AC3E}">
        <p14:creationId xmlns:p14="http://schemas.microsoft.com/office/powerpoint/2010/main" val="38911481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Blue_Title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9471C4-C3EC-41C3-9E58-8A4D7DFDE877}"/>
              </a:ext>
            </a:extLst>
          </p:cNvPr>
          <p:cNvSpPr/>
          <p:nvPr/>
        </p:nvSpPr>
        <p:spPr>
          <a:xfrm>
            <a:off x="0" y="0"/>
            <a:ext cx="12192000" cy="198407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8976" y="129397"/>
            <a:ext cx="11814048"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627322" y="2105024"/>
            <a:ext cx="10972800" cy="4402101"/>
          </a:xfrm>
        </p:spPr>
        <p:txBody>
          <a:bodyPr/>
          <a:lstStyle>
            <a:lvl1pPr>
              <a:buClr>
                <a:srgbClr val="0E5D90"/>
              </a:buClr>
              <a:defRPr/>
            </a:lvl1pPr>
            <a:lvl2pPr>
              <a:buClr>
                <a:srgbClr val="0E5D90"/>
              </a:buClr>
              <a:defRPr/>
            </a:lvl2pPr>
            <a:lvl3pPr>
              <a:buClr>
                <a:srgbClr val="0E5D90"/>
              </a:buClr>
              <a:defRPr/>
            </a:lvl3pPr>
            <a:lvl4pPr>
              <a:buClr>
                <a:srgbClr val="0E5D90"/>
              </a:buClr>
              <a:defRPr/>
            </a:lvl4pPr>
            <a:lvl5pPr>
              <a:buClr>
                <a:srgbClr val="0E5D90"/>
              </a:buClr>
              <a:defRPr/>
            </a:lvl5pPr>
          </a:lstStyle>
          <a:p>
            <a:pPr lvl="0"/>
            <a:r>
              <a:rPr lang="en-US" dirty="0"/>
              <a:t>Enter your content here. Keep font size &gt;18 pt.</a:t>
            </a:r>
          </a:p>
        </p:txBody>
      </p:sp>
    </p:spTree>
    <p:extLst>
      <p:ext uri="{BB962C8B-B14F-4D97-AF65-F5344CB8AC3E}">
        <p14:creationId xmlns:p14="http://schemas.microsoft.com/office/powerpoint/2010/main" val="9964850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Orange_Title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9471C4-C3EC-41C3-9E58-8A4D7DFDE877}"/>
              </a:ext>
            </a:extLst>
          </p:cNvPr>
          <p:cNvSpPr/>
          <p:nvPr/>
        </p:nvSpPr>
        <p:spPr>
          <a:xfrm>
            <a:off x="0" y="0"/>
            <a:ext cx="12192000" cy="19840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8976" y="129397"/>
            <a:ext cx="11814048"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627322" y="2105024"/>
            <a:ext cx="10972800" cy="4402101"/>
          </a:xfrm>
        </p:spPr>
        <p:txBody>
          <a:bodyPr/>
          <a:lstStyle>
            <a:lvl1pPr>
              <a:buClr>
                <a:schemeClr val="accent3">
                  <a:lumMod val="75000"/>
                </a:schemeClr>
              </a:buClr>
              <a:defRPr/>
            </a:lvl1pPr>
            <a:lvl2pPr>
              <a:buClr>
                <a:schemeClr val="accent4">
                  <a:lumMod val="75000"/>
                </a:schemeClr>
              </a:buClr>
              <a:defRPr/>
            </a:lvl2pPr>
            <a:lvl3pPr>
              <a:buClr>
                <a:schemeClr val="accent4">
                  <a:lumMod val="75000"/>
                </a:schemeClr>
              </a:buClr>
              <a:defRPr/>
            </a:lvl3pPr>
            <a:lvl4pPr>
              <a:buClr>
                <a:schemeClr val="accent4">
                  <a:lumMod val="75000"/>
                </a:schemeClr>
              </a:buClr>
              <a:defRPr/>
            </a:lvl4pPr>
            <a:lvl5pPr>
              <a:buClr>
                <a:schemeClr val="accent4">
                  <a:lumMod val="75000"/>
                </a:schemeClr>
              </a:buClr>
              <a:defRPr/>
            </a:lvl5pPr>
          </a:lstStyle>
          <a:p>
            <a:pPr lvl="0"/>
            <a:r>
              <a:rPr lang="en-US" dirty="0"/>
              <a:t>Enter your content here. Keep font size &gt;18 pt.</a:t>
            </a:r>
          </a:p>
        </p:txBody>
      </p:sp>
    </p:spTree>
    <p:extLst>
      <p:ext uri="{BB962C8B-B14F-4D97-AF65-F5344CB8AC3E}">
        <p14:creationId xmlns:p14="http://schemas.microsoft.com/office/powerpoint/2010/main" val="356811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Green_Title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9471C4-C3EC-41C3-9E58-8A4D7DFDE877}"/>
              </a:ext>
            </a:extLst>
          </p:cNvPr>
          <p:cNvSpPr/>
          <p:nvPr/>
        </p:nvSpPr>
        <p:spPr>
          <a:xfrm>
            <a:off x="0" y="0"/>
            <a:ext cx="12192000" cy="19840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8976" y="129397"/>
            <a:ext cx="11814048" cy="1854678"/>
          </a:xfrm>
        </p:spPr>
        <p:txBody>
          <a:bodyPr lIns="182880" tIns="182880" rIns="182880" bIns="182880"/>
          <a:lstStyle>
            <a:lvl1pPr>
              <a:defRPr cap="none" baseline="0"/>
            </a:lvl1pPr>
          </a:lstStyle>
          <a:p>
            <a:r>
              <a:rPr lang="en-US"/>
              <a:t>Click to edit Master title style</a:t>
            </a:r>
            <a:endParaRPr lang="en-US" dirty="0"/>
          </a:p>
        </p:txBody>
      </p:sp>
      <p:sp>
        <p:nvSpPr>
          <p:cNvPr id="8" name="Content Placeholder 7"/>
          <p:cNvSpPr>
            <a:spLocks noGrp="1"/>
          </p:cNvSpPr>
          <p:nvPr>
            <p:ph sz="quarter" idx="10" hasCustomPrompt="1"/>
          </p:nvPr>
        </p:nvSpPr>
        <p:spPr>
          <a:xfrm>
            <a:off x="627322" y="2105024"/>
            <a:ext cx="10972800" cy="4402101"/>
          </a:xfrm>
        </p:spPr>
        <p:txBody>
          <a:bodyPr/>
          <a:lstStyle>
            <a:lvl1pPr>
              <a:buClr>
                <a:schemeClr val="accent2">
                  <a:lumMod val="75000"/>
                </a:schemeClr>
              </a:buClr>
              <a:defRPr/>
            </a:lvl1pPr>
            <a:lvl2pPr marL="324000" indent="0">
              <a:buClr>
                <a:schemeClr val="accent3">
                  <a:lumMod val="75000"/>
                </a:schemeClr>
              </a:buClr>
              <a:buNone/>
              <a:defRPr/>
            </a:lvl2pPr>
            <a:lvl3pPr>
              <a:buClr>
                <a:schemeClr val="accent3">
                  <a:lumMod val="75000"/>
                </a:schemeClr>
              </a:buClr>
              <a:defRPr/>
            </a:lvl3pPr>
            <a:lvl4pPr>
              <a:buClr>
                <a:schemeClr val="accent3">
                  <a:lumMod val="75000"/>
                </a:schemeClr>
              </a:buClr>
              <a:defRPr/>
            </a:lvl4pPr>
            <a:lvl5pPr>
              <a:buClr>
                <a:schemeClr val="accent3">
                  <a:lumMod val="75000"/>
                </a:schemeClr>
              </a:buClr>
              <a:defRPr/>
            </a:lvl5pPr>
          </a:lstStyle>
          <a:p>
            <a:pPr lvl="0"/>
            <a:r>
              <a:rPr lang="en-US" dirty="0"/>
              <a:t>Enter your content here. Keep font size &gt;18 pt.</a:t>
            </a:r>
          </a:p>
        </p:txBody>
      </p:sp>
    </p:spTree>
    <p:extLst>
      <p:ext uri="{BB962C8B-B14F-4D97-AF65-F5344CB8AC3E}">
        <p14:creationId xmlns:p14="http://schemas.microsoft.com/office/powerpoint/2010/main" val="29103687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0C7375-F6EC-4D0E-BF41-F5E34247B600}" type="datetimeFigureOut">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4251E3-813D-4841-B565-54EC39E02962}" type="slidenum">
              <a:rPr lang="en-US" smtClean="0"/>
              <a:t>‹#›</a:t>
            </a:fld>
            <a:endParaRPr lang="en-US"/>
          </a:p>
        </p:txBody>
      </p:sp>
    </p:spTree>
    <p:extLst>
      <p:ext uri="{BB962C8B-B14F-4D97-AF65-F5344CB8AC3E}">
        <p14:creationId xmlns:p14="http://schemas.microsoft.com/office/powerpoint/2010/main" val="22186660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wo Cont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none" baseline="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0C7375-F6EC-4D0E-BF41-F5E34247B600}" type="datetimeFigureOut">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4251E3-813D-4841-B565-54EC39E02962}" type="slidenum">
              <a:rPr lang="en-US" smtClean="0"/>
              <a:t>‹#›</a:t>
            </a:fld>
            <a:endParaRPr lang="en-US"/>
          </a:p>
        </p:txBody>
      </p:sp>
      <p:sp>
        <p:nvSpPr>
          <p:cNvPr id="6" name="Content Placeholder 2"/>
          <p:cNvSpPr>
            <a:spLocks noGrp="1"/>
          </p:cNvSpPr>
          <p:nvPr>
            <p:ph sz="half" idx="1" hasCustomPrompt="1"/>
          </p:nvPr>
        </p:nvSpPr>
        <p:spPr>
          <a:xfrm>
            <a:off x="581193" y="2228003"/>
            <a:ext cx="5422390" cy="3633047"/>
          </a:xfrm>
        </p:spPr>
        <p:txBody>
          <a:bodyPr>
            <a:normAutofit/>
          </a:bodyPr>
          <a:lstStyle>
            <a:lvl1pPr>
              <a:defRPr/>
            </a:lvl1pPr>
          </a:lstStyle>
          <a:p>
            <a:pPr lvl="0"/>
            <a:r>
              <a:rPr lang="en-US" dirty="0"/>
              <a:t>Enter your content here. Keep font size &gt;18 pt.</a:t>
            </a:r>
          </a:p>
          <a:p>
            <a:pPr lvl="4"/>
            <a:endParaRPr lang="en-US" dirty="0"/>
          </a:p>
        </p:txBody>
      </p:sp>
      <p:sp>
        <p:nvSpPr>
          <p:cNvPr id="7" name="Content Placeholder 3"/>
          <p:cNvSpPr>
            <a:spLocks noGrp="1"/>
          </p:cNvSpPr>
          <p:nvPr>
            <p:ph sz="half" idx="2" hasCustomPrompt="1"/>
          </p:nvPr>
        </p:nvSpPr>
        <p:spPr>
          <a:xfrm>
            <a:off x="6188417" y="2228003"/>
            <a:ext cx="5422392" cy="3633047"/>
          </a:xfrm>
        </p:spPr>
        <p:txBody>
          <a:bodyPr>
            <a:normAutofit/>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1647433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29892" y="1"/>
            <a:ext cx="8805844" cy="6176962"/>
          </a:xfrm>
        </p:spPr>
        <p:txBody>
          <a:bodyPr anchor="ctr">
            <a:noAutofit/>
          </a:bodyPr>
          <a:lstStyle>
            <a:lvl1pPr algn="l">
              <a:lnSpc>
                <a:spcPts val="4060"/>
              </a:lnSpc>
              <a:defRPr sz="2800" b="1">
                <a:solidFill>
                  <a:schemeClr val="bg1"/>
                </a:solidFill>
              </a:defRPr>
            </a:lvl1pPr>
          </a:lstStyle>
          <a:p>
            <a:r>
              <a:rPr lang="en-US" dirty="0">
                <a:effectLst/>
              </a:rPr>
              <a:t>“Quote or stat slide. </a:t>
            </a:r>
            <a:r>
              <a:rPr lang="en-US" dirty="0" err="1">
                <a:effectLst/>
              </a:rPr>
              <a:t>Mauris</a:t>
            </a:r>
            <a:r>
              <a:rPr lang="en-US" dirty="0">
                <a:effectLst/>
              </a:rPr>
              <a:t> </a:t>
            </a:r>
            <a:r>
              <a:rPr lang="en-US" dirty="0" err="1">
                <a:effectLst/>
              </a:rPr>
              <a:t>consequat</a:t>
            </a:r>
            <a:r>
              <a:rPr lang="en-US" dirty="0">
                <a:effectLst/>
              </a:rPr>
              <a:t> </a:t>
            </a:r>
            <a:r>
              <a:rPr lang="en-US" dirty="0" err="1">
                <a:effectLst/>
              </a:rPr>
              <a:t>nunc</a:t>
            </a:r>
            <a:r>
              <a:rPr lang="en-US" dirty="0">
                <a:effectLst/>
              </a:rPr>
              <a:t> </a:t>
            </a:r>
            <a:r>
              <a:rPr lang="en-US" dirty="0" err="1">
                <a:effectLst/>
              </a:rPr>
              <a:t>urna</a:t>
            </a:r>
            <a:r>
              <a:rPr lang="en-US" dirty="0">
                <a:effectLst/>
              </a:rPr>
              <a:t> vitae </a:t>
            </a:r>
            <a:r>
              <a:rPr lang="en-US" dirty="0" err="1">
                <a:effectLst/>
              </a:rPr>
              <a:t>nibh</a:t>
            </a:r>
            <a:r>
              <a:rPr lang="en-US" dirty="0">
                <a:effectLst/>
              </a:rPr>
              <a:t>. </a:t>
            </a:r>
            <a:r>
              <a:rPr lang="en-US" dirty="0" err="1">
                <a:effectLst/>
              </a:rPr>
              <a:t>Pellentesque</a:t>
            </a:r>
            <a:r>
              <a:rPr lang="en-US" dirty="0">
                <a:effectLst/>
              </a:rPr>
              <a:t> </a:t>
            </a:r>
            <a:r>
              <a:rPr lang="en-US" dirty="0" err="1">
                <a:effectLst/>
              </a:rPr>
              <a:t>tellus</a:t>
            </a:r>
            <a:r>
              <a:rPr lang="en-US" dirty="0">
                <a:effectLst/>
              </a:rPr>
              <a:t>, </a:t>
            </a:r>
            <a:r>
              <a:rPr lang="en-US" dirty="0" err="1">
                <a:effectLst/>
              </a:rPr>
              <a:t>ut</a:t>
            </a:r>
            <a:r>
              <a:rPr lang="en-US" dirty="0">
                <a:effectLst/>
              </a:rPr>
              <a:t> id </a:t>
            </a:r>
            <a:r>
              <a:rPr lang="en-US" dirty="0" err="1">
                <a:effectLst/>
              </a:rPr>
              <a:t>laoreet</a:t>
            </a:r>
            <a:r>
              <a:rPr lang="en-US" dirty="0">
                <a:effectLst/>
              </a:rPr>
              <a:t> pulvinar </a:t>
            </a:r>
            <a:r>
              <a:rPr lang="en-US" dirty="0" err="1">
                <a:effectLst/>
              </a:rPr>
              <a:t>tincidunt</a:t>
            </a:r>
            <a:r>
              <a:rPr lang="en-US" dirty="0">
                <a:effectLst/>
              </a:rPr>
              <a:t> cursus vestibulum. </a:t>
            </a:r>
            <a:r>
              <a:rPr lang="en-US" dirty="0" err="1">
                <a:effectLst/>
              </a:rPr>
              <a:t>Pellentesque</a:t>
            </a:r>
            <a:r>
              <a:rPr lang="en-US" dirty="0">
                <a:effectLst/>
              </a:rPr>
              <a:t> sit semper pulvinar </a:t>
            </a:r>
            <a:r>
              <a:rPr lang="en-US" dirty="0" err="1">
                <a:effectLst/>
              </a:rPr>
              <a:t>amet</a:t>
            </a:r>
            <a:r>
              <a:rPr lang="en-US" dirty="0">
                <a:effectLst/>
              </a:rPr>
              <a:t>.</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465539" y="3116550"/>
            <a:ext cx="2011680"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371DD6F-F2BA-674C-B00C-BF9716AC5CED}"/>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8565258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hin Left Panel">
    <p:spTree>
      <p:nvGrpSpPr>
        <p:cNvPr id="1" name=""/>
        <p:cNvGrpSpPr/>
        <p:nvPr/>
      </p:nvGrpSpPr>
      <p:grpSpPr>
        <a:xfrm>
          <a:off x="0" y="0"/>
          <a:ext cx="0" cy="0"/>
          <a:chOff x="0" y="0"/>
          <a:chExt cx="0" cy="0"/>
        </a:xfrm>
      </p:grpSpPr>
      <p:sp>
        <p:nvSpPr>
          <p:cNvPr id="5" name="Rectangle 4"/>
          <p:cNvSpPr/>
          <p:nvPr/>
        </p:nvSpPr>
        <p:spPr>
          <a:xfrm>
            <a:off x="0" y="0"/>
            <a:ext cx="12192000"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7160" y="0"/>
            <a:ext cx="58745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137160" cy="2286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0" y="2286000"/>
            <a:ext cx="137160" cy="2286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0" y="4572000"/>
            <a:ext cx="137160" cy="2286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itle 9"/>
          <p:cNvSpPr>
            <a:spLocks noGrp="1"/>
          </p:cNvSpPr>
          <p:nvPr>
            <p:ph type="title"/>
          </p:nvPr>
        </p:nvSpPr>
        <p:spPr>
          <a:xfrm>
            <a:off x="808268" y="534915"/>
            <a:ext cx="10575465" cy="1450149"/>
          </a:xfrm>
        </p:spPr>
        <p:txBody>
          <a:bodyPr/>
          <a:lstStyle>
            <a:lvl1pPr>
              <a:defRPr cap="none" baseline="0">
                <a:solidFill>
                  <a:schemeClr val="tx1"/>
                </a:solidFill>
              </a:defRPr>
            </a:lvl1pPr>
          </a:lstStyle>
          <a:p>
            <a:r>
              <a:rPr lang="en-US"/>
              <a:t>Click to edit Master title style</a:t>
            </a:r>
            <a:endParaRPr lang="en-US" dirty="0"/>
          </a:p>
        </p:txBody>
      </p:sp>
      <p:sp>
        <p:nvSpPr>
          <p:cNvPr id="12" name="Content Placeholder 11"/>
          <p:cNvSpPr>
            <a:spLocks noGrp="1"/>
          </p:cNvSpPr>
          <p:nvPr>
            <p:ph sz="quarter" idx="10" hasCustomPrompt="1"/>
          </p:nvPr>
        </p:nvSpPr>
        <p:spPr>
          <a:xfrm>
            <a:off x="807761" y="2181225"/>
            <a:ext cx="10576479" cy="4475163"/>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10513122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hin Right Panel">
    <p:spTree>
      <p:nvGrpSpPr>
        <p:cNvPr id="1" name=""/>
        <p:cNvGrpSpPr/>
        <p:nvPr/>
      </p:nvGrpSpPr>
      <p:grpSpPr>
        <a:xfrm>
          <a:off x="0" y="0"/>
          <a:ext cx="0" cy="0"/>
          <a:chOff x="0" y="0"/>
          <a:chExt cx="0" cy="0"/>
        </a:xfrm>
      </p:grpSpPr>
      <p:sp>
        <p:nvSpPr>
          <p:cNvPr id="5" name="Rectangle 4"/>
          <p:cNvSpPr/>
          <p:nvPr/>
        </p:nvSpPr>
        <p:spPr>
          <a:xfrm>
            <a:off x="0" y="0"/>
            <a:ext cx="12192000"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463620" y="0"/>
            <a:ext cx="58745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54840" y="0"/>
            <a:ext cx="137160" cy="22860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12054840" y="2286000"/>
            <a:ext cx="137160" cy="2286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12054840" y="4572000"/>
            <a:ext cx="137160" cy="228600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itle 9"/>
          <p:cNvSpPr>
            <a:spLocks noGrp="1"/>
          </p:cNvSpPr>
          <p:nvPr>
            <p:ph type="title"/>
          </p:nvPr>
        </p:nvSpPr>
        <p:spPr>
          <a:xfrm>
            <a:off x="808268" y="534915"/>
            <a:ext cx="10575465" cy="1450149"/>
          </a:xfrm>
        </p:spPr>
        <p:txBody>
          <a:bodyPr/>
          <a:lstStyle>
            <a:lvl1pPr>
              <a:defRPr cap="none" baseline="0">
                <a:solidFill>
                  <a:schemeClr val="tx1"/>
                </a:solidFill>
              </a:defRPr>
            </a:lvl1pPr>
          </a:lstStyle>
          <a:p>
            <a:r>
              <a:rPr lang="en-US"/>
              <a:t>Click to edit Master title style</a:t>
            </a:r>
            <a:endParaRPr lang="en-US" dirty="0"/>
          </a:p>
        </p:txBody>
      </p:sp>
      <p:sp>
        <p:nvSpPr>
          <p:cNvPr id="12" name="Content Placeholder 11"/>
          <p:cNvSpPr>
            <a:spLocks noGrp="1"/>
          </p:cNvSpPr>
          <p:nvPr>
            <p:ph sz="quarter" idx="10" hasCustomPrompt="1"/>
          </p:nvPr>
        </p:nvSpPr>
        <p:spPr>
          <a:xfrm>
            <a:off x="807761" y="2181225"/>
            <a:ext cx="10576479" cy="4475163"/>
          </a:xfrm>
        </p:spPr>
        <p:txBody>
          <a:bodyPr/>
          <a:lstStyle>
            <a:lvl1pPr>
              <a:defRPr/>
            </a:lvl1pPr>
          </a:lstStyle>
          <a:p>
            <a:pPr lvl="0"/>
            <a:r>
              <a:rPr lang="en-US" dirty="0"/>
              <a:t>Enter your content here. Keep font size &gt;18 pt.</a:t>
            </a:r>
          </a:p>
        </p:txBody>
      </p:sp>
    </p:spTree>
    <p:extLst>
      <p:ext uri="{BB962C8B-B14F-4D97-AF65-F5344CB8AC3E}">
        <p14:creationId xmlns:p14="http://schemas.microsoft.com/office/powerpoint/2010/main" val="29999788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hirds_Left Panel Gray">
    <p:spTree>
      <p:nvGrpSpPr>
        <p:cNvPr id="1" name=""/>
        <p:cNvGrpSpPr/>
        <p:nvPr/>
      </p:nvGrpSpPr>
      <p:grpSpPr>
        <a:xfrm>
          <a:off x="0" y="0"/>
          <a:ext cx="0" cy="0"/>
          <a:chOff x="0" y="0"/>
          <a:chExt cx="0" cy="0"/>
        </a:xfrm>
      </p:grpSpPr>
      <p:sp>
        <p:nvSpPr>
          <p:cNvPr id="5" name="Rectangle 4"/>
          <p:cNvSpPr/>
          <p:nvPr/>
        </p:nvSpPr>
        <p:spPr>
          <a:xfrm>
            <a:off x="0" y="0"/>
            <a:ext cx="12192000"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4114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55399" y="534915"/>
            <a:ext cx="3804001" cy="2553342"/>
          </a:xfrm>
        </p:spPr>
        <p:txBody>
          <a:bodyPr anchor="t"/>
          <a:lstStyle>
            <a:lvl1pPr>
              <a:defRPr cap="none" baseline="0">
                <a:solidFill>
                  <a:schemeClr val="bg1"/>
                </a:solidFill>
              </a:defRPr>
            </a:lvl1pPr>
          </a:lstStyle>
          <a:p>
            <a:r>
              <a:rPr lang="en-US"/>
              <a:t>Click to edit Master title style</a:t>
            </a:r>
            <a:endParaRPr lang="en-US" dirty="0"/>
          </a:p>
        </p:txBody>
      </p:sp>
      <p:sp>
        <p:nvSpPr>
          <p:cNvPr id="12" name="Content Placeholder 11"/>
          <p:cNvSpPr>
            <a:spLocks noGrp="1"/>
          </p:cNvSpPr>
          <p:nvPr>
            <p:ph sz="quarter" idx="10" hasCustomPrompt="1"/>
          </p:nvPr>
        </p:nvSpPr>
        <p:spPr>
          <a:xfrm>
            <a:off x="4321834" y="286274"/>
            <a:ext cx="7470116" cy="6285452"/>
          </a:xfrm>
        </p:spPr>
        <p:txBody>
          <a:bodyPr/>
          <a:lstStyle>
            <a:lvl1pPr>
              <a:defRPr/>
            </a:lvl1pPr>
            <a:lvl2pPr marL="630000" marR="0" indent="-306000" algn="l" defTabSz="457200" rtl="0" eaLnBrk="1" fontAlgn="auto" latinLnBrk="0" hangingPunct="1">
              <a:lnSpc>
                <a:spcPct val="110000"/>
              </a:lnSpc>
              <a:spcBef>
                <a:spcPts val="0"/>
              </a:spcBef>
              <a:spcAft>
                <a:spcPts val="600"/>
              </a:spcAft>
              <a:buClr>
                <a:schemeClr val="tx1">
                  <a:lumMod val="90000"/>
                  <a:lumOff val="10000"/>
                </a:schemeClr>
              </a:buClr>
              <a:buSzPct val="92000"/>
              <a:buFont typeface="Wingdings" panose="05000000000000000000" pitchFamily="2" charset="2"/>
              <a:buChar char="§"/>
              <a:tabLst/>
              <a:defRPr/>
            </a:lvl2pPr>
          </a:lstStyle>
          <a:p>
            <a:pPr lvl="0"/>
            <a:r>
              <a:rPr lang="en-US" dirty="0"/>
              <a:t>Text here. This slide is great to divide sections. Also great for adding a nice photo right here, with some concise text in the gray. Keep font size &gt;18 pt.</a:t>
            </a:r>
          </a:p>
          <a:p>
            <a:pPr lvl="1"/>
            <a:endParaRPr lang="en-US" dirty="0"/>
          </a:p>
        </p:txBody>
      </p:sp>
    </p:spTree>
    <p:extLst>
      <p:ext uri="{BB962C8B-B14F-4D97-AF65-F5344CB8AC3E}">
        <p14:creationId xmlns:p14="http://schemas.microsoft.com/office/powerpoint/2010/main" val="3419670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hirds_Right Panel Gray">
    <p:spTree>
      <p:nvGrpSpPr>
        <p:cNvPr id="1" name=""/>
        <p:cNvGrpSpPr/>
        <p:nvPr/>
      </p:nvGrpSpPr>
      <p:grpSpPr>
        <a:xfrm>
          <a:off x="0" y="0"/>
          <a:ext cx="0" cy="0"/>
          <a:chOff x="0" y="0"/>
          <a:chExt cx="0" cy="0"/>
        </a:xfrm>
      </p:grpSpPr>
      <p:sp>
        <p:nvSpPr>
          <p:cNvPr id="5" name="Rectangle 4"/>
          <p:cNvSpPr/>
          <p:nvPr/>
        </p:nvSpPr>
        <p:spPr>
          <a:xfrm>
            <a:off x="0" y="0"/>
            <a:ext cx="12192000"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077200" y="0"/>
            <a:ext cx="4114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8238329" y="534915"/>
            <a:ext cx="3804001" cy="2553342"/>
          </a:xfrm>
        </p:spPr>
        <p:txBody>
          <a:bodyPr anchor="t"/>
          <a:lstStyle>
            <a:lvl1pPr>
              <a:defRPr cap="none" baseline="0">
                <a:solidFill>
                  <a:schemeClr val="bg1"/>
                </a:solidFill>
              </a:defRPr>
            </a:lvl1pPr>
          </a:lstStyle>
          <a:p>
            <a:r>
              <a:rPr lang="en-US"/>
              <a:t>Click to edit Master title style</a:t>
            </a:r>
            <a:endParaRPr lang="en-US" dirty="0"/>
          </a:p>
        </p:txBody>
      </p:sp>
      <p:sp>
        <p:nvSpPr>
          <p:cNvPr id="12" name="Content Placeholder 11"/>
          <p:cNvSpPr>
            <a:spLocks noGrp="1"/>
          </p:cNvSpPr>
          <p:nvPr>
            <p:ph sz="quarter" idx="10" hasCustomPrompt="1"/>
          </p:nvPr>
        </p:nvSpPr>
        <p:spPr>
          <a:xfrm>
            <a:off x="301931" y="286274"/>
            <a:ext cx="7470116" cy="6285452"/>
          </a:xfrm>
        </p:spPr>
        <p:txBody>
          <a:bodyPr/>
          <a:lstStyle>
            <a:lvl1pPr>
              <a:defRPr/>
            </a:lvl1pPr>
          </a:lstStyle>
          <a:p>
            <a:pPr lvl="0"/>
            <a:r>
              <a:rPr lang="en-US" dirty="0"/>
              <a:t>Text here. This slide is great to divide sections. Also great for adding a nice photo right here, with some concise text in the gray.</a:t>
            </a:r>
          </a:p>
          <a:p>
            <a:pPr lvl="0"/>
            <a:endParaRPr lang="en-US" dirty="0"/>
          </a:p>
        </p:txBody>
      </p:sp>
    </p:spTree>
    <p:extLst>
      <p:ext uri="{BB962C8B-B14F-4D97-AF65-F5344CB8AC3E}">
        <p14:creationId xmlns:p14="http://schemas.microsoft.com/office/powerpoint/2010/main" val="2718091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hirds_Left Panel Blue">
    <p:spTree>
      <p:nvGrpSpPr>
        <p:cNvPr id="1" name=""/>
        <p:cNvGrpSpPr/>
        <p:nvPr/>
      </p:nvGrpSpPr>
      <p:grpSpPr>
        <a:xfrm>
          <a:off x="0" y="0"/>
          <a:ext cx="0" cy="0"/>
          <a:chOff x="0" y="0"/>
          <a:chExt cx="0" cy="0"/>
        </a:xfrm>
      </p:grpSpPr>
      <p:sp>
        <p:nvSpPr>
          <p:cNvPr id="5" name="Rectangle 4"/>
          <p:cNvSpPr/>
          <p:nvPr/>
        </p:nvSpPr>
        <p:spPr>
          <a:xfrm>
            <a:off x="0" y="0"/>
            <a:ext cx="12192000"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41148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55399" y="534915"/>
            <a:ext cx="3804001" cy="2553342"/>
          </a:xfrm>
        </p:spPr>
        <p:txBody>
          <a:bodyPr anchor="t"/>
          <a:lstStyle>
            <a:lvl1pPr>
              <a:defRPr cap="none" baseline="0">
                <a:solidFill>
                  <a:schemeClr val="bg1"/>
                </a:solidFill>
              </a:defRPr>
            </a:lvl1pPr>
          </a:lstStyle>
          <a:p>
            <a:r>
              <a:rPr lang="en-US"/>
              <a:t>Click to edit Master title style</a:t>
            </a:r>
            <a:endParaRPr lang="en-US" dirty="0"/>
          </a:p>
        </p:txBody>
      </p:sp>
      <p:sp>
        <p:nvSpPr>
          <p:cNvPr id="12" name="Content Placeholder 11"/>
          <p:cNvSpPr>
            <a:spLocks noGrp="1"/>
          </p:cNvSpPr>
          <p:nvPr>
            <p:ph sz="quarter" idx="10" hasCustomPrompt="1"/>
          </p:nvPr>
        </p:nvSpPr>
        <p:spPr>
          <a:xfrm>
            <a:off x="4321834" y="286274"/>
            <a:ext cx="7470116" cy="6285452"/>
          </a:xfrm>
        </p:spPr>
        <p:txBody>
          <a:bodyPr/>
          <a:lstStyle>
            <a:lvl1pPr>
              <a:buClr>
                <a:srgbClr val="0E5D90"/>
              </a:buClr>
              <a:defRPr/>
            </a:lvl1pPr>
          </a:lstStyle>
          <a:p>
            <a:pPr lvl="0"/>
            <a:r>
              <a:rPr lang="en-US" dirty="0"/>
              <a:t>Text here. This slide is great to divide sections. Also great for adding a nice photo right here, with some concise text in the blue. Keep font size &gt;18 pt.</a:t>
            </a:r>
          </a:p>
        </p:txBody>
      </p:sp>
    </p:spTree>
    <p:extLst>
      <p:ext uri="{BB962C8B-B14F-4D97-AF65-F5344CB8AC3E}">
        <p14:creationId xmlns:p14="http://schemas.microsoft.com/office/powerpoint/2010/main" val="33250222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hirds_Left Panel Green">
    <p:spTree>
      <p:nvGrpSpPr>
        <p:cNvPr id="1" name=""/>
        <p:cNvGrpSpPr/>
        <p:nvPr/>
      </p:nvGrpSpPr>
      <p:grpSpPr>
        <a:xfrm>
          <a:off x="0" y="0"/>
          <a:ext cx="0" cy="0"/>
          <a:chOff x="0" y="0"/>
          <a:chExt cx="0" cy="0"/>
        </a:xfrm>
      </p:grpSpPr>
      <p:sp>
        <p:nvSpPr>
          <p:cNvPr id="5" name="Rectangle 4"/>
          <p:cNvSpPr/>
          <p:nvPr/>
        </p:nvSpPr>
        <p:spPr>
          <a:xfrm>
            <a:off x="0" y="0"/>
            <a:ext cx="12192000"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41148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55399" y="534915"/>
            <a:ext cx="3804001" cy="2553342"/>
          </a:xfrm>
        </p:spPr>
        <p:txBody>
          <a:bodyPr anchor="t"/>
          <a:lstStyle>
            <a:lvl1pPr>
              <a:defRPr cap="none" baseline="0">
                <a:solidFill>
                  <a:schemeClr val="bg1"/>
                </a:solidFill>
              </a:defRPr>
            </a:lvl1pPr>
          </a:lstStyle>
          <a:p>
            <a:r>
              <a:rPr lang="en-US"/>
              <a:t>Click to edit Master title style</a:t>
            </a:r>
            <a:endParaRPr lang="en-US" dirty="0"/>
          </a:p>
        </p:txBody>
      </p:sp>
      <p:sp>
        <p:nvSpPr>
          <p:cNvPr id="12" name="Content Placeholder 11"/>
          <p:cNvSpPr>
            <a:spLocks noGrp="1"/>
          </p:cNvSpPr>
          <p:nvPr>
            <p:ph sz="quarter" idx="10" hasCustomPrompt="1"/>
          </p:nvPr>
        </p:nvSpPr>
        <p:spPr>
          <a:xfrm>
            <a:off x="4321834" y="286274"/>
            <a:ext cx="7470116" cy="6285452"/>
          </a:xfrm>
        </p:spPr>
        <p:txBody>
          <a:bodyPr/>
          <a:lstStyle>
            <a:lvl1pPr marL="306000" marR="0" indent="-306000" algn="l" defTabSz="457200" rtl="0" eaLnBrk="1" fontAlgn="auto" latinLnBrk="0" hangingPunct="1">
              <a:lnSpc>
                <a:spcPct val="110000"/>
              </a:lnSpc>
              <a:spcBef>
                <a:spcPts val="0"/>
              </a:spcBef>
              <a:spcAft>
                <a:spcPts val="600"/>
              </a:spcAft>
              <a:buClr>
                <a:schemeClr val="accent2">
                  <a:lumMod val="75000"/>
                </a:schemeClr>
              </a:buClr>
              <a:buSzPct val="92000"/>
              <a:buFont typeface="Wingdings" panose="05000000000000000000" pitchFamily="2" charset="2"/>
              <a:buChar char="§"/>
              <a:tabLst/>
              <a:defRPr/>
            </a:lvl1pPr>
          </a:lstStyle>
          <a:p>
            <a:pPr lvl="0"/>
            <a:r>
              <a:rPr lang="en-US" dirty="0"/>
              <a:t>Text here. This slide is great to divide sections. Also great for adding a nice photo right here, with some concise text in the green. Keep font size &gt;18 pt.</a:t>
            </a:r>
          </a:p>
          <a:p>
            <a:pPr lvl="0"/>
            <a:endParaRPr lang="en-US" dirty="0"/>
          </a:p>
        </p:txBody>
      </p:sp>
    </p:spTree>
    <p:extLst>
      <p:ext uri="{BB962C8B-B14F-4D97-AF65-F5344CB8AC3E}">
        <p14:creationId xmlns:p14="http://schemas.microsoft.com/office/powerpoint/2010/main" val="29000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hirds_Left Panel Orange">
    <p:spTree>
      <p:nvGrpSpPr>
        <p:cNvPr id="1" name=""/>
        <p:cNvGrpSpPr/>
        <p:nvPr/>
      </p:nvGrpSpPr>
      <p:grpSpPr>
        <a:xfrm>
          <a:off x="0" y="0"/>
          <a:ext cx="0" cy="0"/>
          <a:chOff x="0" y="0"/>
          <a:chExt cx="0" cy="0"/>
        </a:xfrm>
      </p:grpSpPr>
      <p:sp>
        <p:nvSpPr>
          <p:cNvPr id="5" name="Rectangle 4"/>
          <p:cNvSpPr/>
          <p:nvPr/>
        </p:nvSpPr>
        <p:spPr>
          <a:xfrm>
            <a:off x="0" y="0"/>
            <a:ext cx="12192000" cy="2381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411480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a:xfrm>
            <a:off x="155399" y="534915"/>
            <a:ext cx="3804001" cy="2553342"/>
          </a:xfrm>
        </p:spPr>
        <p:txBody>
          <a:bodyPr anchor="t"/>
          <a:lstStyle>
            <a:lvl1pPr>
              <a:defRPr cap="none" baseline="0">
                <a:solidFill>
                  <a:schemeClr val="bg1"/>
                </a:solidFill>
              </a:defRPr>
            </a:lvl1pPr>
          </a:lstStyle>
          <a:p>
            <a:r>
              <a:rPr lang="en-US"/>
              <a:t>Click to edit Master title style</a:t>
            </a:r>
            <a:endParaRPr lang="en-US" dirty="0"/>
          </a:p>
        </p:txBody>
      </p:sp>
      <p:sp>
        <p:nvSpPr>
          <p:cNvPr id="12" name="Content Placeholder 11"/>
          <p:cNvSpPr>
            <a:spLocks noGrp="1"/>
          </p:cNvSpPr>
          <p:nvPr>
            <p:ph sz="quarter" idx="10" hasCustomPrompt="1"/>
          </p:nvPr>
        </p:nvSpPr>
        <p:spPr>
          <a:xfrm>
            <a:off x="4321834" y="286274"/>
            <a:ext cx="7470116" cy="6285452"/>
          </a:xfrm>
        </p:spPr>
        <p:txBody>
          <a:bodyPr/>
          <a:lstStyle>
            <a:lvl1pPr marL="306000" marR="0" indent="-306000" algn="l" defTabSz="457200" rtl="0" eaLnBrk="1" fontAlgn="auto" latinLnBrk="0" hangingPunct="1">
              <a:lnSpc>
                <a:spcPct val="110000"/>
              </a:lnSpc>
              <a:spcBef>
                <a:spcPts val="0"/>
              </a:spcBef>
              <a:spcAft>
                <a:spcPts val="600"/>
              </a:spcAft>
              <a:buClr>
                <a:schemeClr val="accent3">
                  <a:lumMod val="75000"/>
                </a:schemeClr>
              </a:buClr>
              <a:buSzPct val="92000"/>
              <a:buFont typeface="Wingdings" panose="05000000000000000000" pitchFamily="2" charset="2"/>
              <a:buChar char="§"/>
              <a:tabLst/>
              <a:defRPr/>
            </a:lvl1pPr>
          </a:lstStyle>
          <a:p>
            <a:pPr lvl="0"/>
            <a:r>
              <a:rPr lang="en-US" dirty="0"/>
              <a:t>Text here. This slide is great to divide sections. Also great for adding a nice photo right here, with some concise text in the orange. Keep font size &gt;18 pt.</a:t>
            </a:r>
          </a:p>
          <a:p>
            <a:pPr lvl="0"/>
            <a:endParaRPr lang="en-US" dirty="0"/>
          </a:p>
          <a:p>
            <a:pPr lvl="0"/>
            <a:endParaRPr lang="en-US" dirty="0"/>
          </a:p>
        </p:txBody>
      </p:sp>
    </p:spTree>
    <p:extLst>
      <p:ext uri="{BB962C8B-B14F-4D97-AF65-F5344CB8AC3E}">
        <p14:creationId xmlns:p14="http://schemas.microsoft.com/office/powerpoint/2010/main" val="2127754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2722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835428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Light Gray">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0143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ighligh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708825" y="1"/>
            <a:ext cx="7587151" cy="6176962"/>
          </a:xfrm>
        </p:spPr>
        <p:txBody>
          <a:bodyPr anchor="ctr">
            <a:noAutofit/>
          </a:bodyPr>
          <a:lstStyle>
            <a:lvl1pPr algn="l">
              <a:lnSpc>
                <a:spcPct val="100000"/>
              </a:lnSpc>
              <a:defRPr sz="5400" b="1">
                <a:solidFill>
                  <a:schemeClr val="tx1"/>
                </a:solidFill>
              </a:defRPr>
            </a:lvl1pPr>
          </a:lstStyle>
          <a:p>
            <a:r>
              <a:rPr lang="en-US" dirty="0">
                <a:effectLst/>
              </a:rPr>
              <a:t>1/2 of lorem ipsum stat slide</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1312207" y="3116551"/>
            <a:ext cx="2011680" cy="5029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E4C6D65-E61C-1541-8B75-A63064FA064F}"/>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90703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Blank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360634-D6E4-4D3B-AA9A-82A8DD4C7873}"/>
              </a:ext>
            </a:extLst>
          </p:cNvPr>
          <p:cNvSpPr/>
          <p:nvPr/>
        </p:nvSpPr>
        <p:spPr>
          <a:xfrm>
            <a:off x="0" y="0"/>
            <a:ext cx="12192000" cy="2380891"/>
          </a:xfrm>
          <a:prstGeom prst="rect">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587252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4" name="Rectangle 2"/>
          <p:cNvSpPr>
            <a:spLocks noGrp="1"/>
          </p:cNvSpPr>
          <p:nvPr>
            <p:ph type="title"/>
          </p:nvPr>
        </p:nvSpPr>
        <p:spPr/>
        <p:txBody>
          <a:bodyPr/>
          <a:lstStyle>
            <a:lvl1pPr>
              <a:defRPr baseline="0">
                <a:solidFill>
                  <a:srgbClr val="5A5A5A"/>
                </a:solidFill>
                <a:effectLst>
                  <a:outerShdw blurRad="50800" dist="38100" dir="2700000" algn="tl" rotWithShape="0">
                    <a:prstClr val="black">
                      <a:alpha val="40000"/>
                    </a:prstClr>
                  </a:outerShdw>
                </a:effectLst>
              </a:defRPr>
            </a:lvl1pPr>
          </a:lstStyle>
          <a:p>
            <a:r>
              <a:rPr lang="en-US" noProof="1"/>
              <a:t>Click to edit Master title style</a:t>
            </a:r>
            <a:endParaRPr lang="en-US" dirty="0"/>
          </a:p>
        </p:txBody>
      </p:sp>
      <p:sp>
        <p:nvSpPr>
          <p:cNvPr id="12" name="Rectangle 3"/>
          <p:cNvSpPr>
            <a:spLocks noGrp="1"/>
          </p:cNvSpPr>
          <p:nvPr>
            <p:ph type="body" idx="1"/>
          </p:nvPr>
        </p:nvSpPr>
        <p:spPr>
          <a:xfrm>
            <a:off x="711200" y="1219200"/>
            <a:ext cx="10871200" cy="4724400"/>
          </a:xfrm>
        </p:spPr>
        <p:txBody>
          <a:bodyPr/>
          <a:lstStyle>
            <a:lvl1pPr>
              <a:buClr>
                <a:srgbClr val="CC632F"/>
              </a:buClr>
              <a:buFont typeface="Wingdings 2" pitchFamily="18" charset="2"/>
              <a:buChar char="¤"/>
              <a:defRPr/>
            </a:lvl1pPr>
            <a:lvl2pPr>
              <a:buClr>
                <a:srgbClr val="377DAF"/>
              </a:buClr>
              <a:buFont typeface="Wingdings" pitchFamily="2" charset="2"/>
              <a:buChar char=""/>
              <a:defRPr/>
            </a:lvl2pPr>
            <a:lvl3pPr>
              <a:buClr>
                <a:srgbClr val="CC632F"/>
              </a:buClr>
              <a:defRPr/>
            </a:lvl3pPr>
            <a:lvl4pPr>
              <a:buClr>
                <a:srgbClr val="377DAF"/>
              </a:buClr>
              <a:buFont typeface="Wingdings 2" pitchFamily="18" charset="2"/>
              <a:buChar char=""/>
              <a:defRPr/>
            </a:lvl4pPr>
            <a:lvl5pPr>
              <a:buClr>
                <a:srgbClr val="CC632F"/>
              </a:buClr>
              <a:buFont typeface="Wingdings" pitchFamily="2" charset="2"/>
              <a:buChar char=""/>
              <a:defRPr/>
            </a:lvl5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4" name="Slide Number Placeholder 22"/>
          <p:cNvSpPr>
            <a:spLocks noGrp="1"/>
          </p:cNvSpPr>
          <p:nvPr>
            <p:ph type="sldNum" sz="quarter" idx="10"/>
          </p:nvPr>
        </p:nvSpPr>
        <p:spPr/>
        <p:txBody>
          <a:bodyPr/>
          <a:lstStyle>
            <a:lvl1pPr>
              <a:defRPr smtClean="0"/>
            </a:lvl1pPr>
          </a:lstStyle>
          <a:p>
            <a:pPr>
              <a:defRPr/>
            </a:pPr>
            <a:fld id="{549B300B-9632-40F5-BF5A-DBC6D7092006}" type="slidenum">
              <a:rPr lang="en-US" altLang="en-US"/>
              <a:pPr>
                <a:defRPr/>
              </a:pPr>
              <a:t>‹#›</a:t>
            </a:fld>
            <a:endParaRPr lang="en-US" altLang="en-US" sz="1000" b="0">
              <a:solidFill>
                <a:schemeClr val="tx1"/>
              </a:solidFill>
            </a:endParaRPr>
          </a:p>
        </p:txBody>
      </p:sp>
      <p:sp>
        <p:nvSpPr>
          <p:cNvPr id="5" name="Date Placeholder 13"/>
          <p:cNvSpPr>
            <a:spLocks noGrp="1"/>
          </p:cNvSpPr>
          <p:nvPr>
            <p:ph type="dt" sz="half" idx="11"/>
          </p:nvPr>
        </p:nvSpPr>
        <p:spPr/>
        <p:txBody>
          <a:bodyPr/>
          <a:lstStyle>
            <a:lvl1pPr>
              <a:defRPr smtClean="0"/>
            </a:lvl1pPr>
          </a:lstStyle>
          <a:p>
            <a:pPr>
              <a:defRPr/>
            </a:pPr>
            <a:fld id="{12C42540-9CE0-4EB6-ADB5-75148DBA3286}" type="datetimeFigureOut">
              <a:rPr lang="en-US" altLang="en-US"/>
              <a:pPr>
                <a:defRPr/>
              </a:pPr>
              <a:t>5/29/2024</a:t>
            </a:fld>
            <a:endParaRPr lang="en-US" altLang="en-US" sz="1000">
              <a:solidFill>
                <a:schemeClr val="tx1"/>
              </a:solidFill>
            </a:endParaRPr>
          </a:p>
        </p:txBody>
      </p:sp>
    </p:spTree>
    <p:extLst>
      <p:ext uri="{BB962C8B-B14F-4D97-AF65-F5344CB8AC3E}">
        <p14:creationId xmlns:p14="http://schemas.microsoft.com/office/powerpoint/2010/main" val="35786974"/>
      </p:ext>
    </p:extLst>
  </p:cSld>
  <p:clrMapOvr>
    <a:masterClrMapping/>
  </p:clrMapOvr>
  <p:hf sldNum="0" hdr="0" dt="0"/>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89"/>
        <p:cNvGrpSpPr/>
        <p:nvPr/>
      </p:nvGrpSpPr>
      <p:grpSpPr>
        <a:xfrm>
          <a:off x="0" y="0"/>
          <a:ext cx="0" cy="0"/>
          <a:chOff x="0" y="0"/>
          <a:chExt cx="0" cy="0"/>
        </a:xfrm>
      </p:grpSpPr>
      <p:sp>
        <p:nvSpPr>
          <p:cNvPr id="190" name="Google Shape;190;p7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92" name="Google Shape;192;p7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7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7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29963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EEB743-5E1E-3345-A7CB-108C2B59E71F}"/>
              </a:ext>
            </a:extLst>
          </p:cNvPr>
          <p:cNvSpPr/>
          <p:nvPr userDrawn="1"/>
        </p:nvSpPr>
        <p:spPr>
          <a:xfrm>
            <a:off x="0" y="6492876"/>
            <a:ext cx="12192000" cy="365125"/>
          </a:xfrm>
          <a:prstGeom prst="rect">
            <a:avLst/>
          </a:prstGeom>
          <a:solidFill>
            <a:srgbClr val="2232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2DB017B7-43BE-704A-8E28-4ED5375A1A4E}"/>
              </a:ext>
            </a:extLst>
          </p:cNvPr>
          <p:cNvSpPr/>
          <p:nvPr userDrawn="1"/>
        </p:nvSpPr>
        <p:spPr>
          <a:xfrm>
            <a:off x="0" y="6316134"/>
            <a:ext cx="12192000" cy="271703"/>
          </a:xfrm>
          <a:prstGeom prst="rect">
            <a:avLst/>
          </a:prstGeom>
          <a:solidFill>
            <a:srgbClr val="606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B57807D1-A7ED-474C-91C0-D59B38E03EA2}"/>
              </a:ext>
            </a:extLst>
          </p:cNvPr>
          <p:cNvSpPr/>
          <p:nvPr userDrawn="1"/>
        </p:nvSpPr>
        <p:spPr>
          <a:xfrm flipV="1">
            <a:off x="0" y="6270414"/>
            <a:ext cx="12192000" cy="45719"/>
          </a:xfrm>
          <a:prstGeom prst="rect">
            <a:avLst/>
          </a:prstGeom>
          <a:solidFill>
            <a:srgbClr val="C67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 name="Straight Connector 9">
            <a:extLst>
              <a:ext uri="{FF2B5EF4-FFF2-40B4-BE49-F238E27FC236}">
                <a16:creationId xmlns:a16="http://schemas.microsoft.com/office/drawing/2014/main" id="{8691DB91-1749-B448-8084-5961B0635142}"/>
              </a:ext>
            </a:extLst>
          </p:cNvPr>
          <p:cNvCxnSpPr>
            <a:cxnSpLocks/>
          </p:cNvCxnSpPr>
          <p:nvPr userDrawn="1"/>
        </p:nvCxnSpPr>
        <p:spPr>
          <a:xfrm>
            <a:off x="0" y="6492875"/>
            <a:ext cx="12192000" cy="0"/>
          </a:xfrm>
          <a:prstGeom prst="line">
            <a:avLst/>
          </a:prstGeom>
          <a:ln w="12700">
            <a:solidFill>
              <a:srgbClr val="509E2F"/>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55F0CA4-C413-7E4D-9470-C9188643DA6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19597" y="123259"/>
            <a:ext cx="2678459" cy="577511"/>
          </a:xfrm>
          <a:prstGeom prst="rect">
            <a:avLst/>
          </a:prstGeom>
        </p:spPr>
      </p:pic>
      <p:cxnSp>
        <p:nvCxnSpPr>
          <p:cNvPr id="16" name="Straight Connector 15">
            <a:extLst>
              <a:ext uri="{FF2B5EF4-FFF2-40B4-BE49-F238E27FC236}">
                <a16:creationId xmlns:a16="http://schemas.microsoft.com/office/drawing/2014/main" id="{E9440743-4C31-F543-8034-BD8C897D5AD2}"/>
              </a:ext>
            </a:extLst>
          </p:cNvPr>
          <p:cNvCxnSpPr>
            <a:cxnSpLocks/>
          </p:cNvCxnSpPr>
          <p:nvPr userDrawn="1"/>
        </p:nvCxnSpPr>
        <p:spPr>
          <a:xfrm>
            <a:off x="0" y="813863"/>
            <a:ext cx="12192000" cy="0"/>
          </a:xfrm>
          <a:prstGeom prst="line">
            <a:avLst/>
          </a:prstGeom>
          <a:ln w="12700">
            <a:solidFill>
              <a:srgbClr val="22326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7147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182880" rIns="182880" bIns="182880"/>
          <a:lstStyle>
            <a:lvl1pPr>
              <a:defRPr cap="none" baseline="0"/>
            </a:lvl1pPr>
          </a:lstStyle>
          <a:p>
            <a:r>
              <a:rPr lang="en-US"/>
              <a:t>Click to edit Master title style</a:t>
            </a:r>
          </a:p>
        </p:txBody>
      </p:sp>
      <p:sp>
        <p:nvSpPr>
          <p:cNvPr id="8" name="Content Placeholder 7"/>
          <p:cNvSpPr>
            <a:spLocks noGrp="1"/>
          </p:cNvSpPr>
          <p:nvPr>
            <p:ph sz="quarter" idx="10"/>
          </p:nvPr>
        </p:nvSpPr>
        <p:spPr>
          <a:xfrm>
            <a:off x="627322" y="2105024"/>
            <a:ext cx="10972800" cy="4402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1179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1078464" cy="533400"/>
          </a:xfrm>
        </p:spPr>
        <p:txBody>
          <a:bodyPr/>
          <a:lstStyle>
            <a:lvl1pPr>
              <a:defRPr baseline="0">
                <a:solidFill>
                  <a:srgbClr val="5A5A5A"/>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711200" y="1219200"/>
            <a:ext cx="10871200" cy="4724400"/>
          </a:xfrm>
        </p:spPr>
        <p:txBody>
          <a:bodyPr/>
          <a:lstStyle>
            <a:lvl1pPr>
              <a:buFont typeface="Wingdings 2" pitchFamily="18" charset="2"/>
              <a:buChar char="¤"/>
              <a:defRPr/>
            </a:lvl1pPr>
            <a:lvl2pPr>
              <a:buFont typeface="Wingdings" pitchFamily="2" charset="2"/>
              <a:buChar char="£"/>
              <a:defRPr/>
            </a:lvl2pPr>
            <a:lvl4pPr>
              <a:buFont typeface="Wingdings 2" pitchFamily="18" charset="2"/>
              <a:buChar char=""/>
              <a:defRPr/>
            </a:lvl4pPr>
            <a:lvl5pP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smtClean="0"/>
            </a:lvl1pPr>
          </a:lstStyle>
          <a:p>
            <a:pPr>
              <a:defRPr/>
            </a:pPr>
            <a:fld id="{135A4CAB-C749-40CF-B00C-73310DB4A3F0}" type="datetimeFigureOut">
              <a:rPr lang="en-US" altLang="en-US"/>
              <a:pPr>
                <a:defRPr/>
              </a:pPr>
              <a:t>5/29/2024</a:t>
            </a:fld>
            <a:endParaRPr lang="en-US" altLang="en-US"/>
          </a:p>
        </p:txBody>
      </p:sp>
      <p:sp>
        <p:nvSpPr>
          <p:cNvPr id="5" name="Slide Number Placeholder 5"/>
          <p:cNvSpPr>
            <a:spLocks noGrp="1"/>
          </p:cNvSpPr>
          <p:nvPr>
            <p:ph type="sldNum" sz="quarter" idx="15"/>
          </p:nvPr>
        </p:nvSpPr>
        <p:spPr/>
        <p:txBody>
          <a:bodyPr/>
          <a:lstStyle>
            <a:lvl1pPr>
              <a:defRPr smtClean="0"/>
            </a:lvl1pPr>
          </a:lstStyle>
          <a:p>
            <a:pPr>
              <a:defRPr/>
            </a:pPr>
            <a:fld id="{AD711519-F99E-4C74-974C-4C83FD5DA254}" type="slidenum">
              <a:rPr lang="en-US" altLang="en-US"/>
              <a:pPr>
                <a:defRPr/>
              </a:pPr>
              <a:t>‹#›</a:t>
            </a:fld>
            <a:endParaRPr lang="en-US" altLang="en-US"/>
          </a:p>
        </p:txBody>
      </p:sp>
    </p:spTree>
    <p:extLst>
      <p:ext uri="{BB962C8B-B14F-4D97-AF65-F5344CB8AC3E}">
        <p14:creationId xmlns:p14="http://schemas.microsoft.com/office/powerpoint/2010/main" val="269782420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chor="b">
            <a:normAutofit/>
          </a:bodyPr>
          <a:lstStyle>
            <a:lvl1pPr>
              <a:defRPr sz="32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357795"/>
            <a:ext cx="10972800" cy="4291197"/>
          </a:xfrm>
        </p:spPr>
        <p:txBody>
          <a:bodyPr/>
          <a:lstStyle>
            <a:lvl1pPr marL="0" indent="0">
              <a:buFont typeface="Wingdings" panose="05000000000000000000" pitchFamily="2" charset="2"/>
              <a:buNone/>
              <a:defRPr b="0">
                <a:solidFill>
                  <a:schemeClr val="tx1"/>
                </a:solidFill>
              </a:defRPr>
            </a:lvl1pPr>
            <a:lvl2pPr marL="685783" indent="-228594">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828800" y="5803961"/>
            <a:ext cx="8534400" cy="858099"/>
          </a:xfrm>
        </p:spPr>
        <p:txBody>
          <a:bodyPr anchor="t">
            <a:normAutofit/>
          </a:bodyPr>
          <a:lstStyle>
            <a:lvl1pPr marL="0" indent="0" algn="l">
              <a:buFont typeface="Wingdings" panose="05000000000000000000" pitchFamily="2" charset="2"/>
              <a:buNone/>
              <a:defRPr sz="1333" b="0">
                <a:solidFill>
                  <a:schemeClr val="tx1"/>
                </a:solidFill>
              </a:defRPr>
            </a:lvl1pPr>
            <a:lvl2pPr marL="685783" indent="-228594" algn="l">
              <a:buClr>
                <a:srgbClr val="00788A"/>
              </a:buClr>
              <a:buFont typeface="Calibri" panose="020F0502020204030204" pitchFamily="34" charset="0"/>
              <a:buChar char="‒"/>
              <a:defRPr sz="1333"/>
            </a:lvl2pPr>
            <a:lvl3pPr algn="l">
              <a:buClr>
                <a:srgbClr val="C00000"/>
              </a:buClr>
              <a:defRPr sz="1333"/>
            </a:lvl3pPr>
            <a:lvl4pPr algn="l">
              <a:defRPr sz="1333"/>
            </a:lvl4pPr>
            <a:lvl5pPr algn="l">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11660936" y="6336268"/>
            <a:ext cx="434734" cy="338554"/>
          </a:xfrm>
          <a:prstGeom prst="rect">
            <a:avLst/>
          </a:prstGeom>
          <a:noFill/>
        </p:spPr>
        <p:txBody>
          <a:bodyPr wrap="none" rtlCol="0">
            <a:spAutoFit/>
          </a:bodyPr>
          <a:lstStyle/>
          <a:p>
            <a:fld id="{69FE1C53-EC00-467A-90D0-1E634E0048C1}" type="slidenum">
              <a:rPr lang="en-US" sz="1600" smtClean="0"/>
              <a:t>‹#›</a:t>
            </a:fld>
            <a:endParaRPr lang="en-US" sz="1600" dirty="0"/>
          </a:p>
        </p:txBody>
      </p:sp>
    </p:spTree>
    <p:extLst>
      <p:ext uri="{BB962C8B-B14F-4D97-AF65-F5344CB8AC3E}">
        <p14:creationId xmlns:p14="http://schemas.microsoft.com/office/powerpoint/2010/main" val="3287410064"/>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CE4D9D77-EED0-4ADA-BBE2-7BC7930703A9}" type="datetimeFigureOut">
              <a:rPr lang="en-US" smtClean="0">
                <a:solidFill>
                  <a:prstClr val="black">
                    <a:tint val="75000"/>
                  </a:prstClr>
                </a:solidFill>
              </a:rPr>
              <a:pPr/>
              <a:t>5/29/2024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5589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5/29/2024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043398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5/29/2024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66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ighlight Slide with backgrou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5C39EC6-A29B-1041-B26C-9FC50A5C9FBB}"/>
              </a:ext>
            </a:extLst>
          </p:cNvPr>
          <p:cNvSpPr>
            <a:spLocks noGrp="1"/>
          </p:cNvSpPr>
          <p:nvPr>
            <p:ph type="pic" sz="quarter" idx="10" hasCustomPrompt="1"/>
          </p:nvPr>
        </p:nvSpPr>
        <p:spPr>
          <a:xfrm>
            <a:off x="0" y="1"/>
            <a:ext cx="12192000" cy="6177516"/>
          </a:xfrm>
          <a:solidFill>
            <a:schemeClr val="tx1"/>
          </a:solidFill>
        </p:spPr>
        <p:txBody>
          <a:bodyPr/>
          <a:lstStyle>
            <a:lvl1pPr marL="0" indent="0">
              <a:buFontTx/>
              <a:buNone/>
              <a:defRPr>
                <a:solidFill>
                  <a:schemeClr val="bg1"/>
                </a:solidFill>
              </a:defRPr>
            </a:lvl1pPr>
          </a:lstStyle>
          <a:p>
            <a:r>
              <a:rPr lang="en-US" dirty="0"/>
              <a:t>To add background photo: Select this placeholder, then “Picture” in the Home &gt; Picture menu </a:t>
            </a:r>
          </a:p>
        </p:txBody>
      </p:sp>
      <p:sp>
        <p:nvSpPr>
          <p:cNvPr id="10" name="Text Placeholder 9">
            <a:extLst>
              <a:ext uri="{FF2B5EF4-FFF2-40B4-BE49-F238E27FC236}">
                <a16:creationId xmlns:a16="http://schemas.microsoft.com/office/drawing/2014/main" id="{BC17DC78-70BB-E04C-866D-31C44C231EE8}"/>
              </a:ext>
            </a:extLst>
          </p:cNvPr>
          <p:cNvSpPr>
            <a:spLocks noGrp="1"/>
          </p:cNvSpPr>
          <p:nvPr>
            <p:ph type="body" sz="quarter" idx="11"/>
          </p:nvPr>
        </p:nvSpPr>
        <p:spPr>
          <a:xfrm>
            <a:off x="1433623" y="1740282"/>
            <a:ext cx="9324754" cy="2544529"/>
          </a:xfrm>
          <a:blipFill>
            <a:blip r:embed="rId2"/>
            <a:stretch>
              <a:fillRect/>
            </a:stretch>
          </a:blipFill>
          <a:ln>
            <a:noFill/>
          </a:ln>
        </p:spPr>
        <p:txBody>
          <a:bodyPr lIns="548640" rIns="548640" anchor="ctr">
            <a:noAutofit/>
          </a:bodyPr>
          <a:lstStyle>
            <a:lvl1pPr marL="0" indent="0">
              <a:lnSpc>
                <a:spcPts val="4400"/>
              </a:lnSpc>
              <a:buFontTx/>
              <a:buNone/>
              <a:defRPr sz="4000" b="1">
                <a:solidFill>
                  <a:schemeClr val="bg1"/>
                </a:solidFill>
                <a:latin typeface="Merriweather" pitchFamily="2" charset="77"/>
              </a:defRPr>
            </a:lvl1pPr>
            <a:lvl2pPr marL="457200" indent="0">
              <a:buFontTx/>
              <a:buNone/>
              <a:defRPr sz="4000">
                <a:solidFill>
                  <a:schemeClr val="bg1"/>
                </a:solidFill>
                <a:latin typeface="Merriweather" pitchFamily="2" charset="77"/>
              </a:defRPr>
            </a:lvl2pPr>
            <a:lvl3pPr marL="914400" indent="0">
              <a:buFontTx/>
              <a:buNone/>
              <a:defRPr sz="4000">
                <a:solidFill>
                  <a:schemeClr val="bg1"/>
                </a:solidFill>
                <a:latin typeface="Merriweather" pitchFamily="2" charset="77"/>
              </a:defRPr>
            </a:lvl3pPr>
            <a:lvl4pPr marL="1371600" indent="0">
              <a:buFontTx/>
              <a:buNone/>
              <a:defRPr sz="4000">
                <a:solidFill>
                  <a:schemeClr val="bg1"/>
                </a:solidFill>
                <a:latin typeface="Merriweather" pitchFamily="2" charset="77"/>
              </a:defRPr>
            </a:lvl4pPr>
            <a:lvl5pPr marL="1828800" indent="0">
              <a:buFontTx/>
              <a:buNone/>
              <a:defRPr sz="4000">
                <a:solidFill>
                  <a:schemeClr val="bg1"/>
                </a:solidFill>
                <a:latin typeface="Merriweather" pitchFamily="2" charset="77"/>
              </a:defRPr>
            </a:lvl5pPr>
          </a:lstStyle>
          <a:p>
            <a:pPr lvl="0"/>
            <a:r>
              <a:rPr lang="en-US"/>
              <a:t>Click to edit Master text styles</a:t>
            </a:r>
          </a:p>
        </p:txBody>
      </p:sp>
      <p:sp>
        <p:nvSpPr>
          <p:cNvPr id="2" name="Footer Placeholder 1">
            <a:extLst>
              <a:ext uri="{FF2B5EF4-FFF2-40B4-BE49-F238E27FC236}">
                <a16:creationId xmlns:a16="http://schemas.microsoft.com/office/drawing/2014/main" id="{F165E13C-C174-704F-8F8D-2DA0C765D137}"/>
              </a:ext>
            </a:extLst>
          </p:cNvPr>
          <p:cNvSpPr>
            <a:spLocks noGrp="1"/>
          </p:cNvSpPr>
          <p:nvPr>
            <p:ph type="ftr" sz="quarter" idx="12"/>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40942334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4D9D77-EED0-4ADA-BBE2-7BC7930703A9}" type="datetimeFigureOut">
              <a:rPr lang="en-US" smtClean="0">
                <a:solidFill>
                  <a:prstClr val="black">
                    <a:tint val="75000"/>
                  </a:prstClr>
                </a:solidFill>
              </a:rPr>
              <a:pPr/>
              <a:t>5/29/2024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1382717"/>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4D9D77-EED0-4ADA-BBE2-7BC7930703A9}" type="datetimeFigureOut">
              <a:rPr lang="en-US" smtClean="0">
                <a:solidFill>
                  <a:prstClr val="black">
                    <a:tint val="75000"/>
                  </a:prstClr>
                </a:solidFill>
              </a:rPr>
              <a:pPr/>
              <a:t>5/29/2024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6663638"/>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CD7BCD-779E-4A6F-93C2-1BDAB69481F4}" type="datetimeFigureOut">
              <a:rPr lang="en-US" smtClean="0">
                <a:solidFill>
                  <a:prstClr val="black">
                    <a:tint val="75000"/>
                  </a:prstClr>
                </a:solidFill>
              </a:rPr>
              <a:pPr/>
              <a:t>5/29/2024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042832-E30F-49C8-BED1-494373CE90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6736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CD7BCD-779E-4A6F-93C2-1BDAB69481F4}" type="datetimeFigureOut">
              <a:rPr lang="en-US" smtClean="0">
                <a:solidFill>
                  <a:prstClr val="black">
                    <a:tint val="75000"/>
                  </a:prstClr>
                </a:solidFill>
              </a:rPr>
              <a:pPr/>
              <a:t>5/29/2024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042832-E30F-49C8-BED1-494373CE90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0091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02EE5-0195-4325-9CA1-F36753942AF4}" type="datetimeFigureOut">
              <a:rPr lang="en-US" smtClean="0">
                <a:solidFill>
                  <a:prstClr val="black">
                    <a:tint val="75000"/>
                  </a:prstClr>
                </a:solidFill>
              </a:rPr>
              <a:pPr/>
              <a:t>5/29/2024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1B46FDE-82AD-44A2-ADAE-4860342E77D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0184710"/>
      </p:ext>
    </p:extLst>
  </p:cSld>
  <p:clrMapOvr>
    <a:masterClrMapping/>
  </p:clrMapOvr>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4D9D77-EED0-4ADA-BBE2-7BC7930703A9}" type="datetimeFigureOut">
              <a:rPr lang="en-US" smtClean="0">
                <a:solidFill>
                  <a:prstClr val="black">
                    <a:tint val="75000"/>
                  </a:prstClr>
                </a:solidFill>
              </a:rPr>
              <a:pPr/>
              <a:t>5/29/2024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54800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5/29/2024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9962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4D9D77-EED0-4ADA-BBE2-7BC7930703A9}" type="datetimeFigureOut">
              <a:rPr lang="en-US" smtClean="0">
                <a:solidFill>
                  <a:prstClr val="black">
                    <a:tint val="75000"/>
                  </a:prstClr>
                </a:solidFill>
              </a:rPr>
              <a:pPr/>
              <a:t>5/29/2024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45660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70133"/>
            <a:ext cx="109728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609600" y="541713"/>
            <a:ext cx="7620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31200" y="2438404"/>
            <a:ext cx="32512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3556000" y="6356355"/>
            <a:ext cx="7518400" cy="365125"/>
          </a:xfrm>
        </p:spPr>
        <p:txBody>
          <a:bodyPr/>
          <a:lstStyle>
            <a:lvl1pPr>
              <a:defRPr sz="900"/>
            </a:lvl1pPr>
          </a:lstStyle>
          <a:p>
            <a:r>
              <a:rPr lang="en-US" dirty="0">
                <a:solidFill>
                  <a:prstClr val="black">
                    <a:tint val="75000"/>
                  </a:prstClr>
                </a:solidFill>
              </a:rPr>
              <a:t>Copyright © 2009 </a:t>
            </a:r>
            <a:r>
              <a:rPr lang="en-US" dirty="0" err="1">
                <a:solidFill>
                  <a:prstClr val="black">
                    <a:tint val="75000"/>
                  </a:prstClr>
                </a:solidFill>
              </a:rPr>
              <a:t>Wolters</a:t>
            </a:r>
            <a:r>
              <a:rPr lang="en-US" dirty="0">
                <a:solidFill>
                  <a:prstClr val="black">
                    <a:tint val="75000"/>
                  </a:prstClr>
                </a:solidFill>
              </a:rPr>
              <a:t> </a:t>
            </a:r>
            <a:r>
              <a:rPr lang="en-US" dirty="0" err="1">
                <a:solidFill>
                  <a:prstClr val="black">
                    <a:tint val="75000"/>
                  </a:prstClr>
                </a:solidFill>
              </a:rPr>
              <a:t>Kluwer</a:t>
            </a:r>
            <a:r>
              <a:rPr lang="en-US" dirty="0">
                <a:solidFill>
                  <a:prstClr val="black">
                    <a:tint val="75000"/>
                  </a:prstClr>
                </a:solidFill>
              </a:rPr>
              <a:t>. Published by Lippincott Williams &amp; Wilkins.</a:t>
            </a:r>
          </a:p>
        </p:txBody>
      </p:sp>
      <p:sp>
        <p:nvSpPr>
          <p:cNvPr id="7" name="Slide Number Placeholder 6"/>
          <p:cNvSpPr>
            <a:spLocks noGrp="1"/>
          </p:cNvSpPr>
          <p:nvPr>
            <p:ph type="sldNum" sz="quarter" idx="12"/>
          </p:nvPr>
        </p:nvSpPr>
        <p:spPr>
          <a:xfrm>
            <a:off x="11074400" y="6356355"/>
            <a:ext cx="508000" cy="365125"/>
          </a:xfrm>
        </p:spPr>
        <p:txBody>
          <a:bodyPr/>
          <a:lstStyle>
            <a:lvl1pPr>
              <a:defRPr sz="900"/>
            </a:lvl1pPr>
          </a:lstStyle>
          <a:p>
            <a:fld id="{27A13296-8103-46F4-BA41-F532E14F210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3"/>
          <p:cNvSpPr>
            <a:spLocks noGrp="1"/>
          </p:cNvSpPr>
          <p:nvPr>
            <p:ph type="body" sz="half" idx="13"/>
          </p:nvPr>
        </p:nvSpPr>
        <p:spPr>
          <a:xfrm>
            <a:off x="8331200" y="550652"/>
            <a:ext cx="32512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3" y="6324600"/>
            <a:ext cx="1663700" cy="304800"/>
          </a:xfrm>
          <a:prstGeom prst="rect">
            <a:avLst/>
          </a:prstGeom>
        </p:spPr>
      </p:pic>
    </p:spTree>
    <p:extLst>
      <p:ext uri="{BB962C8B-B14F-4D97-AF65-F5344CB8AC3E}">
        <p14:creationId xmlns:p14="http://schemas.microsoft.com/office/powerpoint/2010/main" val="271092060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Based on Mod 1">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517452" y="605111"/>
            <a:ext cx="7179733" cy="1117600"/>
          </a:xfrm>
          <a:prstGeom prst="rect">
            <a:avLst/>
          </a:prstGeom>
        </p:spPr>
        <p:txBody>
          <a:bodyPr lIns="0" tIns="0" rIns="0" bIns="0" anchor="b" anchorCtr="0"/>
          <a:lstStyle>
            <a:lvl1pPr>
              <a:defRPr sz="4800" b="1">
                <a:solidFill>
                  <a:schemeClr val="tx2">
                    <a:lumMod val="75000"/>
                  </a:schemeClr>
                </a:solidFill>
                <a:latin typeface="Cambria" panose="02040503050406030204" pitchFamily="18" charset="0"/>
                <a:ea typeface="Cambria" panose="02040503050406030204" pitchFamily="18" charset="0"/>
              </a:defRPr>
            </a:lvl1pPr>
          </a:lstStyle>
          <a:p>
            <a:pPr lvl="0"/>
            <a:r>
              <a:rPr lang="en-US" dirty="0"/>
              <a:t>Click to edit Master text styles</a:t>
            </a:r>
          </a:p>
        </p:txBody>
      </p:sp>
      <p:sp>
        <p:nvSpPr>
          <p:cNvPr id="5" name="Text Placeholder 10"/>
          <p:cNvSpPr>
            <a:spLocks noGrp="1"/>
          </p:cNvSpPr>
          <p:nvPr>
            <p:ph type="body" sz="quarter" idx="11" hasCustomPrompt="1"/>
          </p:nvPr>
        </p:nvSpPr>
        <p:spPr>
          <a:xfrm>
            <a:off x="517451" y="2006600"/>
            <a:ext cx="11166549" cy="4064000"/>
          </a:xfrm>
          <a:prstGeom prst="rect">
            <a:avLst/>
          </a:prstGeom>
        </p:spPr>
        <p:txBody>
          <a:bodyPr lIns="0" tIns="0" rIns="0" bIns="0"/>
          <a:lstStyle>
            <a:lvl1pPr>
              <a:defRPr sz="3200" b="0" baseline="0">
                <a:solidFill>
                  <a:schemeClr val="tx1"/>
                </a:solidFill>
                <a:latin typeface="Cambria" panose="02040503050406030204" pitchFamily="18" charset="0"/>
                <a:ea typeface="Cambria" panose="02040503050406030204" pitchFamily="18" charset="0"/>
              </a:defRPr>
            </a:lvl1pPr>
            <a:lvl2pPr marL="800080" indent="-342891">
              <a:buClr>
                <a:srgbClr val="0068A9"/>
              </a:buClr>
              <a:buFont typeface="Arial" pitchFamily="34" charset="0"/>
              <a:buChar char="•"/>
              <a:defRPr sz="3200" baseline="0">
                <a:solidFill>
                  <a:schemeClr val="tx1"/>
                </a:solidFill>
                <a:latin typeface="Cambria" panose="02040503050406030204" pitchFamily="18" charset="0"/>
                <a:ea typeface="Cambria" panose="02040503050406030204" pitchFamily="18" charset="0"/>
              </a:defRPr>
            </a:lvl2pPr>
            <a:lvl3pPr marL="1142971" indent="-228594">
              <a:buClr>
                <a:srgbClr val="0068A9"/>
              </a:buClr>
              <a:buFont typeface="Calibri" pitchFamily="34" charset="0"/>
              <a:buChar char="⁻"/>
              <a:defRPr sz="3200">
                <a:solidFill>
                  <a:schemeClr val="tx1"/>
                </a:solidFill>
                <a:latin typeface="Cambria" panose="02040503050406030204" pitchFamily="18" charset="0"/>
                <a:ea typeface="Cambria" panose="02040503050406030204" pitchFamily="18" charset="0"/>
              </a:defRPr>
            </a:lvl3pPr>
            <a:lvl4pPr>
              <a:defRPr sz="2200">
                <a:solidFill>
                  <a:schemeClr val="tx1"/>
                </a:solidFill>
              </a:defRPr>
            </a:lvl4pPr>
            <a:lvl5pPr>
              <a:defRPr sz="2400"/>
            </a:lvl5pPr>
          </a:lstStyle>
          <a:p>
            <a:pPr lvl="0"/>
            <a:r>
              <a:rPr lang="en-US" dirty="0"/>
              <a:t>Body text looks like this.</a:t>
            </a:r>
          </a:p>
          <a:p>
            <a:pPr lvl="1"/>
            <a:r>
              <a:rPr lang="en-US" dirty="0"/>
              <a:t>First level bullets look like this</a:t>
            </a:r>
          </a:p>
          <a:p>
            <a:pPr lvl="2"/>
            <a:r>
              <a:rPr lang="en-US" dirty="0"/>
              <a:t>Second level bullets like this</a:t>
            </a:r>
          </a:p>
        </p:txBody>
      </p:sp>
    </p:spTree>
    <p:extLst>
      <p:ext uri="{BB962C8B-B14F-4D97-AF65-F5344CB8AC3E}">
        <p14:creationId xmlns:p14="http://schemas.microsoft.com/office/powerpoint/2010/main" val="298737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4"/>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528887" y="541868"/>
            <a:ext cx="7134224" cy="5635096"/>
          </a:xfrm>
        </p:spPr>
        <p:txBody>
          <a:bodyPr anchor="ctr">
            <a:noAutofit/>
          </a:bodyPr>
          <a:lstStyle>
            <a:lvl1pPr algn="ctr">
              <a:lnSpc>
                <a:spcPts val="4060"/>
              </a:lnSpc>
              <a:defRPr sz="4000" b="1">
                <a:solidFill>
                  <a:schemeClr val="bg1"/>
                </a:solidFill>
              </a:defRPr>
            </a:lvl1pPr>
          </a:lstStyle>
          <a:p>
            <a:r>
              <a:rPr lang="en-US" dirty="0">
                <a:effectLst/>
              </a:rPr>
              <a:t>Questions?</a:t>
            </a:r>
            <a:endParaRPr lang="en-US" dirty="0"/>
          </a:p>
        </p:txBody>
      </p:sp>
      <p:pic>
        <p:nvPicPr>
          <p:cNvPr id="4" name="Graphic 3">
            <a:extLst>
              <a:ext uri="{FF2B5EF4-FFF2-40B4-BE49-F238E27FC236}">
                <a16:creationId xmlns:a16="http://schemas.microsoft.com/office/drawing/2014/main" id="{EB5A399F-A2BD-1547-AB83-F0DDA567C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8958" y="1968764"/>
            <a:ext cx="1154083" cy="842169"/>
          </a:xfrm>
          <a:prstGeom prst="rect">
            <a:avLst/>
          </a:prstGeom>
        </p:spPr>
      </p:pic>
      <p:sp>
        <p:nvSpPr>
          <p:cNvPr id="3" name="Footer Placeholder 2">
            <a:extLst>
              <a:ext uri="{FF2B5EF4-FFF2-40B4-BE49-F238E27FC236}">
                <a16:creationId xmlns:a16="http://schemas.microsoft.com/office/drawing/2014/main" id="{17D5490D-3039-2F4D-B9A4-F29582FC6579}"/>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2887263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3" y="366186"/>
            <a:ext cx="10515600" cy="1325033"/>
          </a:xfrm>
          <a:prstGeom prst="rect">
            <a:avLst/>
          </a:prstGeom>
        </p:spPr>
        <p:txBody>
          <a:bodyPr/>
          <a:lstStyle/>
          <a:p>
            <a:r>
              <a:rPr lang="en-US"/>
              <a:t>Click to edit Master title style</a:t>
            </a:r>
          </a:p>
        </p:txBody>
      </p:sp>
      <p:sp>
        <p:nvSpPr>
          <p:cNvPr id="4" name="Content Placeholder 3"/>
          <p:cNvSpPr>
            <a:spLocks noGrp="1"/>
          </p:cNvSpPr>
          <p:nvPr>
            <p:ph sz="quarter" idx="10"/>
          </p:nvPr>
        </p:nvSpPr>
        <p:spPr>
          <a:xfrm>
            <a:off x="1490133" y="1905000"/>
            <a:ext cx="9753600" cy="4064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1"/>
          </p:nvPr>
        </p:nvSpPr>
        <p:spPr>
          <a:xfrm>
            <a:off x="1490133" y="2514600"/>
            <a:ext cx="9482667" cy="36576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820930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4314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 name="Text Placeholder 8"/>
          <p:cNvSpPr>
            <a:spLocks noGrp="1"/>
          </p:cNvSpPr>
          <p:nvPr>
            <p:ph type="body" sz="quarter" idx="10"/>
          </p:nvPr>
        </p:nvSpPr>
        <p:spPr>
          <a:xfrm>
            <a:off x="456759" y="914400"/>
            <a:ext cx="7179733" cy="1117600"/>
          </a:xfrm>
          <a:prstGeom prst="rect">
            <a:avLst/>
          </a:prstGeom>
        </p:spPr>
        <p:txBody>
          <a:bodyPr lIns="0" tIns="0" rIns="0" bIns="0" anchor="b" anchorCtr="0"/>
          <a:lstStyle>
            <a:lvl1pPr>
              <a:defRPr sz="4800" b="1">
                <a:solidFill>
                  <a:schemeClr val="tx2">
                    <a:lumMod val="75000"/>
                  </a:schemeClr>
                </a:solidFill>
                <a:latin typeface="+mj-lt"/>
              </a:defRPr>
            </a:lvl1pPr>
          </a:lstStyle>
          <a:p>
            <a:pPr lvl="0"/>
            <a:r>
              <a:rPr lang="en-US" dirty="0"/>
              <a:t>Click to edit Master text styles</a:t>
            </a:r>
          </a:p>
        </p:txBody>
      </p:sp>
      <p:sp>
        <p:nvSpPr>
          <p:cNvPr id="5" name="Text Placeholder 10"/>
          <p:cNvSpPr>
            <a:spLocks noGrp="1"/>
          </p:cNvSpPr>
          <p:nvPr>
            <p:ph type="body" sz="quarter" idx="11" hasCustomPrompt="1"/>
          </p:nvPr>
        </p:nvSpPr>
        <p:spPr>
          <a:xfrm>
            <a:off x="406400" y="2362200"/>
            <a:ext cx="11277600" cy="3708400"/>
          </a:xfrm>
          <a:prstGeom prst="rect">
            <a:avLst/>
          </a:prstGeom>
        </p:spPr>
        <p:txBody>
          <a:bodyPr lIns="0" tIns="0" rIns="0" bIns="0"/>
          <a:lstStyle>
            <a:lvl1pPr>
              <a:defRPr sz="2800" b="0" baseline="0">
                <a:solidFill>
                  <a:schemeClr val="tx1"/>
                </a:solidFill>
              </a:defRPr>
            </a:lvl1pPr>
            <a:lvl2pPr marL="800060" indent="-342882">
              <a:buClr>
                <a:srgbClr val="0068A9"/>
              </a:buClr>
              <a:buFont typeface="Arial" pitchFamily="34" charset="0"/>
              <a:buChar char="•"/>
              <a:defRPr sz="2800" baseline="0">
                <a:solidFill>
                  <a:schemeClr val="tx1"/>
                </a:solidFill>
              </a:defRPr>
            </a:lvl2pPr>
            <a:lvl3pPr marL="1142942" indent="-228589">
              <a:buClr>
                <a:srgbClr val="0068A9"/>
              </a:buClr>
              <a:buFont typeface="Calibri" pitchFamily="34" charset="0"/>
              <a:buChar char="⁻"/>
              <a:defRPr sz="2800">
                <a:solidFill>
                  <a:schemeClr val="tx1"/>
                </a:solidFill>
              </a:defRPr>
            </a:lvl3pPr>
            <a:lvl4pPr>
              <a:defRPr sz="2200">
                <a:solidFill>
                  <a:schemeClr val="tx1"/>
                </a:solidFill>
              </a:defRPr>
            </a:lvl4pPr>
            <a:lvl5pPr>
              <a:defRPr sz="2400"/>
            </a:lvl5pPr>
          </a:lstStyle>
          <a:p>
            <a:pPr lvl="0"/>
            <a:r>
              <a:rPr lang="en-US" dirty="0"/>
              <a:t>Body text looks like this.</a:t>
            </a:r>
          </a:p>
          <a:p>
            <a:pPr lvl="1"/>
            <a:r>
              <a:rPr lang="en-US" dirty="0"/>
              <a:t>First level bullets look like this</a:t>
            </a:r>
          </a:p>
          <a:p>
            <a:pPr lvl="2"/>
            <a:r>
              <a:rPr lang="en-US" dirty="0"/>
              <a:t>Second level bullets like this</a:t>
            </a:r>
          </a:p>
        </p:txBody>
      </p:sp>
    </p:spTree>
    <p:extLst>
      <p:ext uri="{BB962C8B-B14F-4D97-AF65-F5344CB8AC3E}">
        <p14:creationId xmlns:p14="http://schemas.microsoft.com/office/powerpoint/2010/main" val="27324662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Headline with 3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0176" y="1409487"/>
            <a:ext cx="10515601" cy="3900876"/>
          </a:xfrm>
        </p:spPr>
        <p:txBody>
          <a:bodyPr numCol="3" spcCol="365760">
            <a:spAutoFit/>
          </a:bodyPr>
          <a:lstStyle>
            <a:lvl1pPr marL="0" marR="0" indent="0" algn="l" defTabSz="812790" rtl="0" eaLnBrk="1" fontAlgn="auto" latinLnBrk="0" hangingPunct="1">
              <a:lnSpc>
                <a:spcPct val="107000"/>
              </a:lnSpc>
              <a:spcBef>
                <a:spcPts val="0"/>
              </a:spcBef>
              <a:spcAft>
                <a:spcPts val="800"/>
              </a:spcAft>
              <a:buClr>
                <a:schemeClr val="accent2"/>
              </a:buClr>
              <a:buSzPct val="130000"/>
              <a:buFont typeface="Wingdings" panose="05000000000000000000" pitchFamily="2" charset="2"/>
              <a:buNone/>
              <a:tabLst/>
              <a:defRPr lang="en-US" sz="1600" smtClean="0">
                <a:effectLst/>
              </a:defRPr>
            </a:lvl1pPr>
          </a:lstStyle>
          <a:p>
            <a:pPr marL="0" marR="0">
              <a:lnSpc>
                <a:spcPct val="107000"/>
              </a:lnSpc>
              <a:spcBef>
                <a:spcPts val="0"/>
              </a:spcBef>
              <a:spcAft>
                <a:spcPts val="800"/>
              </a:spcAft>
            </a:pPr>
            <a:r>
              <a:rPr lang="en-US" sz="1779" dirty="0">
                <a:effectLst/>
                <a:latin typeface="Karla" pitchFamily="2" charset="0"/>
                <a:ea typeface="Calibri" panose="020F0502020204030204" pitchFamily="34" charset="0"/>
                <a:cs typeface="Times New Roman" panose="02020603050405020304" pitchFamily="18" charset="0"/>
              </a:rPr>
              <a:t>Lorem ipsum dolor sit </a:t>
            </a:r>
            <a:r>
              <a:rPr lang="en-US" sz="1779" dirty="0" err="1">
                <a:effectLst/>
                <a:latin typeface="Karla" pitchFamily="2" charset="0"/>
                <a:ea typeface="Calibri" panose="020F0502020204030204" pitchFamily="34" charset="0"/>
                <a:cs typeface="Times New Roman" panose="02020603050405020304" pitchFamily="18" charset="0"/>
              </a:rPr>
              <a:t>amet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consectetur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adipiscing</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sed</a:t>
            </a:r>
            <a:r>
              <a:rPr lang="en-US" sz="1779" dirty="0">
                <a:effectLst/>
                <a:latin typeface="Karla" pitchFamily="2" charset="0"/>
                <a:ea typeface="Calibri" panose="020F0502020204030204" pitchFamily="34" charset="0"/>
                <a:cs typeface="Times New Roman" panose="02020603050405020304" pitchFamily="18" charset="0"/>
              </a:rPr>
              <a:t> do </a:t>
            </a:r>
            <a:r>
              <a:rPr lang="en-US" sz="1779" dirty="0" err="1">
                <a:effectLst/>
                <a:latin typeface="Karla" pitchFamily="2" charset="0"/>
                <a:ea typeface="Calibri" panose="020F0502020204030204" pitchFamily="34" charset="0"/>
                <a:cs typeface="Times New Roman" panose="02020603050405020304" pitchFamily="18" charset="0"/>
              </a:rPr>
              <a:t>eiusmod</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tempor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incididunt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ut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labore</a:t>
            </a:r>
            <a:r>
              <a:rPr lang="en-US" sz="1779" dirty="0">
                <a:effectLst/>
                <a:latin typeface="Karla" pitchFamily="2" charset="0"/>
                <a:ea typeface="Calibri" panose="020F0502020204030204" pitchFamily="34" charset="0"/>
                <a:cs typeface="Times New Roman" panose="02020603050405020304" pitchFamily="18" charset="0"/>
              </a:rPr>
              <a:t> et </a:t>
            </a:r>
            <a:r>
              <a:rPr lang="en-US" sz="1779" dirty="0" err="1">
                <a:effectLst/>
                <a:latin typeface="Karla" pitchFamily="2" charset="0"/>
                <a:ea typeface="Calibri" panose="020F0502020204030204" pitchFamily="34" charset="0"/>
                <a:cs typeface="Times New Roman" panose="02020603050405020304" pitchFamily="18" charset="0"/>
              </a:rPr>
              <a:t>dolore</a:t>
            </a:r>
            <a:r>
              <a:rPr lang="en-US" sz="1779" dirty="0">
                <a:effectLst/>
                <a:latin typeface="Karla" pitchFamily="2" charset="0"/>
                <a:ea typeface="Calibri" panose="020F0502020204030204" pitchFamily="34" charset="0"/>
                <a:cs typeface="Times New Roman" panose="02020603050405020304" pitchFamily="18" charset="0"/>
              </a:rPr>
              <a:t> magna </a:t>
            </a:r>
            <a:r>
              <a:rPr lang="en-US" sz="1779" dirty="0" err="1">
                <a:effectLst/>
                <a:latin typeface="Karla" pitchFamily="2" charset="0"/>
                <a:ea typeface="Calibri" panose="020F0502020204030204" pitchFamily="34" charset="0"/>
                <a:cs typeface="Times New Roman" panose="02020603050405020304" pitchFamily="18" charset="0"/>
              </a:rPr>
              <a:t>aliqua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Ut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enim</a:t>
            </a:r>
            <a:r>
              <a:rPr lang="en-US" sz="1779" dirty="0">
                <a:effectLst/>
                <a:latin typeface="Karla" pitchFamily="2" charset="0"/>
                <a:ea typeface="Calibri" panose="020F0502020204030204" pitchFamily="34" charset="0"/>
                <a:cs typeface="Times New Roman" panose="02020603050405020304" pitchFamily="18" charset="0"/>
              </a:rPr>
              <a:t> ad minim </a:t>
            </a:r>
            <a:r>
              <a:rPr lang="en-US" sz="1779" dirty="0" err="1">
                <a:effectLst/>
                <a:latin typeface="Karla" pitchFamily="2" charset="0"/>
                <a:ea typeface="Calibri" panose="020F0502020204030204" pitchFamily="34" charset="0"/>
                <a:cs typeface="Times New Roman" panose="02020603050405020304" pitchFamily="18" charset="0"/>
              </a:rPr>
              <a:t>veniam</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quis</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nostrud</a:t>
            </a:r>
            <a:r>
              <a:rPr lang="en-US" sz="1779" dirty="0">
                <a:effectLst/>
                <a:latin typeface="Karla" pitchFamily="2" charset="0"/>
                <a:ea typeface="Calibri" panose="020F0502020204030204" pitchFamily="34" charset="0"/>
                <a:cs typeface="Times New Roman" panose="02020603050405020304" pitchFamily="18" charset="0"/>
              </a:rPr>
              <a:t> exercitation </a:t>
            </a:r>
            <a:r>
              <a:rPr lang="en-US" sz="1779" dirty="0" err="1">
                <a:effectLst/>
                <a:latin typeface="Karla" pitchFamily="2" charset="0"/>
                <a:ea typeface="Calibri" panose="020F0502020204030204" pitchFamily="34" charset="0"/>
                <a:cs typeface="Times New Roman" panose="02020603050405020304" pitchFamily="18" charset="0"/>
              </a:rPr>
              <a:t>ullamco</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laboris</a:t>
            </a:r>
            <a:r>
              <a:rPr lang="en-US" sz="1779" dirty="0">
                <a:effectLst/>
                <a:latin typeface="Karla" pitchFamily="2" charset="0"/>
                <a:ea typeface="Calibri" panose="020F0502020204030204" pitchFamily="34" charset="0"/>
                <a:cs typeface="Times New Roman" panose="02020603050405020304" pitchFamily="18" charset="0"/>
              </a:rPr>
              <a:t> nisi </a:t>
            </a:r>
            <a:r>
              <a:rPr lang="en-US" sz="1779" dirty="0" err="1">
                <a:effectLst/>
                <a:latin typeface="Karla" pitchFamily="2" charset="0"/>
                <a:ea typeface="Calibri" panose="020F0502020204030204" pitchFamily="34" charset="0"/>
                <a:cs typeface="Times New Roman" panose="02020603050405020304" pitchFamily="18" charset="0"/>
              </a:rPr>
              <a:t>ut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aliquip</a:t>
            </a:r>
            <a:r>
              <a:rPr lang="en-US" sz="1779" dirty="0">
                <a:effectLst/>
                <a:latin typeface="Karla" pitchFamily="2" charset="0"/>
                <a:ea typeface="Calibri" panose="020F0502020204030204" pitchFamily="34" charset="0"/>
                <a:cs typeface="Times New Roman" panose="02020603050405020304" pitchFamily="18" charset="0"/>
              </a:rPr>
              <a:t> ex </a:t>
            </a:r>
            <a:r>
              <a:rPr lang="en-US" sz="1779" dirty="0" err="1">
                <a:effectLst/>
                <a:latin typeface="Karla" pitchFamily="2" charset="0"/>
                <a:ea typeface="Calibri" panose="020F0502020204030204" pitchFamily="34" charset="0"/>
                <a:cs typeface="Times New Roman" panose="02020603050405020304" pitchFamily="18" charset="0"/>
              </a:rPr>
              <a:t>ea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commodo</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consequat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Duis</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aute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irure</a:t>
            </a:r>
            <a:r>
              <a:rPr lang="en-US" sz="1779" dirty="0">
                <a:effectLst/>
                <a:latin typeface="Karla" pitchFamily="2" charset="0"/>
                <a:ea typeface="Calibri" panose="020F0502020204030204" pitchFamily="34" charset="0"/>
                <a:cs typeface="Times New Roman" panose="02020603050405020304" pitchFamily="18" charset="0"/>
              </a:rPr>
              <a:t> dolor in </a:t>
            </a:r>
            <a:r>
              <a:rPr lang="en-US" sz="1779" dirty="0" err="1">
                <a:effectLst/>
                <a:latin typeface="Karla" pitchFamily="2" charset="0"/>
                <a:ea typeface="Calibri" panose="020F0502020204030204" pitchFamily="34" charset="0"/>
                <a:cs typeface="Times New Roman" panose="02020603050405020304" pitchFamily="18" charset="0"/>
              </a:rPr>
              <a:t>reprehenderit</a:t>
            </a:r>
            <a:r>
              <a:rPr lang="en-US" sz="1779" dirty="0">
                <a:effectLst/>
                <a:latin typeface="Karla" pitchFamily="2" charset="0"/>
                <a:ea typeface="Calibri" panose="020F0502020204030204" pitchFamily="34" charset="0"/>
                <a:cs typeface="Times New Roman" panose="02020603050405020304" pitchFamily="18" charset="0"/>
              </a:rPr>
              <a:t> in </a:t>
            </a:r>
            <a:r>
              <a:rPr lang="en-US" sz="1779" dirty="0" err="1">
                <a:effectLst/>
                <a:latin typeface="Karla" pitchFamily="2" charset="0"/>
                <a:ea typeface="Calibri" panose="020F0502020204030204" pitchFamily="34" charset="0"/>
                <a:cs typeface="Times New Roman" panose="02020603050405020304" pitchFamily="18" charset="0"/>
              </a:rPr>
              <a:t>voluptate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velit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esse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cillum</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dolore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eu</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fugiat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nulla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pariatur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Excepteur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sint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occaecat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cupidatat</a:t>
            </a:r>
            <a:r>
              <a:rPr lang="en-US" sz="1779" dirty="0">
                <a:effectLst/>
                <a:latin typeface="Karla" pitchFamily="2" charset="0"/>
                <a:ea typeface="Calibri" panose="020F0502020204030204" pitchFamily="34" charset="0"/>
                <a:cs typeface="Times New Roman" panose="02020603050405020304" pitchFamily="18" charset="0"/>
              </a:rPr>
              <a:t> non </a:t>
            </a:r>
            <a:r>
              <a:rPr lang="en-US" sz="1779" dirty="0" err="1">
                <a:effectLst/>
                <a:latin typeface="Karla" pitchFamily="2" charset="0"/>
                <a:ea typeface="Calibri" panose="020F0502020204030204" pitchFamily="34" charset="0"/>
                <a:cs typeface="Times New Roman" panose="02020603050405020304" pitchFamily="18" charset="0"/>
              </a:rPr>
              <a:t>proident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sunt</a:t>
            </a:r>
            <a:r>
              <a:rPr lang="en-US" sz="1779" dirty="0">
                <a:effectLst/>
                <a:latin typeface="Karla" pitchFamily="2" charset="0"/>
                <a:ea typeface="Calibri" panose="020F0502020204030204" pitchFamily="34" charset="0"/>
                <a:cs typeface="Times New Roman" panose="02020603050405020304" pitchFamily="18" charset="0"/>
              </a:rPr>
              <a:t> in culpa qui </a:t>
            </a:r>
            <a:r>
              <a:rPr lang="en-US" sz="1779" dirty="0" err="1">
                <a:effectLst/>
                <a:latin typeface="Karla" pitchFamily="2" charset="0"/>
                <a:ea typeface="Calibri" panose="020F0502020204030204" pitchFamily="34" charset="0"/>
                <a:cs typeface="Times New Roman" panose="02020603050405020304" pitchFamily="18" charset="0"/>
              </a:rPr>
              <a:t>officia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deserunt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mollit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anim</a:t>
            </a:r>
            <a:r>
              <a:rPr lang="en-US" sz="1779" dirty="0">
                <a:effectLst/>
                <a:latin typeface="Karla" pitchFamily="2" charset="0"/>
                <a:ea typeface="Calibri" panose="020F0502020204030204" pitchFamily="34" charset="0"/>
                <a:cs typeface="Times New Roman" panose="02020603050405020304" pitchFamily="18" charset="0"/>
              </a:rPr>
              <a:t> id </a:t>
            </a:r>
            <a:r>
              <a:rPr lang="en-US" sz="1779" dirty="0" err="1">
                <a:effectLst/>
                <a:latin typeface="Karla" pitchFamily="2" charset="0"/>
                <a:ea typeface="Calibri" panose="020F0502020204030204" pitchFamily="34" charset="0"/>
                <a:cs typeface="Times New Roman" panose="02020603050405020304" pitchFamily="18" charset="0"/>
              </a:rPr>
              <a:t>est</a:t>
            </a:r>
            <a:r>
              <a:rPr lang="en-US" sz="1779" dirty="0">
                <a:effectLst/>
                <a:latin typeface="Karla" pitchFamily="2" charset="0"/>
                <a:ea typeface="Calibri" panose="020F0502020204030204" pitchFamily="34" charset="0"/>
                <a:cs typeface="Times New Roman" panose="02020603050405020304" pitchFamily="18" charset="0"/>
              </a:rPr>
              <a:t>  in </a:t>
            </a:r>
            <a:r>
              <a:rPr lang="en-US" sz="1779" dirty="0" err="1">
                <a:effectLst/>
                <a:latin typeface="Karla" pitchFamily="2" charset="0"/>
                <a:ea typeface="Calibri" panose="020F0502020204030204" pitchFamily="34" charset="0"/>
                <a:cs typeface="Times New Roman" panose="02020603050405020304" pitchFamily="18" charset="0"/>
              </a:rPr>
              <a:t>voluptate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velit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esse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cillum</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dolore</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eu</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fugiat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nulla</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pariatur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Excepteur</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sint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occaecat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cupidatat</a:t>
            </a:r>
            <a:r>
              <a:rPr lang="en-US" sz="1779" dirty="0">
                <a:effectLst/>
                <a:latin typeface="Karla" pitchFamily="2" charset="0"/>
                <a:ea typeface="Calibri" panose="020F0502020204030204" pitchFamily="34" charset="0"/>
                <a:cs typeface="Times New Roman" panose="02020603050405020304" pitchFamily="18" charset="0"/>
              </a:rPr>
              <a:t> non </a:t>
            </a:r>
            <a:r>
              <a:rPr lang="en-US" sz="1779" dirty="0" err="1">
                <a:effectLst/>
                <a:latin typeface="Karla" pitchFamily="2" charset="0"/>
                <a:ea typeface="Calibri" panose="020F0502020204030204" pitchFamily="34" charset="0"/>
                <a:cs typeface="Times New Roman" panose="02020603050405020304" pitchFamily="18" charset="0"/>
              </a:rPr>
              <a:t>proident</a:t>
            </a:r>
            <a:r>
              <a:rPr lang="en-US" sz="1779" dirty="0">
                <a:effectLst/>
                <a:latin typeface="Karla" pitchFamily="2" charset="0"/>
                <a:ea typeface="Calibri" panose="020F0502020204030204" pitchFamily="34" charset="0"/>
                <a:cs typeface="Times New Roman" panose="02020603050405020304" pitchFamily="18" charset="0"/>
              </a:rPr>
              <a:t>, </a:t>
            </a:r>
            <a:r>
              <a:rPr lang="en-US" sz="1779" dirty="0" err="1">
                <a:effectLst/>
                <a:latin typeface="Karla" pitchFamily="2" charset="0"/>
                <a:ea typeface="Calibri" panose="020F0502020204030204" pitchFamily="34" charset="0"/>
                <a:cs typeface="Times New Roman" panose="02020603050405020304" pitchFamily="18" charset="0"/>
              </a:rPr>
              <a:t>sunt</a:t>
            </a:r>
            <a:r>
              <a:rPr lang="en-US" sz="1779" dirty="0">
                <a:effectLst/>
                <a:latin typeface="Karla" pitchFamily="2" charset="0"/>
                <a:ea typeface="Calibri" panose="020F0502020204030204" pitchFamily="34" charset="0"/>
                <a:cs typeface="Times New Roman" panose="02020603050405020304" pitchFamily="18" charset="0"/>
              </a:rPr>
              <a:t> in.</a:t>
            </a:r>
            <a:endParaRPr lang="en-US" dirty="0"/>
          </a:p>
        </p:txBody>
      </p:sp>
      <p:sp>
        <p:nvSpPr>
          <p:cNvPr id="7" name="Slide Number Placeholder 6"/>
          <p:cNvSpPr>
            <a:spLocks noGrp="1"/>
          </p:cNvSpPr>
          <p:nvPr>
            <p:ph type="sldNum" sz="quarter" idx="12"/>
          </p:nvPr>
        </p:nvSpPr>
        <p:spPr/>
        <p:txBody>
          <a:bodyPr/>
          <a:lstStyle/>
          <a:p>
            <a:fld id="{C58CF7AB-755B-B340-81E2-BC75821D3336}" type="slidenum">
              <a:rPr lang="en-US" smtClean="0">
                <a:solidFill>
                  <a:srgbClr val="616365"/>
                </a:solidFill>
              </a:rPr>
              <a:pPr/>
              <a:t>‹#›</a:t>
            </a:fld>
            <a:endParaRPr lang="en-US" dirty="0">
              <a:solidFill>
                <a:srgbClr val="616365"/>
              </a:solidFill>
            </a:endParaRPr>
          </a:p>
        </p:txBody>
      </p:sp>
      <p:sp>
        <p:nvSpPr>
          <p:cNvPr id="8" name="Title 1"/>
          <p:cNvSpPr>
            <a:spLocks noGrp="1"/>
          </p:cNvSpPr>
          <p:nvPr>
            <p:ph type="title" hasCustomPrompt="1"/>
          </p:nvPr>
        </p:nvSpPr>
        <p:spPr>
          <a:xfrm>
            <a:off x="1000271" y="663129"/>
            <a:ext cx="6132964" cy="646331"/>
          </a:xfrm>
        </p:spPr>
        <p:txBody>
          <a:bodyPr>
            <a:spAutoFit/>
          </a:bodyPr>
          <a:lstStyle>
            <a:lvl1pPr>
              <a:defRPr>
                <a:solidFill>
                  <a:schemeClr val="accent2"/>
                </a:solidFill>
              </a:defRPr>
            </a:lvl1pPr>
          </a:lstStyle>
          <a:p>
            <a:r>
              <a:rPr lang="en-US" dirty="0"/>
              <a:t>Headline copy goes here.</a:t>
            </a:r>
          </a:p>
        </p:txBody>
      </p:sp>
    </p:spTree>
    <p:extLst>
      <p:ext uri="{BB962C8B-B14F-4D97-AF65-F5344CB8AC3E}">
        <p14:creationId xmlns:p14="http://schemas.microsoft.com/office/powerpoint/2010/main" val="2773925610"/>
      </p:ext>
    </p:extLst>
  </p:cSld>
  <p:clrMapOvr>
    <a:masterClrMapping/>
  </p:clrMapOvr>
  <p:extLst>
    <p:ext uri="{DCECCB84-F9BA-43D5-87BE-67443E8EF086}">
      <p15:sldGuideLst xmlns:p15="http://schemas.microsoft.com/office/powerpoint/2012/main">
        <p15:guide id="1" orient="horz" pos="528">
          <p15:clr>
            <a:srgbClr val="FBAE40"/>
          </p15:clr>
        </p15:guide>
        <p15:guide id="2" pos="828">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7" name="Text Placeholder 10"/>
          <p:cNvSpPr>
            <a:spLocks noGrp="1"/>
          </p:cNvSpPr>
          <p:nvPr>
            <p:ph type="body" sz="quarter" idx="11"/>
          </p:nvPr>
        </p:nvSpPr>
        <p:spPr>
          <a:xfrm>
            <a:off x="1161146" y="1701802"/>
            <a:ext cx="10522857" cy="4368800"/>
          </a:xfrm>
          <a:prstGeom prst="rect">
            <a:avLst/>
          </a:prstGeom>
        </p:spPr>
        <p:txBody>
          <a:bodyPr lIns="0" tIns="0" rIns="0" bIns="0"/>
          <a:lstStyle>
            <a:lvl1pPr>
              <a:defRPr sz="2600"/>
            </a:lvl1pPr>
            <a:lvl2pPr>
              <a:buClr>
                <a:srgbClr val="0068A9"/>
              </a:buClr>
              <a:defRPr sz="2600">
                <a:solidFill>
                  <a:schemeClr val="tx1"/>
                </a:solidFill>
              </a:defRPr>
            </a:lvl2pPr>
            <a:lvl3pPr>
              <a:defRPr sz="2600"/>
            </a:lvl3pPr>
            <a:lvl4pPr>
              <a:defRPr sz="2600"/>
            </a:lvl4pPr>
            <a:lvl5pPr>
              <a:defRPr sz="2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p:cNvSpPr>
            <a:spLocks noGrp="1"/>
          </p:cNvSpPr>
          <p:nvPr>
            <p:ph type="body" sz="quarter" idx="10"/>
          </p:nvPr>
        </p:nvSpPr>
        <p:spPr>
          <a:xfrm>
            <a:off x="1161146" y="642939"/>
            <a:ext cx="10522857" cy="714375"/>
          </a:xfrm>
          <a:prstGeom prst="rect">
            <a:avLst/>
          </a:prstGeom>
        </p:spPr>
        <p:txBody>
          <a:bodyPr lIns="0" tIns="0" rIns="0" bIns="0" anchor="b" anchorCtr="0"/>
          <a:lstStyle>
            <a:lvl1pPr>
              <a:defRPr sz="3400" b="1" baseline="0">
                <a:solidFill>
                  <a:srgbClr val="224998"/>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7023826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Headline with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0268" y="632351"/>
            <a:ext cx="10499113" cy="707886"/>
          </a:xfrm>
        </p:spPr>
        <p:txBody>
          <a:bodyPr wrap="square">
            <a:spAutoFit/>
          </a:bodyPr>
          <a:lstStyle>
            <a:lvl1pPr>
              <a:lnSpc>
                <a:spcPct val="100000"/>
              </a:lnSpc>
              <a:defRPr>
                <a:solidFill>
                  <a:schemeClr val="accent2"/>
                </a:solidFill>
              </a:defRPr>
            </a:lvl1pPr>
          </a:lstStyle>
          <a:p>
            <a:r>
              <a:rPr lang="en-US" dirty="0"/>
              <a:t>Headline copy goes here.</a:t>
            </a:r>
          </a:p>
        </p:txBody>
      </p:sp>
      <p:sp>
        <p:nvSpPr>
          <p:cNvPr id="3" name="Content Placeholder 2"/>
          <p:cNvSpPr>
            <a:spLocks noGrp="1"/>
          </p:cNvSpPr>
          <p:nvPr>
            <p:ph sz="half" idx="1" hasCustomPrompt="1"/>
          </p:nvPr>
        </p:nvSpPr>
        <p:spPr>
          <a:xfrm>
            <a:off x="983779" y="1402545"/>
            <a:ext cx="10515600" cy="4016484"/>
          </a:xfrm>
        </p:spPr>
        <p:txBody>
          <a:bodyPr>
            <a:spAutoFit/>
          </a:bodyPr>
          <a:lstStyle>
            <a:lvl1pPr marL="342900" indent="-342900">
              <a:lnSpc>
                <a:spcPct val="100000"/>
              </a:lnSpc>
              <a:spcBef>
                <a:spcPts val="1200"/>
              </a:spcBef>
              <a:spcAft>
                <a:spcPts val="600"/>
              </a:spcAft>
              <a:buClr>
                <a:schemeClr val="accent2"/>
              </a:buClr>
              <a:buSzPct val="110000"/>
              <a:buFont typeface="Wingdings" panose="05000000000000000000" pitchFamily="2" charset="2"/>
              <a:buChar char="§"/>
              <a:defRPr lang="en-US" sz="2800" smtClean="0">
                <a:effectLst/>
                <a:latin typeface="+mn-lt"/>
              </a:defRPr>
            </a:lvl1pPr>
          </a:lstStyle>
          <a:p>
            <a:pPr lvl="0"/>
            <a:r>
              <a:rPr lang="en-US" sz="2000" dirty="0">
                <a:effectLst/>
                <a:latin typeface="Karla" pitchFamily="2" charset="0"/>
                <a:ea typeface="Calibri" panose="020F0502020204030204" pitchFamily="34" charset="0"/>
                <a:cs typeface="Times New Roman" panose="02020603050405020304" pitchFamily="18" charset="0"/>
              </a:rPr>
              <a:t>Lorem ipsum dolor sit </a:t>
            </a:r>
            <a:r>
              <a:rPr lang="en-US" sz="2000" dirty="0" err="1">
                <a:effectLst/>
                <a:latin typeface="Karla" pitchFamily="2" charset="0"/>
                <a:ea typeface="Calibri" panose="020F0502020204030204" pitchFamily="34" charset="0"/>
                <a:cs typeface="Times New Roman" panose="02020603050405020304" pitchFamily="18" charset="0"/>
              </a:rPr>
              <a:t>amet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consectetur</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adipiscing</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elit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sed</a:t>
            </a:r>
            <a:r>
              <a:rPr lang="en-US" sz="2000" dirty="0">
                <a:effectLst/>
                <a:latin typeface="Karla" pitchFamily="2" charset="0"/>
                <a:ea typeface="Calibri" panose="020F0502020204030204" pitchFamily="34" charset="0"/>
                <a:cs typeface="Times New Roman" panose="02020603050405020304" pitchFamily="18" charset="0"/>
              </a:rPr>
              <a:t> do </a:t>
            </a:r>
            <a:r>
              <a:rPr lang="en-US" sz="2000" dirty="0" err="1">
                <a:effectLst/>
                <a:latin typeface="Karla" pitchFamily="2" charset="0"/>
                <a:ea typeface="Calibri" panose="020F0502020204030204" pitchFamily="34" charset="0"/>
                <a:cs typeface="Times New Roman" panose="02020603050405020304" pitchFamily="18" charset="0"/>
              </a:rPr>
              <a:t>eiusmod</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tempor</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incididunt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ut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labore</a:t>
            </a:r>
            <a:r>
              <a:rPr lang="en-US" sz="2000" dirty="0">
                <a:effectLst/>
                <a:latin typeface="Karla" pitchFamily="2" charset="0"/>
                <a:ea typeface="Calibri" panose="020F0502020204030204" pitchFamily="34" charset="0"/>
                <a:cs typeface="Times New Roman" panose="02020603050405020304" pitchFamily="18" charset="0"/>
              </a:rPr>
              <a:t> et </a:t>
            </a:r>
            <a:r>
              <a:rPr lang="en-US" sz="2000" dirty="0" err="1">
                <a:effectLst/>
                <a:latin typeface="Karla" pitchFamily="2" charset="0"/>
                <a:ea typeface="Calibri" panose="020F0502020204030204" pitchFamily="34" charset="0"/>
                <a:cs typeface="Times New Roman" panose="02020603050405020304" pitchFamily="18" charset="0"/>
              </a:rPr>
              <a:t>dolore</a:t>
            </a:r>
            <a:r>
              <a:rPr lang="en-US" sz="2000" dirty="0">
                <a:effectLst/>
                <a:latin typeface="Karla" pitchFamily="2" charset="0"/>
                <a:ea typeface="Calibri" panose="020F0502020204030204" pitchFamily="34" charset="0"/>
                <a:cs typeface="Times New Roman" panose="02020603050405020304" pitchFamily="18" charset="0"/>
              </a:rPr>
              <a:t> magna </a:t>
            </a:r>
            <a:r>
              <a:rPr lang="en-US" sz="2000" dirty="0" err="1">
                <a:effectLst/>
                <a:latin typeface="Karla" pitchFamily="2" charset="0"/>
                <a:ea typeface="Calibri" panose="020F0502020204030204" pitchFamily="34" charset="0"/>
                <a:cs typeface="Times New Roman" panose="02020603050405020304" pitchFamily="18" charset="0"/>
              </a:rPr>
              <a:t>aliqua</a:t>
            </a:r>
            <a:r>
              <a:rPr lang="en-US" sz="2000" dirty="0">
                <a:effectLst/>
                <a:latin typeface="Karla" pitchFamily="2" charset="0"/>
                <a:ea typeface="Calibri" panose="020F0502020204030204" pitchFamily="34" charset="0"/>
                <a:cs typeface="Times New Roman" panose="02020603050405020304" pitchFamily="18" charset="0"/>
              </a:rPr>
              <a:t>. </a:t>
            </a:r>
          </a:p>
          <a:p>
            <a:pPr lvl="0"/>
            <a:r>
              <a:rPr lang="en-US" sz="2000" dirty="0" err="1">
                <a:effectLst/>
                <a:latin typeface="Karla" pitchFamily="2" charset="0"/>
                <a:ea typeface="Calibri" panose="020F0502020204030204" pitchFamily="34" charset="0"/>
                <a:cs typeface="Times New Roman" panose="02020603050405020304" pitchFamily="18" charset="0"/>
              </a:rPr>
              <a:t>Ut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enim</a:t>
            </a:r>
            <a:r>
              <a:rPr lang="en-US" sz="2000" dirty="0">
                <a:effectLst/>
                <a:latin typeface="Karla" pitchFamily="2" charset="0"/>
                <a:ea typeface="Calibri" panose="020F0502020204030204" pitchFamily="34" charset="0"/>
                <a:cs typeface="Times New Roman" panose="02020603050405020304" pitchFamily="18" charset="0"/>
              </a:rPr>
              <a:t> ad minim </a:t>
            </a:r>
            <a:r>
              <a:rPr lang="en-US" sz="2000" dirty="0" err="1">
                <a:effectLst/>
                <a:latin typeface="Karla" pitchFamily="2" charset="0"/>
                <a:ea typeface="Calibri" panose="020F0502020204030204" pitchFamily="34" charset="0"/>
                <a:cs typeface="Times New Roman" panose="02020603050405020304" pitchFamily="18" charset="0"/>
              </a:rPr>
              <a:t>veniam</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quis</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nostrud</a:t>
            </a:r>
            <a:r>
              <a:rPr lang="en-US" sz="2000" dirty="0">
                <a:effectLst/>
                <a:latin typeface="Karla" pitchFamily="2" charset="0"/>
                <a:ea typeface="Calibri" panose="020F0502020204030204" pitchFamily="34" charset="0"/>
                <a:cs typeface="Times New Roman" panose="02020603050405020304" pitchFamily="18" charset="0"/>
              </a:rPr>
              <a:t> exercitation </a:t>
            </a:r>
            <a:r>
              <a:rPr lang="en-US" sz="2000" dirty="0" err="1">
                <a:effectLst/>
                <a:latin typeface="Karla" pitchFamily="2" charset="0"/>
                <a:ea typeface="Calibri" panose="020F0502020204030204" pitchFamily="34" charset="0"/>
                <a:cs typeface="Times New Roman" panose="02020603050405020304" pitchFamily="18" charset="0"/>
              </a:rPr>
              <a:t>ullamco</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laboris</a:t>
            </a:r>
            <a:r>
              <a:rPr lang="en-US" sz="2000" dirty="0">
                <a:effectLst/>
                <a:latin typeface="Karla" pitchFamily="2" charset="0"/>
                <a:ea typeface="Calibri" panose="020F0502020204030204" pitchFamily="34" charset="0"/>
                <a:cs typeface="Times New Roman" panose="02020603050405020304" pitchFamily="18" charset="0"/>
              </a:rPr>
              <a:t> nisi </a:t>
            </a:r>
            <a:r>
              <a:rPr lang="en-US" sz="2000" dirty="0" err="1">
                <a:effectLst/>
                <a:latin typeface="Karla" pitchFamily="2" charset="0"/>
                <a:ea typeface="Calibri" panose="020F0502020204030204" pitchFamily="34" charset="0"/>
                <a:cs typeface="Times New Roman" panose="02020603050405020304" pitchFamily="18" charset="0"/>
              </a:rPr>
              <a:t>ut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aliquip</a:t>
            </a:r>
            <a:r>
              <a:rPr lang="en-US" sz="2000" dirty="0">
                <a:effectLst/>
                <a:latin typeface="Karla" pitchFamily="2" charset="0"/>
                <a:ea typeface="Calibri" panose="020F0502020204030204" pitchFamily="34" charset="0"/>
                <a:cs typeface="Times New Roman" panose="02020603050405020304" pitchFamily="18" charset="0"/>
              </a:rPr>
              <a:t> ex </a:t>
            </a:r>
            <a:r>
              <a:rPr lang="en-US" sz="2000" dirty="0" err="1">
                <a:effectLst/>
                <a:latin typeface="Karla" pitchFamily="2" charset="0"/>
                <a:ea typeface="Calibri" panose="020F0502020204030204" pitchFamily="34" charset="0"/>
                <a:cs typeface="Times New Roman" panose="02020603050405020304" pitchFamily="18" charset="0"/>
              </a:rPr>
              <a:t>ea</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commodo</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consequat</a:t>
            </a:r>
            <a:r>
              <a:rPr lang="en-US" sz="2000" dirty="0">
                <a:effectLst/>
                <a:latin typeface="Karla" pitchFamily="2" charset="0"/>
                <a:ea typeface="Calibri" panose="020F0502020204030204" pitchFamily="34" charset="0"/>
                <a:cs typeface="Times New Roman" panose="02020603050405020304" pitchFamily="18" charset="0"/>
              </a:rPr>
              <a:t>. </a:t>
            </a:r>
          </a:p>
          <a:p>
            <a:pPr lvl="0"/>
            <a:r>
              <a:rPr lang="en-US" sz="2000" dirty="0" err="1">
                <a:effectLst/>
                <a:latin typeface="Karla" pitchFamily="2" charset="0"/>
                <a:ea typeface="Calibri" panose="020F0502020204030204" pitchFamily="34" charset="0"/>
                <a:cs typeface="Times New Roman" panose="02020603050405020304" pitchFamily="18" charset="0"/>
              </a:rPr>
              <a:t>Duis</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aute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irure</a:t>
            </a:r>
            <a:r>
              <a:rPr lang="en-US" sz="2000" dirty="0">
                <a:effectLst/>
                <a:latin typeface="Karla" pitchFamily="2" charset="0"/>
                <a:ea typeface="Calibri" panose="020F0502020204030204" pitchFamily="34" charset="0"/>
                <a:cs typeface="Times New Roman" panose="02020603050405020304" pitchFamily="18" charset="0"/>
              </a:rPr>
              <a:t> dolor in </a:t>
            </a:r>
            <a:r>
              <a:rPr lang="en-US" sz="2000" dirty="0" err="1">
                <a:effectLst/>
                <a:latin typeface="Karla" pitchFamily="2" charset="0"/>
                <a:ea typeface="Calibri" panose="020F0502020204030204" pitchFamily="34" charset="0"/>
                <a:cs typeface="Times New Roman" panose="02020603050405020304" pitchFamily="18" charset="0"/>
              </a:rPr>
              <a:t>reprehenderit</a:t>
            </a:r>
            <a:r>
              <a:rPr lang="en-US" sz="2000" dirty="0">
                <a:effectLst/>
                <a:latin typeface="Karla" pitchFamily="2" charset="0"/>
                <a:ea typeface="Calibri" panose="020F0502020204030204" pitchFamily="34" charset="0"/>
                <a:cs typeface="Times New Roman" panose="02020603050405020304" pitchFamily="18" charset="0"/>
              </a:rPr>
              <a:t> in </a:t>
            </a:r>
            <a:r>
              <a:rPr lang="en-US" sz="2000" dirty="0" err="1">
                <a:effectLst/>
                <a:latin typeface="Karla" pitchFamily="2" charset="0"/>
                <a:ea typeface="Calibri" panose="020F0502020204030204" pitchFamily="34" charset="0"/>
                <a:cs typeface="Times New Roman" panose="02020603050405020304" pitchFamily="18" charset="0"/>
              </a:rPr>
              <a:t>voluptate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velit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esse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cillum</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dolore</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eu</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fugiat</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nulla</a:t>
            </a:r>
            <a:r>
              <a:rPr lang="en-US" sz="2000" dirty="0">
                <a:effectLst/>
                <a:latin typeface="Karla" pitchFamily="2" charset="0"/>
                <a:ea typeface="Calibri" panose="020F0502020204030204" pitchFamily="34" charset="0"/>
                <a:cs typeface="Times New Roman" panose="02020603050405020304" pitchFamily="18" charset="0"/>
              </a:rPr>
              <a:t> </a:t>
            </a:r>
            <a:r>
              <a:rPr lang="en-US" sz="2000" dirty="0" err="1">
                <a:effectLst/>
                <a:latin typeface="Karla" pitchFamily="2" charset="0"/>
                <a:ea typeface="Calibri" panose="020F0502020204030204" pitchFamily="34" charset="0"/>
                <a:cs typeface="Times New Roman" panose="02020603050405020304" pitchFamily="18" charset="0"/>
              </a:rPr>
              <a:t>pariatur</a:t>
            </a:r>
            <a:r>
              <a:rPr lang="en-US" sz="2000" dirty="0">
                <a:effectLst/>
                <a:latin typeface="Karla" pitchFamily="2" charset="0"/>
                <a:ea typeface="Calibri" panose="020F0502020204030204" pitchFamily="34" charset="0"/>
                <a:cs typeface="Times New Roman" panose="02020603050405020304" pitchFamily="18" charset="0"/>
              </a:rPr>
              <a:t>.</a:t>
            </a:r>
          </a:p>
          <a:p>
            <a:pPr lvl="0"/>
            <a:r>
              <a:rPr lang="en-US" sz="2000" dirty="0" err="1">
                <a:effectLst/>
                <a:latin typeface="Karla" pitchFamily="2" charset="0"/>
                <a:ea typeface="Calibri" panose="020F0502020204030204" pitchFamily="34" charset="0"/>
                <a:cs typeface="Times New Roman" panose="02020603050405020304" pitchFamily="18" charset="0"/>
              </a:rPr>
              <a:t>Jfjffj</a:t>
            </a:r>
            <a:endParaRPr lang="en-US" sz="2000" dirty="0">
              <a:effectLst/>
              <a:latin typeface="Karla" pitchFamily="2" charset="0"/>
              <a:ea typeface="Calibri" panose="020F0502020204030204" pitchFamily="34" charset="0"/>
              <a:cs typeface="Times New Roman" panose="02020603050405020304" pitchFamily="18" charset="0"/>
            </a:endParaRPr>
          </a:p>
          <a:p>
            <a:pPr lvl="0"/>
            <a:endParaRPr lang="en-US" sz="2000" dirty="0">
              <a:effectLst/>
              <a:latin typeface="Karla" pitchFamily="2" charset="0"/>
              <a:ea typeface="Calibri" panose="020F0502020204030204" pitchFamily="34" charset="0"/>
              <a:cs typeface="Times New Roman" panose="02020603050405020304" pitchFamily="18" charset="0"/>
            </a:endParaRPr>
          </a:p>
          <a:p>
            <a:pPr lvl="0"/>
            <a:endParaRPr lang="en-US" sz="2000" dirty="0">
              <a:effectLst/>
              <a:latin typeface="Karla" pitchFamily="2"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C58CF7AB-755B-B340-81E2-BC75821D3336}" type="slidenum">
              <a:rPr lang="en-US" smtClean="0">
                <a:solidFill>
                  <a:srgbClr val="616365"/>
                </a:solidFill>
              </a:rPr>
              <a:pPr/>
              <a:t>‹#›</a:t>
            </a:fld>
            <a:endParaRPr lang="en-US">
              <a:solidFill>
                <a:srgbClr val="616365"/>
              </a:solidFill>
            </a:endParaRPr>
          </a:p>
        </p:txBody>
      </p:sp>
    </p:spTree>
    <p:extLst>
      <p:ext uri="{BB962C8B-B14F-4D97-AF65-F5344CB8AC3E}">
        <p14:creationId xmlns:p14="http://schemas.microsoft.com/office/powerpoint/2010/main" val="1681429650"/>
      </p:ext>
    </p:extLst>
  </p:cSld>
  <p:clrMapOvr>
    <a:masterClrMapping/>
  </p:clrMapOvr>
  <p:extLst>
    <p:ext uri="{DCECCB84-F9BA-43D5-87BE-67443E8EF086}">
      <p15:sldGuideLst xmlns:p15="http://schemas.microsoft.com/office/powerpoint/2012/main">
        <p15:guide id="1" orient="horz" pos="528">
          <p15:clr>
            <a:srgbClr val="FBAE40"/>
          </p15:clr>
        </p15:guide>
        <p15:guide id="2" pos="73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743200" y="177800"/>
            <a:ext cx="8839200" cy="1117600"/>
          </a:xfrm>
          <a:prstGeom prst="rect">
            <a:avLst/>
          </a:prstGeom>
        </p:spPr>
        <p:txBody>
          <a:bodyPr lIns="0" tIns="0" rIns="0" bIns="0" anchor="b" anchorCtr="0"/>
          <a:lstStyle>
            <a:lvl1pPr marL="0" indent="0">
              <a:buNone/>
              <a:defRPr sz="3400" b="0" baseline="0">
                <a:solidFill>
                  <a:srgbClr val="F15D22"/>
                </a:solidFill>
                <a:latin typeface="+mj-lt"/>
              </a:defRPr>
            </a:lvl1pPr>
          </a:lstStyle>
          <a:p>
            <a:pPr lvl="0"/>
            <a:r>
              <a:rPr lang="en-US" dirty="0"/>
              <a:t>Click to edit Master text styles</a:t>
            </a:r>
          </a:p>
        </p:txBody>
      </p:sp>
      <p:sp>
        <p:nvSpPr>
          <p:cNvPr id="11" name="Text Placeholder 10"/>
          <p:cNvSpPr>
            <a:spLocks noGrp="1"/>
          </p:cNvSpPr>
          <p:nvPr>
            <p:ph type="body" sz="quarter" idx="11"/>
          </p:nvPr>
        </p:nvSpPr>
        <p:spPr>
          <a:xfrm>
            <a:off x="2743200" y="1701802"/>
            <a:ext cx="8940800" cy="4368800"/>
          </a:xfrm>
          <a:prstGeom prst="rect">
            <a:avLst/>
          </a:prstGeom>
        </p:spPr>
        <p:txBody>
          <a:bodyPr lIns="0" tIns="0" rIns="0" bIns="0">
            <a:normAutofit/>
          </a:bodyPr>
          <a:lstStyle>
            <a:lvl1pPr>
              <a:defRPr sz="3200">
                <a:solidFill>
                  <a:srgbClr val="616365"/>
                </a:solidFill>
              </a:defRPr>
            </a:lvl1pPr>
            <a:lvl2pPr>
              <a:buClr>
                <a:srgbClr val="616365"/>
              </a:buClr>
              <a:defRPr sz="2800">
                <a:solidFill>
                  <a:srgbClr val="616365"/>
                </a:solidFill>
              </a:defRPr>
            </a:lvl2pPr>
            <a:lvl3pPr>
              <a:defRPr sz="2400">
                <a:solidFill>
                  <a:srgbClr val="616365"/>
                </a:solidFill>
              </a:defRPr>
            </a:lvl3pPr>
            <a:lvl4pPr>
              <a:defRPr sz="2400">
                <a:solidFill>
                  <a:srgbClr val="616365"/>
                </a:solidFill>
              </a:defRPr>
            </a:lvl4pPr>
            <a:lvl5pPr>
              <a:defRPr sz="2400">
                <a:solidFill>
                  <a:srgbClr val="61636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34619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 Large title, subtitle,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10515600" cy="1001378"/>
          </a:xfrm>
        </p:spPr>
        <p:txBody>
          <a:bodyPr anchor="t"/>
          <a:lstStyle>
            <a:lvl1pPr>
              <a:defRPr sz="6000" b="1">
                <a:solidFill>
                  <a:schemeClr val="bg1"/>
                </a:solidFill>
                <a:latin typeface="Merriweather" pitchFamily="2" charset="77"/>
              </a:defRPr>
            </a:lvl1pPr>
          </a:lstStyle>
          <a:p>
            <a:r>
              <a:rPr lang="en-US" dirty="0"/>
              <a:t>Master slide title</a:t>
            </a:r>
          </a:p>
        </p:txBody>
      </p:sp>
      <p:sp>
        <p:nvSpPr>
          <p:cNvPr id="3" name="Text Placeholder 2">
            <a:extLst>
              <a:ext uri="{FF2B5EF4-FFF2-40B4-BE49-F238E27FC236}">
                <a16:creationId xmlns:a16="http://schemas.microsoft.com/office/drawing/2014/main" id="{37F5D875-B770-804C-AD17-186CA5060E15}"/>
              </a:ext>
            </a:extLst>
          </p:cNvPr>
          <p:cNvSpPr>
            <a:spLocks noGrp="1"/>
          </p:cNvSpPr>
          <p:nvPr>
            <p:ph type="body" idx="1"/>
          </p:nvPr>
        </p:nvSpPr>
        <p:spPr>
          <a:xfrm>
            <a:off x="831850" y="2344799"/>
            <a:ext cx="10515600" cy="562993"/>
          </a:xfrm>
        </p:spPr>
        <p:txBody>
          <a:bodyPr/>
          <a:lstStyle>
            <a:lvl1pPr marL="0" indent="0">
              <a:buNone/>
              <a:defRPr sz="24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7EBA852-5629-3642-9437-FDD5AD75C761}"/>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9490B8CD-903B-7149-8F29-1F310254893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C0806B18-C4C6-724C-84E2-233DDBA9B5A9}"/>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18" name="Text Placeholder 7">
            <a:extLst>
              <a:ext uri="{FF2B5EF4-FFF2-40B4-BE49-F238E27FC236}">
                <a16:creationId xmlns:a16="http://schemas.microsoft.com/office/drawing/2014/main" id="{DD4D0A53-5EFF-B94D-AAE9-44030428456C}"/>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11" name="Text Placeholder 10">
            <a:extLst>
              <a:ext uri="{FF2B5EF4-FFF2-40B4-BE49-F238E27FC236}">
                <a16:creationId xmlns:a16="http://schemas.microsoft.com/office/drawing/2014/main" id="{C68EB975-2255-814E-A86E-7482B780569C}"/>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66B46161-5FFC-8748-85F5-BC73F611E421}"/>
              </a:ext>
            </a:extLst>
          </p:cNvPr>
          <p:cNvSpPr>
            <a:spLocks noGrp="1"/>
          </p:cNvSpPr>
          <p:nvPr>
            <p:ph type="ftr" sz="quarter" idx="14"/>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91226514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 long title, speaker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6"/>
            <a:ext cx="10515600" cy="1750544"/>
          </a:xfrm>
        </p:spPr>
        <p:txBody>
          <a:bodyPr anchor="t">
            <a:normAutofit/>
          </a:bodyPr>
          <a:lstStyle>
            <a:lvl1pPr>
              <a:defRPr sz="4000" b="1">
                <a:solidFill>
                  <a:schemeClr val="bg1"/>
                </a:solidFill>
                <a:latin typeface="Merriweather" pitchFamily="2" charset="77"/>
              </a:defRPr>
            </a:lvl1pPr>
          </a:lstStyle>
          <a:p>
            <a:r>
              <a:rPr lang="en-US" dirty="0"/>
              <a:t>Master slide title #2 lorem ipsum dolor set </a:t>
            </a:r>
            <a:r>
              <a:rPr lang="en-US" dirty="0" err="1"/>
              <a:t>amet</a:t>
            </a:r>
            <a:r>
              <a:rPr lang="en-US" dirty="0"/>
              <a:t> lorem ipsum dolor set </a:t>
            </a:r>
            <a:r>
              <a:rPr lang="en-US" dirty="0" err="1"/>
              <a:t>amet</a:t>
            </a:r>
            <a:r>
              <a:rPr lang="en-US" dirty="0"/>
              <a:t>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E536AB2-52AB-AF4C-84A8-E8569156E0CB}"/>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icture Placeholder 13">
            <a:extLst>
              <a:ext uri="{FF2B5EF4-FFF2-40B4-BE49-F238E27FC236}">
                <a16:creationId xmlns:a16="http://schemas.microsoft.com/office/drawing/2014/main" id="{AFA728C5-8063-5C40-AD79-EFF06510C21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66" name="Text Placeholder 7">
            <a:extLst>
              <a:ext uri="{FF2B5EF4-FFF2-40B4-BE49-F238E27FC236}">
                <a16:creationId xmlns:a16="http://schemas.microsoft.com/office/drawing/2014/main" id="{E86A7BDB-6E3F-AE41-B5A6-8B4EA30FC16B}"/>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67" name="Text Placeholder 7">
            <a:extLst>
              <a:ext uri="{FF2B5EF4-FFF2-40B4-BE49-F238E27FC236}">
                <a16:creationId xmlns:a16="http://schemas.microsoft.com/office/drawing/2014/main" id="{7DB43D55-71C2-1B4A-9B27-431C451692DB}"/>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68" name="Text Placeholder 10">
            <a:extLst>
              <a:ext uri="{FF2B5EF4-FFF2-40B4-BE49-F238E27FC236}">
                <a16:creationId xmlns:a16="http://schemas.microsoft.com/office/drawing/2014/main" id="{866D2414-D0AC-7445-B5C2-773157A2B784}"/>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Oval 68">
            <a:extLst>
              <a:ext uri="{FF2B5EF4-FFF2-40B4-BE49-F238E27FC236}">
                <a16:creationId xmlns:a16="http://schemas.microsoft.com/office/drawing/2014/main" id="{5CD89159-683D-1940-A507-44C2614F9973}"/>
              </a:ext>
            </a:extLst>
          </p:cNvPr>
          <p:cNvSpPr/>
          <p:nvPr userDrawn="1"/>
        </p:nvSpPr>
        <p:spPr>
          <a:xfrm>
            <a:off x="652194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icture Placeholder 13">
            <a:extLst>
              <a:ext uri="{FF2B5EF4-FFF2-40B4-BE49-F238E27FC236}">
                <a16:creationId xmlns:a16="http://schemas.microsoft.com/office/drawing/2014/main" id="{D81719BD-C20E-FC49-B5E8-99091A83A0E3}"/>
              </a:ext>
            </a:extLst>
          </p:cNvPr>
          <p:cNvSpPr>
            <a:spLocks noGrp="1"/>
          </p:cNvSpPr>
          <p:nvPr>
            <p:ph type="pic" sz="quarter" idx="14"/>
          </p:nvPr>
        </p:nvSpPr>
        <p:spPr>
          <a:xfrm>
            <a:off x="658027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71" name="Text Placeholder 7">
            <a:extLst>
              <a:ext uri="{FF2B5EF4-FFF2-40B4-BE49-F238E27FC236}">
                <a16:creationId xmlns:a16="http://schemas.microsoft.com/office/drawing/2014/main" id="{07803F2C-672E-664C-A990-2E2645D486CE}"/>
              </a:ext>
            </a:extLst>
          </p:cNvPr>
          <p:cNvSpPr>
            <a:spLocks noGrp="1"/>
          </p:cNvSpPr>
          <p:nvPr>
            <p:ph type="body" sz="quarter" idx="15" hasCustomPrompt="1"/>
          </p:nvPr>
        </p:nvSpPr>
        <p:spPr>
          <a:xfrm>
            <a:off x="806962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72" name="Text Placeholder 7">
            <a:extLst>
              <a:ext uri="{FF2B5EF4-FFF2-40B4-BE49-F238E27FC236}">
                <a16:creationId xmlns:a16="http://schemas.microsoft.com/office/drawing/2014/main" id="{62591457-E974-7F4A-A3D1-D04E325BFF02}"/>
              </a:ext>
            </a:extLst>
          </p:cNvPr>
          <p:cNvSpPr>
            <a:spLocks noGrp="1"/>
          </p:cNvSpPr>
          <p:nvPr>
            <p:ph type="body" sz="quarter" idx="16" hasCustomPrompt="1"/>
          </p:nvPr>
        </p:nvSpPr>
        <p:spPr>
          <a:xfrm>
            <a:off x="806962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73" name="Text Placeholder 10">
            <a:extLst>
              <a:ext uri="{FF2B5EF4-FFF2-40B4-BE49-F238E27FC236}">
                <a16:creationId xmlns:a16="http://schemas.microsoft.com/office/drawing/2014/main" id="{0C34513D-3DDF-B840-B4B5-D47E2537A1D7}"/>
              </a:ext>
            </a:extLst>
          </p:cNvPr>
          <p:cNvSpPr>
            <a:spLocks noGrp="1"/>
          </p:cNvSpPr>
          <p:nvPr>
            <p:ph type="body" sz="quarter" idx="17" hasCustomPrompt="1"/>
          </p:nvPr>
        </p:nvSpPr>
        <p:spPr>
          <a:xfrm>
            <a:off x="809715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and</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2">
            <a:extLst>
              <a:ext uri="{FF2B5EF4-FFF2-40B4-BE49-F238E27FC236}">
                <a16:creationId xmlns:a16="http://schemas.microsoft.com/office/drawing/2014/main" id="{26154C2F-1DC6-B843-81DA-10C6C9E3A769}"/>
              </a:ext>
            </a:extLst>
          </p:cNvPr>
          <p:cNvSpPr>
            <a:spLocks noGrp="1"/>
          </p:cNvSpPr>
          <p:nvPr>
            <p:ph type="ftr" sz="quarter" idx="18"/>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8667704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 large photo,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6428486" cy="1201880"/>
          </a:xfrm>
        </p:spPr>
        <p:txBody>
          <a:bodyPr anchor="t">
            <a:normAutofit/>
          </a:bodyPr>
          <a:lstStyle>
            <a:lvl1pPr>
              <a:defRPr sz="4400" b="1">
                <a:solidFill>
                  <a:schemeClr val="bg1"/>
                </a:solidFill>
                <a:latin typeface="Merriweather" pitchFamily="2" charset="77"/>
              </a:defRPr>
            </a:lvl1pPr>
          </a:lstStyle>
          <a:p>
            <a:r>
              <a:rPr lang="en-US" dirty="0"/>
              <a:t>Master slide title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E2C83D13-BFBA-E544-BDF8-D9757D60FE3A}"/>
              </a:ext>
            </a:extLst>
          </p:cNvPr>
          <p:cNvSpPr/>
          <p:nvPr userDrawn="1"/>
        </p:nvSpPr>
        <p:spPr>
          <a:xfrm>
            <a:off x="6869810" y="0"/>
            <a:ext cx="5322190" cy="6184232"/>
          </a:xfrm>
          <a:custGeom>
            <a:avLst/>
            <a:gdLst>
              <a:gd name="connsiteX0" fmla="*/ 1171174 w 5322190"/>
              <a:gd name="connsiteY0" fmla="*/ 0 h 6184232"/>
              <a:gd name="connsiteX1" fmla="*/ 5322190 w 5322190"/>
              <a:gd name="connsiteY1" fmla="*/ 0 h 6184232"/>
              <a:gd name="connsiteX2" fmla="*/ 5322190 w 5322190"/>
              <a:gd name="connsiteY2" fmla="*/ 6184232 h 6184232"/>
              <a:gd name="connsiteX3" fmla="*/ 1593724 w 5322190"/>
              <a:gd name="connsiteY3" fmla="*/ 6184232 h 6184232"/>
              <a:gd name="connsiteX4" fmla="*/ 1522986 w 5322190"/>
              <a:gd name="connsiteY4" fmla="*/ 6128643 h 6184232"/>
              <a:gd name="connsiteX5" fmla="*/ 0 w 5322190"/>
              <a:gd name="connsiteY5" fmla="*/ 2899220 h 6184232"/>
              <a:gd name="connsiteX6" fmla="*/ 955673 w 5322190"/>
              <a:gd name="connsiteY6" fmla="*/ 237111 h 618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190" h="6184232">
                <a:moveTo>
                  <a:pt x="1171174" y="0"/>
                </a:moveTo>
                <a:lnTo>
                  <a:pt x="5322190" y="0"/>
                </a:lnTo>
                <a:lnTo>
                  <a:pt x="5322190" y="6184232"/>
                </a:lnTo>
                <a:lnTo>
                  <a:pt x="1593724" y="6184232"/>
                </a:lnTo>
                <a:lnTo>
                  <a:pt x="1522986" y="6128643"/>
                </a:lnTo>
                <a:cubicBezTo>
                  <a:pt x="592861" y="5361035"/>
                  <a:pt x="0" y="4199363"/>
                  <a:pt x="0" y="2899220"/>
                </a:cubicBezTo>
                <a:cubicBezTo>
                  <a:pt x="0" y="1887998"/>
                  <a:pt x="358644" y="960542"/>
                  <a:pt x="955673" y="237111"/>
                </a:cubicBezTo>
                <a:close/>
              </a:path>
            </a:pathLst>
          </a:custGeom>
          <a:gradFill>
            <a:gsLst>
              <a:gs pos="0">
                <a:schemeClr val="accent4"/>
              </a:gs>
              <a:gs pos="100000">
                <a:schemeClr val="accent1"/>
              </a:gs>
              <a:gs pos="100000">
                <a:schemeClr val="accent2">
                  <a:shade val="100000"/>
                  <a:satMod val="115000"/>
                </a:schemeClr>
              </a:gs>
            </a:gsLst>
            <a:lin ang="15360000" scaled="0"/>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Picture Placeholder 35">
            <a:extLst>
              <a:ext uri="{FF2B5EF4-FFF2-40B4-BE49-F238E27FC236}">
                <a16:creationId xmlns:a16="http://schemas.microsoft.com/office/drawing/2014/main" id="{9E7DF03E-9CF1-9242-8FFD-1E73EE455ECD}"/>
              </a:ext>
            </a:extLst>
          </p:cNvPr>
          <p:cNvSpPr>
            <a:spLocks noGrp="1"/>
          </p:cNvSpPr>
          <p:nvPr>
            <p:ph type="pic" sz="quarter" idx="14"/>
          </p:nvPr>
        </p:nvSpPr>
        <p:spPr>
          <a:xfrm>
            <a:off x="7064800" y="-17579"/>
            <a:ext cx="5127200" cy="6201812"/>
          </a:xfrm>
          <a:custGeom>
            <a:avLst/>
            <a:gdLst>
              <a:gd name="connsiteX0" fmla="*/ 1189945 w 5127200"/>
              <a:gd name="connsiteY0" fmla="*/ 0 h 6201812"/>
              <a:gd name="connsiteX1" fmla="*/ 5127200 w 5127200"/>
              <a:gd name="connsiteY1" fmla="*/ 0 h 6201812"/>
              <a:gd name="connsiteX2" fmla="*/ 5127200 w 5127200"/>
              <a:gd name="connsiteY2" fmla="*/ 6201812 h 6201812"/>
              <a:gd name="connsiteX3" fmla="*/ 1561127 w 5127200"/>
              <a:gd name="connsiteY3" fmla="*/ 6201812 h 6201812"/>
              <a:gd name="connsiteX4" fmla="*/ 1532279 w 5127200"/>
              <a:gd name="connsiteY4" fmla="*/ 6179141 h 6201812"/>
              <a:gd name="connsiteX5" fmla="*/ 0 w 5127200"/>
              <a:gd name="connsiteY5" fmla="*/ 2929849 h 6201812"/>
              <a:gd name="connsiteX6" fmla="*/ 961504 w 5127200"/>
              <a:gd name="connsiteY6" fmla="*/ 251361 h 620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7200" h="6201812">
                <a:moveTo>
                  <a:pt x="1189945" y="0"/>
                </a:moveTo>
                <a:lnTo>
                  <a:pt x="5127200" y="0"/>
                </a:lnTo>
                <a:lnTo>
                  <a:pt x="5127200" y="6201812"/>
                </a:lnTo>
                <a:lnTo>
                  <a:pt x="1561127" y="6201812"/>
                </a:lnTo>
                <a:lnTo>
                  <a:pt x="1532279" y="6179141"/>
                </a:lnTo>
                <a:cubicBezTo>
                  <a:pt x="596478" y="5406811"/>
                  <a:pt x="0" y="4237991"/>
                  <a:pt x="0" y="2929849"/>
                </a:cubicBezTo>
                <a:cubicBezTo>
                  <a:pt x="0" y="1912406"/>
                  <a:pt x="360833" y="979243"/>
                  <a:pt x="961504" y="251361"/>
                </a:cubicBezTo>
                <a:close/>
              </a:path>
            </a:pathLst>
          </a:custGeom>
          <a:solidFill>
            <a:schemeClr val="bg1"/>
          </a:solidFill>
        </p:spPr>
        <p:txBody>
          <a:bodyPr wrap="square" anchor="ctr">
            <a:noAutofit/>
          </a:bodyPr>
          <a:lstStyle>
            <a:lvl1pPr marL="0" indent="0" algn="ctr">
              <a:buFontTx/>
              <a:buNone/>
              <a:defRPr>
                <a:solidFill>
                  <a:schemeClr val="tx1"/>
                </a:solidFill>
              </a:defRPr>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4371B0CB-C39B-3E45-B388-83D1DA29B2E4}"/>
              </a:ext>
            </a:extLst>
          </p:cNvPr>
          <p:cNvSpPr>
            <a:spLocks noGrp="1"/>
          </p:cNvSpPr>
          <p:nvPr>
            <p:ph type="ftr" sz="quarter" idx="15"/>
          </p:nvPr>
        </p:nvSpPr>
        <p:spPr/>
        <p:txBody>
          <a:bodyPr/>
          <a:lstStyle/>
          <a:p>
            <a:r>
              <a:rPr lang="en-US"/>
              <a:t>Location, ST </a:t>
            </a:r>
            <a:r>
              <a:rPr lang="en-US">
                <a:solidFill>
                  <a:schemeClr val="accent1"/>
                </a:solidFill>
              </a:rPr>
              <a:t>•</a:t>
            </a:r>
            <a:r>
              <a:rPr lang="en-US"/>
              <a:t>  Month xx, 2020</a:t>
            </a:r>
            <a:endParaRPr lang="en-US" dirty="0"/>
          </a:p>
        </p:txBody>
      </p:sp>
      <p:sp>
        <p:nvSpPr>
          <p:cNvPr id="25" name="Oval 24">
            <a:extLst>
              <a:ext uri="{FF2B5EF4-FFF2-40B4-BE49-F238E27FC236}">
                <a16:creationId xmlns:a16="http://schemas.microsoft.com/office/drawing/2014/main" id="{D4C9FF08-C261-E546-BC87-F9D6AAA62CC0}"/>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13">
            <a:extLst>
              <a:ext uri="{FF2B5EF4-FFF2-40B4-BE49-F238E27FC236}">
                <a16:creationId xmlns:a16="http://schemas.microsoft.com/office/drawing/2014/main" id="{94713DEC-FAAE-5C4E-9F55-6B06405B9F18}"/>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27" name="Text Placeholder 7">
            <a:extLst>
              <a:ext uri="{FF2B5EF4-FFF2-40B4-BE49-F238E27FC236}">
                <a16:creationId xmlns:a16="http://schemas.microsoft.com/office/drawing/2014/main" id="{E8D0F61D-57A8-D046-A6C6-07696EF76D2F}"/>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28" name="Text Placeholder 7">
            <a:extLst>
              <a:ext uri="{FF2B5EF4-FFF2-40B4-BE49-F238E27FC236}">
                <a16:creationId xmlns:a16="http://schemas.microsoft.com/office/drawing/2014/main" id="{0A1AB1D0-2BB3-314E-85D7-202BF068C7BF}"/>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29" name="Text Placeholder 10">
            <a:extLst>
              <a:ext uri="{FF2B5EF4-FFF2-40B4-BE49-F238E27FC236}">
                <a16:creationId xmlns:a16="http://schemas.microsoft.com/office/drawing/2014/main" id="{F6023941-2713-FD40-B387-27FAF3E2C620}"/>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384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44686" y="1969029"/>
            <a:ext cx="7134224" cy="681037"/>
          </a:xfrm>
        </p:spPr>
        <p:txBody>
          <a:bodyPr anchor="ctr">
            <a:noAutofit/>
          </a:bodyPr>
          <a:lstStyle>
            <a:lvl1pPr algn="ctr">
              <a:lnSpc>
                <a:spcPts val="4060"/>
              </a:lnSpc>
              <a:defRPr sz="4000" b="1">
                <a:solidFill>
                  <a:schemeClr val="bg1"/>
                </a:solidFill>
              </a:defRPr>
            </a:lvl1pPr>
          </a:lstStyle>
          <a:p>
            <a:r>
              <a:rPr lang="en-US" dirty="0">
                <a:effectLst/>
              </a:rPr>
              <a:t>Thank you!</a:t>
            </a:r>
            <a:endParaRPr lang="en-US" dirty="0"/>
          </a:p>
        </p:txBody>
      </p:sp>
      <p:sp>
        <p:nvSpPr>
          <p:cNvPr id="9" name="Rectangle 8">
            <a:extLst>
              <a:ext uri="{FF2B5EF4-FFF2-40B4-BE49-F238E27FC236}">
                <a16:creationId xmlns:a16="http://schemas.microsoft.com/office/drawing/2014/main" id="{825471DD-6E62-044F-A7B7-9DB428873B41}"/>
              </a:ext>
            </a:extLst>
          </p:cNvPr>
          <p:cNvSpPr/>
          <p:nvPr userDrawn="1"/>
        </p:nvSpPr>
        <p:spPr>
          <a:xfrm flipV="1">
            <a:off x="4056985" y="1581635"/>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0F0434A-8640-1E4B-B20D-72D0BD067D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48517" y="2953562"/>
            <a:ext cx="638665" cy="638665"/>
          </a:xfrm>
          <a:prstGeom prst="rect">
            <a:avLst/>
          </a:prstGeom>
        </p:spPr>
      </p:pic>
      <p:sp>
        <p:nvSpPr>
          <p:cNvPr id="5" name="Text Placeholder 4">
            <a:extLst>
              <a:ext uri="{FF2B5EF4-FFF2-40B4-BE49-F238E27FC236}">
                <a16:creationId xmlns:a16="http://schemas.microsoft.com/office/drawing/2014/main" id="{E118AA55-38DD-3643-97C1-B8D35DB64D60}"/>
              </a:ext>
            </a:extLst>
          </p:cNvPr>
          <p:cNvSpPr>
            <a:spLocks noGrp="1"/>
          </p:cNvSpPr>
          <p:nvPr>
            <p:ph type="body" sz="quarter" idx="10" hasCustomPrompt="1"/>
          </p:nvPr>
        </p:nvSpPr>
        <p:spPr>
          <a:xfrm>
            <a:off x="4965700" y="2922438"/>
            <a:ext cx="4113213" cy="1819681"/>
          </a:xfrm>
        </p:spPr>
        <p:txBody>
          <a:bodyPr>
            <a:noAutofit/>
          </a:bodyPr>
          <a:lstStyle>
            <a:lvl1pPr marL="0" indent="0">
              <a:lnSpc>
                <a:spcPts val="2800"/>
              </a:lnSpc>
              <a:buFontTx/>
              <a:buNone/>
              <a:defRPr sz="24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a:lnSpc>
                <a:spcPts val="2460"/>
              </a:lnSpc>
            </a:pPr>
            <a:r>
              <a: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Reach out at any time – click to add your contact information</a:t>
            </a:r>
          </a:p>
        </p:txBody>
      </p:sp>
      <p:sp>
        <p:nvSpPr>
          <p:cNvPr id="3" name="Footer Placeholder 2">
            <a:extLst>
              <a:ext uri="{FF2B5EF4-FFF2-40B4-BE49-F238E27FC236}">
                <a16:creationId xmlns:a16="http://schemas.microsoft.com/office/drawing/2014/main" id="{40CD1674-A264-694C-B2B6-AB24A768D419}"/>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6749962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5985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gradFill>
            <a:gsLst>
              <a:gs pos="3000">
                <a:schemeClr val="tx1"/>
              </a:gs>
              <a:gs pos="100000">
                <a:schemeClr val="accent1"/>
              </a:gs>
              <a:gs pos="92000">
                <a:schemeClr val="accent2"/>
              </a:gs>
              <a:gs pos="62000">
                <a:schemeClr val="tx2"/>
              </a:gs>
            </a:gsLst>
            <a:lin ang="30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9894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B190E0-49E4-3144-B026-A3CD9A2FA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77C8859-8E91-0145-9B60-B04EB3C393BB}"/>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42329396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asic Slid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A0D7-41DA-2144-A1B8-BC72EFC5E47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9C6DC91-4610-8F45-BC00-77F185F84772}"/>
              </a:ext>
            </a:extLst>
          </p:cNvPr>
          <p:cNvSpPr>
            <a:spLocks noGrp="1"/>
          </p:cNvSpPr>
          <p:nvPr>
            <p:ph sz="half" idx="2"/>
          </p:nvPr>
        </p:nvSpPr>
        <p:spPr>
          <a:xfrm>
            <a:off x="6172200" y="1825625"/>
            <a:ext cx="5181600" cy="4351338"/>
          </a:xfrm>
        </p:spPr>
        <p:txBody>
          <a:bodyPr>
            <a:normAutofit/>
          </a:bodyPr>
          <a:lstStyle>
            <a:lvl1pPr>
              <a:lnSpc>
                <a:spcPct val="100000"/>
              </a:lnSpc>
              <a:spcBef>
                <a:spcPts val="1200"/>
              </a:spcBef>
              <a:defRPr sz="2400"/>
            </a:lvl1pPr>
            <a:lvl2pPr>
              <a:lnSpc>
                <a:spcPct val="100000"/>
              </a:lnSpc>
              <a:spcBef>
                <a:spcPts val="1200"/>
              </a:spcBef>
              <a:defRPr sz="2400"/>
            </a:lvl2pPr>
            <a:lvl3pPr>
              <a:lnSpc>
                <a:spcPct val="100000"/>
              </a:lnSpc>
              <a:spcBef>
                <a:spcPts val="1200"/>
              </a:spcBef>
              <a:defRPr sz="2400"/>
            </a:lvl3pPr>
            <a:lvl4pPr>
              <a:lnSpc>
                <a:spcPct val="100000"/>
              </a:lnSpc>
              <a:spcBef>
                <a:spcPts val="1200"/>
              </a:spcBef>
              <a:defRPr sz="2400"/>
            </a:lvl4pPr>
            <a:lvl5pPr>
              <a:lnSpc>
                <a:spcPct val="10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64D104F1-2C4A-044F-8D89-EB587B53EEC9}"/>
              </a:ext>
            </a:extLst>
          </p:cNvPr>
          <p:cNvSpPr>
            <a:spLocks noGrp="1"/>
          </p:cNvSpPr>
          <p:nvPr>
            <p:ph type="body" sz="quarter" idx="10"/>
          </p:nvPr>
        </p:nvSpPr>
        <p:spPr>
          <a:xfrm>
            <a:off x="838200" y="1825625"/>
            <a:ext cx="5181600" cy="43513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Footer Placeholder 2">
            <a:extLst>
              <a:ext uri="{FF2B5EF4-FFF2-40B4-BE49-F238E27FC236}">
                <a16:creationId xmlns:a16="http://schemas.microsoft.com/office/drawing/2014/main" id="{8D742256-7A09-7144-BD12-62A57D24D1AE}"/>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344723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lide with text and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AC666B-2D9D-224E-B193-B5439AB8403D}"/>
              </a:ext>
            </a:extLst>
          </p:cNvPr>
          <p:cNvSpPr/>
          <p:nvPr userDrawn="1"/>
        </p:nvSpPr>
        <p:spPr>
          <a:xfrm>
            <a:off x="825909" y="1366684"/>
            <a:ext cx="924233" cy="16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BAAC209-5844-AB47-ACE7-2D4B50A8F1D1}"/>
              </a:ext>
            </a:extLst>
          </p:cNvPr>
          <p:cNvSpPr>
            <a:spLocks noGrp="1"/>
          </p:cNvSpPr>
          <p:nvPr>
            <p:ph type="title" hasCustomPrompt="1"/>
          </p:nvPr>
        </p:nvSpPr>
        <p:spPr>
          <a:xfrm>
            <a:off x="838201" y="721496"/>
            <a:ext cx="3989438" cy="2202457"/>
          </a:xfrm>
        </p:spPr>
        <p:txBody>
          <a:bodyPr anchor="t">
            <a:noAutofit/>
          </a:bodyPr>
          <a:lstStyle>
            <a:lvl1pPr>
              <a:defRPr sz="4000" b="1"/>
            </a:lvl1pPr>
          </a:lstStyle>
          <a:p>
            <a:r>
              <a:rPr lang="en-US" dirty="0">
                <a:effectLst/>
              </a:rPr>
              <a:t>Eros </a:t>
            </a:r>
            <a:r>
              <a:rPr lang="en-US" dirty="0" err="1">
                <a:effectLst/>
              </a:rPr>
              <a:t>nisl</a:t>
            </a:r>
            <a:r>
              <a:rPr lang="en-US" dirty="0">
                <a:effectLst/>
              </a:rPr>
              <a:t> </a:t>
            </a:r>
            <a:r>
              <a:rPr lang="en-US" dirty="0" err="1">
                <a:effectLst/>
              </a:rPr>
              <a:t>odio</a:t>
            </a:r>
            <a:r>
              <a:rPr lang="en-US" dirty="0">
                <a:effectLst/>
              </a:rPr>
              <a:t> </a:t>
            </a:r>
            <a:r>
              <a:rPr lang="en-US" dirty="0" err="1">
                <a:effectLst/>
              </a:rPr>
              <a:t>ullamcorper</a:t>
            </a:r>
            <a:r>
              <a:rPr lang="en-US" dirty="0">
                <a:effectLst/>
              </a:rPr>
              <a:t> fames et </a:t>
            </a:r>
            <a:r>
              <a:rPr lang="en-US" dirty="0" err="1">
                <a:effectLst/>
              </a:rPr>
              <a:t>varius</a:t>
            </a:r>
            <a:r>
              <a:rPr lang="en-US" dirty="0">
                <a:effectLst/>
              </a:rPr>
              <a:t>.</a:t>
            </a:r>
            <a:endParaRPr lang="en-US" dirty="0"/>
          </a:p>
        </p:txBody>
      </p:sp>
      <p:sp>
        <p:nvSpPr>
          <p:cNvPr id="7" name="Rectangle 6">
            <a:extLst>
              <a:ext uri="{FF2B5EF4-FFF2-40B4-BE49-F238E27FC236}">
                <a16:creationId xmlns:a16="http://schemas.microsoft.com/office/drawing/2014/main" id="{B79FEC7A-BE9C-B849-B40B-BC2444A2936F}"/>
              </a:ext>
            </a:extLst>
          </p:cNvPr>
          <p:cNvSpPr/>
          <p:nvPr userDrawn="1"/>
        </p:nvSpPr>
        <p:spPr>
          <a:xfrm flipV="1">
            <a:off x="923121" y="313958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60EF99-95DC-AE40-8A5E-2AE4D42F878C}"/>
              </a:ext>
            </a:extLst>
          </p:cNvPr>
          <p:cNvSpPr>
            <a:spLocks noGrp="1"/>
          </p:cNvSpPr>
          <p:nvPr>
            <p:ph type="body" sz="quarter" idx="10"/>
          </p:nvPr>
        </p:nvSpPr>
        <p:spPr>
          <a:xfrm>
            <a:off x="838200" y="3429000"/>
            <a:ext cx="3989388" cy="2120900"/>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1" name="Text Placeholder 10">
            <a:extLst>
              <a:ext uri="{FF2B5EF4-FFF2-40B4-BE49-F238E27FC236}">
                <a16:creationId xmlns:a16="http://schemas.microsoft.com/office/drawing/2014/main" id="{6B3483CD-3AB5-6B4A-AAA5-9109152BB18F}"/>
              </a:ext>
            </a:extLst>
          </p:cNvPr>
          <p:cNvSpPr>
            <a:spLocks noGrp="1"/>
          </p:cNvSpPr>
          <p:nvPr>
            <p:ph type="body" sz="quarter" idx="11" hasCustomPrompt="1"/>
          </p:nvPr>
        </p:nvSpPr>
        <p:spPr>
          <a:xfrm>
            <a:off x="5740400" y="4338639"/>
            <a:ext cx="5745163" cy="1211262"/>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15" name="Picture Placeholder 14">
            <a:extLst>
              <a:ext uri="{FF2B5EF4-FFF2-40B4-BE49-F238E27FC236}">
                <a16:creationId xmlns:a16="http://schemas.microsoft.com/office/drawing/2014/main" id="{AD698412-C61F-C743-9062-4AEE1F6F2813}"/>
              </a:ext>
            </a:extLst>
          </p:cNvPr>
          <p:cNvSpPr>
            <a:spLocks noGrp="1"/>
          </p:cNvSpPr>
          <p:nvPr>
            <p:ph type="pic" sz="quarter" idx="12"/>
          </p:nvPr>
        </p:nvSpPr>
        <p:spPr>
          <a:xfrm>
            <a:off x="5740400" y="720725"/>
            <a:ext cx="5745163" cy="3617913"/>
          </a:xfrm>
        </p:spPr>
        <p:txBody>
          <a:bodyPr/>
          <a:lstStyle/>
          <a:p>
            <a:r>
              <a:rPr lang="en-US"/>
              <a:t>Click icon to add picture</a:t>
            </a:r>
          </a:p>
        </p:txBody>
      </p:sp>
      <p:sp>
        <p:nvSpPr>
          <p:cNvPr id="2" name="Footer Placeholder 1">
            <a:extLst>
              <a:ext uri="{FF2B5EF4-FFF2-40B4-BE49-F238E27FC236}">
                <a16:creationId xmlns:a16="http://schemas.microsoft.com/office/drawing/2014/main" id="{E31F5C69-657B-5142-B062-06EDD564F766}"/>
              </a:ext>
            </a:extLst>
          </p:cNvPr>
          <p:cNvSpPr>
            <a:spLocks noGrp="1"/>
          </p:cNvSpPr>
          <p:nvPr>
            <p:ph type="ftr" sz="quarter" idx="13"/>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4464284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lide with stylize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11" name="Oval 10">
            <a:extLst>
              <a:ext uri="{FF2B5EF4-FFF2-40B4-BE49-F238E27FC236}">
                <a16:creationId xmlns:a16="http://schemas.microsoft.com/office/drawing/2014/main" id="{7509512E-891B-7144-9CC9-C240434CDBAD}"/>
              </a:ext>
            </a:extLst>
          </p:cNvPr>
          <p:cNvSpPr/>
          <p:nvPr userDrawn="1"/>
        </p:nvSpPr>
        <p:spPr>
          <a:xfrm>
            <a:off x="7148050" y="1720184"/>
            <a:ext cx="4149343" cy="413896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84AA70-063E-1740-89AF-7B3B85B7AEF3}"/>
              </a:ext>
            </a:extLst>
          </p:cNvPr>
          <p:cNvPicPr>
            <a:picLocks noChangeAspect="1"/>
          </p:cNvPicPr>
          <p:nvPr userDrawn="1"/>
        </p:nvPicPr>
        <p:blipFill>
          <a:blip r:embed="rId2"/>
          <a:srcRect/>
          <a:stretch/>
        </p:blipFill>
        <p:spPr>
          <a:xfrm>
            <a:off x="7292383" y="1704696"/>
            <a:ext cx="4073708" cy="4073708"/>
          </a:xfrm>
          <a:prstGeom prst="ellipse">
            <a:avLst/>
          </a:prstGeom>
        </p:spPr>
      </p:pic>
      <p:sp>
        <p:nvSpPr>
          <p:cNvPr id="10" name="Text Placeholder 3">
            <a:extLst>
              <a:ext uri="{FF2B5EF4-FFF2-40B4-BE49-F238E27FC236}">
                <a16:creationId xmlns:a16="http://schemas.microsoft.com/office/drawing/2014/main" id="{94145225-0289-9447-9464-FF440BBB9A4C}"/>
              </a:ext>
            </a:extLst>
          </p:cNvPr>
          <p:cNvSpPr>
            <a:spLocks noGrp="1"/>
          </p:cNvSpPr>
          <p:nvPr>
            <p:ph type="body" sz="quarter" idx="10"/>
          </p:nvPr>
        </p:nvSpPr>
        <p:spPr>
          <a:xfrm>
            <a:off x="838200" y="1825624"/>
            <a:ext cx="5257800" cy="4033527"/>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4" name="Picture Placeholder 3">
            <a:extLst>
              <a:ext uri="{FF2B5EF4-FFF2-40B4-BE49-F238E27FC236}">
                <a16:creationId xmlns:a16="http://schemas.microsoft.com/office/drawing/2014/main" id="{3A2D0C7D-D2EC-4C4E-8FDF-63CF12016E1C}"/>
              </a:ext>
            </a:extLst>
          </p:cNvPr>
          <p:cNvSpPr>
            <a:spLocks noGrp="1"/>
          </p:cNvSpPr>
          <p:nvPr>
            <p:ph type="pic" sz="quarter" idx="11"/>
          </p:nvPr>
        </p:nvSpPr>
        <p:spPr>
          <a:xfrm>
            <a:off x="7294083" y="1690688"/>
            <a:ext cx="4147643" cy="4171907"/>
          </a:xfrm>
          <a:prstGeom prst="ellipse">
            <a:avLst/>
          </a:prstGeom>
          <a:solidFill>
            <a:schemeClr val="tx1"/>
          </a:solidFill>
        </p:spPr>
        <p:txBody>
          <a:bodyPr anchor="ctr"/>
          <a:lstStyle>
            <a:lvl1pPr marL="0" indent="0" algn="ctr">
              <a:buFontTx/>
              <a:buNone/>
              <a:defRPr>
                <a:solidFill>
                  <a:schemeClr val="bg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D78AE0BE-2FBA-FA45-8DF1-BCA4C796AA18}"/>
              </a:ext>
            </a:extLst>
          </p:cNvPr>
          <p:cNvSpPr>
            <a:spLocks noGrp="1"/>
          </p:cNvSpPr>
          <p:nvPr>
            <p:ph type="ftr" sz="quarter" idx="12"/>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4586540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Slide with titl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521E-B849-A842-9185-0233A1545DB9}"/>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4252A0-E73D-BC41-A5A8-56502DEAD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C1BFF-D3E1-5B4E-AB5A-94220CFFD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854E6-6D5B-F540-AA0B-75C91E3F38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5911B-09B6-0540-B819-0AC826BB6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1D2B111-D6FC-A042-ACED-0C41658D1ED3}"/>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7780446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lide with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0E83EC00-56C4-F940-B77F-D6A5619FD4CD}"/>
              </a:ext>
            </a:extLst>
          </p:cNvPr>
          <p:cNvSpPr>
            <a:spLocks noGrp="1"/>
          </p:cNvSpPr>
          <p:nvPr>
            <p:ph type="pic" sz="quarter" idx="10"/>
          </p:nvPr>
        </p:nvSpPr>
        <p:spPr>
          <a:xfrm>
            <a:off x="838200" y="1690688"/>
            <a:ext cx="10515600" cy="3774517"/>
          </a:xfrm>
        </p:spPr>
        <p:txBody>
          <a:bodyPr/>
          <a:lstStyle/>
          <a:p>
            <a:r>
              <a:rPr lang="en-US"/>
              <a:t>Click icon to add picture</a:t>
            </a:r>
          </a:p>
        </p:txBody>
      </p:sp>
      <p:sp>
        <p:nvSpPr>
          <p:cNvPr id="7" name="Text Placeholder 10">
            <a:extLst>
              <a:ext uri="{FF2B5EF4-FFF2-40B4-BE49-F238E27FC236}">
                <a16:creationId xmlns:a16="http://schemas.microsoft.com/office/drawing/2014/main" id="{0C815A74-57E1-7C4E-B753-DE0F9C4D9780}"/>
              </a:ext>
            </a:extLst>
          </p:cNvPr>
          <p:cNvSpPr>
            <a:spLocks noGrp="1"/>
          </p:cNvSpPr>
          <p:nvPr>
            <p:ph type="body" sz="quarter" idx="11" hasCustomPrompt="1"/>
          </p:nvPr>
        </p:nvSpPr>
        <p:spPr>
          <a:xfrm>
            <a:off x="838200" y="5465205"/>
            <a:ext cx="10515600" cy="542187"/>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3" name="Footer Placeholder 2">
            <a:extLst>
              <a:ext uri="{FF2B5EF4-FFF2-40B4-BE49-F238E27FC236}">
                <a16:creationId xmlns:a16="http://schemas.microsoft.com/office/drawing/2014/main" id="{14792E04-B045-B946-9B5B-8C93D6937BD9}"/>
              </a:ext>
            </a:extLst>
          </p:cNvPr>
          <p:cNvSpPr>
            <a:spLocks noGrp="1"/>
          </p:cNvSpPr>
          <p:nvPr>
            <p:ph type="ftr" sz="quarter" idx="12"/>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5054920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lide with SmartAr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5" name="SmartArt Placeholder 4">
            <a:extLst>
              <a:ext uri="{FF2B5EF4-FFF2-40B4-BE49-F238E27FC236}">
                <a16:creationId xmlns:a16="http://schemas.microsoft.com/office/drawing/2014/main" id="{0DDCCB7D-5F10-594D-B2F6-82136975B987}"/>
              </a:ext>
            </a:extLst>
          </p:cNvPr>
          <p:cNvSpPr>
            <a:spLocks noGrp="1"/>
          </p:cNvSpPr>
          <p:nvPr>
            <p:ph type="dgm" sz="quarter" idx="10"/>
          </p:nvPr>
        </p:nvSpPr>
        <p:spPr>
          <a:xfrm>
            <a:off x="838200" y="1690688"/>
            <a:ext cx="10515600" cy="4359275"/>
          </a:xfrm>
        </p:spPr>
        <p:txBody>
          <a:bodyPr/>
          <a:lstStyle/>
          <a:p>
            <a:r>
              <a:rPr lang="en-US"/>
              <a:t>Click icon to add SmartArt graphic</a:t>
            </a:r>
          </a:p>
        </p:txBody>
      </p:sp>
      <p:sp>
        <p:nvSpPr>
          <p:cNvPr id="3" name="Footer Placeholder 2">
            <a:extLst>
              <a:ext uri="{FF2B5EF4-FFF2-40B4-BE49-F238E27FC236}">
                <a16:creationId xmlns:a16="http://schemas.microsoft.com/office/drawing/2014/main" id="{767FDFE9-A4FC-ED4C-A083-43A0C7CC7321}"/>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9583339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Highlight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29892" y="1"/>
            <a:ext cx="8805844" cy="6176962"/>
          </a:xfrm>
        </p:spPr>
        <p:txBody>
          <a:bodyPr anchor="ctr">
            <a:noAutofit/>
          </a:bodyPr>
          <a:lstStyle>
            <a:lvl1pPr algn="l">
              <a:lnSpc>
                <a:spcPts val="4060"/>
              </a:lnSpc>
              <a:defRPr sz="2800" b="1">
                <a:solidFill>
                  <a:schemeClr val="bg1"/>
                </a:solidFill>
              </a:defRPr>
            </a:lvl1pPr>
          </a:lstStyle>
          <a:p>
            <a:r>
              <a:rPr lang="en-US" dirty="0">
                <a:effectLst/>
              </a:rPr>
              <a:t>“Quote or stat slide. </a:t>
            </a:r>
            <a:r>
              <a:rPr lang="en-US" dirty="0" err="1">
                <a:effectLst/>
              </a:rPr>
              <a:t>Mauris</a:t>
            </a:r>
            <a:r>
              <a:rPr lang="en-US" dirty="0">
                <a:effectLst/>
              </a:rPr>
              <a:t> </a:t>
            </a:r>
            <a:r>
              <a:rPr lang="en-US" dirty="0" err="1">
                <a:effectLst/>
              </a:rPr>
              <a:t>consequat</a:t>
            </a:r>
            <a:r>
              <a:rPr lang="en-US" dirty="0">
                <a:effectLst/>
              </a:rPr>
              <a:t> </a:t>
            </a:r>
            <a:r>
              <a:rPr lang="en-US" dirty="0" err="1">
                <a:effectLst/>
              </a:rPr>
              <a:t>nunc</a:t>
            </a:r>
            <a:r>
              <a:rPr lang="en-US" dirty="0">
                <a:effectLst/>
              </a:rPr>
              <a:t> </a:t>
            </a:r>
            <a:r>
              <a:rPr lang="en-US" dirty="0" err="1">
                <a:effectLst/>
              </a:rPr>
              <a:t>urna</a:t>
            </a:r>
            <a:r>
              <a:rPr lang="en-US" dirty="0">
                <a:effectLst/>
              </a:rPr>
              <a:t> vitae </a:t>
            </a:r>
            <a:r>
              <a:rPr lang="en-US" dirty="0" err="1">
                <a:effectLst/>
              </a:rPr>
              <a:t>nibh</a:t>
            </a:r>
            <a:r>
              <a:rPr lang="en-US" dirty="0">
                <a:effectLst/>
              </a:rPr>
              <a:t>. </a:t>
            </a:r>
            <a:r>
              <a:rPr lang="en-US" dirty="0" err="1">
                <a:effectLst/>
              </a:rPr>
              <a:t>Pellentesque</a:t>
            </a:r>
            <a:r>
              <a:rPr lang="en-US" dirty="0">
                <a:effectLst/>
              </a:rPr>
              <a:t> </a:t>
            </a:r>
            <a:r>
              <a:rPr lang="en-US" dirty="0" err="1">
                <a:effectLst/>
              </a:rPr>
              <a:t>tellus</a:t>
            </a:r>
            <a:r>
              <a:rPr lang="en-US" dirty="0">
                <a:effectLst/>
              </a:rPr>
              <a:t>, </a:t>
            </a:r>
            <a:r>
              <a:rPr lang="en-US" dirty="0" err="1">
                <a:effectLst/>
              </a:rPr>
              <a:t>ut</a:t>
            </a:r>
            <a:r>
              <a:rPr lang="en-US" dirty="0">
                <a:effectLst/>
              </a:rPr>
              <a:t> id </a:t>
            </a:r>
            <a:r>
              <a:rPr lang="en-US" dirty="0" err="1">
                <a:effectLst/>
              </a:rPr>
              <a:t>laoreet</a:t>
            </a:r>
            <a:r>
              <a:rPr lang="en-US" dirty="0">
                <a:effectLst/>
              </a:rPr>
              <a:t> pulvinar </a:t>
            </a:r>
            <a:r>
              <a:rPr lang="en-US" dirty="0" err="1">
                <a:effectLst/>
              </a:rPr>
              <a:t>tincidunt</a:t>
            </a:r>
            <a:r>
              <a:rPr lang="en-US" dirty="0">
                <a:effectLst/>
              </a:rPr>
              <a:t> cursus vestibulum. </a:t>
            </a:r>
            <a:r>
              <a:rPr lang="en-US" dirty="0" err="1">
                <a:effectLst/>
              </a:rPr>
              <a:t>Pellentesque</a:t>
            </a:r>
            <a:r>
              <a:rPr lang="en-US" dirty="0">
                <a:effectLst/>
              </a:rPr>
              <a:t> sit semper pulvinar </a:t>
            </a:r>
            <a:r>
              <a:rPr lang="en-US" dirty="0" err="1">
                <a:effectLst/>
              </a:rPr>
              <a:t>amet</a:t>
            </a:r>
            <a:r>
              <a:rPr lang="en-US" dirty="0">
                <a:effectLst/>
              </a:rPr>
              <a:t>.</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465539" y="3116550"/>
            <a:ext cx="2011680"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371DD6F-F2BA-674C-B00C-BF9716AC5CED}"/>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124761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2EB5BA-DF58-AD44-A46C-C69B1B1A8E06}"/>
              </a:ext>
            </a:extLst>
          </p:cNvPr>
          <p:cNvSpPr/>
          <p:nvPr userDrawn="1"/>
        </p:nvSpPr>
        <p:spPr>
          <a:xfrm>
            <a:off x="786809" y="1297172"/>
            <a:ext cx="956931" cy="25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319EC4A5-C0A2-884F-9E1D-AABF0D7EB596}"/>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7095963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Highligh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708825" y="1"/>
            <a:ext cx="7587151" cy="6176962"/>
          </a:xfrm>
        </p:spPr>
        <p:txBody>
          <a:bodyPr anchor="ctr">
            <a:noAutofit/>
          </a:bodyPr>
          <a:lstStyle>
            <a:lvl1pPr algn="l">
              <a:lnSpc>
                <a:spcPct val="100000"/>
              </a:lnSpc>
              <a:defRPr sz="5400" b="1">
                <a:solidFill>
                  <a:schemeClr val="tx1"/>
                </a:solidFill>
              </a:defRPr>
            </a:lvl1pPr>
          </a:lstStyle>
          <a:p>
            <a:r>
              <a:rPr lang="en-US" dirty="0">
                <a:effectLst/>
              </a:rPr>
              <a:t>1/2 of lorem ipsum stat slide</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1312207" y="3116551"/>
            <a:ext cx="2011680" cy="5029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E4C6D65-E61C-1541-8B75-A63064FA064F}"/>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3655235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ighlight Slide with backgrou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5C39EC6-A29B-1041-B26C-9FC50A5C9FBB}"/>
              </a:ext>
            </a:extLst>
          </p:cNvPr>
          <p:cNvSpPr>
            <a:spLocks noGrp="1"/>
          </p:cNvSpPr>
          <p:nvPr>
            <p:ph type="pic" sz="quarter" idx="10" hasCustomPrompt="1"/>
          </p:nvPr>
        </p:nvSpPr>
        <p:spPr>
          <a:xfrm>
            <a:off x="0" y="1"/>
            <a:ext cx="12192000" cy="6177516"/>
          </a:xfrm>
          <a:solidFill>
            <a:schemeClr val="tx1"/>
          </a:solidFill>
        </p:spPr>
        <p:txBody>
          <a:bodyPr/>
          <a:lstStyle>
            <a:lvl1pPr marL="0" indent="0">
              <a:buFontTx/>
              <a:buNone/>
              <a:defRPr>
                <a:solidFill>
                  <a:schemeClr val="bg1"/>
                </a:solidFill>
              </a:defRPr>
            </a:lvl1pPr>
          </a:lstStyle>
          <a:p>
            <a:r>
              <a:rPr lang="en-US" dirty="0"/>
              <a:t>To add background photo: Select this placeholder, then “Picture” in the Home &gt; Picture menu </a:t>
            </a:r>
          </a:p>
        </p:txBody>
      </p:sp>
      <p:sp>
        <p:nvSpPr>
          <p:cNvPr id="10" name="Text Placeholder 9">
            <a:extLst>
              <a:ext uri="{FF2B5EF4-FFF2-40B4-BE49-F238E27FC236}">
                <a16:creationId xmlns:a16="http://schemas.microsoft.com/office/drawing/2014/main" id="{BC17DC78-70BB-E04C-866D-31C44C231EE8}"/>
              </a:ext>
            </a:extLst>
          </p:cNvPr>
          <p:cNvSpPr>
            <a:spLocks noGrp="1"/>
          </p:cNvSpPr>
          <p:nvPr>
            <p:ph type="body" sz="quarter" idx="11"/>
          </p:nvPr>
        </p:nvSpPr>
        <p:spPr>
          <a:xfrm>
            <a:off x="1433623" y="1740282"/>
            <a:ext cx="9324754" cy="2544529"/>
          </a:xfrm>
          <a:blipFill>
            <a:blip r:embed="rId2"/>
            <a:stretch>
              <a:fillRect/>
            </a:stretch>
          </a:blipFill>
          <a:ln>
            <a:noFill/>
          </a:ln>
        </p:spPr>
        <p:txBody>
          <a:bodyPr lIns="548640" rIns="548640" anchor="ctr">
            <a:noAutofit/>
          </a:bodyPr>
          <a:lstStyle>
            <a:lvl1pPr marL="0" indent="0">
              <a:lnSpc>
                <a:spcPts val="4400"/>
              </a:lnSpc>
              <a:buFontTx/>
              <a:buNone/>
              <a:defRPr sz="4000" b="1">
                <a:solidFill>
                  <a:schemeClr val="bg1"/>
                </a:solidFill>
                <a:latin typeface="Merriweather" pitchFamily="2" charset="77"/>
              </a:defRPr>
            </a:lvl1pPr>
            <a:lvl2pPr marL="457200" indent="0">
              <a:buFontTx/>
              <a:buNone/>
              <a:defRPr sz="4000">
                <a:solidFill>
                  <a:schemeClr val="bg1"/>
                </a:solidFill>
                <a:latin typeface="Merriweather" pitchFamily="2" charset="77"/>
              </a:defRPr>
            </a:lvl2pPr>
            <a:lvl3pPr marL="914400" indent="0">
              <a:buFontTx/>
              <a:buNone/>
              <a:defRPr sz="4000">
                <a:solidFill>
                  <a:schemeClr val="bg1"/>
                </a:solidFill>
                <a:latin typeface="Merriweather" pitchFamily="2" charset="77"/>
              </a:defRPr>
            </a:lvl3pPr>
            <a:lvl4pPr marL="1371600" indent="0">
              <a:buFontTx/>
              <a:buNone/>
              <a:defRPr sz="4000">
                <a:solidFill>
                  <a:schemeClr val="bg1"/>
                </a:solidFill>
                <a:latin typeface="Merriweather" pitchFamily="2" charset="77"/>
              </a:defRPr>
            </a:lvl4pPr>
            <a:lvl5pPr marL="1828800" indent="0">
              <a:buFontTx/>
              <a:buNone/>
              <a:defRPr sz="4000">
                <a:solidFill>
                  <a:schemeClr val="bg1"/>
                </a:solidFill>
                <a:latin typeface="Merriweather" pitchFamily="2" charset="77"/>
              </a:defRPr>
            </a:lvl5pPr>
          </a:lstStyle>
          <a:p>
            <a:pPr lvl="0"/>
            <a:r>
              <a:rPr lang="en-US"/>
              <a:t>Click to edit Master text styles</a:t>
            </a:r>
          </a:p>
        </p:txBody>
      </p:sp>
      <p:sp>
        <p:nvSpPr>
          <p:cNvPr id="2" name="Footer Placeholder 1">
            <a:extLst>
              <a:ext uri="{FF2B5EF4-FFF2-40B4-BE49-F238E27FC236}">
                <a16:creationId xmlns:a16="http://schemas.microsoft.com/office/drawing/2014/main" id="{F165E13C-C174-704F-8F8D-2DA0C765D137}"/>
              </a:ext>
            </a:extLst>
          </p:cNvPr>
          <p:cNvSpPr>
            <a:spLocks noGrp="1"/>
          </p:cNvSpPr>
          <p:nvPr>
            <p:ph type="ftr" sz="quarter" idx="12"/>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52626343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4"/>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528887" y="541868"/>
            <a:ext cx="7134224" cy="5635096"/>
          </a:xfrm>
        </p:spPr>
        <p:txBody>
          <a:bodyPr anchor="ctr">
            <a:noAutofit/>
          </a:bodyPr>
          <a:lstStyle>
            <a:lvl1pPr algn="ctr">
              <a:lnSpc>
                <a:spcPts val="4060"/>
              </a:lnSpc>
              <a:defRPr sz="4000" b="1">
                <a:solidFill>
                  <a:schemeClr val="bg1"/>
                </a:solidFill>
              </a:defRPr>
            </a:lvl1pPr>
          </a:lstStyle>
          <a:p>
            <a:r>
              <a:rPr lang="en-US" dirty="0">
                <a:effectLst/>
              </a:rPr>
              <a:t>Questions?</a:t>
            </a:r>
            <a:endParaRPr lang="en-US" dirty="0"/>
          </a:p>
        </p:txBody>
      </p:sp>
      <p:pic>
        <p:nvPicPr>
          <p:cNvPr id="4" name="Graphic 3">
            <a:extLst>
              <a:ext uri="{FF2B5EF4-FFF2-40B4-BE49-F238E27FC236}">
                <a16:creationId xmlns:a16="http://schemas.microsoft.com/office/drawing/2014/main" id="{EB5A399F-A2BD-1547-AB83-F0DDA567C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8958" y="1968764"/>
            <a:ext cx="1154083" cy="842169"/>
          </a:xfrm>
          <a:prstGeom prst="rect">
            <a:avLst/>
          </a:prstGeom>
        </p:spPr>
      </p:pic>
      <p:sp>
        <p:nvSpPr>
          <p:cNvPr id="3" name="Footer Placeholder 2">
            <a:extLst>
              <a:ext uri="{FF2B5EF4-FFF2-40B4-BE49-F238E27FC236}">
                <a16:creationId xmlns:a16="http://schemas.microsoft.com/office/drawing/2014/main" id="{17D5490D-3039-2F4D-B9A4-F29582FC6579}"/>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0957051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44686" y="1969029"/>
            <a:ext cx="7134224" cy="681037"/>
          </a:xfrm>
        </p:spPr>
        <p:txBody>
          <a:bodyPr anchor="ctr">
            <a:noAutofit/>
          </a:bodyPr>
          <a:lstStyle>
            <a:lvl1pPr algn="ctr">
              <a:lnSpc>
                <a:spcPts val="4060"/>
              </a:lnSpc>
              <a:defRPr sz="4000" b="1">
                <a:solidFill>
                  <a:schemeClr val="bg1"/>
                </a:solidFill>
              </a:defRPr>
            </a:lvl1pPr>
          </a:lstStyle>
          <a:p>
            <a:r>
              <a:rPr lang="en-US" dirty="0">
                <a:effectLst/>
              </a:rPr>
              <a:t>Thank you!</a:t>
            </a:r>
            <a:endParaRPr lang="en-US" dirty="0"/>
          </a:p>
        </p:txBody>
      </p:sp>
      <p:sp>
        <p:nvSpPr>
          <p:cNvPr id="9" name="Rectangle 8">
            <a:extLst>
              <a:ext uri="{FF2B5EF4-FFF2-40B4-BE49-F238E27FC236}">
                <a16:creationId xmlns:a16="http://schemas.microsoft.com/office/drawing/2014/main" id="{825471DD-6E62-044F-A7B7-9DB428873B41}"/>
              </a:ext>
            </a:extLst>
          </p:cNvPr>
          <p:cNvSpPr/>
          <p:nvPr userDrawn="1"/>
        </p:nvSpPr>
        <p:spPr>
          <a:xfrm flipV="1">
            <a:off x="4056985" y="1581635"/>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0F0434A-8640-1E4B-B20D-72D0BD067D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48517" y="2953562"/>
            <a:ext cx="638665" cy="638665"/>
          </a:xfrm>
          <a:prstGeom prst="rect">
            <a:avLst/>
          </a:prstGeom>
        </p:spPr>
      </p:pic>
      <p:sp>
        <p:nvSpPr>
          <p:cNvPr id="5" name="Text Placeholder 4">
            <a:extLst>
              <a:ext uri="{FF2B5EF4-FFF2-40B4-BE49-F238E27FC236}">
                <a16:creationId xmlns:a16="http://schemas.microsoft.com/office/drawing/2014/main" id="{E118AA55-38DD-3643-97C1-B8D35DB64D60}"/>
              </a:ext>
            </a:extLst>
          </p:cNvPr>
          <p:cNvSpPr>
            <a:spLocks noGrp="1"/>
          </p:cNvSpPr>
          <p:nvPr>
            <p:ph type="body" sz="quarter" idx="10" hasCustomPrompt="1"/>
          </p:nvPr>
        </p:nvSpPr>
        <p:spPr>
          <a:xfrm>
            <a:off x="4965700" y="2922438"/>
            <a:ext cx="4113213" cy="1819681"/>
          </a:xfrm>
        </p:spPr>
        <p:txBody>
          <a:bodyPr>
            <a:noAutofit/>
          </a:bodyPr>
          <a:lstStyle>
            <a:lvl1pPr marL="0" indent="0">
              <a:lnSpc>
                <a:spcPts val="2800"/>
              </a:lnSpc>
              <a:buFontTx/>
              <a:buNone/>
              <a:defRPr sz="24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a:lnSpc>
                <a:spcPts val="2460"/>
              </a:lnSpc>
            </a:pPr>
            <a:r>
              <a: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Reach out at any time – click to add your contact information</a:t>
            </a:r>
          </a:p>
        </p:txBody>
      </p:sp>
      <p:sp>
        <p:nvSpPr>
          <p:cNvPr id="3" name="Footer Placeholder 2">
            <a:extLst>
              <a:ext uri="{FF2B5EF4-FFF2-40B4-BE49-F238E27FC236}">
                <a16:creationId xmlns:a16="http://schemas.microsoft.com/office/drawing/2014/main" id="{40CD1674-A264-694C-B2B6-AB24A768D419}"/>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4865034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2EB5BA-DF58-AD44-A46C-C69B1B1A8E06}"/>
              </a:ext>
            </a:extLst>
          </p:cNvPr>
          <p:cNvSpPr/>
          <p:nvPr userDrawn="1"/>
        </p:nvSpPr>
        <p:spPr>
          <a:xfrm>
            <a:off x="786809" y="1297172"/>
            <a:ext cx="956931" cy="25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319EC4A5-C0A2-884F-9E1D-AABF0D7EB596}"/>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58353698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C2C45-7656-8E40-B3FD-4377F7D6BA98}"/>
              </a:ext>
            </a:extLst>
          </p:cNvPr>
          <p:cNvSpPr>
            <a:spLocks noGrp="1"/>
          </p:cNvSpPr>
          <p:nvPr>
            <p:ph idx="1"/>
          </p:nvPr>
        </p:nvSpPr>
        <p:spPr>
          <a:xfrm>
            <a:off x="5183188" y="784873"/>
            <a:ext cx="6172200" cy="5076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D72AB24-3A2D-6F4C-B9A2-9743CF6F39A4}"/>
              </a:ext>
            </a:extLst>
          </p:cNvPr>
          <p:cNvSpPr>
            <a:spLocks noGrp="1"/>
          </p:cNvSpPr>
          <p:nvPr>
            <p:ph type="body" sz="half" idx="2"/>
          </p:nvPr>
        </p:nvSpPr>
        <p:spPr>
          <a:xfrm>
            <a:off x="839788" y="2221992"/>
            <a:ext cx="3932237" cy="3646996"/>
          </a:xfrm>
        </p:spPr>
        <p:txBody>
          <a:bodyPr>
            <a:normAutofit/>
          </a:bodyPr>
          <a:lstStyle>
            <a:lvl1pPr marL="0" indent="0">
              <a:lnSpc>
                <a:spcPct val="100000"/>
              </a:lnSpc>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D9E70150-AB2C-8D4F-BF55-CBDAE6A40DED}"/>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893EBF-35B8-0042-8FB2-37F49B8E9ECE}"/>
              </a:ext>
            </a:extLst>
          </p:cNvPr>
          <p:cNvSpPr/>
          <p:nvPr userDrawn="1"/>
        </p:nvSpPr>
        <p:spPr>
          <a:xfrm>
            <a:off x="839788" y="1356852"/>
            <a:ext cx="998844" cy="25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CDA5600-97CB-2F4E-98C2-9D1993ADC25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8460AE62-4607-F943-87BB-552E613706D0}"/>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2646525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E25000-91A4-E14E-92F0-FD1310568707}"/>
              </a:ext>
            </a:extLst>
          </p:cNvPr>
          <p:cNvSpPr>
            <a:spLocks noGrp="1"/>
          </p:cNvSpPr>
          <p:nvPr>
            <p:ph type="pic" idx="1"/>
          </p:nvPr>
        </p:nvSpPr>
        <p:spPr>
          <a:xfrm>
            <a:off x="5180012" y="784873"/>
            <a:ext cx="6172200" cy="50841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AA9D203-AF63-FF46-8F7A-830AD82FA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0582B211-DDE1-A140-ADCD-3C8A65923089}"/>
              </a:ext>
            </a:extLst>
          </p:cNvPr>
          <p:cNvSpPr/>
          <p:nvPr userDrawn="1"/>
        </p:nvSpPr>
        <p:spPr>
          <a:xfrm>
            <a:off x="839788" y="1317523"/>
            <a:ext cx="94968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5E6296-8DA4-8E4D-8E99-CB3D986233B0}"/>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CB43A65-7332-0C4B-BDF3-543274C408B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A3E50E4-7401-F545-8F38-437369933EA6}"/>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4330907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5914-BB76-DE49-A2ED-BED77550BDB9}"/>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4768E0C-BC4B-2F45-928A-A67643835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484C36A-9E76-9D45-A74C-E1D6323A5A98}"/>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5936986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6150D-0F76-9544-9AFF-3F174F2E1B87}"/>
              </a:ext>
            </a:extLst>
          </p:cNvPr>
          <p:cNvSpPr>
            <a:spLocks noGrp="1"/>
          </p:cNvSpPr>
          <p:nvPr>
            <p:ph type="title" orient="vert"/>
          </p:nvPr>
        </p:nvSpPr>
        <p:spPr>
          <a:xfrm>
            <a:off x="9396196" y="365125"/>
            <a:ext cx="1957603" cy="5811838"/>
          </a:xfrm>
        </p:spPr>
        <p:txBody>
          <a:bodyPr vert="eaVert"/>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A06DAA8-7475-C74B-B798-E43B5EBC789E}"/>
              </a:ext>
            </a:extLst>
          </p:cNvPr>
          <p:cNvSpPr>
            <a:spLocks noGrp="1"/>
          </p:cNvSpPr>
          <p:nvPr>
            <p:ph type="body" orient="vert" idx="1"/>
          </p:nvPr>
        </p:nvSpPr>
        <p:spPr>
          <a:xfrm>
            <a:off x="838199" y="365125"/>
            <a:ext cx="865976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D8FB9A8-4156-7243-B53E-6BE804169A39}"/>
              </a:ext>
            </a:extLst>
          </p:cNvPr>
          <p:cNvSpPr/>
          <p:nvPr userDrawn="1"/>
        </p:nvSpPr>
        <p:spPr>
          <a:xfrm rot="5400000" flipV="1">
            <a:off x="10996334" y="68750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1341A5-4965-4645-ABF2-6E158F7EFE2A}"/>
              </a:ext>
            </a:extLst>
          </p:cNvPr>
          <p:cNvSpPr/>
          <p:nvPr userDrawn="1"/>
        </p:nvSpPr>
        <p:spPr>
          <a:xfrm>
            <a:off x="838200" y="1356852"/>
            <a:ext cx="911942"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9BDBC6C5-FF0D-C54C-926B-1C52B9E4D4E4}"/>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9151412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182880" rIns="182880" bIns="182880"/>
          <a:lstStyle>
            <a:lvl1pPr>
              <a:defRPr cap="none" baseline="0"/>
            </a:lvl1pPr>
          </a:lstStyle>
          <a:p>
            <a:r>
              <a:rPr lang="en-US" dirty="0"/>
              <a:t>Click to edit Master title style</a:t>
            </a:r>
          </a:p>
        </p:txBody>
      </p:sp>
      <p:sp>
        <p:nvSpPr>
          <p:cNvPr id="8" name="Content Placeholder 7"/>
          <p:cNvSpPr>
            <a:spLocks noGrp="1"/>
          </p:cNvSpPr>
          <p:nvPr>
            <p:ph sz="quarter" idx="10"/>
          </p:nvPr>
        </p:nvSpPr>
        <p:spPr>
          <a:xfrm>
            <a:off x="627323" y="2105026"/>
            <a:ext cx="10972800" cy="4402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2590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C2C45-7656-8E40-B3FD-4377F7D6BA98}"/>
              </a:ext>
            </a:extLst>
          </p:cNvPr>
          <p:cNvSpPr>
            <a:spLocks noGrp="1"/>
          </p:cNvSpPr>
          <p:nvPr>
            <p:ph idx="1"/>
          </p:nvPr>
        </p:nvSpPr>
        <p:spPr>
          <a:xfrm>
            <a:off x="5183188" y="784873"/>
            <a:ext cx="6172200" cy="5076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D72AB24-3A2D-6F4C-B9A2-9743CF6F39A4}"/>
              </a:ext>
            </a:extLst>
          </p:cNvPr>
          <p:cNvSpPr>
            <a:spLocks noGrp="1"/>
          </p:cNvSpPr>
          <p:nvPr>
            <p:ph type="body" sz="half" idx="2"/>
          </p:nvPr>
        </p:nvSpPr>
        <p:spPr>
          <a:xfrm>
            <a:off x="839788" y="2221992"/>
            <a:ext cx="3932237" cy="3646996"/>
          </a:xfrm>
        </p:spPr>
        <p:txBody>
          <a:bodyPr>
            <a:normAutofit/>
          </a:bodyPr>
          <a:lstStyle>
            <a:lvl1pPr marL="0" indent="0">
              <a:lnSpc>
                <a:spcPct val="100000"/>
              </a:lnSpc>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D9E70150-AB2C-8D4F-BF55-CBDAE6A40DED}"/>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893EBF-35B8-0042-8FB2-37F49B8E9ECE}"/>
              </a:ext>
            </a:extLst>
          </p:cNvPr>
          <p:cNvSpPr/>
          <p:nvPr userDrawn="1"/>
        </p:nvSpPr>
        <p:spPr>
          <a:xfrm>
            <a:off x="839788" y="1356852"/>
            <a:ext cx="998844" cy="25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CDA5600-97CB-2F4E-98C2-9D1993ADC25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8460AE62-4607-F943-87BB-552E613706D0}"/>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22403575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blank">
  <p:cSld name="Blank">
    <p:bg>
      <p:bgPr>
        <a:solidFill>
          <a:srgbClr val="41414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02266" y="6422856"/>
            <a:ext cx="3000895" cy="365125"/>
          </a:xfrm>
          <a:prstGeom prst="rect">
            <a:avLst/>
          </a:prstGeom>
        </p:spPr>
        <p:txBody>
          <a:bodyPr/>
          <a:lstStyle/>
          <a:p>
            <a:fld id="{F6A11972-AA7D-42E0-8486-ED2D29777830}" type="datetimeFigureOut">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658927" y="6422856"/>
            <a:ext cx="946264" cy="365125"/>
          </a:xfrm>
          <a:prstGeom prst="rect">
            <a:avLst/>
          </a:prstGeom>
        </p:spPr>
        <p:txBody>
          <a:bodyPr/>
          <a:lstStyle/>
          <a:p>
            <a:fld id="{9E737545-68A7-4CA5-AB4F-067FCCFC07C1}" type="slidenum">
              <a:rPr lang="en-US" smtClean="0"/>
              <a:t>‹#›</a:t>
            </a:fld>
            <a:endParaRPr lang="en-US"/>
          </a:p>
        </p:txBody>
      </p:sp>
    </p:spTree>
    <p:extLst>
      <p:ext uri="{BB962C8B-B14F-4D97-AF65-F5344CB8AC3E}">
        <p14:creationId xmlns:p14="http://schemas.microsoft.com/office/powerpoint/2010/main" val="7967905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9833"/>
            <a:ext cx="10972800" cy="1005635"/>
          </a:xfrm>
        </p:spPr>
        <p:txBody>
          <a:bodyPr anchor="b">
            <a:normAutofit/>
          </a:bodyPr>
          <a:lstStyle>
            <a:lvl1pPr>
              <a:defRPr sz="32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609600" y="1357795"/>
            <a:ext cx="10972800" cy="4291197"/>
          </a:xfrm>
        </p:spPr>
        <p:txBody>
          <a:bodyPr/>
          <a:lstStyle>
            <a:lvl1pPr marL="0" indent="0">
              <a:buFont typeface="Wingdings" panose="05000000000000000000" pitchFamily="2" charset="2"/>
              <a:buNone/>
              <a:defRPr b="0">
                <a:solidFill>
                  <a:schemeClr val="tx1"/>
                </a:solidFill>
              </a:defRPr>
            </a:lvl1pPr>
            <a:lvl2pPr marL="685783" indent="-228594">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828800" y="5803961"/>
            <a:ext cx="8534400" cy="858099"/>
          </a:xfrm>
        </p:spPr>
        <p:txBody>
          <a:bodyPr anchor="t">
            <a:normAutofit/>
          </a:bodyPr>
          <a:lstStyle>
            <a:lvl1pPr marL="0" indent="0" algn="l">
              <a:buFont typeface="Wingdings" panose="05000000000000000000" pitchFamily="2" charset="2"/>
              <a:buNone/>
              <a:defRPr sz="1333" b="0">
                <a:solidFill>
                  <a:schemeClr val="tx1"/>
                </a:solidFill>
              </a:defRPr>
            </a:lvl1pPr>
            <a:lvl2pPr marL="685783" indent="-228594" algn="l">
              <a:buClr>
                <a:srgbClr val="00788A"/>
              </a:buClr>
              <a:buFont typeface="Calibri" panose="020F0502020204030204" pitchFamily="34" charset="0"/>
              <a:buChar char="‒"/>
              <a:defRPr sz="1333"/>
            </a:lvl2pPr>
            <a:lvl3pPr algn="l">
              <a:buClr>
                <a:srgbClr val="C00000"/>
              </a:buClr>
              <a:defRPr sz="1333"/>
            </a:lvl3pPr>
            <a:lvl4pPr algn="l">
              <a:defRPr sz="1333"/>
            </a:lvl4pPr>
            <a:lvl5pPr algn="l">
              <a:defRPr sz="13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12190928" cy="162732"/>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87" y="6023492"/>
            <a:ext cx="1187116" cy="689872"/>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11660936" y="6336268"/>
            <a:ext cx="425116" cy="338554"/>
          </a:xfrm>
          <a:prstGeom prst="rect">
            <a:avLst/>
          </a:prstGeom>
          <a:noFill/>
        </p:spPr>
        <p:txBody>
          <a:bodyPr wrap="none" rtlCol="0">
            <a:spAutoFit/>
          </a:bodyPr>
          <a:lstStyle/>
          <a:p>
            <a:fld id="{69FE1C53-EC00-467A-90D0-1E634E0048C1}" type="slidenum">
              <a:rPr lang="en-US" sz="1600" smtClean="0"/>
              <a:t>‹#›</a:t>
            </a:fld>
            <a:endParaRPr lang="en-US" sz="1600" dirty="0"/>
          </a:p>
        </p:txBody>
      </p:sp>
    </p:spTree>
    <p:extLst>
      <p:ext uri="{BB962C8B-B14F-4D97-AF65-F5344CB8AC3E}">
        <p14:creationId xmlns:p14="http://schemas.microsoft.com/office/powerpoint/2010/main" val="1117930475"/>
      </p:ext>
    </p:extLst>
  </p:cSld>
  <p:clrMapOvr>
    <a:masterClrMapping/>
  </p:clrMapOvr>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2147" y="6423370"/>
            <a:ext cx="1716031" cy="256836"/>
          </a:xfrm>
          <a:prstGeom prst="rect">
            <a:avLst/>
          </a:prstGeom>
        </p:spPr>
      </p:pic>
    </p:spTree>
    <p:extLst>
      <p:ext uri="{BB962C8B-B14F-4D97-AF65-F5344CB8AC3E}">
        <p14:creationId xmlns:p14="http://schemas.microsoft.com/office/powerpoint/2010/main" val="727944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318717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1553633"/>
            <a:ext cx="8180916" cy="1633538"/>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2147" y="6423370"/>
            <a:ext cx="1716031" cy="256836"/>
          </a:xfrm>
          <a:prstGeom prst="rect">
            <a:avLst/>
          </a:prstGeom>
        </p:spPr>
      </p:pic>
    </p:spTree>
    <p:extLst>
      <p:ext uri="{BB962C8B-B14F-4D97-AF65-F5344CB8AC3E}">
        <p14:creationId xmlns:p14="http://schemas.microsoft.com/office/powerpoint/2010/main" val="25126273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9" name="Rectangle 8"/>
          <p:cNvSpPr/>
          <p:nvPr userDrawn="1"/>
        </p:nvSpPr>
        <p:spPr>
          <a:xfrm>
            <a:off x="-57150" y="0"/>
            <a:ext cx="10033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prstClr val="white"/>
              </a:solidFill>
              <a:effectLst>
                <a:innerShdw blurRad="63500" dist="50800" dir="18900000">
                  <a:prstClr val="black">
                    <a:alpha val="50000"/>
                  </a:prstClr>
                </a:innerShdw>
              </a:effectLs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4123" y="5841344"/>
            <a:ext cx="1355556" cy="1016667"/>
          </a:xfrm>
          <a:prstGeom prst="rect">
            <a:avLst/>
          </a:prstGeom>
        </p:spPr>
      </p:pic>
    </p:spTree>
    <p:extLst>
      <p:ext uri="{BB962C8B-B14F-4D97-AF65-F5344CB8AC3E}">
        <p14:creationId xmlns:p14="http://schemas.microsoft.com/office/powerpoint/2010/main" val="10702142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2D62-7252-4ED2-BA1E-3F604F4A9A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F59087-6F3A-4EFE-A42C-92CD3031F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4040EC-E592-43AB-9076-76E4DE7DC3D7}"/>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5" name="Footer Placeholder 4">
            <a:extLst>
              <a:ext uri="{FF2B5EF4-FFF2-40B4-BE49-F238E27FC236}">
                <a16:creationId xmlns:a16="http://schemas.microsoft.com/office/drawing/2014/main" id="{FFEBA1F1-9E46-406B-8CB8-A5CC5BB4A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000B4-408B-4971-9563-E692B55E59D6}"/>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32369667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73BF-2554-47F2-91E6-F78C3DF9E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B9F63-FEA4-49B6-A136-EB8F6C7639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22DD1-2821-4C09-AE31-AA89817A214E}"/>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5" name="Footer Placeholder 4">
            <a:extLst>
              <a:ext uri="{FF2B5EF4-FFF2-40B4-BE49-F238E27FC236}">
                <a16:creationId xmlns:a16="http://schemas.microsoft.com/office/drawing/2014/main" id="{6CC4A8C3-1F36-4291-8FE5-894556B95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C0CC1-B3B5-424C-AE94-BA2081A75609}"/>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38571697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5C0B-20DB-4A4A-A982-DB35DE76E1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01251-4B5A-42B2-B401-90973D95D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CF0EB1-A04C-439A-9272-69D158769ADE}"/>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5" name="Footer Placeholder 4">
            <a:extLst>
              <a:ext uri="{FF2B5EF4-FFF2-40B4-BE49-F238E27FC236}">
                <a16:creationId xmlns:a16="http://schemas.microsoft.com/office/drawing/2014/main" id="{523FC7AD-4769-4DAC-8C5D-D16D1C93E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F039D-033F-4624-8CA1-E40492892971}"/>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332006539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2FA3E-8946-4A0B-8847-DFEE9AAD0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0142CC-3297-4C38-9B66-BA6DDFCAC7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3D34A3-D0BE-4FE5-94A3-C2F1C069CA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BB507-0FEE-4077-A4FC-E7739516245B}"/>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6" name="Footer Placeholder 5">
            <a:extLst>
              <a:ext uri="{FF2B5EF4-FFF2-40B4-BE49-F238E27FC236}">
                <a16:creationId xmlns:a16="http://schemas.microsoft.com/office/drawing/2014/main" id="{85C57D41-53DC-4DD6-847A-57051AE7D3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BCDC2-94CE-4128-AF13-03D414283E66}"/>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14372270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1B889-B30D-446F-9AEC-8BA7BC426E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C17036-C636-482F-9AC9-DDA12670AF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8194BE-DF82-4C87-AD7A-9005B05E30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F5E2F0-4319-44B9-B4A2-3E4AA4728C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4BDABB-505A-48B3-A43E-968D18021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FC33CD-CA4D-400B-A50D-714DE419847B}"/>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8" name="Footer Placeholder 7">
            <a:extLst>
              <a:ext uri="{FF2B5EF4-FFF2-40B4-BE49-F238E27FC236}">
                <a16:creationId xmlns:a16="http://schemas.microsoft.com/office/drawing/2014/main" id="{C42801E4-C38D-4722-B4D3-37C71E03A3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4AFD17-2EF5-49E9-A20B-90DAA8AA8CC9}"/>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322480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ng title, speaker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6"/>
            <a:ext cx="10515600" cy="1750544"/>
          </a:xfrm>
        </p:spPr>
        <p:txBody>
          <a:bodyPr anchor="t">
            <a:normAutofit/>
          </a:bodyPr>
          <a:lstStyle>
            <a:lvl1pPr>
              <a:defRPr sz="4000" b="1">
                <a:solidFill>
                  <a:schemeClr val="bg1"/>
                </a:solidFill>
                <a:latin typeface="Merriweather" pitchFamily="2" charset="77"/>
              </a:defRPr>
            </a:lvl1pPr>
          </a:lstStyle>
          <a:p>
            <a:r>
              <a:rPr lang="en-US" dirty="0"/>
              <a:t>Master slide title #2 lorem ipsum dolor set </a:t>
            </a:r>
            <a:r>
              <a:rPr lang="en-US" dirty="0" err="1"/>
              <a:t>amet</a:t>
            </a:r>
            <a:r>
              <a:rPr lang="en-US" dirty="0"/>
              <a:t> lorem ipsum dolor set </a:t>
            </a:r>
            <a:r>
              <a:rPr lang="en-US" dirty="0" err="1"/>
              <a:t>amet</a:t>
            </a:r>
            <a:r>
              <a:rPr lang="en-US" dirty="0"/>
              <a:t>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E536AB2-52AB-AF4C-84A8-E8569156E0CB}"/>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icture Placeholder 13">
            <a:extLst>
              <a:ext uri="{FF2B5EF4-FFF2-40B4-BE49-F238E27FC236}">
                <a16:creationId xmlns:a16="http://schemas.microsoft.com/office/drawing/2014/main" id="{AFA728C5-8063-5C40-AD79-EFF06510C21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66" name="Text Placeholder 7">
            <a:extLst>
              <a:ext uri="{FF2B5EF4-FFF2-40B4-BE49-F238E27FC236}">
                <a16:creationId xmlns:a16="http://schemas.microsoft.com/office/drawing/2014/main" id="{E86A7BDB-6E3F-AE41-B5A6-8B4EA30FC16B}"/>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67" name="Text Placeholder 7">
            <a:extLst>
              <a:ext uri="{FF2B5EF4-FFF2-40B4-BE49-F238E27FC236}">
                <a16:creationId xmlns:a16="http://schemas.microsoft.com/office/drawing/2014/main" id="{7DB43D55-71C2-1B4A-9B27-431C451692DB}"/>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68" name="Text Placeholder 10">
            <a:extLst>
              <a:ext uri="{FF2B5EF4-FFF2-40B4-BE49-F238E27FC236}">
                <a16:creationId xmlns:a16="http://schemas.microsoft.com/office/drawing/2014/main" id="{866D2414-D0AC-7445-B5C2-773157A2B784}"/>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Oval 68">
            <a:extLst>
              <a:ext uri="{FF2B5EF4-FFF2-40B4-BE49-F238E27FC236}">
                <a16:creationId xmlns:a16="http://schemas.microsoft.com/office/drawing/2014/main" id="{5CD89159-683D-1940-A507-44C2614F9973}"/>
              </a:ext>
            </a:extLst>
          </p:cNvPr>
          <p:cNvSpPr/>
          <p:nvPr userDrawn="1"/>
        </p:nvSpPr>
        <p:spPr>
          <a:xfrm>
            <a:off x="652194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icture Placeholder 13">
            <a:extLst>
              <a:ext uri="{FF2B5EF4-FFF2-40B4-BE49-F238E27FC236}">
                <a16:creationId xmlns:a16="http://schemas.microsoft.com/office/drawing/2014/main" id="{D81719BD-C20E-FC49-B5E8-99091A83A0E3}"/>
              </a:ext>
            </a:extLst>
          </p:cNvPr>
          <p:cNvSpPr>
            <a:spLocks noGrp="1"/>
          </p:cNvSpPr>
          <p:nvPr>
            <p:ph type="pic" sz="quarter" idx="14"/>
          </p:nvPr>
        </p:nvSpPr>
        <p:spPr>
          <a:xfrm>
            <a:off x="658027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71" name="Text Placeholder 7">
            <a:extLst>
              <a:ext uri="{FF2B5EF4-FFF2-40B4-BE49-F238E27FC236}">
                <a16:creationId xmlns:a16="http://schemas.microsoft.com/office/drawing/2014/main" id="{07803F2C-672E-664C-A990-2E2645D486CE}"/>
              </a:ext>
            </a:extLst>
          </p:cNvPr>
          <p:cNvSpPr>
            <a:spLocks noGrp="1"/>
          </p:cNvSpPr>
          <p:nvPr>
            <p:ph type="body" sz="quarter" idx="15" hasCustomPrompt="1"/>
          </p:nvPr>
        </p:nvSpPr>
        <p:spPr>
          <a:xfrm>
            <a:off x="806962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72" name="Text Placeholder 7">
            <a:extLst>
              <a:ext uri="{FF2B5EF4-FFF2-40B4-BE49-F238E27FC236}">
                <a16:creationId xmlns:a16="http://schemas.microsoft.com/office/drawing/2014/main" id="{62591457-E974-7F4A-A3D1-D04E325BFF02}"/>
              </a:ext>
            </a:extLst>
          </p:cNvPr>
          <p:cNvSpPr>
            <a:spLocks noGrp="1"/>
          </p:cNvSpPr>
          <p:nvPr>
            <p:ph type="body" sz="quarter" idx="16" hasCustomPrompt="1"/>
          </p:nvPr>
        </p:nvSpPr>
        <p:spPr>
          <a:xfrm>
            <a:off x="806962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73" name="Text Placeholder 10">
            <a:extLst>
              <a:ext uri="{FF2B5EF4-FFF2-40B4-BE49-F238E27FC236}">
                <a16:creationId xmlns:a16="http://schemas.microsoft.com/office/drawing/2014/main" id="{0C34513D-3DDF-B840-B4B5-D47E2537A1D7}"/>
              </a:ext>
            </a:extLst>
          </p:cNvPr>
          <p:cNvSpPr>
            <a:spLocks noGrp="1"/>
          </p:cNvSpPr>
          <p:nvPr>
            <p:ph type="body" sz="quarter" idx="17" hasCustomPrompt="1"/>
          </p:nvPr>
        </p:nvSpPr>
        <p:spPr>
          <a:xfrm>
            <a:off x="809715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and</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2">
            <a:extLst>
              <a:ext uri="{FF2B5EF4-FFF2-40B4-BE49-F238E27FC236}">
                <a16:creationId xmlns:a16="http://schemas.microsoft.com/office/drawing/2014/main" id="{26154C2F-1DC6-B843-81DA-10C6C9E3A769}"/>
              </a:ext>
            </a:extLst>
          </p:cNvPr>
          <p:cNvSpPr>
            <a:spLocks noGrp="1"/>
          </p:cNvSpPr>
          <p:nvPr>
            <p:ph type="ftr" sz="quarter" idx="18"/>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329644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E25000-91A4-E14E-92F0-FD1310568707}"/>
              </a:ext>
            </a:extLst>
          </p:cNvPr>
          <p:cNvSpPr>
            <a:spLocks noGrp="1"/>
          </p:cNvSpPr>
          <p:nvPr>
            <p:ph type="pic" idx="1"/>
          </p:nvPr>
        </p:nvSpPr>
        <p:spPr>
          <a:xfrm>
            <a:off x="5180012" y="784873"/>
            <a:ext cx="6172200" cy="50841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AA9D203-AF63-FF46-8F7A-830AD82FA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0582B211-DDE1-A140-ADCD-3C8A65923089}"/>
              </a:ext>
            </a:extLst>
          </p:cNvPr>
          <p:cNvSpPr/>
          <p:nvPr userDrawn="1"/>
        </p:nvSpPr>
        <p:spPr>
          <a:xfrm>
            <a:off x="839788" y="1317523"/>
            <a:ext cx="94968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5E6296-8DA4-8E4D-8E99-CB3D986233B0}"/>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CB43A65-7332-0C4B-BDF3-543274C408B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A3E50E4-7401-F545-8F38-437369933EA6}"/>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0972787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1EA0-1BB6-4E93-9A63-A4669034BC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43C7F-3884-403D-820D-6339665027AC}"/>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4" name="Footer Placeholder 3">
            <a:extLst>
              <a:ext uri="{FF2B5EF4-FFF2-40B4-BE49-F238E27FC236}">
                <a16:creationId xmlns:a16="http://schemas.microsoft.com/office/drawing/2014/main" id="{0BAD0B56-1714-4008-8984-094D982428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A4FD1F-2298-425A-B95B-9D12A33999C2}"/>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37286780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C84F72-B1CE-4536-9F5F-794400DBAE39}"/>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3" name="Footer Placeholder 2">
            <a:extLst>
              <a:ext uri="{FF2B5EF4-FFF2-40B4-BE49-F238E27FC236}">
                <a16:creationId xmlns:a16="http://schemas.microsoft.com/office/drawing/2014/main" id="{F0B12C57-BA1B-441C-9DEE-DA3163A1D9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43A9A6-C59B-4331-8DCB-680DB1D862D0}"/>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24745364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99F1-E94F-467F-A800-8738F367FF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D21ED2-E70E-48D5-8287-063B41ED75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26575C-FA55-40D7-9D2B-CDE83693FC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108E3-3584-42B1-9F29-3D42C0332F6F}"/>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6" name="Footer Placeholder 5">
            <a:extLst>
              <a:ext uri="{FF2B5EF4-FFF2-40B4-BE49-F238E27FC236}">
                <a16:creationId xmlns:a16="http://schemas.microsoft.com/office/drawing/2014/main" id="{175226C4-E431-41F9-8211-D660DC323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3F33D5-7230-4BDE-8A26-C96DBFBF2691}"/>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29624726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44A4-6C1F-4F56-B0D4-4F1B0A32D1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B3B924-DD57-46AA-886B-00229E9CC9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1745CF-F9DF-431A-9D10-8B70CBE5D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1F19CA-0449-480F-A8C2-06B7B05B5268}"/>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6" name="Footer Placeholder 5">
            <a:extLst>
              <a:ext uri="{FF2B5EF4-FFF2-40B4-BE49-F238E27FC236}">
                <a16:creationId xmlns:a16="http://schemas.microsoft.com/office/drawing/2014/main" id="{A4BD70F2-8250-4F71-B982-4CB937B68D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98BD52-9798-4DD3-BCAB-6A352813EA8E}"/>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299828471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1BE2-667F-4C2D-B6CA-BD10B499ED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4E295B-00C8-476A-ADD6-1D5FF75659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91E07-14A0-4302-A21B-A550753F739D}"/>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5" name="Footer Placeholder 4">
            <a:extLst>
              <a:ext uri="{FF2B5EF4-FFF2-40B4-BE49-F238E27FC236}">
                <a16:creationId xmlns:a16="http://schemas.microsoft.com/office/drawing/2014/main" id="{EF9B97E3-FDA7-4ECB-86ED-FCBF71AEF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5CAC5-40F4-44C3-83D0-8B9A953CB4C3}"/>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12210326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5383D7-7B60-487E-8173-29BA59E56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248A4-DEEB-45D9-9BC9-763F06B094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A6B6B-F02B-4601-9CFC-3FC80BE23A92}"/>
              </a:ext>
            </a:extLst>
          </p:cNvPr>
          <p:cNvSpPr>
            <a:spLocks noGrp="1"/>
          </p:cNvSpPr>
          <p:nvPr>
            <p:ph type="dt" sz="half" idx="10"/>
          </p:nvPr>
        </p:nvSpPr>
        <p:spPr/>
        <p:txBody>
          <a:bodyPr/>
          <a:lstStyle/>
          <a:p>
            <a:fld id="{4CC3B0AC-F7DA-483E-8E4D-04F528E7CD76}" type="datetimeFigureOut">
              <a:rPr lang="en-US" smtClean="0"/>
              <a:t>5/29/2024</a:t>
            </a:fld>
            <a:endParaRPr lang="en-US"/>
          </a:p>
        </p:txBody>
      </p:sp>
      <p:sp>
        <p:nvSpPr>
          <p:cNvPr id="5" name="Footer Placeholder 4">
            <a:extLst>
              <a:ext uri="{FF2B5EF4-FFF2-40B4-BE49-F238E27FC236}">
                <a16:creationId xmlns:a16="http://schemas.microsoft.com/office/drawing/2014/main" id="{797C2187-3EF4-4994-821E-DA0CAEE37D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660D7-96DE-4EDF-8621-3FE4CA93F4AE}"/>
              </a:ext>
            </a:extLst>
          </p:cNvPr>
          <p:cNvSpPr>
            <a:spLocks noGrp="1"/>
          </p:cNvSpPr>
          <p:nvPr>
            <p:ph type="sldNum" sz="quarter" idx="12"/>
          </p:nvPr>
        </p:nvSpPr>
        <p:spPr/>
        <p:txBody>
          <a:bodyPr/>
          <a:lstStyle/>
          <a:p>
            <a:fld id="{60F0303E-E5D7-4E12-AC51-03EB7964EEF9}" type="slidenum">
              <a:rPr lang="en-US" smtClean="0"/>
              <a:t>‹#›</a:t>
            </a:fld>
            <a:endParaRPr lang="en-US"/>
          </a:p>
        </p:txBody>
      </p:sp>
    </p:spTree>
    <p:extLst>
      <p:ext uri="{BB962C8B-B14F-4D97-AF65-F5344CB8AC3E}">
        <p14:creationId xmlns:p14="http://schemas.microsoft.com/office/powerpoint/2010/main" val="40136064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
        <p:cNvGrpSpPr/>
        <p:nvPr/>
      </p:nvGrpSpPr>
      <p:grpSpPr>
        <a:xfrm>
          <a:off x="0" y="0"/>
          <a:ext cx="0" cy="0"/>
          <a:chOff x="0" y="0"/>
          <a:chExt cx="0" cy="0"/>
        </a:xfrm>
      </p:grpSpPr>
      <p:sp>
        <p:nvSpPr>
          <p:cNvPr id="16" name="Google Shape;16;p88"/>
          <p:cNvSpPr/>
          <p:nvPr/>
        </p:nvSpPr>
        <p:spPr>
          <a:xfrm>
            <a:off x="0" y="6492876"/>
            <a:ext cx="12192000" cy="365125"/>
          </a:xfrm>
          <a:prstGeom prst="rect">
            <a:avLst/>
          </a:prstGeom>
          <a:solidFill>
            <a:srgbClr val="2232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7" name="Google Shape;17;p88"/>
          <p:cNvSpPr/>
          <p:nvPr/>
        </p:nvSpPr>
        <p:spPr>
          <a:xfrm>
            <a:off x="0" y="6316134"/>
            <a:ext cx="12192000" cy="271703"/>
          </a:xfrm>
          <a:prstGeom prst="rect">
            <a:avLst/>
          </a:prstGeom>
          <a:solidFill>
            <a:srgbClr val="606EB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8" name="Google Shape;18;p88"/>
          <p:cNvSpPr/>
          <p:nvPr/>
        </p:nvSpPr>
        <p:spPr>
          <a:xfrm rot="10800000" flipH="1">
            <a:off x="0" y="6270414"/>
            <a:ext cx="12192000" cy="45719"/>
          </a:xfrm>
          <a:prstGeom prst="rect">
            <a:avLst/>
          </a:prstGeom>
          <a:solidFill>
            <a:srgbClr val="C67D2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black"/>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cxnSp>
        <p:nvCxnSpPr>
          <p:cNvPr id="19" name="Google Shape;19;p88"/>
          <p:cNvCxnSpPr/>
          <p:nvPr/>
        </p:nvCxnSpPr>
        <p:spPr>
          <a:xfrm>
            <a:off x="0" y="6492875"/>
            <a:ext cx="12192000" cy="0"/>
          </a:xfrm>
          <a:prstGeom prst="straightConnector1">
            <a:avLst/>
          </a:prstGeom>
          <a:noFill/>
          <a:ln w="12700" cap="flat" cmpd="sng">
            <a:solidFill>
              <a:srgbClr val="509E2F"/>
            </a:solidFill>
            <a:prstDash val="solid"/>
            <a:miter lim="800000"/>
            <a:headEnd type="none" w="sm" len="sm"/>
            <a:tailEnd type="none" w="sm" len="sm"/>
          </a:ln>
        </p:spPr>
      </p:cxnSp>
      <p:pic>
        <p:nvPicPr>
          <p:cNvPr id="20" name="Google Shape;20;p88"/>
          <p:cNvPicPr preferRelativeResize="0"/>
          <p:nvPr/>
        </p:nvPicPr>
        <p:blipFill rotWithShape="1">
          <a:blip r:embed="rId2">
            <a:alphaModFix/>
          </a:blip>
          <a:srcRect/>
          <a:stretch/>
        </p:blipFill>
        <p:spPr>
          <a:xfrm>
            <a:off x="219597" y="123259"/>
            <a:ext cx="2678459" cy="577511"/>
          </a:xfrm>
          <a:prstGeom prst="rect">
            <a:avLst/>
          </a:prstGeom>
          <a:noFill/>
          <a:ln>
            <a:noFill/>
          </a:ln>
        </p:spPr>
      </p:pic>
      <p:cxnSp>
        <p:nvCxnSpPr>
          <p:cNvPr id="21" name="Google Shape;21;p88"/>
          <p:cNvCxnSpPr/>
          <p:nvPr/>
        </p:nvCxnSpPr>
        <p:spPr>
          <a:xfrm>
            <a:off x="0" y="813863"/>
            <a:ext cx="12192000" cy="0"/>
          </a:xfrm>
          <a:prstGeom prst="straightConnector1">
            <a:avLst/>
          </a:prstGeom>
          <a:noFill/>
          <a:ln w="12700" cap="flat" cmpd="sng">
            <a:solidFill>
              <a:srgbClr val="22326E"/>
            </a:solidFill>
            <a:prstDash val="solid"/>
            <a:miter lim="800000"/>
            <a:headEnd type="none" w="sm" len="sm"/>
            <a:tailEnd type="none" w="sm" len="sm"/>
          </a:ln>
        </p:spPr>
      </p:cxnSp>
    </p:spTree>
    <p:extLst>
      <p:ext uri="{BB962C8B-B14F-4D97-AF65-F5344CB8AC3E}">
        <p14:creationId xmlns:p14="http://schemas.microsoft.com/office/powerpoint/2010/main" val="8065288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 Large title, subtitle,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10515600" cy="1001378"/>
          </a:xfrm>
        </p:spPr>
        <p:txBody>
          <a:bodyPr anchor="t"/>
          <a:lstStyle>
            <a:lvl1pPr>
              <a:defRPr sz="6000" b="1">
                <a:solidFill>
                  <a:schemeClr val="bg1"/>
                </a:solidFill>
                <a:latin typeface="Merriweather" pitchFamily="2" charset="77"/>
              </a:defRPr>
            </a:lvl1pPr>
          </a:lstStyle>
          <a:p>
            <a:r>
              <a:rPr lang="en-US" dirty="0"/>
              <a:t>Master slide title</a:t>
            </a:r>
          </a:p>
        </p:txBody>
      </p:sp>
      <p:sp>
        <p:nvSpPr>
          <p:cNvPr id="3" name="Text Placeholder 2">
            <a:extLst>
              <a:ext uri="{FF2B5EF4-FFF2-40B4-BE49-F238E27FC236}">
                <a16:creationId xmlns:a16="http://schemas.microsoft.com/office/drawing/2014/main" id="{37F5D875-B770-804C-AD17-186CA5060E15}"/>
              </a:ext>
            </a:extLst>
          </p:cNvPr>
          <p:cNvSpPr>
            <a:spLocks noGrp="1"/>
          </p:cNvSpPr>
          <p:nvPr>
            <p:ph type="body" idx="1"/>
          </p:nvPr>
        </p:nvSpPr>
        <p:spPr>
          <a:xfrm>
            <a:off x="831850" y="2344799"/>
            <a:ext cx="10515600" cy="562993"/>
          </a:xfrm>
        </p:spPr>
        <p:txBody>
          <a:bodyPr/>
          <a:lstStyle>
            <a:lvl1pPr marL="0" indent="0">
              <a:buNone/>
              <a:defRPr sz="24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37EBA852-5629-3642-9437-FDD5AD75C761}"/>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9490B8CD-903B-7149-8F29-1F310254893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dirty="0"/>
              <a:t>Click icon to add picture</a:t>
            </a:r>
          </a:p>
        </p:txBody>
      </p:sp>
      <p:sp>
        <p:nvSpPr>
          <p:cNvPr id="8" name="Text Placeholder 7">
            <a:extLst>
              <a:ext uri="{FF2B5EF4-FFF2-40B4-BE49-F238E27FC236}">
                <a16:creationId xmlns:a16="http://schemas.microsoft.com/office/drawing/2014/main" id="{C0806B18-C4C6-724C-84E2-233DDBA9B5A9}"/>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18" name="Text Placeholder 7">
            <a:extLst>
              <a:ext uri="{FF2B5EF4-FFF2-40B4-BE49-F238E27FC236}">
                <a16:creationId xmlns:a16="http://schemas.microsoft.com/office/drawing/2014/main" id="{DD4D0A53-5EFF-B94D-AAE9-44030428456C}"/>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11" name="Text Placeholder 10">
            <a:extLst>
              <a:ext uri="{FF2B5EF4-FFF2-40B4-BE49-F238E27FC236}">
                <a16:creationId xmlns:a16="http://schemas.microsoft.com/office/drawing/2014/main" id="{C68EB975-2255-814E-A86E-7482B780569C}"/>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823216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 long title, speaker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6"/>
            <a:ext cx="10515600" cy="1750544"/>
          </a:xfrm>
        </p:spPr>
        <p:txBody>
          <a:bodyPr anchor="t">
            <a:normAutofit/>
          </a:bodyPr>
          <a:lstStyle>
            <a:lvl1pPr>
              <a:defRPr sz="4000" b="1">
                <a:solidFill>
                  <a:schemeClr val="bg1"/>
                </a:solidFill>
                <a:latin typeface="Merriweather" pitchFamily="2" charset="77"/>
              </a:defRPr>
            </a:lvl1pPr>
          </a:lstStyle>
          <a:p>
            <a:r>
              <a:rPr lang="en-US" dirty="0"/>
              <a:t>Master slide title #2 lorem ipsum dolor set </a:t>
            </a:r>
            <a:r>
              <a:rPr lang="en-US" dirty="0" err="1"/>
              <a:t>amet</a:t>
            </a:r>
            <a:r>
              <a:rPr lang="en-US" dirty="0"/>
              <a:t> lorem ipsum dolor set </a:t>
            </a:r>
            <a:r>
              <a:rPr lang="en-US" dirty="0" err="1"/>
              <a:t>amet</a:t>
            </a:r>
            <a:r>
              <a:rPr lang="en-US" dirty="0"/>
              <a:t>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1E536AB2-52AB-AF4C-84A8-E8569156E0CB}"/>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Picture Placeholder 13">
            <a:extLst>
              <a:ext uri="{FF2B5EF4-FFF2-40B4-BE49-F238E27FC236}">
                <a16:creationId xmlns:a16="http://schemas.microsoft.com/office/drawing/2014/main" id="{AFA728C5-8063-5C40-AD79-EFF06510C21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dirty="0"/>
              <a:t>Click icon to add picture</a:t>
            </a:r>
          </a:p>
        </p:txBody>
      </p:sp>
      <p:sp>
        <p:nvSpPr>
          <p:cNvPr id="66" name="Text Placeholder 7">
            <a:extLst>
              <a:ext uri="{FF2B5EF4-FFF2-40B4-BE49-F238E27FC236}">
                <a16:creationId xmlns:a16="http://schemas.microsoft.com/office/drawing/2014/main" id="{E86A7BDB-6E3F-AE41-B5A6-8B4EA30FC16B}"/>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67" name="Text Placeholder 7">
            <a:extLst>
              <a:ext uri="{FF2B5EF4-FFF2-40B4-BE49-F238E27FC236}">
                <a16:creationId xmlns:a16="http://schemas.microsoft.com/office/drawing/2014/main" id="{7DB43D55-71C2-1B4A-9B27-431C451692DB}"/>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68" name="Text Placeholder 10">
            <a:extLst>
              <a:ext uri="{FF2B5EF4-FFF2-40B4-BE49-F238E27FC236}">
                <a16:creationId xmlns:a16="http://schemas.microsoft.com/office/drawing/2014/main" id="{866D2414-D0AC-7445-B5C2-773157A2B784}"/>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Oval 68">
            <a:extLst>
              <a:ext uri="{FF2B5EF4-FFF2-40B4-BE49-F238E27FC236}">
                <a16:creationId xmlns:a16="http://schemas.microsoft.com/office/drawing/2014/main" id="{5CD89159-683D-1940-A507-44C2614F9973}"/>
              </a:ext>
            </a:extLst>
          </p:cNvPr>
          <p:cNvSpPr/>
          <p:nvPr userDrawn="1"/>
        </p:nvSpPr>
        <p:spPr>
          <a:xfrm>
            <a:off x="652194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Picture Placeholder 13">
            <a:extLst>
              <a:ext uri="{FF2B5EF4-FFF2-40B4-BE49-F238E27FC236}">
                <a16:creationId xmlns:a16="http://schemas.microsoft.com/office/drawing/2014/main" id="{D81719BD-C20E-FC49-B5E8-99091A83A0E3}"/>
              </a:ext>
            </a:extLst>
          </p:cNvPr>
          <p:cNvSpPr>
            <a:spLocks noGrp="1"/>
          </p:cNvSpPr>
          <p:nvPr>
            <p:ph type="pic" sz="quarter" idx="14"/>
          </p:nvPr>
        </p:nvSpPr>
        <p:spPr>
          <a:xfrm>
            <a:off x="658027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dirty="0"/>
              <a:t>Click icon to add picture</a:t>
            </a:r>
          </a:p>
        </p:txBody>
      </p:sp>
      <p:sp>
        <p:nvSpPr>
          <p:cNvPr id="71" name="Text Placeholder 7">
            <a:extLst>
              <a:ext uri="{FF2B5EF4-FFF2-40B4-BE49-F238E27FC236}">
                <a16:creationId xmlns:a16="http://schemas.microsoft.com/office/drawing/2014/main" id="{07803F2C-672E-664C-A990-2E2645D486CE}"/>
              </a:ext>
            </a:extLst>
          </p:cNvPr>
          <p:cNvSpPr>
            <a:spLocks noGrp="1"/>
          </p:cNvSpPr>
          <p:nvPr>
            <p:ph type="body" sz="quarter" idx="15" hasCustomPrompt="1"/>
          </p:nvPr>
        </p:nvSpPr>
        <p:spPr>
          <a:xfrm>
            <a:off x="806962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72" name="Text Placeholder 7">
            <a:extLst>
              <a:ext uri="{FF2B5EF4-FFF2-40B4-BE49-F238E27FC236}">
                <a16:creationId xmlns:a16="http://schemas.microsoft.com/office/drawing/2014/main" id="{62591457-E974-7F4A-A3D1-D04E325BFF02}"/>
              </a:ext>
            </a:extLst>
          </p:cNvPr>
          <p:cNvSpPr>
            <a:spLocks noGrp="1"/>
          </p:cNvSpPr>
          <p:nvPr>
            <p:ph type="body" sz="quarter" idx="16" hasCustomPrompt="1"/>
          </p:nvPr>
        </p:nvSpPr>
        <p:spPr>
          <a:xfrm>
            <a:off x="806962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73" name="Text Placeholder 10">
            <a:extLst>
              <a:ext uri="{FF2B5EF4-FFF2-40B4-BE49-F238E27FC236}">
                <a16:creationId xmlns:a16="http://schemas.microsoft.com/office/drawing/2014/main" id="{0C34513D-3DDF-B840-B4B5-D47E2537A1D7}"/>
              </a:ext>
            </a:extLst>
          </p:cNvPr>
          <p:cNvSpPr>
            <a:spLocks noGrp="1"/>
          </p:cNvSpPr>
          <p:nvPr>
            <p:ph type="body" sz="quarter" idx="17" hasCustomPrompt="1"/>
          </p:nvPr>
        </p:nvSpPr>
        <p:spPr>
          <a:xfrm>
            <a:off x="809715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and</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2">
            <a:extLst>
              <a:ext uri="{FF2B5EF4-FFF2-40B4-BE49-F238E27FC236}">
                <a16:creationId xmlns:a16="http://schemas.microsoft.com/office/drawing/2014/main" id="{26154C2F-1DC6-B843-81DA-10C6C9E3A769}"/>
              </a:ext>
            </a:extLst>
          </p:cNvPr>
          <p:cNvSpPr>
            <a:spLocks noGrp="1"/>
          </p:cNvSpPr>
          <p:nvPr>
            <p:ph type="ftr" sz="quarter" idx="18"/>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31402860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 large photo,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6428486" cy="1201880"/>
          </a:xfrm>
        </p:spPr>
        <p:txBody>
          <a:bodyPr anchor="t">
            <a:normAutofit/>
          </a:bodyPr>
          <a:lstStyle>
            <a:lvl1pPr>
              <a:defRPr sz="4400" b="1">
                <a:solidFill>
                  <a:schemeClr val="bg1"/>
                </a:solidFill>
                <a:latin typeface="Merriweather" pitchFamily="2" charset="77"/>
              </a:defRPr>
            </a:lvl1pPr>
          </a:lstStyle>
          <a:p>
            <a:r>
              <a:rPr lang="en-US" dirty="0"/>
              <a:t>Master slide title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a:extLst>
              <a:ext uri="{FF2B5EF4-FFF2-40B4-BE49-F238E27FC236}">
                <a16:creationId xmlns:a16="http://schemas.microsoft.com/office/drawing/2014/main" id="{E2C83D13-BFBA-E544-BDF8-D9757D60FE3A}"/>
              </a:ext>
            </a:extLst>
          </p:cNvPr>
          <p:cNvSpPr/>
          <p:nvPr userDrawn="1"/>
        </p:nvSpPr>
        <p:spPr>
          <a:xfrm>
            <a:off x="6869810" y="0"/>
            <a:ext cx="5322190" cy="6184232"/>
          </a:xfrm>
          <a:custGeom>
            <a:avLst/>
            <a:gdLst>
              <a:gd name="connsiteX0" fmla="*/ 1171174 w 5322190"/>
              <a:gd name="connsiteY0" fmla="*/ 0 h 6184232"/>
              <a:gd name="connsiteX1" fmla="*/ 5322190 w 5322190"/>
              <a:gd name="connsiteY1" fmla="*/ 0 h 6184232"/>
              <a:gd name="connsiteX2" fmla="*/ 5322190 w 5322190"/>
              <a:gd name="connsiteY2" fmla="*/ 6184232 h 6184232"/>
              <a:gd name="connsiteX3" fmla="*/ 1593724 w 5322190"/>
              <a:gd name="connsiteY3" fmla="*/ 6184232 h 6184232"/>
              <a:gd name="connsiteX4" fmla="*/ 1522986 w 5322190"/>
              <a:gd name="connsiteY4" fmla="*/ 6128643 h 6184232"/>
              <a:gd name="connsiteX5" fmla="*/ 0 w 5322190"/>
              <a:gd name="connsiteY5" fmla="*/ 2899220 h 6184232"/>
              <a:gd name="connsiteX6" fmla="*/ 955673 w 5322190"/>
              <a:gd name="connsiteY6" fmla="*/ 237111 h 618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190" h="6184232">
                <a:moveTo>
                  <a:pt x="1171174" y="0"/>
                </a:moveTo>
                <a:lnTo>
                  <a:pt x="5322190" y="0"/>
                </a:lnTo>
                <a:lnTo>
                  <a:pt x="5322190" y="6184232"/>
                </a:lnTo>
                <a:lnTo>
                  <a:pt x="1593724" y="6184232"/>
                </a:lnTo>
                <a:lnTo>
                  <a:pt x="1522986" y="6128643"/>
                </a:lnTo>
                <a:cubicBezTo>
                  <a:pt x="592861" y="5361035"/>
                  <a:pt x="0" y="4199363"/>
                  <a:pt x="0" y="2899220"/>
                </a:cubicBezTo>
                <a:cubicBezTo>
                  <a:pt x="0" y="1887998"/>
                  <a:pt x="358644" y="960542"/>
                  <a:pt x="955673" y="237111"/>
                </a:cubicBezTo>
                <a:close/>
              </a:path>
            </a:pathLst>
          </a:custGeom>
          <a:gradFill>
            <a:gsLst>
              <a:gs pos="0">
                <a:schemeClr val="accent4"/>
              </a:gs>
              <a:gs pos="100000">
                <a:schemeClr val="accent1"/>
              </a:gs>
              <a:gs pos="100000">
                <a:schemeClr val="accent2">
                  <a:shade val="100000"/>
                  <a:satMod val="115000"/>
                </a:schemeClr>
              </a:gs>
            </a:gsLst>
            <a:lin ang="15360000" scaled="0"/>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Picture Placeholder 35">
            <a:extLst>
              <a:ext uri="{FF2B5EF4-FFF2-40B4-BE49-F238E27FC236}">
                <a16:creationId xmlns:a16="http://schemas.microsoft.com/office/drawing/2014/main" id="{9E7DF03E-9CF1-9242-8FFD-1E73EE455ECD}"/>
              </a:ext>
            </a:extLst>
          </p:cNvPr>
          <p:cNvSpPr>
            <a:spLocks noGrp="1"/>
          </p:cNvSpPr>
          <p:nvPr>
            <p:ph type="pic" sz="quarter" idx="14"/>
          </p:nvPr>
        </p:nvSpPr>
        <p:spPr>
          <a:xfrm>
            <a:off x="7064800" y="-17579"/>
            <a:ext cx="5127200" cy="6201812"/>
          </a:xfrm>
          <a:custGeom>
            <a:avLst/>
            <a:gdLst>
              <a:gd name="connsiteX0" fmla="*/ 1189945 w 5127200"/>
              <a:gd name="connsiteY0" fmla="*/ 0 h 6201812"/>
              <a:gd name="connsiteX1" fmla="*/ 5127200 w 5127200"/>
              <a:gd name="connsiteY1" fmla="*/ 0 h 6201812"/>
              <a:gd name="connsiteX2" fmla="*/ 5127200 w 5127200"/>
              <a:gd name="connsiteY2" fmla="*/ 6201812 h 6201812"/>
              <a:gd name="connsiteX3" fmla="*/ 1561127 w 5127200"/>
              <a:gd name="connsiteY3" fmla="*/ 6201812 h 6201812"/>
              <a:gd name="connsiteX4" fmla="*/ 1532279 w 5127200"/>
              <a:gd name="connsiteY4" fmla="*/ 6179141 h 6201812"/>
              <a:gd name="connsiteX5" fmla="*/ 0 w 5127200"/>
              <a:gd name="connsiteY5" fmla="*/ 2929849 h 6201812"/>
              <a:gd name="connsiteX6" fmla="*/ 961504 w 5127200"/>
              <a:gd name="connsiteY6" fmla="*/ 251361 h 620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7200" h="6201812">
                <a:moveTo>
                  <a:pt x="1189945" y="0"/>
                </a:moveTo>
                <a:lnTo>
                  <a:pt x="5127200" y="0"/>
                </a:lnTo>
                <a:lnTo>
                  <a:pt x="5127200" y="6201812"/>
                </a:lnTo>
                <a:lnTo>
                  <a:pt x="1561127" y="6201812"/>
                </a:lnTo>
                <a:lnTo>
                  <a:pt x="1532279" y="6179141"/>
                </a:lnTo>
                <a:cubicBezTo>
                  <a:pt x="596478" y="5406811"/>
                  <a:pt x="0" y="4237991"/>
                  <a:pt x="0" y="2929849"/>
                </a:cubicBezTo>
                <a:cubicBezTo>
                  <a:pt x="0" y="1912406"/>
                  <a:pt x="360833" y="979243"/>
                  <a:pt x="961504" y="251361"/>
                </a:cubicBezTo>
                <a:close/>
              </a:path>
            </a:pathLst>
          </a:custGeom>
          <a:solidFill>
            <a:schemeClr val="bg1"/>
          </a:solidFill>
        </p:spPr>
        <p:txBody>
          <a:bodyPr wrap="square" anchor="ctr">
            <a:noAutofit/>
          </a:bodyPr>
          <a:lstStyle>
            <a:lvl1pPr marL="0" indent="0" algn="ctr">
              <a:buFontTx/>
              <a:buNone/>
              <a:defRPr>
                <a:solidFill>
                  <a:schemeClr val="tx1"/>
                </a:solidFill>
              </a:defRPr>
            </a:lvl1pPr>
          </a:lstStyle>
          <a:p>
            <a:r>
              <a:rPr lang="en-US" dirty="0"/>
              <a:t>Click icon to add picture</a:t>
            </a:r>
          </a:p>
        </p:txBody>
      </p:sp>
      <p:sp>
        <p:nvSpPr>
          <p:cNvPr id="4" name="Footer Placeholder 3">
            <a:extLst>
              <a:ext uri="{FF2B5EF4-FFF2-40B4-BE49-F238E27FC236}">
                <a16:creationId xmlns:a16="http://schemas.microsoft.com/office/drawing/2014/main" id="{4371B0CB-C39B-3E45-B388-83D1DA29B2E4}"/>
              </a:ext>
            </a:extLst>
          </p:cNvPr>
          <p:cNvSpPr>
            <a:spLocks noGrp="1"/>
          </p:cNvSpPr>
          <p:nvPr>
            <p:ph type="ftr" sz="quarter" idx="15"/>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
        <p:nvSpPr>
          <p:cNvPr id="25" name="Oval 24">
            <a:extLst>
              <a:ext uri="{FF2B5EF4-FFF2-40B4-BE49-F238E27FC236}">
                <a16:creationId xmlns:a16="http://schemas.microsoft.com/office/drawing/2014/main" id="{D4C9FF08-C261-E546-BC87-F9D6AAA62CC0}"/>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13">
            <a:extLst>
              <a:ext uri="{FF2B5EF4-FFF2-40B4-BE49-F238E27FC236}">
                <a16:creationId xmlns:a16="http://schemas.microsoft.com/office/drawing/2014/main" id="{94713DEC-FAAE-5C4E-9F55-6B06405B9F18}"/>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dirty="0"/>
              <a:t>Click icon to add picture</a:t>
            </a:r>
          </a:p>
        </p:txBody>
      </p:sp>
      <p:sp>
        <p:nvSpPr>
          <p:cNvPr id="27" name="Text Placeholder 7">
            <a:extLst>
              <a:ext uri="{FF2B5EF4-FFF2-40B4-BE49-F238E27FC236}">
                <a16:creationId xmlns:a16="http://schemas.microsoft.com/office/drawing/2014/main" id="{E8D0F61D-57A8-D046-A6C6-07696EF76D2F}"/>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28" name="Text Placeholder 7">
            <a:extLst>
              <a:ext uri="{FF2B5EF4-FFF2-40B4-BE49-F238E27FC236}">
                <a16:creationId xmlns:a16="http://schemas.microsoft.com/office/drawing/2014/main" id="{0A1AB1D0-2BB3-314E-85D7-202BF068C7BF}"/>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29" name="Text Placeholder 10">
            <a:extLst>
              <a:ext uri="{FF2B5EF4-FFF2-40B4-BE49-F238E27FC236}">
                <a16:creationId xmlns:a16="http://schemas.microsoft.com/office/drawing/2014/main" id="{F6023941-2713-FD40-B387-27FAF3E2C620}"/>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718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5914-BB76-DE49-A2ED-BED77550BDB9}"/>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4768E0C-BC4B-2F45-928A-A67643835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484C36A-9E76-9D45-A74C-E1D6323A5A98}"/>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6441540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ction 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7AD6D9B7-6085-BE49-9A7D-DB06F72BF7E8}"/>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33335012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gradFill>
            <a:gsLst>
              <a:gs pos="3000">
                <a:schemeClr val="tx1"/>
              </a:gs>
              <a:gs pos="100000">
                <a:schemeClr val="accent1"/>
              </a:gs>
              <a:gs pos="92000">
                <a:schemeClr val="accent2"/>
              </a:gs>
              <a:gs pos="62000">
                <a:schemeClr val="tx2"/>
              </a:gs>
            </a:gsLst>
            <a:lin ang="30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EC3F95F1-2EC8-8C42-80B7-75A9D7719E80}"/>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26157095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B190E0-49E4-3144-B026-A3CD9A2FA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77C8859-8E91-0145-9B60-B04EB3C393BB}"/>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42949219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asic Slid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A0D7-41DA-2144-A1B8-BC72EFC5E47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9C6DC91-4610-8F45-BC00-77F185F84772}"/>
              </a:ext>
            </a:extLst>
          </p:cNvPr>
          <p:cNvSpPr>
            <a:spLocks noGrp="1"/>
          </p:cNvSpPr>
          <p:nvPr>
            <p:ph sz="half" idx="2"/>
          </p:nvPr>
        </p:nvSpPr>
        <p:spPr>
          <a:xfrm>
            <a:off x="6172200" y="1825625"/>
            <a:ext cx="5181600" cy="4351338"/>
          </a:xfrm>
        </p:spPr>
        <p:txBody>
          <a:bodyPr>
            <a:normAutofit/>
          </a:bodyPr>
          <a:lstStyle>
            <a:lvl1pPr>
              <a:lnSpc>
                <a:spcPct val="100000"/>
              </a:lnSpc>
              <a:spcBef>
                <a:spcPts val="1200"/>
              </a:spcBef>
              <a:defRPr sz="2400"/>
            </a:lvl1pPr>
            <a:lvl2pPr>
              <a:lnSpc>
                <a:spcPct val="100000"/>
              </a:lnSpc>
              <a:spcBef>
                <a:spcPts val="1200"/>
              </a:spcBef>
              <a:defRPr sz="2400"/>
            </a:lvl2pPr>
            <a:lvl3pPr>
              <a:lnSpc>
                <a:spcPct val="100000"/>
              </a:lnSpc>
              <a:spcBef>
                <a:spcPts val="1200"/>
              </a:spcBef>
              <a:defRPr sz="2400"/>
            </a:lvl3pPr>
            <a:lvl4pPr>
              <a:lnSpc>
                <a:spcPct val="100000"/>
              </a:lnSpc>
              <a:spcBef>
                <a:spcPts val="1200"/>
              </a:spcBef>
              <a:defRPr sz="2400"/>
            </a:lvl4pPr>
            <a:lvl5pPr>
              <a:lnSpc>
                <a:spcPct val="10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64D104F1-2C4A-044F-8D89-EB587B53EEC9}"/>
              </a:ext>
            </a:extLst>
          </p:cNvPr>
          <p:cNvSpPr>
            <a:spLocks noGrp="1"/>
          </p:cNvSpPr>
          <p:nvPr>
            <p:ph type="body" sz="quarter" idx="10"/>
          </p:nvPr>
        </p:nvSpPr>
        <p:spPr>
          <a:xfrm>
            <a:off x="838200" y="1825625"/>
            <a:ext cx="5181600" cy="43513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Footer Placeholder 2">
            <a:extLst>
              <a:ext uri="{FF2B5EF4-FFF2-40B4-BE49-F238E27FC236}">
                <a16:creationId xmlns:a16="http://schemas.microsoft.com/office/drawing/2014/main" id="{8D742256-7A09-7144-BD12-62A57D24D1AE}"/>
              </a:ext>
            </a:extLst>
          </p:cNvPr>
          <p:cNvSpPr>
            <a:spLocks noGrp="1"/>
          </p:cNvSpPr>
          <p:nvPr>
            <p:ph type="ftr" sz="quarter" idx="11"/>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113697814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lide with text and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AC666B-2D9D-224E-B193-B5439AB8403D}"/>
              </a:ext>
            </a:extLst>
          </p:cNvPr>
          <p:cNvSpPr/>
          <p:nvPr userDrawn="1"/>
        </p:nvSpPr>
        <p:spPr>
          <a:xfrm>
            <a:off x="825909" y="1366684"/>
            <a:ext cx="924233" cy="16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BAAC209-5844-AB47-ACE7-2D4B50A8F1D1}"/>
              </a:ext>
            </a:extLst>
          </p:cNvPr>
          <p:cNvSpPr>
            <a:spLocks noGrp="1"/>
          </p:cNvSpPr>
          <p:nvPr>
            <p:ph type="title" hasCustomPrompt="1"/>
          </p:nvPr>
        </p:nvSpPr>
        <p:spPr>
          <a:xfrm>
            <a:off x="838201" y="721496"/>
            <a:ext cx="3989438" cy="2202457"/>
          </a:xfrm>
        </p:spPr>
        <p:txBody>
          <a:bodyPr anchor="t">
            <a:noAutofit/>
          </a:bodyPr>
          <a:lstStyle>
            <a:lvl1pPr>
              <a:defRPr sz="4000" b="1"/>
            </a:lvl1pPr>
          </a:lstStyle>
          <a:p>
            <a:r>
              <a:rPr lang="en-US" dirty="0">
                <a:effectLst/>
              </a:rPr>
              <a:t>Eros </a:t>
            </a:r>
            <a:r>
              <a:rPr lang="en-US" dirty="0" err="1">
                <a:effectLst/>
              </a:rPr>
              <a:t>nisl</a:t>
            </a:r>
            <a:r>
              <a:rPr lang="en-US" dirty="0">
                <a:effectLst/>
              </a:rPr>
              <a:t> </a:t>
            </a:r>
            <a:r>
              <a:rPr lang="en-US" dirty="0" err="1">
                <a:effectLst/>
              </a:rPr>
              <a:t>odio</a:t>
            </a:r>
            <a:r>
              <a:rPr lang="en-US" dirty="0">
                <a:effectLst/>
              </a:rPr>
              <a:t> </a:t>
            </a:r>
            <a:r>
              <a:rPr lang="en-US" dirty="0" err="1">
                <a:effectLst/>
              </a:rPr>
              <a:t>ullamcorper</a:t>
            </a:r>
            <a:r>
              <a:rPr lang="en-US" dirty="0">
                <a:effectLst/>
              </a:rPr>
              <a:t> fames et </a:t>
            </a:r>
            <a:r>
              <a:rPr lang="en-US" dirty="0" err="1">
                <a:effectLst/>
              </a:rPr>
              <a:t>varius</a:t>
            </a:r>
            <a:r>
              <a:rPr lang="en-US" dirty="0">
                <a:effectLst/>
              </a:rPr>
              <a:t>.</a:t>
            </a:r>
            <a:endParaRPr lang="en-US" dirty="0"/>
          </a:p>
        </p:txBody>
      </p:sp>
      <p:sp>
        <p:nvSpPr>
          <p:cNvPr id="7" name="Rectangle 6">
            <a:extLst>
              <a:ext uri="{FF2B5EF4-FFF2-40B4-BE49-F238E27FC236}">
                <a16:creationId xmlns:a16="http://schemas.microsoft.com/office/drawing/2014/main" id="{B79FEC7A-BE9C-B849-B40B-BC2444A2936F}"/>
              </a:ext>
            </a:extLst>
          </p:cNvPr>
          <p:cNvSpPr/>
          <p:nvPr userDrawn="1"/>
        </p:nvSpPr>
        <p:spPr>
          <a:xfrm flipV="1">
            <a:off x="923121" y="313958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C860EF99-95DC-AE40-8A5E-2AE4D42F878C}"/>
              </a:ext>
            </a:extLst>
          </p:cNvPr>
          <p:cNvSpPr>
            <a:spLocks noGrp="1"/>
          </p:cNvSpPr>
          <p:nvPr>
            <p:ph type="body" sz="quarter" idx="10"/>
          </p:nvPr>
        </p:nvSpPr>
        <p:spPr>
          <a:xfrm>
            <a:off x="838200" y="3429000"/>
            <a:ext cx="3989388" cy="2120900"/>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1" name="Text Placeholder 10">
            <a:extLst>
              <a:ext uri="{FF2B5EF4-FFF2-40B4-BE49-F238E27FC236}">
                <a16:creationId xmlns:a16="http://schemas.microsoft.com/office/drawing/2014/main" id="{6B3483CD-3AB5-6B4A-AAA5-9109152BB18F}"/>
              </a:ext>
            </a:extLst>
          </p:cNvPr>
          <p:cNvSpPr>
            <a:spLocks noGrp="1"/>
          </p:cNvSpPr>
          <p:nvPr>
            <p:ph type="body" sz="quarter" idx="11" hasCustomPrompt="1"/>
          </p:nvPr>
        </p:nvSpPr>
        <p:spPr>
          <a:xfrm>
            <a:off x="5740400" y="4338639"/>
            <a:ext cx="5745163" cy="1211262"/>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15" name="Picture Placeholder 14">
            <a:extLst>
              <a:ext uri="{FF2B5EF4-FFF2-40B4-BE49-F238E27FC236}">
                <a16:creationId xmlns:a16="http://schemas.microsoft.com/office/drawing/2014/main" id="{AD698412-C61F-C743-9062-4AEE1F6F2813}"/>
              </a:ext>
            </a:extLst>
          </p:cNvPr>
          <p:cNvSpPr>
            <a:spLocks noGrp="1"/>
          </p:cNvSpPr>
          <p:nvPr>
            <p:ph type="pic" sz="quarter" idx="12"/>
          </p:nvPr>
        </p:nvSpPr>
        <p:spPr>
          <a:xfrm>
            <a:off x="5740400" y="720725"/>
            <a:ext cx="5745163" cy="3617913"/>
          </a:xfrm>
        </p:spPr>
        <p:txBody>
          <a:bodyPr/>
          <a:lstStyle/>
          <a:p>
            <a:r>
              <a:rPr lang="en-US" dirty="0"/>
              <a:t>Click icon to add picture</a:t>
            </a:r>
          </a:p>
        </p:txBody>
      </p:sp>
      <p:sp>
        <p:nvSpPr>
          <p:cNvPr id="2" name="Footer Placeholder 1">
            <a:extLst>
              <a:ext uri="{FF2B5EF4-FFF2-40B4-BE49-F238E27FC236}">
                <a16:creationId xmlns:a16="http://schemas.microsoft.com/office/drawing/2014/main" id="{E31F5C69-657B-5142-B062-06EDD564F766}"/>
              </a:ext>
            </a:extLst>
          </p:cNvPr>
          <p:cNvSpPr>
            <a:spLocks noGrp="1"/>
          </p:cNvSpPr>
          <p:nvPr>
            <p:ph type="ftr" sz="quarter" idx="13"/>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298186188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lide with stylize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11" name="Oval 10">
            <a:extLst>
              <a:ext uri="{FF2B5EF4-FFF2-40B4-BE49-F238E27FC236}">
                <a16:creationId xmlns:a16="http://schemas.microsoft.com/office/drawing/2014/main" id="{7509512E-891B-7144-9CC9-C240434CDBAD}"/>
              </a:ext>
            </a:extLst>
          </p:cNvPr>
          <p:cNvSpPr/>
          <p:nvPr userDrawn="1"/>
        </p:nvSpPr>
        <p:spPr>
          <a:xfrm>
            <a:off x="7148050" y="1720184"/>
            <a:ext cx="4149343" cy="413896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884AA70-063E-1740-89AF-7B3B85B7AEF3}"/>
              </a:ext>
            </a:extLst>
          </p:cNvPr>
          <p:cNvPicPr>
            <a:picLocks noChangeAspect="1"/>
          </p:cNvPicPr>
          <p:nvPr userDrawn="1"/>
        </p:nvPicPr>
        <p:blipFill>
          <a:blip r:embed="rId2"/>
          <a:srcRect/>
          <a:stretch/>
        </p:blipFill>
        <p:spPr>
          <a:xfrm>
            <a:off x="7292383" y="1704696"/>
            <a:ext cx="4073708" cy="4073708"/>
          </a:xfrm>
          <a:prstGeom prst="ellipse">
            <a:avLst/>
          </a:prstGeom>
        </p:spPr>
      </p:pic>
      <p:sp>
        <p:nvSpPr>
          <p:cNvPr id="10" name="Text Placeholder 3">
            <a:extLst>
              <a:ext uri="{FF2B5EF4-FFF2-40B4-BE49-F238E27FC236}">
                <a16:creationId xmlns:a16="http://schemas.microsoft.com/office/drawing/2014/main" id="{94145225-0289-9447-9464-FF440BBB9A4C}"/>
              </a:ext>
            </a:extLst>
          </p:cNvPr>
          <p:cNvSpPr>
            <a:spLocks noGrp="1"/>
          </p:cNvSpPr>
          <p:nvPr>
            <p:ph type="body" sz="quarter" idx="10"/>
          </p:nvPr>
        </p:nvSpPr>
        <p:spPr>
          <a:xfrm>
            <a:off x="838200" y="1825624"/>
            <a:ext cx="5257800" cy="4033527"/>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4" name="Picture Placeholder 3">
            <a:extLst>
              <a:ext uri="{FF2B5EF4-FFF2-40B4-BE49-F238E27FC236}">
                <a16:creationId xmlns:a16="http://schemas.microsoft.com/office/drawing/2014/main" id="{3A2D0C7D-D2EC-4C4E-8FDF-63CF12016E1C}"/>
              </a:ext>
            </a:extLst>
          </p:cNvPr>
          <p:cNvSpPr>
            <a:spLocks noGrp="1"/>
          </p:cNvSpPr>
          <p:nvPr>
            <p:ph type="pic" sz="quarter" idx="11"/>
          </p:nvPr>
        </p:nvSpPr>
        <p:spPr>
          <a:xfrm>
            <a:off x="7294083" y="1690688"/>
            <a:ext cx="4147643" cy="4171907"/>
          </a:xfrm>
          <a:prstGeom prst="ellipse">
            <a:avLst/>
          </a:prstGeom>
          <a:solidFill>
            <a:schemeClr val="tx1"/>
          </a:solidFill>
        </p:spPr>
        <p:txBody>
          <a:bodyPr anchor="ctr"/>
          <a:lstStyle>
            <a:lvl1pPr marL="0" indent="0" algn="ctr">
              <a:buFontTx/>
              <a:buNone/>
              <a:defRPr>
                <a:solidFill>
                  <a:schemeClr val="bg1"/>
                </a:solidFill>
              </a:defRPr>
            </a:lvl1pPr>
          </a:lstStyle>
          <a:p>
            <a:r>
              <a:rPr lang="en-US" dirty="0"/>
              <a:t>Click icon to add picture</a:t>
            </a:r>
          </a:p>
        </p:txBody>
      </p:sp>
      <p:sp>
        <p:nvSpPr>
          <p:cNvPr id="3" name="Footer Placeholder 2">
            <a:extLst>
              <a:ext uri="{FF2B5EF4-FFF2-40B4-BE49-F238E27FC236}">
                <a16:creationId xmlns:a16="http://schemas.microsoft.com/office/drawing/2014/main" id="{D78AE0BE-2FBA-FA45-8DF1-BCA4C796AA18}"/>
              </a:ext>
            </a:extLst>
          </p:cNvPr>
          <p:cNvSpPr>
            <a:spLocks noGrp="1"/>
          </p:cNvSpPr>
          <p:nvPr>
            <p:ph type="ftr" sz="quarter" idx="12"/>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29800177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Slide with titl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521E-B849-A842-9185-0233A1545DB9}"/>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4252A0-E73D-BC41-A5A8-56502DEAD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C1BFF-D3E1-5B4E-AB5A-94220CFFD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854E6-6D5B-F540-AA0B-75C91E3F38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5911B-09B6-0540-B819-0AC826BB6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1D2B111-D6FC-A042-ACED-0C41658D1ED3}"/>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10757949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Slide with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0E83EC00-56C4-F940-B77F-D6A5619FD4CD}"/>
              </a:ext>
            </a:extLst>
          </p:cNvPr>
          <p:cNvSpPr>
            <a:spLocks noGrp="1"/>
          </p:cNvSpPr>
          <p:nvPr>
            <p:ph type="pic" sz="quarter" idx="10"/>
          </p:nvPr>
        </p:nvSpPr>
        <p:spPr>
          <a:xfrm>
            <a:off x="838200" y="1690688"/>
            <a:ext cx="10515600" cy="3774517"/>
          </a:xfrm>
        </p:spPr>
        <p:txBody>
          <a:bodyPr/>
          <a:lstStyle/>
          <a:p>
            <a:r>
              <a:rPr lang="en-US" dirty="0"/>
              <a:t>Click icon to add picture</a:t>
            </a:r>
          </a:p>
        </p:txBody>
      </p:sp>
      <p:sp>
        <p:nvSpPr>
          <p:cNvPr id="7" name="Text Placeholder 10">
            <a:extLst>
              <a:ext uri="{FF2B5EF4-FFF2-40B4-BE49-F238E27FC236}">
                <a16:creationId xmlns:a16="http://schemas.microsoft.com/office/drawing/2014/main" id="{0C815A74-57E1-7C4E-B753-DE0F9C4D9780}"/>
              </a:ext>
            </a:extLst>
          </p:cNvPr>
          <p:cNvSpPr>
            <a:spLocks noGrp="1"/>
          </p:cNvSpPr>
          <p:nvPr>
            <p:ph type="body" sz="quarter" idx="11" hasCustomPrompt="1"/>
          </p:nvPr>
        </p:nvSpPr>
        <p:spPr>
          <a:xfrm>
            <a:off x="838200" y="5465205"/>
            <a:ext cx="10515600" cy="542187"/>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3" name="Footer Placeholder 2">
            <a:extLst>
              <a:ext uri="{FF2B5EF4-FFF2-40B4-BE49-F238E27FC236}">
                <a16:creationId xmlns:a16="http://schemas.microsoft.com/office/drawing/2014/main" id="{14792E04-B045-B946-9B5B-8C93D6937BD9}"/>
              </a:ext>
            </a:extLst>
          </p:cNvPr>
          <p:cNvSpPr>
            <a:spLocks noGrp="1"/>
          </p:cNvSpPr>
          <p:nvPr>
            <p:ph type="ftr" sz="quarter" idx="12"/>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40771073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lide with SmartAr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5" name="SmartArt Placeholder 4">
            <a:extLst>
              <a:ext uri="{FF2B5EF4-FFF2-40B4-BE49-F238E27FC236}">
                <a16:creationId xmlns:a16="http://schemas.microsoft.com/office/drawing/2014/main" id="{0DDCCB7D-5F10-594D-B2F6-82136975B987}"/>
              </a:ext>
            </a:extLst>
          </p:cNvPr>
          <p:cNvSpPr>
            <a:spLocks noGrp="1"/>
          </p:cNvSpPr>
          <p:nvPr>
            <p:ph type="dgm" sz="quarter" idx="10"/>
          </p:nvPr>
        </p:nvSpPr>
        <p:spPr>
          <a:xfrm>
            <a:off x="838200" y="1690688"/>
            <a:ext cx="10515600" cy="4359275"/>
          </a:xfrm>
        </p:spPr>
        <p:txBody>
          <a:bodyPr/>
          <a:lstStyle/>
          <a:p>
            <a:r>
              <a:rPr lang="en-US" dirty="0"/>
              <a:t>Click icon to add SmartArt graphic</a:t>
            </a:r>
          </a:p>
        </p:txBody>
      </p:sp>
      <p:sp>
        <p:nvSpPr>
          <p:cNvPr id="3" name="Footer Placeholder 2">
            <a:extLst>
              <a:ext uri="{FF2B5EF4-FFF2-40B4-BE49-F238E27FC236}">
                <a16:creationId xmlns:a16="http://schemas.microsoft.com/office/drawing/2014/main" id="{767FDFE9-A4FC-ED4C-A083-43A0C7CC7321}"/>
              </a:ext>
            </a:extLst>
          </p:cNvPr>
          <p:cNvSpPr>
            <a:spLocks noGrp="1"/>
          </p:cNvSpPr>
          <p:nvPr>
            <p:ph type="ftr" sz="quarter" idx="11"/>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22797869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Highlight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29892" y="1"/>
            <a:ext cx="8805844" cy="6176962"/>
          </a:xfrm>
        </p:spPr>
        <p:txBody>
          <a:bodyPr anchor="ctr">
            <a:noAutofit/>
          </a:bodyPr>
          <a:lstStyle>
            <a:lvl1pPr algn="l">
              <a:lnSpc>
                <a:spcPts val="4060"/>
              </a:lnSpc>
              <a:defRPr sz="2800" b="1">
                <a:solidFill>
                  <a:schemeClr val="bg1"/>
                </a:solidFill>
              </a:defRPr>
            </a:lvl1pPr>
          </a:lstStyle>
          <a:p>
            <a:r>
              <a:rPr lang="en-US" dirty="0">
                <a:effectLst/>
              </a:rPr>
              <a:t>“Quote or stat slide. </a:t>
            </a:r>
            <a:r>
              <a:rPr lang="en-US" dirty="0" err="1">
                <a:effectLst/>
              </a:rPr>
              <a:t>Mauris</a:t>
            </a:r>
            <a:r>
              <a:rPr lang="en-US" dirty="0">
                <a:effectLst/>
              </a:rPr>
              <a:t> </a:t>
            </a:r>
            <a:r>
              <a:rPr lang="en-US" dirty="0" err="1">
                <a:effectLst/>
              </a:rPr>
              <a:t>consequat</a:t>
            </a:r>
            <a:r>
              <a:rPr lang="en-US" dirty="0">
                <a:effectLst/>
              </a:rPr>
              <a:t> </a:t>
            </a:r>
            <a:r>
              <a:rPr lang="en-US" dirty="0" err="1">
                <a:effectLst/>
              </a:rPr>
              <a:t>nunc</a:t>
            </a:r>
            <a:r>
              <a:rPr lang="en-US" dirty="0">
                <a:effectLst/>
              </a:rPr>
              <a:t> </a:t>
            </a:r>
            <a:r>
              <a:rPr lang="en-US" dirty="0" err="1">
                <a:effectLst/>
              </a:rPr>
              <a:t>urna</a:t>
            </a:r>
            <a:r>
              <a:rPr lang="en-US" dirty="0">
                <a:effectLst/>
              </a:rPr>
              <a:t> vitae </a:t>
            </a:r>
            <a:r>
              <a:rPr lang="en-US" dirty="0" err="1">
                <a:effectLst/>
              </a:rPr>
              <a:t>nibh</a:t>
            </a:r>
            <a:r>
              <a:rPr lang="en-US" dirty="0">
                <a:effectLst/>
              </a:rPr>
              <a:t>. </a:t>
            </a:r>
            <a:r>
              <a:rPr lang="en-US" dirty="0" err="1">
                <a:effectLst/>
              </a:rPr>
              <a:t>Pellentesque</a:t>
            </a:r>
            <a:r>
              <a:rPr lang="en-US" dirty="0">
                <a:effectLst/>
              </a:rPr>
              <a:t> </a:t>
            </a:r>
            <a:r>
              <a:rPr lang="en-US" dirty="0" err="1">
                <a:effectLst/>
              </a:rPr>
              <a:t>tellus</a:t>
            </a:r>
            <a:r>
              <a:rPr lang="en-US" dirty="0">
                <a:effectLst/>
              </a:rPr>
              <a:t>, </a:t>
            </a:r>
            <a:r>
              <a:rPr lang="en-US" dirty="0" err="1">
                <a:effectLst/>
              </a:rPr>
              <a:t>ut</a:t>
            </a:r>
            <a:r>
              <a:rPr lang="en-US" dirty="0">
                <a:effectLst/>
              </a:rPr>
              <a:t> id </a:t>
            </a:r>
            <a:r>
              <a:rPr lang="en-US" dirty="0" err="1">
                <a:effectLst/>
              </a:rPr>
              <a:t>laoreet</a:t>
            </a:r>
            <a:r>
              <a:rPr lang="en-US" dirty="0">
                <a:effectLst/>
              </a:rPr>
              <a:t> pulvinar </a:t>
            </a:r>
            <a:r>
              <a:rPr lang="en-US" dirty="0" err="1">
                <a:effectLst/>
              </a:rPr>
              <a:t>tincidunt</a:t>
            </a:r>
            <a:r>
              <a:rPr lang="en-US" dirty="0">
                <a:effectLst/>
              </a:rPr>
              <a:t> cursus vestibulum. </a:t>
            </a:r>
            <a:r>
              <a:rPr lang="en-US" dirty="0" err="1">
                <a:effectLst/>
              </a:rPr>
              <a:t>Pellentesque</a:t>
            </a:r>
            <a:r>
              <a:rPr lang="en-US" dirty="0">
                <a:effectLst/>
              </a:rPr>
              <a:t> sit semper pulvinar </a:t>
            </a:r>
            <a:r>
              <a:rPr lang="en-US" dirty="0" err="1">
                <a:effectLst/>
              </a:rPr>
              <a:t>amet</a:t>
            </a:r>
            <a:r>
              <a:rPr lang="en-US" dirty="0">
                <a:effectLst/>
              </a:rPr>
              <a:t>.</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465539" y="3116550"/>
            <a:ext cx="2011680"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0371DD6F-F2BA-674C-B00C-BF9716AC5CED}"/>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181783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6150D-0F76-9544-9AFF-3F174F2E1B87}"/>
              </a:ext>
            </a:extLst>
          </p:cNvPr>
          <p:cNvSpPr>
            <a:spLocks noGrp="1"/>
          </p:cNvSpPr>
          <p:nvPr>
            <p:ph type="title" orient="vert"/>
          </p:nvPr>
        </p:nvSpPr>
        <p:spPr>
          <a:xfrm>
            <a:off x="9396196" y="365125"/>
            <a:ext cx="1957603" cy="5811838"/>
          </a:xfrm>
        </p:spPr>
        <p:txBody>
          <a:bodyPr vert="eaVert"/>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A06DAA8-7475-C74B-B798-E43B5EBC789E}"/>
              </a:ext>
            </a:extLst>
          </p:cNvPr>
          <p:cNvSpPr>
            <a:spLocks noGrp="1"/>
          </p:cNvSpPr>
          <p:nvPr>
            <p:ph type="body" orient="vert" idx="1"/>
          </p:nvPr>
        </p:nvSpPr>
        <p:spPr>
          <a:xfrm>
            <a:off x="838199" y="365125"/>
            <a:ext cx="865976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D8FB9A8-4156-7243-B53E-6BE804169A39}"/>
              </a:ext>
            </a:extLst>
          </p:cNvPr>
          <p:cNvSpPr/>
          <p:nvPr userDrawn="1"/>
        </p:nvSpPr>
        <p:spPr>
          <a:xfrm rot="5400000" flipV="1">
            <a:off x="10996334" y="68750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1341A5-4965-4645-ABF2-6E158F7EFE2A}"/>
              </a:ext>
            </a:extLst>
          </p:cNvPr>
          <p:cNvSpPr/>
          <p:nvPr userDrawn="1"/>
        </p:nvSpPr>
        <p:spPr>
          <a:xfrm>
            <a:off x="838200" y="1356852"/>
            <a:ext cx="911942"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9BDBC6C5-FF0D-C54C-926B-1C52B9E4D4E4}"/>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4356789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Highligh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708825" y="1"/>
            <a:ext cx="7587151" cy="6176962"/>
          </a:xfrm>
        </p:spPr>
        <p:txBody>
          <a:bodyPr anchor="ctr">
            <a:noAutofit/>
          </a:bodyPr>
          <a:lstStyle>
            <a:lvl1pPr algn="l">
              <a:lnSpc>
                <a:spcPct val="100000"/>
              </a:lnSpc>
              <a:defRPr sz="5400" b="1">
                <a:solidFill>
                  <a:schemeClr val="tx1"/>
                </a:solidFill>
              </a:defRPr>
            </a:lvl1pPr>
          </a:lstStyle>
          <a:p>
            <a:r>
              <a:rPr lang="en-US" dirty="0">
                <a:effectLst/>
              </a:rPr>
              <a:t>1/2 of lorem ipsum stat slide</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1312207" y="3116551"/>
            <a:ext cx="2011680" cy="5029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2E4C6D65-E61C-1541-8B75-A63064FA064F}"/>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15649548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Highlight Slide with backgrou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5C39EC6-A29B-1041-B26C-9FC50A5C9FBB}"/>
              </a:ext>
            </a:extLst>
          </p:cNvPr>
          <p:cNvSpPr>
            <a:spLocks noGrp="1"/>
          </p:cNvSpPr>
          <p:nvPr>
            <p:ph type="pic" sz="quarter" idx="10" hasCustomPrompt="1"/>
          </p:nvPr>
        </p:nvSpPr>
        <p:spPr>
          <a:xfrm>
            <a:off x="0" y="1"/>
            <a:ext cx="12192000" cy="6177516"/>
          </a:xfrm>
          <a:solidFill>
            <a:schemeClr val="tx1"/>
          </a:solidFill>
        </p:spPr>
        <p:txBody>
          <a:bodyPr/>
          <a:lstStyle>
            <a:lvl1pPr marL="0" indent="0">
              <a:buFontTx/>
              <a:buNone/>
              <a:defRPr>
                <a:solidFill>
                  <a:schemeClr val="bg1"/>
                </a:solidFill>
              </a:defRPr>
            </a:lvl1pPr>
          </a:lstStyle>
          <a:p>
            <a:r>
              <a:rPr lang="en-US" dirty="0"/>
              <a:t>To add background photo: Select this placeholder, then “Picture” in the Home &gt; Picture menu </a:t>
            </a:r>
          </a:p>
        </p:txBody>
      </p:sp>
      <p:sp>
        <p:nvSpPr>
          <p:cNvPr id="10" name="Text Placeholder 9">
            <a:extLst>
              <a:ext uri="{FF2B5EF4-FFF2-40B4-BE49-F238E27FC236}">
                <a16:creationId xmlns:a16="http://schemas.microsoft.com/office/drawing/2014/main" id="{BC17DC78-70BB-E04C-866D-31C44C231EE8}"/>
              </a:ext>
            </a:extLst>
          </p:cNvPr>
          <p:cNvSpPr>
            <a:spLocks noGrp="1"/>
          </p:cNvSpPr>
          <p:nvPr>
            <p:ph type="body" sz="quarter" idx="11"/>
          </p:nvPr>
        </p:nvSpPr>
        <p:spPr>
          <a:xfrm>
            <a:off x="1433623" y="1740282"/>
            <a:ext cx="9324754" cy="2544529"/>
          </a:xfrm>
          <a:blipFill>
            <a:blip r:embed="rId2"/>
            <a:stretch>
              <a:fillRect/>
            </a:stretch>
          </a:blipFill>
          <a:ln>
            <a:noFill/>
          </a:ln>
        </p:spPr>
        <p:txBody>
          <a:bodyPr lIns="548640" rIns="548640" anchor="ctr">
            <a:noAutofit/>
          </a:bodyPr>
          <a:lstStyle>
            <a:lvl1pPr marL="0" indent="0">
              <a:lnSpc>
                <a:spcPts val="4400"/>
              </a:lnSpc>
              <a:buFontTx/>
              <a:buNone/>
              <a:defRPr sz="4000" b="1">
                <a:solidFill>
                  <a:schemeClr val="bg1"/>
                </a:solidFill>
                <a:latin typeface="Merriweather" pitchFamily="2" charset="77"/>
              </a:defRPr>
            </a:lvl1pPr>
            <a:lvl2pPr marL="457200" indent="0">
              <a:buFontTx/>
              <a:buNone/>
              <a:defRPr sz="4000">
                <a:solidFill>
                  <a:schemeClr val="bg1"/>
                </a:solidFill>
                <a:latin typeface="Merriweather" pitchFamily="2" charset="77"/>
              </a:defRPr>
            </a:lvl2pPr>
            <a:lvl3pPr marL="914400" indent="0">
              <a:buFontTx/>
              <a:buNone/>
              <a:defRPr sz="4000">
                <a:solidFill>
                  <a:schemeClr val="bg1"/>
                </a:solidFill>
                <a:latin typeface="Merriweather" pitchFamily="2" charset="77"/>
              </a:defRPr>
            </a:lvl3pPr>
            <a:lvl4pPr marL="1371600" indent="0">
              <a:buFontTx/>
              <a:buNone/>
              <a:defRPr sz="4000">
                <a:solidFill>
                  <a:schemeClr val="bg1"/>
                </a:solidFill>
                <a:latin typeface="Merriweather" pitchFamily="2" charset="77"/>
              </a:defRPr>
            </a:lvl4pPr>
            <a:lvl5pPr marL="1828800" indent="0">
              <a:buFontTx/>
              <a:buNone/>
              <a:defRPr sz="4000">
                <a:solidFill>
                  <a:schemeClr val="bg1"/>
                </a:solidFill>
                <a:latin typeface="Merriweather" pitchFamily="2" charset="77"/>
              </a:defRPr>
            </a:lvl5pPr>
          </a:lstStyle>
          <a:p>
            <a:pPr lvl="0"/>
            <a:r>
              <a:rPr lang="en-US"/>
              <a:t>Click to edit Master text styles</a:t>
            </a:r>
          </a:p>
        </p:txBody>
      </p:sp>
      <p:sp>
        <p:nvSpPr>
          <p:cNvPr id="2" name="Footer Placeholder 1">
            <a:extLst>
              <a:ext uri="{FF2B5EF4-FFF2-40B4-BE49-F238E27FC236}">
                <a16:creationId xmlns:a16="http://schemas.microsoft.com/office/drawing/2014/main" id="{F165E13C-C174-704F-8F8D-2DA0C765D137}"/>
              </a:ext>
            </a:extLst>
          </p:cNvPr>
          <p:cNvSpPr>
            <a:spLocks noGrp="1"/>
          </p:cNvSpPr>
          <p:nvPr>
            <p:ph type="ftr" sz="quarter" idx="12"/>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29538576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4"/>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528887" y="541868"/>
            <a:ext cx="7134224" cy="5635096"/>
          </a:xfrm>
        </p:spPr>
        <p:txBody>
          <a:bodyPr anchor="ctr">
            <a:noAutofit/>
          </a:bodyPr>
          <a:lstStyle>
            <a:lvl1pPr algn="ctr">
              <a:lnSpc>
                <a:spcPts val="4060"/>
              </a:lnSpc>
              <a:defRPr sz="4000" b="1">
                <a:solidFill>
                  <a:schemeClr val="bg1"/>
                </a:solidFill>
              </a:defRPr>
            </a:lvl1pPr>
          </a:lstStyle>
          <a:p>
            <a:r>
              <a:rPr lang="en-US" dirty="0">
                <a:effectLst/>
              </a:rPr>
              <a:t>Questions?</a:t>
            </a:r>
            <a:endParaRPr lang="en-US" dirty="0"/>
          </a:p>
        </p:txBody>
      </p:sp>
      <p:pic>
        <p:nvPicPr>
          <p:cNvPr id="4" name="Graphic 3">
            <a:extLst>
              <a:ext uri="{FF2B5EF4-FFF2-40B4-BE49-F238E27FC236}">
                <a16:creationId xmlns:a16="http://schemas.microsoft.com/office/drawing/2014/main" id="{EB5A399F-A2BD-1547-AB83-F0DDA567C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8958" y="1968764"/>
            <a:ext cx="1154083" cy="842169"/>
          </a:xfrm>
          <a:prstGeom prst="rect">
            <a:avLst/>
          </a:prstGeom>
        </p:spPr>
      </p:pic>
      <p:sp>
        <p:nvSpPr>
          <p:cNvPr id="3" name="Footer Placeholder 2">
            <a:extLst>
              <a:ext uri="{FF2B5EF4-FFF2-40B4-BE49-F238E27FC236}">
                <a16:creationId xmlns:a16="http://schemas.microsoft.com/office/drawing/2014/main" id="{17D5490D-3039-2F4D-B9A4-F29582FC6579}"/>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25594084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44686" y="1969029"/>
            <a:ext cx="7134224" cy="681037"/>
          </a:xfrm>
        </p:spPr>
        <p:txBody>
          <a:bodyPr anchor="ctr">
            <a:noAutofit/>
          </a:bodyPr>
          <a:lstStyle>
            <a:lvl1pPr algn="ctr">
              <a:lnSpc>
                <a:spcPts val="4060"/>
              </a:lnSpc>
              <a:defRPr sz="4000" b="1">
                <a:solidFill>
                  <a:schemeClr val="bg1"/>
                </a:solidFill>
              </a:defRPr>
            </a:lvl1pPr>
          </a:lstStyle>
          <a:p>
            <a:r>
              <a:rPr lang="en-US" dirty="0">
                <a:effectLst/>
              </a:rPr>
              <a:t>Thank you!</a:t>
            </a:r>
            <a:endParaRPr lang="en-US" dirty="0"/>
          </a:p>
        </p:txBody>
      </p:sp>
      <p:sp>
        <p:nvSpPr>
          <p:cNvPr id="9" name="Rectangle 8">
            <a:extLst>
              <a:ext uri="{FF2B5EF4-FFF2-40B4-BE49-F238E27FC236}">
                <a16:creationId xmlns:a16="http://schemas.microsoft.com/office/drawing/2014/main" id="{825471DD-6E62-044F-A7B7-9DB428873B41}"/>
              </a:ext>
            </a:extLst>
          </p:cNvPr>
          <p:cNvSpPr/>
          <p:nvPr userDrawn="1"/>
        </p:nvSpPr>
        <p:spPr>
          <a:xfrm flipV="1">
            <a:off x="4056985" y="1581635"/>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D0F0434A-8640-1E4B-B20D-72D0BD067D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48517" y="2953562"/>
            <a:ext cx="638665" cy="638665"/>
          </a:xfrm>
          <a:prstGeom prst="rect">
            <a:avLst/>
          </a:prstGeom>
        </p:spPr>
      </p:pic>
      <p:sp>
        <p:nvSpPr>
          <p:cNvPr id="5" name="Text Placeholder 4">
            <a:extLst>
              <a:ext uri="{FF2B5EF4-FFF2-40B4-BE49-F238E27FC236}">
                <a16:creationId xmlns:a16="http://schemas.microsoft.com/office/drawing/2014/main" id="{E118AA55-38DD-3643-97C1-B8D35DB64D60}"/>
              </a:ext>
            </a:extLst>
          </p:cNvPr>
          <p:cNvSpPr>
            <a:spLocks noGrp="1"/>
          </p:cNvSpPr>
          <p:nvPr>
            <p:ph type="body" sz="quarter" idx="10" hasCustomPrompt="1"/>
          </p:nvPr>
        </p:nvSpPr>
        <p:spPr>
          <a:xfrm>
            <a:off x="4965700" y="2922438"/>
            <a:ext cx="4113213" cy="1819681"/>
          </a:xfrm>
        </p:spPr>
        <p:txBody>
          <a:bodyPr>
            <a:noAutofit/>
          </a:bodyPr>
          <a:lstStyle>
            <a:lvl1pPr marL="0" indent="0">
              <a:lnSpc>
                <a:spcPts val="2800"/>
              </a:lnSpc>
              <a:buFontTx/>
              <a:buNone/>
              <a:defRPr sz="24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a:lnSpc>
                <a:spcPts val="2460"/>
              </a:lnSpc>
            </a:pPr>
            <a:r>
              <a: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Reach out at any time – click to add your contact information</a:t>
            </a:r>
          </a:p>
        </p:txBody>
      </p:sp>
    </p:spTree>
    <p:extLst>
      <p:ext uri="{BB962C8B-B14F-4D97-AF65-F5344CB8AC3E}">
        <p14:creationId xmlns:p14="http://schemas.microsoft.com/office/powerpoint/2010/main" val="23861722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2EB5BA-DF58-AD44-A46C-C69B1B1A8E06}"/>
              </a:ext>
            </a:extLst>
          </p:cNvPr>
          <p:cNvSpPr/>
          <p:nvPr userDrawn="1"/>
        </p:nvSpPr>
        <p:spPr>
          <a:xfrm>
            <a:off x="786809" y="1297172"/>
            <a:ext cx="956931" cy="25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319EC4A5-C0A2-884F-9E1D-AABF0D7EB596}"/>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24200156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C2C45-7656-8E40-B3FD-4377F7D6BA98}"/>
              </a:ext>
            </a:extLst>
          </p:cNvPr>
          <p:cNvSpPr>
            <a:spLocks noGrp="1"/>
          </p:cNvSpPr>
          <p:nvPr>
            <p:ph idx="1"/>
          </p:nvPr>
        </p:nvSpPr>
        <p:spPr>
          <a:xfrm>
            <a:off x="5183188" y="784873"/>
            <a:ext cx="6172200" cy="5076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D72AB24-3A2D-6F4C-B9A2-9743CF6F39A4}"/>
              </a:ext>
            </a:extLst>
          </p:cNvPr>
          <p:cNvSpPr>
            <a:spLocks noGrp="1"/>
          </p:cNvSpPr>
          <p:nvPr>
            <p:ph type="body" sz="half" idx="2"/>
          </p:nvPr>
        </p:nvSpPr>
        <p:spPr>
          <a:xfrm>
            <a:off x="839788" y="2221992"/>
            <a:ext cx="3932237" cy="3646996"/>
          </a:xfrm>
        </p:spPr>
        <p:txBody>
          <a:bodyPr>
            <a:normAutofit/>
          </a:bodyPr>
          <a:lstStyle>
            <a:lvl1pPr marL="0" indent="0">
              <a:lnSpc>
                <a:spcPct val="100000"/>
              </a:lnSpc>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D9E70150-AB2C-8D4F-BF55-CBDAE6A40DED}"/>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893EBF-35B8-0042-8FB2-37F49B8E9ECE}"/>
              </a:ext>
            </a:extLst>
          </p:cNvPr>
          <p:cNvSpPr/>
          <p:nvPr userDrawn="1"/>
        </p:nvSpPr>
        <p:spPr>
          <a:xfrm>
            <a:off x="839788" y="1356852"/>
            <a:ext cx="998844" cy="25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DCDA5600-97CB-2F4E-98C2-9D1993ADC25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8460AE62-4607-F943-87BB-552E613706D0}"/>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36976940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E25000-91A4-E14E-92F0-FD1310568707}"/>
              </a:ext>
            </a:extLst>
          </p:cNvPr>
          <p:cNvSpPr>
            <a:spLocks noGrp="1"/>
          </p:cNvSpPr>
          <p:nvPr>
            <p:ph type="pic" idx="1"/>
          </p:nvPr>
        </p:nvSpPr>
        <p:spPr>
          <a:xfrm>
            <a:off x="5180012" y="784873"/>
            <a:ext cx="6172200" cy="50841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AA9D203-AF63-FF46-8F7A-830AD82FA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0582B211-DDE1-A140-ADCD-3C8A65923089}"/>
              </a:ext>
            </a:extLst>
          </p:cNvPr>
          <p:cNvSpPr/>
          <p:nvPr userDrawn="1"/>
        </p:nvSpPr>
        <p:spPr>
          <a:xfrm>
            <a:off x="839788" y="1317523"/>
            <a:ext cx="94968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C5E6296-8DA4-8E4D-8E99-CB3D986233B0}"/>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4CB43A65-7332-0C4B-BDF3-543274C408B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A3E50E4-7401-F545-8F38-437369933EA6}"/>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24880420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5914-BB76-DE49-A2ED-BED77550BDB9}"/>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4768E0C-BC4B-2F45-928A-A67643835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484C36A-9E76-9D45-A74C-E1D6323A5A98}"/>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30178712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6150D-0F76-9544-9AFF-3F174F2E1B87}"/>
              </a:ext>
            </a:extLst>
          </p:cNvPr>
          <p:cNvSpPr>
            <a:spLocks noGrp="1"/>
          </p:cNvSpPr>
          <p:nvPr>
            <p:ph type="title" orient="vert"/>
          </p:nvPr>
        </p:nvSpPr>
        <p:spPr>
          <a:xfrm>
            <a:off x="9396196" y="365125"/>
            <a:ext cx="1957603" cy="5811838"/>
          </a:xfrm>
        </p:spPr>
        <p:txBody>
          <a:bodyPr vert="eaVert"/>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A06DAA8-7475-C74B-B798-E43B5EBC789E}"/>
              </a:ext>
            </a:extLst>
          </p:cNvPr>
          <p:cNvSpPr>
            <a:spLocks noGrp="1"/>
          </p:cNvSpPr>
          <p:nvPr>
            <p:ph type="body" orient="vert" idx="1"/>
          </p:nvPr>
        </p:nvSpPr>
        <p:spPr>
          <a:xfrm>
            <a:off x="838199" y="365125"/>
            <a:ext cx="865976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D8FB9A8-4156-7243-B53E-6BE804169A39}"/>
              </a:ext>
            </a:extLst>
          </p:cNvPr>
          <p:cNvSpPr/>
          <p:nvPr userDrawn="1"/>
        </p:nvSpPr>
        <p:spPr>
          <a:xfrm rot="5400000" flipV="1">
            <a:off x="10996334" y="68750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B1341A5-4965-4645-ABF2-6E158F7EFE2A}"/>
              </a:ext>
            </a:extLst>
          </p:cNvPr>
          <p:cNvSpPr/>
          <p:nvPr userDrawn="1"/>
        </p:nvSpPr>
        <p:spPr>
          <a:xfrm>
            <a:off x="838200" y="1356852"/>
            <a:ext cx="911942"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9BDBC6C5-FF0D-C54C-926B-1C52B9E4D4E4}"/>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11232338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Rectangle 7"/>
          <p:cNvSpPr/>
          <p:nvPr/>
        </p:nvSpPr>
        <p:spPr>
          <a:xfrm>
            <a:off x="0" y="2"/>
            <a:ext cx="12192000" cy="571098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 name="Title 1"/>
          <p:cNvSpPr>
            <a:spLocks noGrp="1"/>
          </p:cNvSpPr>
          <p:nvPr>
            <p:ph type="ctrTitle" hasCustomPrompt="1"/>
          </p:nvPr>
        </p:nvSpPr>
        <p:spPr>
          <a:xfrm>
            <a:off x="1085281" y="639830"/>
            <a:ext cx="5919864" cy="2585323"/>
          </a:xfrm>
        </p:spPr>
        <p:txBody>
          <a:bodyPr anchor="b">
            <a:spAutoFit/>
          </a:bodyPr>
          <a:lstStyle>
            <a:lvl1pPr algn="l">
              <a:lnSpc>
                <a:spcPct val="100000"/>
              </a:lnSpc>
              <a:spcBef>
                <a:spcPts val="0"/>
              </a:spcBef>
              <a:defRPr sz="5400" b="0" baseline="0">
                <a:solidFill>
                  <a:schemeClr val="bg1"/>
                </a:solidFill>
              </a:defRPr>
            </a:lvl1pPr>
          </a:lstStyle>
          <a:p>
            <a:r>
              <a:rPr lang="en-US" dirty="0"/>
              <a:t>Headline for presentation goes here.</a:t>
            </a:r>
          </a:p>
        </p:txBody>
      </p:sp>
      <p:cxnSp>
        <p:nvCxnSpPr>
          <p:cNvPr id="15" name="Straight Connector 14"/>
          <p:cNvCxnSpPr/>
          <p:nvPr userDrawn="1"/>
        </p:nvCxnSpPr>
        <p:spPr>
          <a:xfrm>
            <a:off x="1193920" y="3444417"/>
            <a:ext cx="2387480" cy="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5710990"/>
            <a:ext cx="12192000" cy="114701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endParaRPr>
          </a:p>
        </p:txBody>
      </p:sp>
      <p:sp>
        <p:nvSpPr>
          <p:cNvPr id="21" name="Text Placeholder 20"/>
          <p:cNvSpPr>
            <a:spLocks noGrp="1"/>
          </p:cNvSpPr>
          <p:nvPr>
            <p:ph type="body" sz="quarter" idx="10" hasCustomPrompt="1"/>
          </p:nvPr>
        </p:nvSpPr>
        <p:spPr>
          <a:xfrm>
            <a:off x="1059789" y="3546196"/>
            <a:ext cx="4269857" cy="424732"/>
          </a:xfrm>
        </p:spPr>
        <p:txBody>
          <a:bodyPr wrap="square">
            <a:spAutoFit/>
          </a:bodyPr>
          <a:lstStyle>
            <a:lvl1pPr marL="0" indent="0">
              <a:buNone/>
              <a:defRPr sz="2400" b="0" baseline="0">
                <a:solidFill>
                  <a:schemeClr val="bg1"/>
                </a:solidFill>
              </a:defRPr>
            </a:lvl1pPr>
          </a:lstStyle>
          <a:p>
            <a:pPr lvl="0"/>
            <a:r>
              <a:rPr lang="en-US" dirty="0"/>
              <a:t>Month XX, 2016</a:t>
            </a:r>
          </a:p>
        </p:txBody>
      </p:sp>
      <p:sp>
        <p:nvSpPr>
          <p:cNvPr id="4" name="Content Placeholder 3"/>
          <p:cNvSpPr>
            <a:spLocks noGrp="1"/>
          </p:cNvSpPr>
          <p:nvPr>
            <p:ph sz="quarter" idx="11" hasCustomPrompt="1"/>
          </p:nvPr>
        </p:nvSpPr>
        <p:spPr>
          <a:xfrm>
            <a:off x="1060450" y="3976726"/>
            <a:ext cx="7464868" cy="954107"/>
          </a:xfrm>
        </p:spPr>
        <p:txBody>
          <a:bodyPr>
            <a:spAutoFit/>
          </a:bodyPr>
          <a:lstStyle>
            <a:lvl1pPr>
              <a:lnSpc>
                <a:spcPct val="100000"/>
              </a:lnSpc>
              <a:defRPr sz="2800" baseline="0"/>
            </a:lvl1pPr>
          </a:lstStyle>
          <a:p>
            <a:pPr lvl="0"/>
            <a:r>
              <a:rPr lang="en-US" dirty="0"/>
              <a:t>Enter presentation subtitle here. Lorem </a:t>
            </a:r>
            <a:r>
              <a:rPr lang="en-US" dirty="0" err="1"/>
              <a:t>impsum</a:t>
            </a:r>
            <a:r>
              <a:rPr lang="en-US" dirty="0"/>
              <a:t> dolor sit </a:t>
            </a:r>
            <a:r>
              <a:rPr lang="en-US" dirty="0" err="1"/>
              <a:t>emed</a:t>
            </a:r>
            <a:r>
              <a:rPr lang="en-US" dirty="0"/>
              <a:t> cum an. Lorem dolor</a:t>
            </a:r>
          </a:p>
        </p:txBody>
      </p:sp>
    </p:spTree>
    <p:extLst>
      <p:ext uri="{BB962C8B-B14F-4D97-AF65-F5344CB8AC3E}">
        <p14:creationId xmlns:p14="http://schemas.microsoft.com/office/powerpoint/2010/main" val="2852220340"/>
      </p:ext>
    </p:extLst>
  </p:cSld>
  <p:clrMapOvr>
    <a:masterClrMapping/>
  </p:clrMapOvr>
  <p:extLst>
    <p:ext uri="{DCECCB84-F9BA-43D5-87BE-67443E8EF086}">
      <p15:sldGuideLst xmlns:p15="http://schemas.microsoft.com/office/powerpoint/2012/main">
        <p15:guide id="1" orient="horz" pos="2160">
          <p15:clr>
            <a:srgbClr val="FBAE40"/>
          </p15:clr>
        </p15:guide>
        <p15:guide id="2" pos="4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B7958-6F74-4FC0-AA51-917767B75725}" type="datetimeFigureOut">
              <a:rPr lang="en-US" smtClean="0"/>
              <a:t>5/29/2024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43AD0C-3B08-417A-8A64-B1AF728EB1B6}"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29529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0593-C77E-4A6E-96AB-F1775BCAC7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DF9E2-0B88-4E3B-B787-56EFE82493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27470-CE17-49C4-B2EA-910D7A666EDA}"/>
              </a:ext>
            </a:extLst>
          </p:cNvPr>
          <p:cNvSpPr>
            <a:spLocks noGrp="1"/>
          </p:cNvSpPr>
          <p:nvPr>
            <p:ph type="dt" sz="half" idx="10"/>
          </p:nvPr>
        </p:nvSpPr>
        <p:spPr/>
        <p:txBody>
          <a:bodyPr/>
          <a:lstStyle/>
          <a:p>
            <a:fld id="{D8407F9F-AB50-4101-8776-6C62065D0A43}" type="datetimeFigureOut">
              <a:rPr lang="en-US" smtClean="0"/>
              <a:t>5/29/2024</a:t>
            </a:fld>
            <a:endParaRPr lang="en-US" dirty="0"/>
          </a:p>
        </p:txBody>
      </p:sp>
    </p:spTree>
    <p:extLst>
      <p:ext uri="{BB962C8B-B14F-4D97-AF65-F5344CB8AC3E}">
        <p14:creationId xmlns:p14="http://schemas.microsoft.com/office/powerpoint/2010/main" val="17491366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E1F94D-0EF3-4658-829C-6932E301F7DA}"/>
              </a:ext>
            </a:extLst>
          </p:cNvPr>
          <p:cNvSpPr>
            <a:spLocks noGrp="1"/>
          </p:cNvSpPr>
          <p:nvPr>
            <p:ph type="dt" sz="half" idx="10"/>
          </p:nvPr>
        </p:nvSpPr>
        <p:spPr/>
        <p:txBody>
          <a:bodyPr/>
          <a:lstStyle/>
          <a:p>
            <a:fld id="{D8407F9F-AB50-4101-8776-6C62065D0A43}" type="datetimeFigureOut">
              <a:rPr lang="en-US" smtClean="0"/>
              <a:t>5/29/2024</a:t>
            </a:fld>
            <a:endParaRPr lang="en-US" dirty="0"/>
          </a:p>
        </p:txBody>
      </p:sp>
      <p:sp>
        <p:nvSpPr>
          <p:cNvPr id="3" name="Footer Placeholder 2">
            <a:extLst>
              <a:ext uri="{FF2B5EF4-FFF2-40B4-BE49-F238E27FC236}">
                <a16:creationId xmlns:a16="http://schemas.microsoft.com/office/drawing/2014/main" id="{0CEBBF05-BAA5-4EDB-910F-7C5E6552DAAE}"/>
              </a:ext>
            </a:extLst>
          </p:cNvPr>
          <p:cNvSpPr>
            <a:spLocks noGrp="1"/>
          </p:cNvSpPr>
          <p:nvPr>
            <p:ph type="ftr" sz="quarter" idx="11"/>
          </p:nvPr>
        </p:nvSpPr>
        <p:spPr>
          <a:xfrm>
            <a:off x="4582160" y="6356350"/>
            <a:ext cx="746506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D12CD49-8CE1-4EC5-848E-22F41CB251B5}"/>
              </a:ext>
            </a:extLst>
          </p:cNvPr>
          <p:cNvSpPr>
            <a:spLocks noGrp="1"/>
          </p:cNvSpPr>
          <p:nvPr>
            <p:ph type="sldNum" sz="quarter" idx="12"/>
          </p:nvPr>
        </p:nvSpPr>
        <p:spPr>
          <a:xfrm>
            <a:off x="6096000" y="6356350"/>
            <a:ext cx="6063048" cy="365125"/>
          </a:xfrm>
          <a:prstGeom prst="rect">
            <a:avLst/>
          </a:prstGeom>
        </p:spPr>
        <p:txBody>
          <a:bodyPr/>
          <a:lstStyle/>
          <a:p>
            <a:fld id="{05C06E15-FB3A-43CF-8ADD-B4B322F035FE}" type="slidenum">
              <a:rPr lang="en-US" smtClean="0"/>
              <a:t>‹#›</a:t>
            </a:fld>
            <a:endParaRPr lang="en-US" dirty="0"/>
          </a:p>
        </p:txBody>
      </p:sp>
    </p:spTree>
    <p:extLst>
      <p:ext uri="{BB962C8B-B14F-4D97-AF65-F5344CB8AC3E}">
        <p14:creationId xmlns:p14="http://schemas.microsoft.com/office/powerpoint/2010/main" val="33150227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C763C-ACC9-4D8B-BFFE-87E01CA4DD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257C31-951B-4089-8043-CAE552330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CF26F3-8278-4621-955E-A81F14560BE3}"/>
              </a:ext>
            </a:extLst>
          </p:cNvPr>
          <p:cNvSpPr>
            <a:spLocks noGrp="1"/>
          </p:cNvSpPr>
          <p:nvPr>
            <p:ph type="dt" sz="half" idx="10"/>
          </p:nvPr>
        </p:nvSpPr>
        <p:spPr/>
        <p:txBody>
          <a:bodyPr/>
          <a:lstStyle/>
          <a:p>
            <a:fld id="{D8407F9F-AB50-4101-8776-6C62065D0A43}" type="datetimeFigureOut">
              <a:rPr lang="en-US" smtClean="0"/>
              <a:t>5/29/2024</a:t>
            </a:fld>
            <a:endParaRPr lang="en-US" dirty="0"/>
          </a:p>
        </p:txBody>
      </p:sp>
      <p:sp>
        <p:nvSpPr>
          <p:cNvPr id="5" name="Footer Placeholder 4">
            <a:extLst>
              <a:ext uri="{FF2B5EF4-FFF2-40B4-BE49-F238E27FC236}">
                <a16:creationId xmlns:a16="http://schemas.microsoft.com/office/drawing/2014/main" id="{A12B5899-4A1A-45A4-BDBE-438EC03318D2}"/>
              </a:ext>
            </a:extLst>
          </p:cNvPr>
          <p:cNvSpPr>
            <a:spLocks noGrp="1"/>
          </p:cNvSpPr>
          <p:nvPr>
            <p:ph type="ftr" sz="quarter" idx="11"/>
          </p:nvPr>
        </p:nvSpPr>
        <p:spPr>
          <a:xfrm>
            <a:off x="4582160" y="6356350"/>
            <a:ext cx="746506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0DA9945-5D19-481F-970D-6CFCBDC71257}"/>
              </a:ext>
            </a:extLst>
          </p:cNvPr>
          <p:cNvSpPr>
            <a:spLocks noGrp="1"/>
          </p:cNvSpPr>
          <p:nvPr>
            <p:ph type="sldNum" sz="quarter" idx="12"/>
          </p:nvPr>
        </p:nvSpPr>
        <p:spPr>
          <a:xfrm>
            <a:off x="6096000" y="6356350"/>
            <a:ext cx="6063048" cy="365125"/>
          </a:xfrm>
          <a:prstGeom prst="rect">
            <a:avLst/>
          </a:prstGeom>
        </p:spPr>
        <p:txBody>
          <a:bodyPr/>
          <a:lstStyle/>
          <a:p>
            <a:fld id="{05C06E15-FB3A-43CF-8ADD-B4B322F035FE}" type="slidenum">
              <a:rPr lang="en-US" smtClean="0"/>
              <a:t>‹#›</a:t>
            </a:fld>
            <a:endParaRPr lang="en-US" dirty="0"/>
          </a:p>
        </p:txBody>
      </p:sp>
    </p:spTree>
    <p:extLst>
      <p:ext uri="{BB962C8B-B14F-4D97-AF65-F5344CB8AC3E}">
        <p14:creationId xmlns:p14="http://schemas.microsoft.com/office/powerpoint/2010/main" val="433602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29C4-1D2E-4067-A51C-009C76292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560C97-022E-45F6-A731-45F59B0361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0480BC-FD08-46C6-9624-13D4C6838E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590532-58B1-4C77-BBC3-8D9930CBF944}"/>
              </a:ext>
            </a:extLst>
          </p:cNvPr>
          <p:cNvSpPr>
            <a:spLocks noGrp="1"/>
          </p:cNvSpPr>
          <p:nvPr>
            <p:ph type="dt" sz="half" idx="10"/>
          </p:nvPr>
        </p:nvSpPr>
        <p:spPr/>
        <p:txBody>
          <a:bodyPr/>
          <a:lstStyle/>
          <a:p>
            <a:fld id="{D8407F9F-AB50-4101-8776-6C62065D0A43}" type="datetimeFigureOut">
              <a:rPr lang="en-US" smtClean="0"/>
              <a:t>5/29/2024</a:t>
            </a:fld>
            <a:endParaRPr lang="en-US" dirty="0"/>
          </a:p>
        </p:txBody>
      </p:sp>
      <p:sp>
        <p:nvSpPr>
          <p:cNvPr id="6" name="Footer Placeholder 5">
            <a:extLst>
              <a:ext uri="{FF2B5EF4-FFF2-40B4-BE49-F238E27FC236}">
                <a16:creationId xmlns:a16="http://schemas.microsoft.com/office/drawing/2014/main" id="{36D1023F-C939-438F-AE5E-EDF7E6270A2A}"/>
              </a:ext>
            </a:extLst>
          </p:cNvPr>
          <p:cNvSpPr>
            <a:spLocks noGrp="1"/>
          </p:cNvSpPr>
          <p:nvPr>
            <p:ph type="ftr" sz="quarter" idx="11"/>
          </p:nvPr>
        </p:nvSpPr>
        <p:spPr>
          <a:xfrm>
            <a:off x="4582160" y="6356350"/>
            <a:ext cx="746506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E0E3C32-9BAF-4849-984E-E9349F531D01}"/>
              </a:ext>
            </a:extLst>
          </p:cNvPr>
          <p:cNvSpPr>
            <a:spLocks noGrp="1"/>
          </p:cNvSpPr>
          <p:nvPr>
            <p:ph type="sldNum" sz="quarter" idx="12"/>
          </p:nvPr>
        </p:nvSpPr>
        <p:spPr>
          <a:xfrm>
            <a:off x="6096000" y="6356350"/>
            <a:ext cx="6063048" cy="365125"/>
          </a:xfrm>
          <a:prstGeom prst="rect">
            <a:avLst/>
          </a:prstGeom>
        </p:spPr>
        <p:txBody>
          <a:bodyPr/>
          <a:lstStyle/>
          <a:p>
            <a:fld id="{05C06E15-FB3A-43CF-8ADD-B4B322F035FE}" type="slidenum">
              <a:rPr lang="en-US" smtClean="0"/>
              <a:t>‹#›</a:t>
            </a:fld>
            <a:endParaRPr lang="en-US" dirty="0"/>
          </a:p>
        </p:txBody>
      </p:sp>
    </p:spTree>
    <p:extLst>
      <p:ext uri="{BB962C8B-B14F-4D97-AF65-F5344CB8AC3E}">
        <p14:creationId xmlns:p14="http://schemas.microsoft.com/office/powerpoint/2010/main" val="29752190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19"/>
            <a:ext cx="12192000" cy="179165"/>
          </a:xfrm>
          <a:prstGeom prst="rect">
            <a:avLst/>
          </a:prstGeom>
        </p:spPr>
      </p:pic>
      <p:sp>
        <p:nvSpPr>
          <p:cNvPr id="6" name="Text Placeholder 7"/>
          <p:cNvSpPr>
            <a:spLocks noGrp="1"/>
          </p:cNvSpPr>
          <p:nvPr>
            <p:ph type="body" sz="quarter" idx="10"/>
          </p:nvPr>
        </p:nvSpPr>
        <p:spPr>
          <a:xfrm>
            <a:off x="609600" y="1545167"/>
            <a:ext cx="10972800" cy="4455584"/>
          </a:xfrm>
        </p:spPr>
        <p:txBody>
          <a:bodyPr/>
          <a:lstStyle>
            <a:lvl1pPr marL="457189" indent="-457189">
              <a:buClr>
                <a:srgbClr val="00788A"/>
              </a:buClr>
              <a:buFont typeface="Wingdings" panose="05000000000000000000" pitchFamily="2" charset="2"/>
              <a:buChar char="§"/>
              <a:defRPr sz="3200" b="1">
                <a:solidFill>
                  <a:srgbClr val="00788A"/>
                </a:solidFill>
              </a:defRPr>
            </a:lvl1pPr>
            <a:lvl2pPr>
              <a:buClr>
                <a:srgbClr val="9A4E9E"/>
              </a:buClr>
              <a:defRPr sz="2667">
                <a:solidFill>
                  <a:schemeClr val="accent4">
                    <a:lumMod val="75000"/>
                  </a:schemeClr>
                </a:solidFill>
              </a:defRPr>
            </a:lvl2pPr>
            <a:lvl3pPr>
              <a:buClr>
                <a:srgbClr val="C0000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45147091"/>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007889"/>
                </a:solidFill>
                <a:latin typeface="+mn-lt"/>
              </a:defRPr>
            </a:lvl1pPr>
          </a:lstStyle>
          <a:p>
            <a:r>
              <a:rPr lang="en-US"/>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9" y="1828802"/>
            <a:ext cx="5157787" cy="4360863"/>
          </a:xfrm>
        </p:spPr>
        <p:txBody>
          <a:bodyPr/>
          <a:lstStyle>
            <a:lvl1pPr>
              <a:defRPr sz="2400" b="1">
                <a:solidFill>
                  <a:srgbClr val="BF311B"/>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1" y="1828802"/>
            <a:ext cx="5183188" cy="4360863"/>
          </a:xfrm>
        </p:spPr>
        <p:txBody>
          <a:bodyPr/>
          <a:lstStyle>
            <a:lvl1pPr>
              <a:defRPr sz="2400" b="1">
                <a:solidFill>
                  <a:srgbClr val="BF311B"/>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a:extLst>
              <a:ext uri="{FF2B5EF4-FFF2-40B4-BE49-F238E27FC236}">
                <a16:creationId xmlns:a16="http://schemas.microsoft.com/office/drawing/2014/main" id="{87618C9B-E52C-4DD9-93EE-329688C503F6}"/>
              </a:ext>
            </a:extLst>
          </p:cNvPr>
          <p:cNvGrpSpPr/>
          <p:nvPr userDrawn="1"/>
        </p:nvGrpSpPr>
        <p:grpSpPr>
          <a:xfrm>
            <a:off x="0" y="6739363"/>
            <a:ext cx="12192000" cy="147711"/>
            <a:chOff x="0" y="6739363"/>
            <a:chExt cx="12192000" cy="147710"/>
          </a:xfrm>
        </p:grpSpPr>
        <p:sp>
          <p:nvSpPr>
            <p:cNvPr id="14" name="Rectangle 13">
              <a:extLst>
                <a:ext uri="{FF2B5EF4-FFF2-40B4-BE49-F238E27FC236}">
                  <a16:creationId xmlns:a16="http://schemas.microsoft.com/office/drawing/2014/main" id="{485F8120-D148-4442-BF7E-FA7BC8978B9B}"/>
                </a:ext>
              </a:extLst>
            </p:cNvPr>
            <p:cNvSpPr>
              <a:spLocks noChangeArrowheads="1"/>
            </p:cNvSpPr>
            <p:nvPr userDrawn="1"/>
          </p:nvSpPr>
          <p:spPr bwMode="auto">
            <a:xfrm>
              <a:off x="11364967" y="6739363"/>
              <a:ext cx="827033" cy="147710"/>
            </a:xfrm>
            <a:prstGeom prst="rect">
              <a:avLst/>
            </a:prstGeom>
            <a:solidFill>
              <a:srgbClr val="0033A1"/>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20">
              <a:extLst>
                <a:ext uri="{FF2B5EF4-FFF2-40B4-BE49-F238E27FC236}">
                  <a16:creationId xmlns:a16="http://schemas.microsoft.com/office/drawing/2014/main" id="{D1726395-AE0B-493A-9DC7-D3D47CB89344}"/>
                </a:ext>
              </a:extLst>
            </p:cNvPr>
            <p:cNvSpPr>
              <a:spLocks noChangeArrowheads="1"/>
            </p:cNvSpPr>
            <p:nvPr userDrawn="1"/>
          </p:nvSpPr>
          <p:spPr bwMode="auto">
            <a:xfrm>
              <a:off x="0" y="6739363"/>
              <a:ext cx="8181933" cy="147710"/>
            </a:xfrm>
            <a:prstGeom prst="rect">
              <a:avLst/>
            </a:prstGeom>
            <a:solidFill>
              <a:srgbClr val="00788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BEB17F73-6147-4F0C-8D43-381532CE3D82}"/>
                </a:ext>
              </a:extLst>
            </p:cNvPr>
            <p:cNvSpPr>
              <a:spLocks noChangeArrowheads="1"/>
            </p:cNvSpPr>
            <p:nvPr userDrawn="1"/>
          </p:nvSpPr>
          <p:spPr bwMode="auto">
            <a:xfrm>
              <a:off x="9773710" y="6739363"/>
              <a:ext cx="804110" cy="147710"/>
            </a:xfrm>
            <a:prstGeom prst="rect">
              <a:avLst/>
            </a:prstGeom>
            <a:solidFill>
              <a:srgbClr val="86B2D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9B2033E9-A752-4186-9E3C-BB49F7D947EB}"/>
                </a:ext>
              </a:extLst>
            </p:cNvPr>
            <p:cNvSpPr>
              <a:spLocks noChangeArrowheads="1"/>
            </p:cNvSpPr>
            <p:nvPr userDrawn="1"/>
          </p:nvSpPr>
          <p:spPr bwMode="auto">
            <a:xfrm>
              <a:off x="10567333" y="6739363"/>
              <a:ext cx="804110" cy="147710"/>
            </a:xfrm>
            <a:prstGeom prst="rect">
              <a:avLst/>
            </a:prstGeom>
            <a:solidFill>
              <a:srgbClr val="F8A0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FF1F4C00-0912-4875-A1C3-6512DC81DDA2}"/>
                </a:ext>
              </a:extLst>
            </p:cNvPr>
            <p:cNvSpPr>
              <a:spLocks noChangeArrowheads="1"/>
            </p:cNvSpPr>
            <p:nvPr userDrawn="1"/>
          </p:nvSpPr>
          <p:spPr bwMode="auto">
            <a:xfrm>
              <a:off x="8969600" y="6739363"/>
              <a:ext cx="804110" cy="147710"/>
            </a:xfrm>
            <a:prstGeom prst="rect">
              <a:avLst/>
            </a:prstGeom>
            <a:solidFill>
              <a:srgbClr val="BF311B"/>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18">
              <a:extLst>
                <a:ext uri="{FF2B5EF4-FFF2-40B4-BE49-F238E27FC236}">
                  <a16:creationId xmlns:a16="http://schemas.microsoft.com/office/drawing/2014/main" id="{62D0C3E0-613E-4B06-BE66-2CFC2D78CA43}"/>
                </a:ext>
              </a:extLst>
            </p:cNvPr>
            <p:cNvSpPr>
              <a:spLocks noChangeArrowheads="1"/>
            </p:cNvSpPr>
            <p:nvPr userDrawn="1"/>
          </p:nvSpPr>
          <p:spPr bwMode="auto">
            <a:xfrm>
              <a:off x="8154363" y="6739363"/>
              <a:ext cx="825725" cy="147710"/>
            </a:xfrm>
            <a:prstGeom prst="rect">
              <a:avLst/>
            </a:prstGeom>
            <a:solidFill>
              <a:srgbClr val="9B4E9E"/>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34536491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111432" y="381965"/>
            <a:ext cx="5683171" cy="3127998"/>
          </a:xfrm>
        </p:spPr>
        <p:txBody>
          <a:bodyPr anchor="b"/>
          <a:lstStyle>
            <a:lvl1pPr algn="l">
              <a:defRPr sz="6000" cap="small" baseline="0">
                <a:solidFill>
                  <a:srgbClr val="D9591E"/>
                </a:solidFill>
              </a:defRPr>
            </a:lvl1pPr>
          </a:lstStyle>
          <a:p>
            <a:r>
              <a:rPr lang="en-US"/>
              <a:t>Click to edit Master title style</a:t>
            </a:r>
          </a:p>
        </p:txBody>
      </p:sp>
      <p:sp>
        <p:nvSpPr>
          <p:cNvPr id="3" name="Subtitle 2"/>
          <p:cNvSpPr>
            <a:spLocks noGrp="1"/>
          </p:cNvSpPr>
          <p:nvPr>
            <p:ph type="subTitle" idx="1"/>
          </p:nvPr>
        </p:nvSpPr>
        <p:spPr>
          <a:xfrm>
            <a:off x="6111431" y="3602038"/>
            <a:ext cx="5683171" cy="1655762"/>
          </a:xfrm>
        </p:spPr>
        <p:txBody>
          <a:bodyPr/>
          <a:lstStyle>
            <a:lvl1pPr marL="0" indent="0" algn="l">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EA50F5-1786-4421-AD4D-79454DADB371}"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CA7F6-C6A5-4B8D-AFCC-42F4A1E28EAF}"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60300" y="5665447"/>
            <a:ext cx="7936118" cy="161502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7320" y="107894"/>
            <a:ext cx="5905453" cy="3318211"/>
          </a:xfrm>
          <a:prstGeom prst="rect">
            <a:avLst/>
          </a:prstGeom>
        </p:spPr>
      </p:pic>
      <p:grpSp>
        <p:nvGrpSpPr>
          <p:cNvPr id="22" name="Group 21"/>
          <p:cNvGrpSpPr/>
          <p:nvPr userDrawn="1"/>
        </p:nvGrpSpPr>
        <p:grpSpPr>
          <a:xfrm>
            <a:off x="9923359" y="4755104"/>
            <a:ext cx="2268641" cy="2113425"/>
            <a:chOff x="9923359" y="4755104"/>
            <a:chExt cx="2268641" cy="2113425"/>
          </a:xfrm>
        </p:grpSpPr>
        <p:sp>
          <p:nvSpPr>
            <p:cNvPr id="16" name="Rectangle 15"/>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userDrawn="1"/>
        </p:nvGrpSpPr>
        <p:grpSpPr>
          <a:xfrm rot="16200000">
            <a:off x="10000967" y="77608"/>
            <a:ext cx="2268641" cy="2113425"/>
            <a:chOff x="9923359" y="4755104"/>
            <a:chExt cx="2268641" cy="2113425"/>
          </a:xfrm>
        </p:grpSpPr>
        <p:sp>
          <p:nvSpPr>
            <p:cNvPr id="24" name="Rectangle 23"/>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userDrawn="1"/>
        </p:nvGrpSpPr>
        <p:grpSpPr>
          <a:xfrm>
            <a:off x="127318" y="5260109"/>
            <a:ext cx="5903997" cy="318888"/>
            <a:chOff x="127318" y="5260109"/>
            <a:chExt cx="5903997" cy="318888"/>
          </a:xfrm>
        </p:grpSpPr>
        <p:sp>
          <p:nvSpPr>
            <p:cNvPr id="38" name="Rectangle 37"/>
            <p:cNvSpPr/>
            <p:nvPr userDrawn="1"/>
          </p:nvSpPr>
          <p:spPr>
            <a:xfrm>
              <a:off x="127318" y="5282006"/>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85223" y="5266649"/>
              <a:ext cx="337302" cy="31234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51413" y="5269883"/>
              <a:ext cx="333809"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1122526" y="5269747"/>
              <a:ext cx="333956" cy="309250"/>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1457448" y="5275466"/>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2115353" y="5260109"/>
              <a:ext cx="337302" cy="31234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1781543" y="5263343"/>
              <a:ext cx="333809"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2452656" y="5263207"/>
              <a:ext cx="333956" cy="309250"/>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2780185" y="5282006"/>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3438090" y="5266649"/>
              <a:ext cx="337302" cy="31234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3104280" y="5269883"/>
              <a:ext cx="333809"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3775393" y="5269747"/>
              <a:ext cx="333956" cy="309250"/>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a:off x="4104315" y="5275798"/>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4762220" y="5260441"/>
              <a:ext cx="337302" cy="31234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4428410" y="5263675"/>
              <a:ext cx="333809"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5099523" y="5263539"/>
              <a:ext cx="333956" cy="309250"/>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userDrawn="1"/>
          </p:nvSpPr>
          <p:spPr>
            <a:xfrm>
              <a:off x="5427787" y="5282006"/>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userDrawn="1"/>
          </p:nvSpPr>
          <p:spPr>
            <a:xfrm>
              <a:off x="5751882" y="5269883"/>
              <a:ext cx="279433"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50720" y="3493972"/>
            <a:ext cx="2682053" cy="1788035"/>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27320" y="3493971"/>
            <a:ext cx="3154916" cy="1788035"/>
          </a:xfrm>
          <a:prstGeom prst="rect">
            <a:avLst/>
          </a:prstGeom>
        </p:spPr>
      </p:pic>
    </p:spTree>
    <p:extLst>
      <p:ext uri="{BB962C8B-B14F-4D97-AF65-F5344CB8AC3E}">
        <p14:creationId xmlns:p14="http://schemas.microsoft.com/office/powerpoint/2010/main" val="4231208905"/>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End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617183"/>
            <a:ext cx="5683171" cy="1323975"/>
          </a:xfrm>
        </p:spPr>
        <p:txBody>
          <a:bodyPr anchor="b"/>
          <a:lstStyle>
            <a:lvl1pPr algn="l">
              <a:defRPr sz="6000" cap="small" baseline="0">
                <a:solidFill>
                  <a:srgbClr val="D9591E"/>
                </a:solidFill>
              </a:defRPr>
            </a:lvl1pPr>
          </a:lstStyle>
          <a:p>
            <a:r>
              <a:rPr lang="en-US"/>
              <a:t>Click to edit Master title style</a:t>
            </a:r>
          </a:p>
        </p:txBody>
      </p:sp>
      <p:sp>
        <p:nvSpPr>
          <p:cNvPr id="3" name="Subtitle 2"/>
          <p:cNvSpPr>
            <a:spLocks noGrp="1"/>
          </p:cNvSpPr>
          <p:nvPr>
            <p:ph type="subTitle" idx="1"/>
          </p:nvPr>
        </p:nvSpPr>
        <p:spPr>
          <a:xfrm>
            <a:off x="6111431" y="2995556"/>
            <a:ext cx="5683171" cy="2262244"/>
          </a:xfrm>
        </p:spPr>
        <p:txBody>
          <a:bodyPr/>
          <a:lstStyle>
            <a:lvl1pPr marL="0" indent="0" algn="l">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3B458D-80E8-46ED-9EBE-7A50C89C71BF}"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0CA7F6-C6A5-4B8D-AFCC-42F4A1E28EAF}"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60300" y="5665447"/>
            <a:ext cx="7936118" cy="161502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7320" y="107894"/>
            <a:ext cx="5905453" cy="3318211"/>
          </a:xfrm>
          <a:prstGeom prst="rect">
            <a:avLst/>
          </a:prstGeom>
        </p:spPr>
      </p:pic>
      <p:grpSp>
        <p:nvGrpSpPr>
          <p:cNvPr id="22" name="Group 21"/>
          <p:cNvGrpSpPr/>
          <p:nvPr userDrawn="1"/>
        </p:nvGrpSpPr>
        <p:grpSpPr>
          <a:xfrm>
            <a:off x="9923359" y="4755104"/>
            <a:ext cx="2268641" cy="2113425"/>
            <a:chOff x="9923359" y="4755104"/>
            <a:chExt cx="2268641" cy="2113425"/>
          </a:xfrm>
        </p:grpSpPr>
        <p:sp>
          <p:nvSpPr>
            <p:cNvPr id="16" name="Rectangle 15"/>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userDrawn="1"/>
        </p:nvGrpSpPr>
        <p:grpSpPr>
          <a:xfrm rot="16200000">
            <a:off x="10000967" y="77608"/>
            <a:ext cx="2268641" cy="2113425"/>
            <a:chOff x="9923359" y="4755104"/>
            <a:chExt cx="2268641" cy="2113425"/>
          </a:xfrm>
        </p:grpSpPr>
        <p:sp>
          <p:nvSpPr>
            <p:cNvPr id="24" name="Rectangle 23"/>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userDrawn="1"/>
        </p:nvGrpSpPr>
        <p:grpSpPr>
          <a:xfrm>
            <a:off x="127318" y="5260109"/>
            <a:ext cx="5903997" cy="318888"/>
            <a:chOff x="127318" y="5260109"/>
            <a:chExt cx="5903997" cy="318888"/>
          </a:xfrm>
        </p:grpSpPr>
        <p:sp>
          <p:nvSpPr>
            <p:cNvPr id="38" name="Rectangle 37"/>
            <p:cNvSpPr/>
            <p:nvPr userDrawn="1"/>
          </p:nvSpPr>
          <p:spPr>
            <a:xfrm>
              <a:off x="127318" y="5282006"/>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85223" y="5266649"/>
              <a:ext cx="337302" cy="31234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51413" y="5269883"/>
              <a:ext cx="333809"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1122526" y="5269747"/>
              <a:ext cx="333956" cy="309250"/>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1457448" y="5275466"/>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2115353" y="5260109"/>
              <a:ext cx="337302" cy="31234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1781543" y="5263343"/>
              <a:ext cx="333809"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2452656" y="5263207"/>
              <a:ext cx="333956" cy="309250"/>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2780185" y="5282006"/>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3438090" y="5266649"/>
              <a:ext cx="337302" cy="31234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3104280" y="5269883"/>
              <a:ext cx="333809"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3775393" y="5269747"/>
              <a:ext cx="333956" cy="309250"/>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a:off x="4104315" y="5275798"/>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4762220" y="5260441"/>
              <a:ext cx="337302" cy="31234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4428410" y="5263675"/>
              <a:ext cx="333809"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5099523" y="5263539"/>
              <a:ext cx="333956" cy="309250"/>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userDrawn="1"/>
          </p:nvSpPr>
          <p:spPr>
            <a:xfrm>
              <a:off x="5427787" y="5282006"/>
              <a:ext cx="324095" cy="296991"/>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userDrawn="1"/>
          </p:nvSpPr>
          <p:spPr>
            <a:xfrm>
              <a:off x="5751882" y="5269883"/>
              <a:ext cx="279433" cy="309114"/>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50720" y="3493972"/>
            <a:ext cx="2682053" cy="1788035"/>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27320" y="3493971"/>
            <a:ext cx="3154916" cy="1788035"/>
          </a:xfrm>
          <a:prstGeom prst="rect">
            <a:avLst/>
          </a:prstGeom>
        </p:spPr>
      </p:pic>
      <p:sp>
        <p:nvSpPr>
          <p:cNvPr id="7" name="TextBox 6"/>
          <p:cNvSpPr txBox="1"/>
          <p:nvPr userDrawn="1"/>
        </p:nvSpPr>
        <p:spPr>
          <a:xfrm>
            <a:off x="32068" y="5578997"/>
            <a:ext cx="2976962" cy="246221"/>
          </a:xfrm>
          <a:prstGeom prst="rect">
            <a:avLst/>
          </a:prstGeom>
          <a:noFill/>
        </p:spPr>
        <p:txBody>
          <a:bodyPr wrap="square" rtlCol="0">
            <a:spAutoFit/>
          </a:bodyPr>
          <a:lstStyle/>
          <a:p>
            <a:r>
              <a:rPr lang="en-US" sz="1000">
                <a:solidFill>
                  <a:schemeClr val="bg2">
                    <a:lumMod val="50000"/>
                  </a:schemeClr>
                </a:solidFill>
                <a:latin typeface="Myriad Pro" panose="020B0503030403020204" pitchFamily="34" charset="0"/>
              </a:rPr>
              <a:t>Design by Mehroz Baig v. 2017-4-14</a:t>
            </a:r>
          </a:p>
        </p:txBody>
      </p:sp>
    </p:spTree>
    <p:extLst>
      <p:ext uri="{BB962C8B-B14F-4D97-AF65-F5344CB8AC3E}">
        <p14:creationId xmlns:p14="http://schemas.microsoft.com/office/powerpoint/2010/main" val="13792030"/>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Intro Title &amp;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76201"/>
            <a:ext cx="12192000" cy="7047865"/>
          </a:xfrm>
          <a:prstGeom prst="rect">
            <a:avLst/>
          </a:prstGeom>
        </p:spPr>
      </p:pic>
      <p:sp>
        <p:nvSpPr>
          <p:cNvPr id="2" name="Title 1"/>
          <p:cNvSpPr>
            <a:spLocks noGrp="1"/>
          </p:cNvSpPr>
          <p:nvPr>
            <p:ph type="title"/>
          </p:nvPr>
        </p:nvSpPr>
        <p:spPr>
          <a:xfrm>
            <a:off x="838200" y="17890"/>
            <a:ext cx="10515600" cy="1325563"/>
          </a:xfrm>
        </p:spPr>
        <p:txBody>
          <a:bodyPr/>
          <a:lstStyle/>
          <a:p>
            <a:r>
              <a:rPr lang="en-US"/>
              <a:t>Click to edit Master title style</a:t>
            </a:r>
          </a:p>
        </p:txBody>
      </p:sp>
      <p:sp>
        <p:nvSpPr>
          <p:cNvPr id="3" name="Content Placeholder 2"/>
          <p:cNvSpPr>
            <a:spLocks noGrp="1"/>
          </p:cNvSpPr>
          <p:nvPr>
            <p:ph idx="1"/>
          </p:nvPr>
        </p:nvSpPr>
        <p:spPr>
          <a:xfrm>
            <a:off x="838200" y="1423689"/>
            <a:ext cx="10515600" cy="3695213"/>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B534FD-912B-4EE8-8BA9-90E51442D611}"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Slide </a:t>
            </a:r>
            <a:fld id="{FF0CA7F6-C6A5-4B8D-AFCC-42F4A1E28EAF}"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56386" y="4864257"/>
            <a:ext cx="5402044" cy="1099336"/>
          </a:xfrm>
          <a:prstGeom prst="rect">
            <a:avLst/>
          </a:prstGeom>
        </p:spPr>
      </p:pic>
    </p:spTree>
    <p:extLst>
      <p:ext uri="{BB962C8B-B14F-4D97-AF65-F5344CB8AC3E}">
        <p14:creationId xmlns:p14="http://schemas.microsoft.com/office/powerpoint/2010/main" val="11320717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78959"/>
            <a:ext cx="10515600" cy="3911013"/>
          </a:xfrm>
        </p:spPr>
        <p:txBody>
          <a:bodyPr/>
          <a:lstStyle>
            <a:lvl1pPr marL="228600" indent="-228600">
              <a:buFont typeface="Wingdings" panose="05000000000000000000" pitchFamily="2" charset="2"/>
              <a:buChar char="§"/>
              <a:defRPr/>
            </a:lvl1pPr>
            <a:lvl2pPr marL="800100" indent="-3429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824547-E118-455B-80B9-2C83140FD815}"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Slide </a:t>
            </a:r>
            <a:fld id="{FF0CA7F6-C6A5-4B8D-AFCC-42F4A1E28EAF}"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grpSp>
        <p:nvGrpSpPr>
          <p:cNvPr id="9" name="Group 8"/>
          <p:cNvGrpSpPr/>
          <p:nvPr userDrawn="1"/>
        </p:nvGrpSpPr>
        <p:grpSpPr>
          <a:xfrm rot="5400000">
            <a:off x="-169765" y="4733259"/>
            <a:ext cx="2268641" cy="2113425"/>
            <a:chOff x="9923359" y="4755104"/>
            <a:chExt cx="2268641" cy="2113425"/>
          </a:xfrm>
        </p:grpSpPr>
        <p:sp>
          <p:nvSpPr>
            <p:cNvPr id="10" name="Rectangle 9"/>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83181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1C33-99E1-1BF2-36F9-3B72C4D174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39C5D2-6E99-92F8-24B8-F9B5BCFFB236}"/>
              </a:ext>
            </a:extLst>
          </p:cNvPr>
          <p:cNvSpPr>
            <a:spLocks noGrp="1"/>
          </p:cNvSpPr>
          <p:nvPr>
            <p:ph type="dt" sz="half" idx="10"/>
          </p:nvPr>
        </p:nvSpPr>
        <p:spPr/>
        <p:txBody>
          <a:bodyPr/>
          <a:lstStyle/>
          <a:p>
            <a:fld id="{58AE0AEC-0E7B-854E-972C-6C3D807B6B5A}" type="datetimeFigureOut">
              <a:rPr lang="en-US" smtClean="0"/>
              <a:t>5/29/2024</a:t>
            </a:fld>
            <a:endParaRPr lang="en-US"/>
          </a:p>
        </p:txBody>
      </p:sp>
      <p:sp>
        <p:nvSpPr>
          <p:cNvPr id="4" name="Footer Placeholder 3">
            <a:extLst>
              <a:ext uri="{FF2B5EF4-FFF2-40B4-BE49-F238E27FC236}">
                <a16:creationId xmlns:a16="http://schemas.microsoft.com/office/drawing/2014/main" id="{3625E9F2-1CCA-0444-5B68-C4253DFFC7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201F7E-8496-422C-EF3C-63B8F094A250}"/>
              </a:ext>
            </a:extLst>
          </p:cNvPr>
          <p:cNvSpPr>
            <a:spLocks noGrp="1"/>
          </p:cNvSpPr>
          <p:nvPr>
            <p:ph type="sldNum" sz="quarter" idx="12"/>
          </p:nvPr>
        </p:nvSpPr>
        <p:spPr/>
        <p:txBody>
          <a:bodyPr/>
          <a:lstStyle/>
          <a:p>
            <a:fld id="{22823523-ED9D-F24C-9E0D-2FFF5EED5232}" type="slidenum">
              <a:rPr lang="en-US" smtClean="0"/>
              <a:t>‹#›</a:t>
            </a:fld>
            <a:endParaRPr lang="en-US"/>
          </a:p>
        </p:txBody>
      </p:sp>
    </p:spTree>
    <p:extLst>
      <p:ext uri="{BB962C8B-B14F-4D97-AF65-F5344CB8AC3E}">
        <p14:creationId xmlns:p14="http://schemas.microsoft.com/office/powerpoint/2010/main" val="19319116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hart and Table Slid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57620"/>
          </a:xfrm>
        </p:spPr>
        <p:txBody>
          <a:bodyPr/>
          <a:lstStyle/>
          <a:p>
            <a:r>
              <a:rPr lang="en-US"/>
              <a:t>Click to edit Master title style</a:t>
            </a:r>
          </a:p>
        </p:txBody>
      </p:sp>
      <p:sp>
        <p:nvSpPr>
          <p:cNvPr id="3" name="Content Placeholder 2"/>
          <p:cNvSpPr>
            <a:spLocks noGrp="1"/>
          </p:cNvSpPr>
          <p:nvPr>
            <p:ph idx="1"/>
          </p:nvPr>
        </p:nvSpPr>
        <p:spPr>
          <a:xfrm>
            <a:off x="838200" y="1878959"/>
            <a:ext cx="10515600" cy="3911013"/>
          </a:xfrm>
        </p:spPr>
        <p:txBody>
          <a:bodyPr/>
          <a:lstStyle>
            <a:lvl1pPr marL="228600" indent="-228600">
              <a:buFont typeface="Wingdings" panose="05000000000000000000" pitchFamily="2" charset="2"/>
              <a:buChar char="§"/>
              <a:defRPr/>
            </a:lvl1pPr>
            <a:lvl2pPr marL="800100" indent="-3429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F62F7A-6580-4AFA-91F9-2E80F5E1308D}"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Slide </a:t>
            </a:r>
            <a:fld id="{FF0CA7F6-C6A5-4B8D-AFCC-42F4A1E28EAF}"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grpSp>
        <p:nvGrpSpPr>
          <p:cNvPr id="9" name="Group 8"/>
          <p:cNvGrpSpPr/>
          <p:nvPr userDrawn="1"/>
        </p:nvGrpSpPr>
        <p:grpSpPr>
          <a:xfrm rot="5400000">
            <a:off x="-169765" y="4733259"/>
            <a:ext cx="2268641" cy="2113425"/>
            <a:chOff x="9923359" y="4755104"/>
            <a:chExt cx="2268641" cy="2113425"/>
          </a:xfrm>
        </p:grpSpPr>
        <p:sp>
          <p:nvSpPr>
            <p:cNvPr id="10" name="Rectangle 9"/>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Content Placeholder 15"/>
          <p:cNvSpPr>
            <a:spLocks noGrp="1"/>
          </p:cNvSpPr>
          <p:nvPr>
            <p:ph sz="quarter" idx="13"/>
          </p:nvPr>
        </p:nvSpPr>
        <p:spPr>
          <a:xfrm>
            <a:off x="838200" y="1122363"/>
            <a:ext cx="10515600" cy="50958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0604884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3370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D67D53-0A58-4822-852D-AA9A069B7E13}"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Slide </a:t>
            </a:r>
            <a:fld id="{FF0CA7F6-C6A5-4B8D-AFCC-42F4A1E28EAF}" type="slidenum">
              <a:rPr lang="en-US" smtClean="0"/>
              <a:t>‹#›</a:t>
            </a:fld>
            <a:endParaRPr lang="en-US"/>
          </a:p>
        </p:txBody>
      </p:sp>
      <p:grpSp>
        <p:nvGrpSpPr>
          <p:cNvPr id="8" name="Group 7"/>
          <p:cNvGrpSpPr/>
          <p:nvPr userDrawn="1"/>
        </p:nvGrpSpPr>
        <p:grpSpPr>
          <a:xfrm rot="5400000">
            <a:off x="-169765" y="4733259"/>
            <a:ext cx="2268641" cy="2113425"/>
            <a:chOff x="9923359" y="4755104"/>
            <a:chExt cx="2268641" cy="2113425"/>
          </a:xfrm>
        </p:grpSpPr>
        <p:sp>
          <p:nvSpPr>
            <p:cNvPr id="9" name="Rectangle 8"/>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Tree>
    <p:extLst>
      <p:ext uri="{BB962C8B-B14F-4D97-AF65-F5344CB8AC3E}">
        <p14:creationId xmlns:p14="http://schemas.microsoft.com/office/powerpoint/2010/main" val="31231559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00872"/>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00872"/>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E92E85-004F-4B91-9B3A-BEE7FD1BB785}" type="datetime1">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t>Slide </a:t>
            </a:r>
            <a:fld id="{FF0CA7F6-C6A5-4B8D-AFCC-42F4A1E28EAF}" type="slidenum">
              <a:rPr lang="en-US" smtClean="0"/>
              <a:t>‹#›</a:t>
            </a:fld>
            <a:endParaRPr lang="en-US"/>
          </a:p>
        </p:txBody>
      </p:sp>
      <p:grpSp>
        <p:nvGrpSpPr>
          <p:cNvPr id="9" name="Group 8"/>
          <p:cNvGrpSpPr/>
          <p:nvPr userDrawn="1"/>
        </p:nvGrpSpPr>
        <p:grpSpPr>
          <a:xfrm rot="5400000">
            <a:off x="-169765" y="4733259"/>
            <a:ext cx="2268641" cy="2113425"/>
            <a:chOff x="9923359" y="4755104"/>
            <a:chExt cx="2268641" cy="2113425"/>
          </a:xfrm>
        </p:grpSpPr>
        <p:sp>
          <p:nvSpPr>
            <p:cNvPr id="10" name="Rectangle 9"/>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Tree>
    <p:extLst>
      <p:ext uri="{BB962C8B-B14F-4D97-AF65-F5344CB8AC3E}">
        <p14:creationId xmlns:p14="http://schemas.microsoft.com/office/powerpoint/2010/main" val="57243544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421422"/>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421422"/>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402E6-212E-43B9-844D-834877A15A7A}" type="datetime1">
              <a:rPr lang="en-US" smtClean="0"/>
              <a:t>5/29/2024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r>
              <a:rPr lang="en-US"/>
              <a:t>Slide </a:t>
            </a:r>
            <a:fld id="{FF0CA7F6-C6A5-4B8D-AFCC-42F4A1E28EAF}" type="slidenum">
              <a:rPr lang="en-US" smtClean="0"/>
              <a:t>‹#›</a:t>
            </a:fld>
            <a:endParaRPr lang="en-US"/>
          </a:p>
        </p:txBody>
      </p:sp>
      <p:grpSp>
        <p:nvGrpSpPr>
          <p:cNvPr id="11" name="Group 10"/>
          <p:cNvGrpSpPr/>
          <p:nvPr userDrawn="1"/>
        </p:nvGrpSpPr>
        <p:grpSpPr>
          <a:xfrm rot="5400000">
            <a:off x="-169765" y="4733259"/>
            <a:ext cx="2268641" cy="2113425"/>
            <a:chOff x="9923359" y="4755104"/>
            <a:chExt cx="2268641" cy="2113425"/>
          </a:xfrm>
        </p:grpSpPr>
        <p:sp>
          <p:nvSpPr>
            <p:cNvPr id="12" name="Rectangle 11"/>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Tree>
    <p:extLst>
      <p:ext uri="{BB962C8B-B14F-4D97-AF65-F5344CB8AC3E}">
        <p14:creationId xmlns:p14="http://schemas.microsoft.com/office/powerpoint/2010/main" val="7832147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EBAC84-5B8B-43EF-93AF-6AB12C30BFEF}" type="datetime1">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r>
              <a:rPr lang="en-US"/>
              <a:t>Slide </a:t>
            </a:r>
            <a:fld id="{FF0CA7F6-C6A5-4B8D-AFCC-42F4A1E28EAF}" type="slidenum">
              <a:rPr lang="en-US" smtClean="0"/>
              <a:t>‹#›</a:t>
            </a:fld>
            <a:endParaRPr lang="en-US"/>
          </a:p>
        </p:txBody>
      </p:sp>
      <p:grpSp>
        <p:nvGrpSpPr>
          <p:cNvPr id="7" name="Group 6"/>
          <p:cNvGrpSpPr/>
          <p:nvPr userDrawn="1"/>
        </p:nvGrpSpPr>
        <p:grpSpPr>
          <a:xfrm rot="5400000">
            <a:off x="-169765" y="4733259"/>
            <a:ext cx="2268641" cy="2113425"/>
            <a:chOff x="9923359" y="4755104"/>
            <a:chExt cx="2268641" cy="2113425"/>
          </a:xfrm>
        </p:grpSpPr>
        <p:sp>
          <p:nvSpPr>
            <p:cNvPr id="8" name="Rectangle 7"/>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Tree>
    <p:extLst>
      <p:ext uri="{BB962C8B-B14F-4D97-AF65-F5344CB8AC3E}">
        <p14:creationId xmlns:p14="http://schemas.microsoft.com/office/powerpoint/2010/main" val="395146087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11"/>
            <a:ext cx="12192000" cy="6850379"/>
          </a:xfrm>
          <a:prstGeom prst="rect">
            <a:avLst/>
          </a:prstGeom>
        </p:spPr>
      </p:pic>
      <p:sp>
        <p:nvSpPr>
          <p:cNvPr id="2" name="Title 1"/>
          <p:cNvSpPr>
            <a:spLocks noGrp="1"/>
          </p:cNvSpPr>
          <p:nvPr>
            <p:ph type="title"/>
          </p:nvPr>
        </p:nvSpPr>
        <p:spPr>
          <a:xfrm>
            <a:off x="838200" y="1579639"/>
            <a:ext cx="10515600" cy="1881191"/>
          </a:xfrm>
        </p:spPr>
        <p:txBody>
          <a:bodyPr>
            <a:noAutofit/>
          </a:bodyPr>
          <a:lstStyle>
            <a:lvl1pPr>
              <a:defRPr sz="6000" b="1">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F8DC36AA-923C-45D4-8F20-67BED7D2DE67}" type="datetime1">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2">
                    <a:lumMod val="90000"/>
                  </a:schemeClr>
                </a:solidFill>
              </a:defRPr>
            </a:lvl1pPr>
          </a:lstStyle>
          <a:p>
            <a:r>
              <a:rPr lang="en-US"/>
              <a:t>Slide </a:t>
            </a:r>
            <a:fld id="{FF0CA7F6-C6A5-4B8D-AFCC-42F4A1E28EAF}" type="slidenum">
              <a:rPr lang="en-US" smtClean="0"/>
              <a:pPr/>
              <a:t>‹#›</a:t>
            </a:fld>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
        <p:nvSpPr>
          <p:cNvPr id="20" name="Content Placeholder 19"/>
          <p:cNvSpPr>
            <a:spLocks noGrp="1"/>
          </p:cNvSpPr>
          <p:nvPr>
            <p:ph sz="quarter" idx="13"/>
          </p:nvPr>
        </p:nvSpPr>
        <p:spPr>
          <a:xfrm>
            <a:off x="838200" y="3611563"/>
            <a:ext cx="10515600" cy="1157287"/>
          </a:xfrm>
        </p:spPr>
        <p:txBody>
          <a:bodyPr/>
          <a:lstStyle>
            <a:lvl1pPr marL="0" indent="0">
              <a:buNone/>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1506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Quote Option 2">
    <p:spTree>
      <p:nvGrpSpPr>
        <p:cNvPr id="1" name=""/>
        <p:cNvGrpSpPr/>
        <p:nvPr/>
      </p:nvGrpSpPr>
      <p:grpSpPr>
        <a:xfrm>
          <a:off x="0" y="0"/>
          <a:ext cx="0" cy="0"/>
          <a:chOff x="0" y="0"/>
          <a:chExt cx="0" cy="0"/>
        </a:xfrm>
      </p:grpSpPr>
      <p:sp>
        <p:nvSpPr>
          <p:cNvPr id="2" name="Title 1"/>
          <p:cNvSpPr>
            <a:spLocks noGrp="1"/>
          </p:cNvSpPr>
          <p:nvPr>
            <p:ph type="title"/>
          </p:nvPr>
        </p:nvSpPr>
        <p:spPr>
          <a:xfrm>
            <a:off x="838200" y="405114"/>
            <a:ext cx="10515600" cy="4040993"/>
          </a:xfrm>
        </p:spPr>
        <p:txBody>
          <a:bodyPr>
            <a:noAutofit/>
          </a:bodyPr>
          <a:lstStyle>
            <a:lvl1pPr>
              <a:defRPr sz="6000" b="1">
                <a:solidFill>
                  <a:srgbClr val="D9591E"/>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16DD0D8E-8FE2-43C1-941E-DD00B4193270}" type="datetime1">
              <a:rPr lang="en-US" smtClean="0"/>
              <a:t>5/29/2024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r>
              <a:rPr lang="en-US"/>
              <a:t>Slide </a:t>
            </a:r>
            <a:fld id="{FF0CA7F6-C6A5-4B8D-AFCC-42F4A1E28EAF}" type="slidenum">
              <a:rPr lang="en-US" smtClean="0"/>
              <a:t>‹#›</a:t>
            </a:fld>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
        <p:nvSpPr>
          <p:cNvPr id="20" name="Content Placeholder 19"/>
          <p:cNvSpPr>
            <a:spLocks noGrp="1"/>
          </p:cNvSpPr>
          <p:nvPr>
            <p:ph sz="quarter" idx="13"/>
          </p:nvPr>
        </p:nvSpPr>
        <p:spPr>
          <a:xfrm>
            <a:off x="845433" y="4578910"/>
            <a:ext cx="10515600" cy="1157287"/>
          </a:xfrm>
        </p:spPr>
        <p:txBody>
          <a:bodyPr/>
          <a:lstStyle>
            <a:lvl1pPr marL="0" indent="0">
              <a:buNone/>
              <a:defRPr>
                <a:solidFill>
                  <a:srgbClr val="D9591E"/>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rot="5400000">
            <a:off x="-169765" y="4733259"/>
            <a:ext cx="2268641" cy="2113425"/>
            <a:chOff x="9923359" y="4755104"/>
            <a:chExt cx="2268641" cy="2113425"/>
          </a:xfrm>
        </p:grpSpPr>
        <p:sp>
          <p:nvSpPr>
            <p:cNvPr id="10" name="Rectangle 9"/>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620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DF37C3-3FD8-4271-A12D-06768E9AF02E}" type="datetime1">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r>
              <a:rPr lang="en-US"/>
              <a:t>Slide </a:t>
            </a:r>
            <a:fld id="{FF0CA7F6-C6A5-4B8D-AFCC-42F4A1E28EAF}" type="slidenum">
              <a:rPr lang="en-US" smtClean="0"/>
              <a:t>‹#›</a:t>
            </a:fld>
            <a:endParaRPr lang="en-US"/>
          </a:p>
        </p:txBody>
      </p:sp>
    </p:spTree>
    <p:extLst>
      <p:ext uri="{BB962C8B-B14F-4D97-AF65-F5344CB8AC3E}">
        <p14:creationId xmlns:p14="http://schemas.microsoft.com/office/powerpoint/2010/main" val="27990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marL="228600" indent="-228600">
              <a:buFont typeface="Wingdings" panose="05000000000000000000" pitchFamily="2" charset="2"/>
              <a:buChar char="§"/>
              <a:defRPr sz="3200"/>
            </a:lvl1pPr>
            <a:lvl2pPr marL="685800" indent="-228600">
              <a:buFont typeface="Wingdings" panose="05000000000000000000" pitchFamily="2" charset="2"/>
              <a:buChar char="§"/>
              <a:defRPr sz="2800"/>
            </a:lvl2pPr>
            <a:lvl3pPr marL="1143000" indent="-228600">
              <a:buFont typeface="Wingdings" panose="05000000000000000000" pitchFamily="2" charset="2"/>
              <a:buChar char="§"/>
              <a:defRPr sz="2400"/>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EB784-C370-4B3E-8EF7-5E5EA12D5585}" type="datetime1">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t>Slide </a:t>
            </a:r>
            <a:fld id="{FF0CA7F6-C6A5-4B8D-AFCC-42F4A1E28EAF}" type="slidenum">
              <a:rPr lang="en-US" smtClean="0"/>
              <a:t>‹#›</a:t>
            </a:fld>
            <a:endParaRPr lang="en-US"/>
          </a:p>
        </p:txBody>
      </p:sp>
      <p:grpSp>
        <p:nvGrpSpPr>
          <p:cNvPr id="9" name="Group 8"/>
          <p:cNvGrpSpPr/>
          <p:nvPr userDrawn="1"/>
        </p:nvGrpSpPr>
        <p:grpSpPr>
          <a:xfrm rot="5400000">
            <a:off x="-169765" y="4733259"/>
            <a:ext cx="2268641" cy="2113425"/>
            <a:chOff x="9923359" y="4755104"/>
            <a:chExt cx="2268641" cy="2113425"/>
          </a:xfrm>
        </p:grpSpPr>
        <p:sp>
          <p:nvSpPr>
            <p:cNvPr id="10" name="Rectangle 9"/>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Tree>
    <p:extLst>
      <p:ext uri="{BB962C8B-B14F-4D97-AF65-F5344CB8AC3E}">
        <p14:creationId xmlns:p14="http://schemas.microsoft.com/office/powerpoint/2010/main" val="5572449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0748F2-EF43-4A7F-B888-548AF1002099}" type="datetime1">
              <a:rPr lang="en-US" smtClean="0"/>
              <a:t>5/29/2024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a:t>Slide </a:t>
            </a:r>
            <a:fld id="{FF0CA7F6-C6A5-4B8D-AFCC-42F4A1E28EAF}" type="slidenum">
              <a:rPr lang="en-US" smtClean="0"/>
              <a:t>‹#›</a:t>
            </a:fld>
            <a:endParaRPr lang="en-US"/>
          </a:p>
        </p:txBody>
      </p:sp>
      <p:grpSp>
        <p:nvGrpSpPr>
          <p:cNvPr id="9" name="Group 8"/>
          <p:cNvGrpSpPr/>
          <p:nvPr userDrawn="1"/>
        </p:nvGrpSpPr>
        <p:grpSpPr>
          <a:xfrm rot="5400000">
            <a:off x="-169765" y="4733259"/>
            <a:ext cx="2268641" cy="2113425"/>
            <a:chOff x="9923359" y="4755104"/>
            <a:chExt cx="2268641" cy="2113425"/>
          </a:xfrm>
        </p:grpSpPr>
        <p:sp>
          <p:nvSpPr>
            <p:cNvPr id="10" name="Rectangle 9"/>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Tree>
    <p:extLst>
      <p:ext uri="{BB962C8B-B14F-4D97-AF65-F5344CB8AC3E}">
        <p14:creationId xmlns:p14="http://schemas.microsoft.com/office/powerpoint/2010/main" val="3701510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9" name="Rectangle 8"/>
          <p:cNvSpPr/>
          <p:nvPr userDrawn="1"/>
        </p:nvSpPr>
        <p:spPr>
          <a:xfrm>
            <a:off x="-57151" y="0"/>
            <a:ext cx="10033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effectLst>
                <a:innerShdw blurRad="63500" dist="50800" dir="18900000">
                  <a:prstClr val="black">
                    <a:alpha val="50000"/>
                  </a:prstClr>
                </a:innerShdw>
              </a:effectLs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4122" y="5841334"/>
            <a:ext cx="1355556" cy="1016667"/>
          </a:xfrm>
          <a:prstGeom prst="rect">
            <a:avLst/>
          </a:prstGeom>
        </p:spPr>
      </p:pic>
    </p:spTree>
    <p:extLst>
      <p:ext uri="{BB962C8B-B14F-4D97-AF65-F5344CB8AC3E}">
        <p14:creationId xmlns:p14="http://schemas.microsoft.com/office/powerpoint/2010/main" val="30287170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100872"/>
          </a:xfrm>
        </p:spPr>
        <p:txBody>
          <a:bodyPr vert="eaVert"/>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3D2A92-796F-413E-9478-680E4C34C580}"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Slide </a:t>
            </a:r>
            <a:fld id="{FF0CA7F6-C6A5-4B8D-AFCC-42F4A1E28EAF}" type="slidenum">
              <a:rPr lang="en-US" smtClean="0"/>
              <a:t>‹#›</a:t>
            </a:fld>
            <a:endParaRPr lang="en-US"/>
          </a:p>
        </p:txBody>
      </p:sp>
      <p:grpSp>
        <p:nvGrpSpPr>
          <p:cNvPr id="8" name="Group 7"/>
          <p:cNvGrpSpPr/>
          <p:nvPr userDrawn="1"/>
        </p:nvGrpSpPr>
        <p:grpSpPr>
          <a:xfrm rot="5400000">
            <a:off x="-169765" y="4733259"/>
            <a:ext cx="2268641" cy="2113425"/>
            <a:chOff x="9923359" y="4755104"/>
            <a:chExt cx="2268641" cy="2113425"/>
          </a:xfrm>
        </p:grpSpPr>
        <p:sp>
          <p:nvSpPr>
            <p:cNvPr id="9" name="Rectangle 8"/>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Tree>
    <p:extLst>
      <p:ext uri="{BB962C8B-B14F-4D97-AF65-F5344CB8AC3E}">
        <p14:creationId xmlns:p14="http://schemas.microsoft.com/office/powerpoint/2010/main" val="27125889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6137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561372"/>
          </a:xfrm>
        </p:spPr>
        <p:txBody>
          <a:bodyPr vert="eaVert"/>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04F3D-D497-4EAC-A92B-14ED5F168AB6}" type="datetime1">
              <a:rPr lang="en-US" smtClean="0"/>
              <a:t>5/29/2024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a:t>Slide </a:t>
            </a:r>
            <a:fld id="{FF0CA7F6-C6A5-4B8D-AFCC-42F4A1E28EAF}" type="slidenum">
              <a:rPr lang="en-US" smtClean="0"/>
              <a:t>‹#›</a:t>
            </a:fld>
            <a:endParaRPr lang="en-US"/>
          </a:p>
        </p:txBody>
      </p:sp>
      <p:grpSp>
        <p:nvGrpSpPr>
          <p:cNvPr id="8" name="Group 7"/>
          <p:cNvGrpSpPr/>
          <p:nvPr userDrawn="1"/>
        </p:nvGrpSpPr>
        <p:grpSpPr>
          <a:xfrm rot="5400000">
            <a:off x="-169765" y="4733259"/>
            <a:ext cx="2268641" cy="2113425"/>
            <a:chOff x="9923359" y="4755104"/>
            <a:chExt cx="2268641" cy="2113425"/>
          </a:xfrm>
        </p:grpSpPr>
        <p:sp>
          <p:nvSpPr>
            <p:cNvPr id="9" name="Rectangle 8"/>
            <p:cNvSpPr/>
            <p:nvPr userDrawn="1"/>
          </p:nvSpPr>
          <p:spPr>
            <a:xfrm>
              <a:off x="11435787" y="6157732"/>
              <a:ext cx="756213" cy="700268"/>
            </a:xfrm>
            <a:prstGeom prst="rect">
              <a:avLst/>
            </a:prstGeom>
            <a:solidFill>
              <a:srgbClr val="D959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1435786" y="545694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0679573" y="6157732"/>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0679572" y="5456418"/>
              <a:ext cx="756213" cy="700268"/>
            </a:xfrm>
            <a:prstGeom prst="rect">
              <a:avLst/>
            </a:prstGeom>
            <a:solidFill>
              <a:srgbClr val="D9591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1435787" y="4755104"/>
              <a:ext cx="756213" cy="700268"/>
            </a:xfrm>
            <a:prstGeom prst="rect">
              <a:avLst/>
            </a:prstGeom>
            <a:solidFill>
              <a:srgbClr val="D9591E">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923359" y="6168261"/>
              <a:ext cx="756213" cy="700268"/>
            </a:xfrm>
            <a:prstGeom prst="rect">
              <a:avLst/>
            </a:prstGeom>
            <a:solidFill>
              <a:srgbClr val="D959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63957" y="5806682"/>
            <a:ext cx="5402044" cy="1099336"/>
          </a:xfrm>
          <a:prstGeom prst="rect">
            <a:avLst/>
          </a:prstGeom>
        </p:spPr>
      </p:pic>
    </p:spTree>
    <p:extLst>
      <p:ext uri="{BB962C8B-B14F-4D97-AF65-F5344CB8AC3E}">
        <p14:creationId xmlns:p14="http://schemas.microsoft.com/office/powerpoint/2010/main" val="22164221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Section 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gradFill>
            <a:gsLst>
              <a:gs pos="3000">
                <a:schemeClr val="tx1"/>
              </a:gs>
              <a:gs pos="100000">
                <a:schemeClr val="accent1"/>
              </a:gs>
              <a:gs pos="92000">
                <a:schemeClr val="accent2"/>
              </a:gs>
              <a:gs pos="62000">
                <a:schemeClr val="tx2"/>
              </a:gs>
            </a:gsLst>
            <a:lin ang="30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C3F95F1-2EC8-8C42-80B7-75A9D7719E80}"/>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0466115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lt1"/>
        </a:solidFill>
        <a:effectLst/>
      </p:bgPr>
    </p:bg>
    <p:spTree>
      <p:nvGrpSpPr>
        <p:cNvPr id="1" name="Shape 377"/>
        <p:cNvGrpSpPr/>
        <p:nvPr/>
      </p:nvGrpSpPr>
      <p:grpSpPr>
        <a:xfrm>
          <a:off x="0" y="0"/>
          <a:ext cx="0" cy="0"/>
          <a:chOff x="0" y="0"/>
          <a:chExt cx="0" cy="0"/>
        </a:xfrm>
      </p:grpSpPr>
      <p:sp>
        <p:nvSpPr>
          <p:cNvPr id="378" name="Google Shape;378;p106"/>
          <p:cNvSpPr txBox="1">
            <a:spLocks noGrp="1"/>
          </p:cNvSpPr>
          <p:nvPr>
            <p:ph type="title"/>
          </p:nvPr>
        </p:nvSpPr>
        <p:spPr>
          <a:xfrm>
            <a:off x="457200" y="1130430"/>
            <a:ext cx="10839491" cy="1141737"/>
          </a:xfrm>
          <a:prstGeom prst="rect">
            <a:avLst/>
          </a:prstGeom>
          <a:noFill/>
          <a:ln>
            <a:noFill/>
          </a:ln>
        </p:spPr>
        <p:txBody>
          <a:bodyPr spcFirstLastPara="1" wrap="square" lIns="91425" tIns="45700" rIns="91425" bIns="45700" anchor="ctr" anchorCtr="0">
            <a:normAutofit/>
          </a:bodyPr>
          <a:lstStyle>
            <a:lvl1pPr lvl="0" algn="l">
              <a:lnSpc>
                <a:spcPct val="107142"/>
              </a:lnSpc>
              <a:spcBef>
                <a:spcPts val="0"/>
              </a:spcBef>
              <a:spcAft>
                <a:spcPts val="0"/>
              </a:spcAft>
              <a:buClr>
                <a:srgbClr val="007889"/>
              </a:buClr>
              <a:buSzPts val="2800"/>
              <a:buFont typeface="Calibri"/>
              <a:buNone/>
              <a:defRPr sz="2800" b="1">
                <a:solidFill>
                  <a:srgbClr val="007889"/>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9" name="Google Shape;379;p106"/>
          <p:cNvSpPr txBox="1">
            <a:spLocks noGrp="1"/>
          </p:cNvSpPr>
          <p:nvPr>
            <p:ph type="subTitle" idx="1"/>
          </p:nvPr>
        </p:nvSpPr>
        <p:spPr>
          <a:xfrm>
            <a:off x="457200" y="2738309"/>
            <a:ext cx="8430707" cy="9455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BF311B"/>
              </a:buClr>
              <a:buSzPts val="2000"/>
              <a:buNone/>
              <a:defRPr sz="2000" b="1">
                <a:solidFill>
                  <a:srgbClr val="BF311B"/>
                </a:solidFill>
                <a:latin typeface="Calibri"/>
                <a:ea typeface="Calibri"/>
                <a:cs typeface="Calibri"/>
                <a:sym typeface="Calibri"/>
              </a:defRPr>
            </a:lvl1pPr>
            <a:lvl2pPr lvl="1" algn="ctr">
              <a:lnSpc>
                <a:spcPct val="90000"/>
              </a:lnSpc>
              <a:spcBef>
                <a:spcPts val="500"/>
              </a:spcBef>
              <a:spcAft>
                <a:spcPts val="0"/>
              </a:spcAft>
              <a:buClr>
                <a:srgbClr val="888888"/>
              </a:buClr>
              <a:buSzPts val="2400"/>
              <a:buNone/>
              <a:defRPr>
                <a:solidFill>
                  <a:srgbClr val="888888"/>
                </a:solidFill>
              </a:defRPr>
            </a:lvl2pPr>
            <a:lvl3pPr lvl="2" algn="ctr">
              <a:lnSpc>
                <a:spcPct val="90000"/>
              </a:lnSpc>
              <a:spcBef>
                <a:spcPts val="500"/>
              </a:spcBef>
              <a:spcAft>
                <a:spcPts val="0"/>
              </a:spcAft>
              <a:buClr>
                <a:srgbClr val="888888"/>
              </a:buClr>
              <a:buSzPts val="2000"/>
              <a:buNone/>
              <a:defRPr>
                <a:solidFill>
                  <a:srgbClr val="888888"/>
                </a:solidFill>
              </a:defRPr>
            </a:lvl3pPr>
            <a:lvl4pPr lvl="3" algn="ctr">
              <a:lnSpc>
                <a:spcPct val="90000"/>
              </a:lnSpc>
              <a:spcBef>
                <a:spcPts val="500"/>
              </a:spcBef>
              <a:spcAft>
                <a:spcPts val="0"/>
              </a:spcAft>
              <a:buClr>
                <a:srgbClr val="888888"/>
              </a:buClr>
              <a:buSzPts val="1800"/>
              <a:buNone/>
              <a:defRPr>
                <a:solidFill>
                  <a:srgbClr val="888888"/>
                </a:solidFill>
              </a:defRPr>
            </a:lvl4pPr>
            <a:lvl5pPr lvl="4" algn="ctr">
              <a:lnSpc>
                <a:spcPct val="90000"/>
              </a:lnSpc>
              <a:spcBef>
                <a:spcPts val="500"/>
              </a:spcBef>
              <a:spcAft>
                <a:spcPts val="0"/>
              </a:spcAft>
              <a:buClr>
                <a:srgbClr val="888888"/>
              </a:buClr>
              <a:buSzPts val="1800"/>
              <a:buNone/>
              <a:defRPr>
                <a:solidFill>
                  <a:srgbClr val="888888"/>
                </a:solidFill>
              </a:defRPr>
            </a:lvl5pPr>
            <a:lvl6pPr lvl="5" algn="ctr">
              <a:lnSpc>
                <a:spcPct val="90000"/>
              </a:lnSpc>
              <a:spcBef>
                <a:spcPts val="500"/>
              </a:spcBef>
              <a:spcAft>
                <a:spcPts val="0"/>
              </a:spcAft>
              <a:buClr>
                <a:srgbClr val="888888"/>
              </a:buClr>
              <a:buSzPts val="1800"/>
              <a:buNone/>
              <a:defRPr>
                <a:solidFill>
                  <a:srgbClr val="888888"/>
                </a:solidFill>
              </a:defRPr>
            </a:lvl6pPr>
            <a:lvl7pPr lvl="6" algn="ctr">
              <a:lnSpc>
                <a:spcPct val="90000"/>
              </a:lnSpc>
              <a:spcBef>
                <a:spcPts val="500"/>
              </a:spcBef>
              <a:spcAft>
                <a:spcPts val="0"/>
              </a:spcAft>
              <a:buClr>
                <a:srgbClr val="888888"/>
              </a:buClr>
              <a:buSzPts val="1800"/>
              <a:buNone/>
              <a:defRPr>
                <a:solidFill>
                  <a:srgbClr val="888888"/>
                </a:solidFill>
              </a:defRPr>
            </a:lvl7pPr>
            <a:lvl8pPr lvl="7" algn="ctr">
              <a:lnSpc>
                <a:spcPct val="90000"/>
              </a:lnSpc>
              <a:spcBef>
                <a:spcPts val="500"/>
              </a:spcBef>
              <a:spcAft>
                <a:spcPts val="0"/>
              </a:spcAft>
              <a:buClr>
                <a:srgbClr val="888888"/>
              </a:buClr>
              <a:buSzPts val="1800"/>
              <a:buNone/>
              <a:defRPr>
                <a:solidFill>
                  <a:srgbClr val="888888"/>
                </a:solidFill>
              </a:defRPr>
            </a:lvl8pPr>
            <a:lvl9pPr lvl="8" algn="ctr">
              <a:lnSpc>
                <a:spcPct val="90000"/>
              </a:lnSpc>
              <a:spcBef>
                <a:spcPts val="500"/>
              </a:spcBef>
              <a:spcAft>
                <a:spcPts val="0"/>
              </a:spcAft>
              <a:buClr>
                <a:srgbClr val="888888"/>
              </a:buClr>
              <a:buSzPts val="1800"/>
              <a:buNone/>
              <a:defRPr>
                <a:solidFill>
                  <a:srgbClr val="888888"/>
                </a:solidFill>
              </a:defRPr>
            </a:lvl9pPr>
          </a:lstStyle>
          <a:p>
            <a:endParaRPr/>
          </a:p>
        </p:txBody>
      </p:sp>
      <p:sp>
        <p:nvSpPr>
          <p:cNvPr id="380" name="Google Shape;380;p106"/>
          <p:cNvSpPr txBox="1">
            <a:spLocks noGrp="1"/>
          </p:cNvSpPr>
          <p:nvPr>
            <p:ph type="body" idx="2"/>
          </p:nvPr>
        </p:nvSpPr>
        <p:spPr>
          <a:xfrm>
            <a:off x="457200" y="4119694"/>
            <a:ext cx="8430715" cy="1279663"/>
          </a:xfrm>
          <a:prstGeom prst="rect">
            <a:avLst/>
          </a:prstGeom>
          <a:noFill/>
          <a:ln>
            <a:noFill/>
          </a:ln>
        </p:spPr>
        <p:txBody>
          <a:bodyPr spcFirstLastPara="1" wrap="square" lIns="91425" tIns="45700" rIns="91425" bIns="45700" anchor="t" anchorCtr="0">
            <a:normAutofit/>
          </a:bodyPr>
          <a:lstStyle>
            <a:lvl1pPr marL="457200" lvl="0" indent="-228600" algn="l">
              <a:lnSpc>
                <a:spcPct val="111111"/>
              </a:lnSpc>
              <a:spcBef>
                <a:spcPts val="1000"/>
              </a:spcBef>
              <a:spcAft>
                <a:spcPts val="0"/>
              </a:spcAft>
              <a:buClr>
                <a:schemeClr val="dk1"/>
              </a:buClr>
              <a:buSzPts val="1800"/>
              <a:buNone/>
              <a:defRPr sz="1800">
                <a:solidFill>
                  <a:schemeClr val="dk1"/>
                </a:solidFill>
                <a:latin typeface="Calibri"/>
                <a:ea typeface="Calibri"/>
                <a:cs typeface="Calibri"/>
                <a:sym typeface="Calibri"/>
              </a:defRPr>
            </a:lvl1pPr>
            <a:lvl2pPr marL="914400" lvl="1" indent="-381000" algn="ctr">
              <a:lnSpc>
                <a:spcPct val="90000"/>
              </a:lnSpc>
              <a:spcBef>
                <a:spcPts val="500"/>
              </a:spcBef>
              <a:spcAft>
                <a:spcPts val="0"/>
              </a:spcAft>
              <a:buClr>
                <a:schemeClr val="dk2"/>
              </a:buClr>
              <a:buSzPts val="2400"/>
              <a:buChar char="•"/>
              <a:defRPr>
                <a:solidFill>
                  <a:schemeClr val="dk2"/>
                </a:solidFill>
              </a:defRPr>
            </a:lvl2pPr>
            <a:lvl3pPr marL="1371600" lvl="2" indent="-355600" algn="ctr">
              <a:lnSpc>
                <a:spcPct val="90000"/>
              </a:lnSpc>
              <a:spcBef>
                <a:spcPts val="500"/>
              </a:spcBef>
              <a:spcAft>
                <a:spcPts val="0"/>
              </a:spcAft>
              <a:buClr>
                <a:schemeClr val="dk2"/>
              </a:buClr>
              <a:buSzPts val="2000"/>
              <a:buChar char="•"/>
              <a:defRPr>
                <a:solidFill>
                  <a:schemeClr val="dk2"/>
                </a:solidFill>
              </a:defRPr>
            </a:lvl3pPr>
            <a:lvl4pPr marL="1828800" lvl="3" indent="-342900" algn="ctr">
              <a:lnSpc>
                <a:spcPct val="90000"/>
              </a:lnSpc>
              <a:spcBef>
                <a:spcPts val="500"/>
              </a:spcBef>
              <a:spcAft>
                <a:spcPts val="0"/>
              </a:spcAft>
              <a:buClr>
                <a:schemeClr val="dk2"/>
              </a:buClr>
              <a:buSzPts val="1800"/>
              <a:buChar char="•"/>
              <a:defRPr>
                <a:solidFill>
                  <a:schemeClr val="dk2"/>
                </a:solidFill>
              </a:defRPr>
            </a:lvl4pPr>
            <a:lvl5pPr marL="2286000" lvl="4" indent="-342900" algn="ctr">
              <a:lnSpc>
                <a:spcPct val="90000"/>
              </a:lnSpc>
              <a:spcBef>
                <a:spcPts val="500"/>
              </a:spcBef>
              <a:spcAft>
                <a:spcPts val="0"/>
              </a:spcAft>
              <a:buClr>
                <a:schemeClr val="dk2"/>
              </a:buClr>
              <a:buSzPts val="1800"/>
              <a:buChar char="•"/>
              <a:defRPr>
                <a:solidFill>
                  <a:schemeClr val="dk2"/>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106"/>
          <p:cNvSpPr txBox="1"/>
          <p:nvPr/>
        </p:nvSpPr>
        <p:spPr>
          <a:xfrm>
            <a:off x="457201" y="190593"/>
            <a:ext cx="909228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Centers for Disease Control and Prevention</a:t>
            </a:r>
            <a:endParaRPr/>
          </a:p>
          <a:p>
            <a:pPr marL="0" marR="0" lvl="0" indent="0" algn="l" rtl="0">
              <a:lnSpc>
                <a:spcPct val="100000"/>
              </a:lnSpc>
              <a:spcBef>
                <a:spcPts val="0"/>
              </a:spcBef>
              <a:spcAft>
                <a:spcPts val="0"/>
              </a:spcAft>
              <a:buClr>
                <a:schemeClr val="lt1"/>
              </a:buClr>
              <a:buSzPts val="2400"/>
              <a:buFont typeface="Calibri"/>
              <a:buNone/>
            </a:pPr>
            <a:r>
              <a:rPr lang="en-US" sz="2400" b="0">
                <a:solidFill>
                  <a:schemeClr val="lt1"/>
                </a:solidFill>
                <a:latin typeface="Calibri"/>
                <a:ea typeface="Calibri"/>
                <a:cs typeface="Calibri"/>
                <a:sym typeface="Calibri"/>
              </a:rPr>
              <a:t>National Center for HIV, Viral Hepatitis, STD, and TB Prevention</a:t>
            </a:r>
            <a:endParaRPr/>
          </a:p>
          <a:p>
            <a:pPr marL="0" marR="0" lvl="0" indent="0" algn="l" rtl="0">
              <a:spcBef>
                <a:spcPts val="0"/>
              </a:spcBef>
              <a:spcAft>
                <a:spcPts val="0"/>
              </a:spcAft>
              <a:buNone/>
            </a:pPr>
            <a:endParaRPr sz="2400" b="1">
              <a:solidFill>
                <a:schemeClr val="lt1"/>
              </a:solidFill>
              <a:latin typeface="Calibri"/>
              <a:ea typeface="Calibri"/>
              <a:cs typeface="Calibri"/>
              <a:sym typeface="Calibri"/>
            </a:endParaRPr>
          </a:p>
        </p:txBody>
      </p:sp>
      <p:pic>
        <p:nvPicPr>
          <p:cNvPr id="382" name="Google Shape;382;p106"/>
          <p:cNvPicPr preferRelativeResize="0"/>
          <p:nvPr/>
        </p:nvPicPr>
        <p:blipFill rotWithShape="1">
          <a:blip r:embed="rId2">
            <a:alphaModFix/>
          </a:blip>
          <a:srcRect r="15495"/>
          <a:stretch/>
        </p:blipFill>
        <p:spPr>
          <a:xfrm>
            <a:off x="0" y="1"/>
            <a:ext cx="12192000" cy="1113795"/>
          </a:xfrm>
          <a:prstGeom prst="rect">
            <a:avLst/>
          </a:prstGeom>
          <a:noFill/>
          <a:ln>
            <a:noFill/>
          </a:ln>
        </p:spPr>
      </p:pic>
    </p:spTree>
    <p:extLst>
      <p:ext uri="{BB962C8B-B14F-4D97-AF65-F5344CB8AC3E}">
        <p14:creationId xmlns:p14="http://schemas.microsoft.com/office/powerpoint/2010/main" val="25183838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lt1"/>
        </a:solidFill>
        <a:effectLst/>
      </p:bgPr>
    </p:bg>
    <p:spTree>
      <p:nvGrpSpPr>
        <p:cNvPr id="1" name="Shape 373"/>
        <p:cNvGrpSpPr/>
        <p:nvPr/>
      </p:nvGrpSpPr>
      <p:grpSpPr>
        <a:xfrm>
          <a:off x="0" y="0"/>
          <a:ext cx="0" cy="0"/>
          <a:chOff x="0" y="0"/>
          <a:chExt cx="0" cy="0"/>
        </a:xfrm>
      </p:grpSpPr>
      <p:sp>
        <p:nvSpPr>
          <p:cNvPr id="374" name="Google Shape;374;p105"/>
          <p:cNvSpPr txBox="1"/>
          <p:nvPr/>
        </p:nvSpPr>
        <p:spPr>
          <a:xfrm>
            <a:off x="457201" y="190593"/>
            <a:ext cx="909228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Calibri"/>
                <a:ea typeface="Calibri"/>
                <a:cs typeface="Calibri"/>
                <a:sym typeface="Calibri"/>
              </a:rPr>
              <a:t>Centers for Disease Control and Prevention</a:t>
            </a:r>
            <a:endParaRPr/>
          </a:p>
          <a:p>
            <a:pPr marL="0" marR="0" lvl="0" indent="0" algn="l" rtl="0">
              <a:lnSpc>
                <a:spcPct val="100000"/>
              </a:lnSpc>
              <a:spcBef>
                <a:spcPts val="0"/>
              </a:spcBef>
              <a:spcAft>
                <a:spcPts val="0"/>
              </a:spcAft>
              <a:buClr>
                <a:schemeClr val="lt1"/>
              </a:buClr>
              <a:buSzPts val="2400"/>
              <a:buFont typeface="Calibri"/>
              <a:buNone/>
            </a:pPr>
            <a:r>
              <a:rPr lang="en-US" sz="2400" b="0">
                <a:solidFill>
                  <a:schemeClr val="lt1"/>
                </a:solidFill>
                <a:latin typeface="Calibri"/>
                <a:ea typeface="Calibri"/>
                <a:cs typeface="Calibri"/>
                <a:sym typeface="Calibri"/>
              </a:rPr>
              <a:t>National Center for HIV, Viral Hepatitis, STD, and TB Prevention</a:t>
            </a:r>
            <a:endParaRPr/>
          </a:p>
          <a:p>
            <a:pPr marL="0" marR="0" lvl="0" indent="0" algn="l" rtl="0">
              <a:spcBef>
                <a:spcPts val="0"/>
              </a:spcBef>
              <a:spcAft>
                <a:spcPts val="0"/>
              </a:spcAft>
              <a:buNone/>
            </a:pPr>
            <a:endParaRPr sz="2400" b="1">
              <a:solidFill>
                <a:schemeClr val="lt1"/>
              </a:solidFill>
              <a:latin typeface="Calibri"/>
              <a:ea typeface="Calibri"/>
              <a:cs typeface="Calibri"/>
              <a:sym typeface="Calibri"/>
            </a:endParaRPr>
          </a:p>
        </p:txBody>
      </p:sp>
      <p:pic>
        <p:nvPicPr>
          <p:cNvPr id="375" name="Google Shape;375;p105"/>
          <p:cNvPicPr preferRelativeResize="0"/>
          <p:nvPr/>
        </p:nvPicPr>
        <p:blipFill rotWithShape="1">
          <a:blip r:embed="rId2">
            <a:alphaModFix/>
          </a:blip>
          <a:srcRect r="15495"/>
          <a:stretch/>
        </p:blipFill>
        <p:spPr>
          <a:xfrm>
            <a:off x="0" y="1"/>
            <a:ext cx="12192000" cy="1113795"/>
          </a:xfrm>
          <a:prstGeom prst="rect">
            <a:avLst/>
          </a:prstGeom>
          <a:noFill/>
          <a:ln>
            <a:noFill/>
          </a:ln>
        </p:spPr>
      </p:pic>
      <p:pic>
        <p:nvPicPr>
          <p:cNvPr id="376" name="Google Shape;376;p105" descr="Logos of the U.S. Department of Health and Human Services and Centers for Disease Control and Prevention" title="LOGOS"/>
          <p:cNvPicPr preferRelativeResize="0"/>
          <p:nvPr/>
        </p:nvPicPr>
        <p:blipFill rotWithShape="1">
          <a:blip r:embed="rId3">
            <a:alphaModFix/>
          </a:blip>
          <a:srcRect/>
          <a:stretch/>
        </p:blipFill>
        <p:spPr>
          <a:xfrm>
            <a:off x="11282770" y="6284791"/>
            <a:ext cx="805905" cy="462024"/>
          </a:xfrm>
          <a:prstGeom prst="rect">
            <a:avLst/>
          </a:prstGeom>
          <a:noFill/>
          <a:ln>
            <a:noFill/>
          </a:ln>
        </p:spPr>
      </p:pic>
    </p:spTree>
    <p:extLst>
      <p:ext uri="{BB962C8B-B14F-4D97-AF65-F5344CB8AC3E}">
        <p14:creationId xmlns:p14="http://schemas.microsoft.com/office/powerpoint/2010/main" val="310298444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041935-2036-4EF2-B9B4-12BDD316A419}" type="datetime1">
              <a:rPr lang="en-US" smtClean="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30510398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92527-2307-43EF-850C-E16FE8A34064}" type="datetime1">
              <a:rPr lang="en-US" smtClean="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22518723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36D86B-9778-4EBD-A622-DCE39F170CA6}" type="datetime1">
              <a:rPr lang="en-US" smtClean="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26659730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92C83A-CD97-4041-B9DE-57E22ABD7527}" type="datetime1">
              <a:rPr lang="en-US" smtClean="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27987967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E5DC91-CD4E-4CFC-B12A-B812A042D46F}" type="datetime1">
              <a:rPr lang="en-US" smtClean="0"/>
              <a:t>5/29/2024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2824571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476D-6352-6F9F-5E9E-C4CBBFD97B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6A80D3-7AAF-3D5B-0ED6-B95971DA91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3F6BD3-3537-4740-D3E1-B23B1AAD21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162A21-E8A0-386E-7E87-A07CC994B50D}"/>
              </a:ext>
            </a:extLst>
          </p:cNvPr>
          <p:cNvSpPr>
            <a:spLocks noGrp="1"/>
          </p:cNvSpPr>
          <p:nvPr>
            <p:ph type="dt" sz="half" idx="10"/>
          </p:nvPr>
        </p:nvSpPr>
        <p:spPr/>
        <p:txBody>
          <a:bodyPr/>
          <a:lstStyle/>
          <a:p>
            <a:fld id="{74D1AC0B-92C3-46D2-9691-87E408817BA7}" type="datetimeFigureOut">
              <a:rPr lang="en-US" smtClean="0"/>
              <a:t>5/29/2024</a:t>
            </a:fld>
            <a:endParaRPr lang="en-US"/>
          </a:p>
        </p:txBody>
      </p:sp>
      <p:sp>
        <p:nvSpPr>
          <p:cNvPr id="6" name="Footer Placeholder 5">
            <a:extLst>
              <a:ext uri="{FF2B5EF4-FFF2-40B4-BE49-F238E27FC236}">
                <a16:creationId xmlns:a16="http://schemas.microsoft.com/office/drawing/2014/main" id="{A0333C8E-9CF4-4489-F8B8-D0C8D7069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583FE1-EB8D-E8C2-5373-EFD3E0529DFB}"/>
              </a:ext>
            </a:extLst>
          </p:cNvPr>
          <p:cNvSpPr>
            <a:spLocks noGrp="1"/>
          </p:cNvSpPr>
          <p:nvPr>
            <p:ph type="sldNum" sz="quarter" idx="12"/>
          </p:nvPr>
        </p:nvSpPr>
        <p:spPr/>
        <p:txBody>
          <a:bodyPr/>
          <a:lstStyle/>
          <a:p>
            <a:fld id="{ED3203C8-C382-49A6-AD38-405B4B5A5F4F}" type="slidenum">
              <a:rPr lang="en-US" smtClean="0"/>
              <a:t>‹#›</a:t>
            </a:fld>
            <a:endParaRPr lang="en-US"/>
          </a:p>
        </p:txBody>
      </p:sp>
    </p:spTree>
    <p:extLst>
      <p:ext uri="{BB962C8B-B14F-4D97-AF65-F5344CB8AC3E}">
        <p14:creationId xmlns:p14="http://schemas.microsoft.com/office/powerpoint/2010/main" val="192634761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1ACA00-94F2-4F26-AA64-29D13AADD011}" type="datetime1">
              <a:rPr lang="en-US" smtClean="0"/>
              <a:t>5/29/2024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14873503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35D506-6BC3-4C86-A3D3-7C9E872F1223}" type="datetime1">
              <a:rPr lang="en-US" smtClean="0"/>
              <a:t>5/29/2024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46093699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55773A-1059-4AB6-B91B-54BEEF6334D4}" type="datetime1">
              <a:rPr lang="en-US" smtClean="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382562225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508163-53EB-4C8F-B682-FA6C9AEC7DCA}" type="datetime1">
              <a:rPr lang="en-US" smtClean="0"/>
              <a:t>5/29/2024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18079225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A65DA-60A2-4528-BC81-368E14BC75FF}" type="datetime1">
              <a:rPr lang="en-US" smtClean="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8555493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13F4-713A-42F5-8F27-2A14D3B75293}" type="datetime1">
              <a:rPr lang="en-US" smtClean="0"/>
              <a:t>5/29/2024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C4810F-A89C-4F56-9910-6DE723E8DDC1}" type="slidenum">
              <a:rPr lang="en-US" smtClean="0"/>
              <a:t>‹#›</a:t>
            </a:fld>
            <a:endParaRPr lang="en-US" dirty="0"/>
          </a:p>
        </p:txBody>
      </p:sp>
    </p:spTree>
    <p:extLst>
      <p:ext uri="{BB962C8B-B14F-4D97-AF65-F5344CB8AC3E}">
        <p14:creationId xmlns:p14="http://schemas.microsoft.com/office/powerpoint/2010/main" val="68744592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025527"/>
            <a:ext cx="103631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2" y="4681685"/>
            <a:ext cx="10363197"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sp>
        <p:nvSpPr>
          <p:cNvPr id="11" name="Date Placeholder 3"/>
          <p:cNvSpPr>
            <a:spLocks noGrp="1"/>
          </p:cNvSpPr>
          <p:nvPr>
            <p:ph type="dt" sz="half" idx="10"/>
          </p:nvPr>
        </p:nvSpPr>
        <p:spPr>
          <a:xfrm>
            <a:off x="10293014" y="6352708"/>
            <a:ext cx="984591" cy="365760"/>
          </a:xfrm>
          <a:prstGeom prst="rect">
            <a:avLst/>
          </a:prstGeom>
        </p:spPr>
        <p:txBody>
          <a:bodyPr anchor="ctr"/>
          <a:lstStyle>
            <a:lvl1pPr>
              <a:defRPr sz="1200" b="0" i="0">
                <a:solidFill>
                  <a:srgbClr val="88A7DF"/>
                </a:solidFill>
                <a:latin typeface="+mn-lt"/>
                <a:cs typeface="ITC Avant Garde Std Bk Cn"/>
              </a:defRPr>
            </a:lvl1pPr>
          </a:lstStyle>
          <a:p>
            <a:fld id="{20B397DD-A1F4-BD42-8C23-B4EC6E2FB771}" type="datetime1">
              <a:rPr lang="en-US" smtClean="0"/>
              <a:t>5/29/2024</a:t>
            </a:fld>
            <a:endParaRPr lang="en-US" dirty="0"/>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997" y="349494"/>
            <a:ext cx="3942080" cy="1005840"/>
          </a:xfrm>
          <a:prstGeom prst="rect">
            <a:avLst/>
          </a:prstGeom>
        </p:spPr>
      </p:pic>
    </p:spTree>
    <p:extLst>
      <p:ext uri="{BB962C8B-B14F-4D97-AF65-F5344CB8AC3E}">
        <p14:creationId xmlns:p14="http://schemas.microsoft.com/office/powerpoint/2010/main" val="200417072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CA979852-C97B-B14C-9B2A-62C7CA124200}" type="datetime1">
              <a:rPr lang="en-US" smtClean="0"/>
              <a:t>5/29/2024</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386085616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9" y="3187173"/>
            <a:ext cx="10212916"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90" y="1553633"/>
            <a:ext cx="8180916"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D37B11F5-7D46-2840-9E1A-95A154789C1D}" type="datetime1">
              <a:rPr lang="en-US" smtClean="0"/>
              <a:t>5/29/2024</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178943571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2"/>
            <a:ext cx="48768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3" y="1536192"/>
            <a:ext cx="53847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AD7814A4-20F2-9A4C-873E-2AC2AA7D0C4C}" type="datetime1">
              <a:rPr lang="en-US" smtClean="0"/>
              <a:t>5/29/2024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3267440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 Large title, subtitle,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10515600" cy="1001378"/>
          </a:xfrm>
        </p:spPr>
        <p:txBody>
          <a:bodyPr anchor="t"/>
          <a:lstStyle>
            <a:lvl1pPr>
              <a:defRPr sz="6000" b="1">
                <a:solidFill>
                  <a:schemeClr val="bg1"/>
                </a:solidFill>
                <a:latin typeface="Merriweather" pitchFamily="2" charset="77"/>
              </a:defRPr>
            </a:lvl1pPr>
          </a:lstStyle>
          <a:p>
            <a:r>
              <a:rPr lang="en-US" dirty="0"/>
              <a:t>Master slide title</a:t>
            </a:r>
          </a:p>
        </p:txBody>
      </p:sp>
      <p:sp>
        <p:nvSpPr>
          <p:cNvPr id="3" name="Text Placeholder 2">
            <a:extLst>
              <a:ext uri="{FF2B5EF4-FFF2-40B4-BE49-F238E27FC236}">
                <a16:creationId xmlns:a16="http://schemas.microsoft.com/office/drawing/2014/main" id="{37F5D875-B770-804C-AD17-186CA5060E15}"/>
              </a:ext>
            </a:extLst>
          </p:cNvPr>
          <p:cNvSpPr>
            <a:spLocks noGrp="1"/>
          </p:cNvSpPr>
          <p:nvPr>
            <p:ph type="body" idx="1"/>
          </p:nvPr>
        </p:nvSpPr>
        <p:spPr>
          <a:xfrm>
            <a:off x="831850" y="2344799"/>
            <a:ext cx="10515600" cy="562993"/>
          </a:xfrm>
        </p:spPr>
        <p:txBody>
          <a:bodyPr/>
          <a:lstStyle>
            <a:lvl1pPr marL="0" indent="0">
              <a:buNone/>
              <a:defRPr sz="24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7EBA852-5629-3642-9437-FDD5AD75C761}"/>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9490B8CD-903B-7149-8F29-1F310254893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C0806B18-C4C6-724C-84E2-233DDBA9B5A9}"/>
              </a:ext>
            </a:extLst>
          </p:cNvPr>
          <p:cNvSpPr>
            <a:spLocks noGrp="1"/>
          </p:cNvSpPr>
          <p:nvPr>
            <p:ph type="body" sz="quarter" idx="10" hasCustomPrompt="1"/>
          </p:nvPr>
        </p:nvSpPr>
        <p:spPr>
          <a:xfrm>
            <a:off x="2459315" y="3867499"/>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18" name="Text Placeholder 7">
            <a:extLst>
              <a:ext uri="{FF2B5EF4-FFF2-40B4-BE49-F238E27FC236}">
                <a16:creationId xmlns:a16="http://schemas.microsoft.com/office/drawing/2014/main" id="{DD4D0A53-5EFF-B94D-AAE9-44030428456C}"/>
              </a:ext>
            </a:extLst>
          </p:cNvPr>
          <p:cNvSpPr>
            <a:spLocks noGrp="1"/>
          </p:cNvSpPr>
          <p:nvPr>
            <p:ph type="body" sz="quarter" idx="11" hasCustomPrompt="1"/>
          </p:nvPr>
        </p:nvSpPr>
        <p:spPr>
          <a:xfrm>
            <a:off x="2459315" y="4329164"/>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4" name="Footer Placeholder 3">
            <a:extLst>
              <a:ext uri="{FF2B5EF4-FFF2-40B4-BE49-F238E27FC236}">
                <a16:creationId xmlns:a16="http://schemas.microsoft.com/office/drawing/2014/main" id="{66B46161-5FFC-8748-85F5-BC73F611E421}"/>
              </a:ext>
            </a:extLst>
          </p:cNvPr>
          <p:cNvSpPr>
            <a:spLocks noGrp="1"/>
          </p:cNvSpPr>
          <p:nvPr>
            <p:ph type="ftr" sz="quarter" idx="14"/>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18109964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22"/>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4" y="1644605"/>
            <a:ext cx="53847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4" y="2408722"/>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10293014" y="6352708"/>
            <a:ext cx="984591" cy="365760"/>
          </a:xfrm>
          <a:prstGeom prst="rect">
            <a:avLst/>
          </a:prstGeom>
        </p:spPr>
        <p:txBody>
          <a:bodyPr anchor="ctr"/>
          <a:lstStyle>
            <a:lvl1pPr>
              <a:defRPr sz="1200">
                <a:solidFill>
                  <a:srgbClr val="88A7DF"/>
                </a:solidFill>
              </a:defRPr>
            </a:lvl1pPr>
          </a:lstStyle>
          <a:p>
            <a:fld id="{F0400BDD-C64E-A646-BB04-4897CB59B8FE}" type="datetime1">
              <a:rPr lang="en-US" smtClean="0"/>
              <a:t>5/29/2024</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14209063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AC92D7CF-0488-4941-A8F0-D24EE9D7CD5E}" type="datetime1">
              <a:rPr lang="en-US" smtClean="0"/>
              <a:t>5/29/2024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120815598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8AEC8834-0501-BB49-990B-CAD068FB829A}" type="datetime1">
              <a:rPr lang="en-US" smtClean="0"/>
              <a:t>5/29/2024</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38061003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5"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406405" y="381002"/>
            <a:ext cx="11355753"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3DF25ED4-1B54-B240-AA6E-2A9FD224D82B}" type="datetime1">
              <a:rPr lang="en-US" smtClean="0"/>
              <a:t>5/29/2024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127128692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32"/>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12192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02336" y="5607552"/>
            <a:ext cx="11450997"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10293014" y="6352708"/>
            <a:ext cx="984591" cy="365760"/>
          </a:xfrm>
          <a:prstGeom prst="rect">
            <a:avLst/>
          </a:prstGeom>
        </p:spPr>
        <p:txBody>
          <a:bodyPr anchor="ctr"/>
          <a:lstStyle>
            <a:lvl1pPr>
              <a:defRPr sz="1200">
                <a:solidFill>
                  <a:srgbClr val="88A7DF"/>
                </a:solidFill>
              </a:defRPr>
            </a:lvl1pPr>
          </a:lstStyle>
          <a:p>
            <a:fld id="{DB92A167-D0BA-D142-B00A-6148A0612FF1}" type="datetime1">
              <a:rPr lang="en-US" smtClean="0"/>
              <a:t>5/29/2024</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17352803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6" y="2025529"/>
            <a:ext cx="103631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3" y="4681685"/>
            <a:ext cx="10363197" cy="1066800"/>
          </a:xfrm>
        </p:spPr>
        <p:txBody>
          <a:bodyPr anchor="t">
            <a:normAutofit/>
          </a:bodyPr>
          <a:lstStyle>
            <a:lvl1pPr marL="0" indent="0" algn="l">
              <a:buNone/>
              <a:defRPr sz="2800">
                <a:solidFill>
                  <a:srgbClr val="222222"/>
                </a:solidFill>
              </a:defRPr>
            </a:lvl1pPr>
            <a:lvl2pPr marL="456438" indent="0" algn="ctr">
              <a:buNone/>
              <a:defRPr>
                <a:solidFill>
                  <a:schemeClr val="tx1">
                    <a:tint val="75000"/>
                  </a:schemeClr>
                </a:solidFill>
              </a:defRPr>
            </a:lvl2pPr>
            <a:lvl3pPr marL="912876" indent="0" algn="ctr">
              <a:buNone/>
              <a:defRPr>
                <a:solidFill>
                  <a:schemeClr val="tx1">
                    <a:tint val="75000"/>
                  </a:schemeClr>
                </a:solidFill>
              </a:defRPr>
            </a:lvl3pPr>
            <a:lvl4pPr marL="1369315" indent="0" algn="ctr">
              <a:buNone/>
              <a:defRPr>
                <a:solidFill>
                  <a:schemeClr val="tx1">
                    <a:tint val="75000"/>
                  </a:schemeClr>
                </a:solidFill>
              </a:defRPr>
            </a:lvl4pPr>
            <a:lvl5pPr marL="1825753" indent="0" algn="ctr">
              <a:buNone/>
              <a:defRPr>
                <a:solidFill>
                  <a:schemeClr val="tx1">
                    <a:tint val="75000"/>
                  </a:schemeClr>
                </a:solidFill>
              </a:defRPr>
            </a:lvl5pPr>
            <a:lvl6pPr marL="2282191" indent="0" algn="ctr">
              <a:buNone/>
              <a:defRPr>
                <a:solidFill>
                  <a:schemeClr val="tx1">
                    <a:tint val="75000"/>
                  </a:schemeClr>
                </a:solidFill>
              </a:defRPr>
            </a:lvl6pPr>
            <a:lvl7pPr marL="2738629" indent="0" algn="ctr">
              <a:buNone/>
              <a:defRPr>
                <a:solidFill>
                  <a:schemeClr val="tx1">
                    <a:tint val="75000"/>
                  </a:schemeClr>
                </a:solidFill>
              </a:defRPr>
            </a:lvl7pPr>
            <a:lvl8pPr marL="3195067" indent="0" algn="ctr">
              <a:buNone/>
              <a:defRPr>
                <a:solidFill>
                  <a:schemeClr val="tx1">
                    <a:tint val="75000"/>
                  </a:schemeClr>
                </a:solidFill>
              </a:defRPr>
            </a:lvl8pPr>
            <a:lvl9pPr marL="3651506"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t>‹#›</a:t>
            </a:fld>
            <a:endParaRPr lang="en-US"/>
          </a:p>
        </p:txBody>
      </p:sp>
      <p:sp>
        <p:nvSpPr>
          <p:cNvPr id="11" name="Date Placeholder 3"/>
          <p:cNvSpPr>
            <a:spLocks noGrp="1"/>
          </p:cNvSpPr>
          <p:nvPr>
            <p:ph type="dt" sz="half" idx="10"/>
          </p:nvPr>
        </p:nvSpPr>
        <p:spPr>
          <a:xfrm>
            <a:off x="10293015" y="6352708"/>
            <a:ext cx="984591" cy="365760"/>
          </a:xfrm>
          <a:prstGeom prst="rect">
            <a:avLst/>
          </a:prstGeom>
        </p:spPr>
        <p:txBody>
          <a:bodyPr anchor="ctr"/>
          <a:lstStyle>
            <a:lvl1pPr>
              <a:defRPr sz="1200" b="0" i="0">
                <a:solidFill>
                  <a:srgbClr val="88A7DF"/>
                </a:solidFill>
                <a:latin typeface="+mn-lt"/>
                <a:cs typeface="ITC Avant Garde Std Bk Cn"/>
              </a:defRPr>
            </a:lvl1pPr>
          </a:lstStyle>
          <a:p>
            <a:fld id="{20B397DD-A1F4-BD42-8C23-B4EC6E2FB771}" type="datetime1">
              <a:rPr lang="en-US" smtClean="0"/>
              <a:t>5/29/2024</a:t>
            </a:fld>
            <a:endParaRPr lang="en-US" dirty="0"/>
          </a:p>
        </p:txBody>
      </p:sp>
      <p:sp>
        <p:nvSpPr>
          <p:cNvPr id="12" name="Footer Placeholder 4"/>
          <p:cNvSpPr>
            <a:spLocks noGrp="1"/>
          </p:cNvSpPr>
          <p:nvPr>
            <p:ph type="ftr" sz="quarter" idx="11"/>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997" y="349495"/>
            <a:ext cx="3942080" cy="1005840"/>
          </a:xfrm>
          <a:prstGeom prst="rect">
            <a:avLst/>
          </a:prstGeom>
        </p:spPr>
      </p:pic>
    </p:spTree>
    <p:extLst>
      <p:ext uri="{BB962C8B-B14F-4D97-AF65-F5344CB8AC3E}">
        <p14:creationId xmlns:p14="http://schemas.microsoft.com/office/powerpoint/2010/main" val="1425907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5" y="6352708"/>
            <a:ext cx="984591" cy="365760"/>
          </a:xfrm>
          <a:prstGeom prst="rect">
            <a:avLst/>
          </a:prstGeom>
        </p:spPr>
        <p:txBody>
          <a:bodyPr anchor="ctr"/>
          <a:lstStyle>
            <a:lvl1pPr>
              <a:defRPr sz="1200">
                <a:solidFill>
                  <a:srgbClr val="88A7DF"/>
                </a:solidFill>
              </a:defRPr>
            </a:lvl1pPr>
          </a:lstStyle>
          <a:p>
            <a:fld id="{CA979852-C97B-B14C-9B2A-62C7CA124200}" type="datetime1">
              <a:rPr lang="en-US" smtClean="0"/>
              <a:t>5/29/2024</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6274522"/>
            <a:ext cx="1819401" cy="552119"/>
          </a:xfrm>
          <a:prstGeom prst="rect">
            <a:avLst/>
          </a:prstGeom>
        </p:spPr>
      </p:pic>
    </p:spTree>
    <p:extLst>
      <p:ext uri="{BB962C8B-B14F-4D97-AF65-F5344CB8AC3E}">
        <p14:creationId xmlns:p14="http://schemas.microsoft.com/office/powerpoint/2010/main" val="32154863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90" y="3187174"/>
            <a:ext cx="10212916"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91" y="1553633"/>
            <a:ext cx="8180916" cy="1633539"/>
          </a:xfrm>
        </p:spPr>
        <p:txBody>
          <a:bodyPr anchor="b"/>
          <a:lstStyle>
            <a:lvl1pPr marL="0" indent="0">
              <a:buNone/>
              <a:defRPr sz="2000">
                <a:solidFill>
                  <a:srgbClr val="222222"/>
                </a:solidFill>
              </a:defRPr>
            </a:lvl1pPr>
            <a:lvl2pPr marL="456438" indent="0">
              <a:buNone/>
              <a:defRPr sz="1800">
                <a:solidFill>
                  <a:schemeClr val="tx1">
                    <a:tint val="75000"/>
                  </a:schemeClr>
                </a:solidFill>
              </a:defRPr>
            </a:lvl2pPr>
            <a:lvl3pPr marL="912876" indent="0">
              <a:buNone/>
              <a:defRPr sz="1600">
                <a:solidFill>
                  <a:schemeClr val="tx1">
                    <a:tint val="75000"/>
                  </a:schemeClr>
                </a:solidFill>
              </a:defRPr>
            </a:lvl3pPr>
            <a:lvl4pPr marL="1369315" indent="0">
              <a:buNone/>
              <a:defRPr sz="1400">
                <a:solidFill>
                  <a:schemeClr val="tx1">
                    <a:tint val="75000"/>
                  </a:schemeClr>
                </a:solidFill>
              </a:defRPr>
            </a:lvl4pPr>
            <a:lvl5pPr marL="1825753" indent="0">
              <a:buNone/>
              <a:defRPr sz="1400">
                <a:solidFill>
                  <a:schemeClr val="tx1">
                    <a:tint val="75000"/>
                  </a:schemeClr>
                </a:solidFill>
              </a:defRPr>
            </a:lvl5pPr>
            <a:lvl6pPr marL="2282191" indent="0">
              <a:buNone/>
              <a:defRPr sz="1400">
                <a:solidFill>
                  <a:schemeClr val="tx1">
                    <a:tint val="75000"/>
                  </a:schemeClr>
                </a:solidFill>
              </a:defRPr>
            </a:lvl6pPr>
            <a:lvl7pPr marL="2738629" indent="0">
              <a:buNone/>
              <a:defRPr sz="1400">
                <a:solidFill>
                  <a:schemeClr val="tx1">
                    <a:tint val="75000"/>
                  </a:schemeClr>
                </a:solidFill>
              </a:defRPr>
            </a:lvl7pPr>
            <a:lvl8pPr marL="3195067" indent="0">
              <a:buNone/>
              <a:defRPr sz="1400">
                <a:solidFill>
                  <a:schemeClr val="tx1">
                    <a:tint val="75000"/>
                  </a:schemeClr>
                </a:solidFill>
              </a:defRPr>
            </a:lvl8pPr>
            <a:lvl9pPr marL="3651506"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sp>
        <p:nvSpPr>
          <p:cNvPr id="8" name="Date Placeholder 3"/>
          <p:cNvSpPr>
            <a:spLocks noGrp="1"/>
          </p:cNvSpPr>
          <p:nvPr>
            <p:ph type="dt" sz="half" idx="2"/>
          </p:nvPr>
        </p:nvSpPr>
        <p:spPr>
          <a:xfrm>
            <a:off x="10293015" y="6352708"/>
            <a:ext cx="984591" cy="365760"/>
          </a:xfrm>
          <a:prstGeom prst="rect">
            <a:avLst/>
          </a:prstGeom>
        </p:spPr>
        <p:txBody>
          <a:bodyPr anchor="ctr"/>
          <a:lstStyle>
            <a:lvl1pPr>
              <a:defRPr sz="1200">
                <a:solidFill>
                  <a:srgbClr val="88A7DF"/>
                </a:solidFill>
              </a:defRPr>
            </a:lvl1pPr>
          </a:lstStyle>
          <a:p>
            <a:fld id="{D37B11F5-7D46-2840-9E1A-95A154789C1D}" type="datetime1">
              <a:rPr lang="en-US" smtClean="0"/>
              <a:t>5/29/2024</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6274522"/>
            <a:ext cx="1819401" cy="552119"/>
          </a:xfrm>
          <a:prstGeom prst="rect">
            <a:avLst/>
          </a:prstGeom>
        </p:spPr>
      </p:pic>
    </p:spTree>
    <p:extLst>
      <p:ext uri="{BB962C8B-B14F-4D97-AF65-F5344CB8AC3E}">
        <p14:creationId xmlns:p14="http://schemas.microsoft.com/office/powerpoint/2010/main" val="35034241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536193"/>
            <a:ext cx="48768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5" y="1536193"/>
            <a:ext cx="53847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Date Placeholder 3"/>
          <p:cNvSpPr>
            <a:spLocks noGrp="1"/>
          </p:cNvSpPr>
          <p:nvPr>
            <p:ph type="dt" sz="half" idx="13"/>
          </p:nvPr>
        </p:nvSpPr>
        <p:spPr>
          <a:xfrm>
            <a:off x="10293015" y="6352708"/>
            <a:ext cx="984591" cy="365760"/>
          </a:xfrm>
          <a:prstGeom prst="rect">
            <a:avLst/>
          </a:prstGeom>
        </p:spPr>
        <p:txBody>
          <a:bodyPr anchor="ctr"/>
          <a:lstStyle>
            <a:lvl1pPr>
              <a:defRPr sz="1200">
                <a:solidFill>
                  <a:srgbClr val="88A7DF"/>
                </a:solidFill>
              </a:defRPr>
            </a:lvl1pPr>
          </a:lstStyle>
          <a:p>
            <a:fld id="{AD7814A4-20F2-9A4C-873E-2AC2AA7D0C4C}" type="datetime1">
              <a:rPr lang="en-US" smtClean="0"/>
              <a:t>5/29/2024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6274522"/>
            <a:ext cx="1819401" cy="552119"/>
          </a:xfrm>
          <a:prstGeom prst="rect">
            <a:avLst/>
          </a:prstGeom>
        </p:spPr>
      </p:pic>
    </p:spTree>
    <p:extLst>
      <p:ext uri="{BB962C8B-B14F-4D97-AF65-F5344CB8AC3E}">
        <p14:creationId xmlns:p14="http://schemas.microsoft.com/office/powerpoint/2010/main" val="40775919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1" y="1644605"/>
            <a:ext cx="5186811" cy="639763"/>
          </a:xfrm>
        </p:spPr>
        <p:txBody>
          <a:bodyPr anchor="b">
            <a:noAutofit/>
          </a:bodyPr>
          <a:lstStyle>
            <a:lvl1pPr marL="0" indent="0" algn="l">
              <a:buNone/>
              <a:defRPr sz="2800" b="0">
                <a:solidFill>
                  <a:schemeClr val="tx2"/>
                </a:solidFill>
              </a:defRPr>
            </a:lvl1pPr>
            <a:lvl2pPr marL="456438" indent="0">
              <a:buNone/>
              <a:defRPr sz="2000" b="1"/>
            </a:lvl2pPr>
            <a:lvl3pPr marL="912876" indent="0">
              <a:buNone/>
              <a:defRPr sz="1800" b="1"/>
            </a:lvl3pPr>
            <a:lvl4pPr marL="1369315" indent="0">
              <a:buNone/>
              <a:defRPr sz="1600" b="1"/>
            </a:lvl4pPr>
            <a:lvl5pPr marL="1825753" indent="0">
              <a:buNone/>
              <a:defRPr sz="1600" b="1"/>
            </a:lvl5pPr>
            <a:lvl6pPr marL="2282191" indent="0">
              <a:buNone/>
              <a:defRPr sz="1600" b="1"/>
            </a:lvl6pPr>
            <a:lvl7pPr marL="2738629" indent="0">
              <a:buNone/>
              <a:defRPr sz="1600" b="1"/>
            </a:lvl7pPr>
            <a:lvl8pPr marL="3195067" indent="0">
              <a:buNone/>
              <a:defRPr sz="1600" b="1"/>
            </a:lvl8pPr>
            <a:lvl9pPr marL="365150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408723"/>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09615" y="1644605"/>
            <a:ext cx="5384799" cy="639763"/>
          </a:xfrm>
        </p:spPr>
        <p:txBody>
          <a:bodyPr anchor="b">
            <a:noAutofit/>
          </a:bodyPr>
          <a:lstStyle>
            <a:lvl1pPr marL="0" indent="0" algn="l">
              <a:buNone/>
              <a:defRPr sz="2800" b="0">
                <a:solidFill>
                  <a:schemeClr val="tx2"/>
                </a:solidFill>
              </a:defRPr>
            </a:lvl1pPr>
            <a:lvl2pPr marL="456438" indent="0">
              <a:buNone/>
              <a:defRPr sz="2000" b="1"/>
            </a:lvl2pPr>
            <a:lvl3pPr marL="912876" indent="0">
              <a:buNone/>
              <a:defRPr sz="1800" b="1"/>
            </a:lvl3pPr>
            <a:lvl4pPr marL="1369315" indent="0">
              <a:buNone/>
              <a:defRPr sz="1600" b="1"/>
            </a:lvl4pPr>
            <a:lvl5pPr marL="1825753" indent="0">
              <a:buNone/>
              <a:defRPr sz="1600" b="1"/>
            </a:lvl5pPr>
            <a:lvl6pPr marL="2282191" indent="0">
              <a:buNone/>
              <a:defRPr sz="1600" b="1"/>
            </a:lvl6pPr>
            <a:lvl7pPr marL="2738629" indent="0">
              <a:buNone/>
              <a:defRPr sz="1600" b="1"/>
            </a:lvl7pPr>
            <a:lvl8pPr marL="3195067" indent="0">
              <a:buNone/>
              <a:defRPr sz="1600" b="1"/>
            </a:lvl8pPr>
            <a:lvl9pPr marL="36515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5" y="2408723"/>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sp>
        <p:nvSpPr>
          <p:cNvPr id="11" name="Date Placeholder 3"/>
          <p:cNvSpPr>
            <a:spLocks noGrp="1"/>
          </p:cNvSpPr>
          <p:nvPr>
            <p:ph type="dt" sz="half" idx="13"/>
          </p:nvPr>
        </p:nvSpPr>
        <p:spPr>
          <a:xfrm>
            <a:off x="10293015" y="6352708"/>
            <a:ext cx="984591" cy="365760"/>
          </a:xfrm>
          <a:prstGeom prst="rect">
            <a:avLst/>
          </a:prstGeom>
        </p:spPr>
        <p:txBody>
          <a:bodyPr anchor="ctr"/>
          <a:lstStyle>
            <a:lvl1pPr>
              <a:defRPr sz="1200">
                <a:solidFill>
                  <a:srgbClr val="88A7DF"/>
                </a:solidFill>
              </a:defRPr>
            </a:lvl1pPr>
          </a:lstStyle>
          <a:p>
            <a:fld id="{F0400BDD-C64E-A646-BB04-4897CB59B8FE}" type="datetime1">
              <a:rPr lang="en-US" smtClean="0"/>
              <a:t>5/29/2024</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6274522"/>
            <a:ext cx="1819401" cy="552119"/>
          </a:xfrm>
          <a:prstGeom prst="rect">
            <a:avLst/>
          </a:prstGeom>
        </p:spPr>
      </p:pic>
    </p:spTree>
    <p:extLst>
      <p:ext uri="{BB962C8B-B14F-4D97-AF65-F5344CB8AC3E}">
        <p14:creationId xmlns:p14="http://schemas.microsoft.com/office/powerpoint/2010/main" val="3019748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 Large title, subtitle,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10515600" cy="1001378"/>
          </a:xfrm>
        </p:spPr>
        <p:txBody>
          <a:bodyPr anchor="t"/>
          <a:lstStyle>
            <a:lvl1pPr>
              <a:defRPr sz="6000" b="1">
                <a:solidFill>
                  <a:schemeClr val="bg1"/>
                </a:solidFill>
                <a:latin typeface="Merriweather" pitchFamily="2" charset="77"/>
              </a:defRPr>
            </a:lvl1pPr>
          </a:lstStyle>
          <a:p>
            <a:r>
              <a:rPr lang="en-US" dirty="0"/>
              <a:t>Master slide title</a:t>
            </a:r>
          </a:p>
        </p:txBody>
      </p:sp>
      <p:sp>
        <p:nvSpPr>
          <p:cNvPr id="3" name="Text Placeholder 2">
            <a:extLst>
              <a:ext uri="{FF2B5EF4-FFF2-40B4-BE49-F238E27FC236}">
                <a16:creationId xmlns:a16="http://schemas.microsoft.com/office/drawing/2014/main" id="{37F5D875-B770-804C-AD17-186CA5060E15}"/>
              </a:ext>
            </a:extLst>
          </p:cNvPr>
          <p:cNvSpPr>
            <a:spLocks noGrp="1"/>
          </p:cNvSpPr>
          <p:nvPr>
            <p:ph type="body" idx="1"/>
          </p:nvPr>
        </p:nvSpPr>
        <p:spPr>
          <a:xfrm>
            <a:off x="831850" y="2344799"/>
            <a:ext cx="10515600" cy="562993"/>
          </a:xfrm>
        </p:spPr>
        <p:txBody>
          <a:bodyPr/>
          <a:lstStyle>
            <a:lvl1pPr marL="0" indent="0">
              <a:buNone/>
              <a:defRPr sz="24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0806B18-C4C6-724C-84E2-233DDBA9B5A9}"/>
              </a:ext>
            </a:extLst>
          </p:cNvPr>
          <p:cNvSpPr>
            <a:spLocks noGrp="1"/>
          </p:cNvSpPr>
          <p:nvPr>
            <p:ph type="body" sz="quarter" idx="10" hasCustomPrompt="1"/>
          </p:nvPr>
        </p:nvSpPr>
        <p:spPr>
          <a:xfrm>
            <a:off x="831850" y="4089455"/>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18" name="Text Placeholder 7">
            <a:extLst>
              <a:ext uri="{FF2B5EF4-FFF2-40B4-BE49-F238E27FC236}">
                <a16:creationId xmlns:a16="http://schemas.microsoft.com/office/drawing/2014/main" id="{DD4D0A53-5EFF-B94D-AAE9-44030428456C}"/>
              </a:ext>
            </a:extLst>
          </p:cNvPr>
          <p:cNvSpPr>
            <a:spLocks noGrp="1"/>
          </p:cNvSpPr>
          <p:nvPr>
            <p:ph type="body" sz="quarter" idx="11" hasCustomPrompt="1"/>
          </p:nvPr>
        </p:nvSpPr>
        <p:spPr>
          <a:xfrm>
            <a:off x="831850" y="4551120"/>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4" name="Footer Placeholder 3">
            <a:extLst>
              <a:ext uri="{FF2B5EF4-FFF2-40B4-BE49-F238E27FC236}">
                <a16:creationId xmlns:a16="http://schemas.microsoft.com/office/drawing/2014/main" id="{66B46161-5FFC-8748-85F5-BC73F611E421}"/>
              </a:ext>
            </a:extLst>
          </p:cNvPr>
          <p:cNvSpPr>
            <a:spLocks noGrp="1"/>
          </p:cNvSpPr>
          <p:nvPr>
            <p:ph type="ftr" sz="quarter" idx="14"/>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160919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a:p>
        </p:txBody>
      </p:sp>
      <p:sp>
        <p:nvSpPr>
          <p:cNvPr id="7" name="Date Placeholder 3"/>
          <p:cNvSpPr>
            <a:spLocks noGrp="1"/>
          </p:cNvSpPr>
          <p:nvPr>
            <p:ph type="dt" sz="half" idx="2"/>
          </p:nvPr>
        </p:nvSpPr>
        <p:spPr>
          <a:xfrm>
            <a:off x="10293015" y="6352708"/>
            <a:ext cx="984591" cy="365760"/>
          </a:xfrm>
          <a:prstGeom prst="rect">
            <a:avLst/>
          </a:prstGeom>
        </p:spPr>
        <p:txBody>
          <a:bodyPr anchor="ctr"/>
          <a:lstStyle>
            <a:lvl1pPr>
              <a:defRPr sz="1200">
                <a:solidFill>
                  <a:srgbClr val="88A7DF"/>
                </a:solidFill>
              </a:defRPr>
            </a:lvl1pPr>
          </a:lstStyle>
          <a:p>
            <a:fld id="{AC92D7CF-0488-4941-A8F0-D24EE9D7CD5E}" type="datetime1">
              <a:rPr lang="en-US" smtClean="0"/>
              <a:t>5/29/2024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6274522"/>
            <a:ext cx="1819401" cy="552119"/>
          </a:xfrm>
          <a:prstGeom prst="rect">
            <a:avLst/>
          </a:prstGeom>
        </p:spPr>
      </p:pic>
    </p:spTree>
    <p:extLst>
      <p:ext uri="{BB962C8B-B14F-4D97-AF65-F5344CB8AC3E}">
        <p14:creationId xmlns:p14="http://schemas.microsoft.com/office/powerpoint/2010/main" val="257480187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t>‹#›</a:t>
            </a:fld>
            <a:endParaRPr lang="en-US"/>
          </a:p>
        </p:txBody>
      </p:sp>
      <p:sp>
        <p:nvSpPr>
          <p:cNvPr id="6" name="Date Placeholder 3"/>
          <p:cNvSpPr>
            <a:spLocks noGrp="1"/>
          </p:cNvSpPr>
          <p:nvPr>
            <p:ph type="dt" sz="half" idx="2"/>
          </p:nvPr>
        </p:nvSpPr>
        <p:spPr>
          <a:xfrm>
            <a:off x="10293015" y="6352708"/>
            <a:ext cx="984591" cy="365760"/>
          </a:xfrm>
          <a:prstGeom prst="rect">
            <a:avLst/>
          </a:prstGeom>
        </p:spPr>
        <p:txBody>
          <a:bodyPr anchor="ctr"/>
          <a:lstStyle>
            <a:lvl1pPr>
              <a:defRPr sz="1200">
                <a:solidFill>
                  <a:srgbClr val="88A7DF"/>
                </a:solidFill>
              </a:defRPr>
            </a:lvl1pPr>
          </a:lstStyle>
          <a:p>
            <a:fld id="{8AEC8834-0501-BB49-990B-CAD068FB829A}" type="datetime1">
              <a:rPr lang="en-US" smtClean="0"/>
              <a:t>5/29/2024</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6274522"/>
            <a:ext cx="1819401" cy="552119"/>
          </a:xfrm>
          <a:prstGeom prst="rect">
            <a:avLst/>
          </a:prstGeom>
        </p:spPr>
      </p:pic>
    </p:spTree>
    <p:extLst>
      <p:ext uri="{BB962C8B-B14F-4D97-AF65-F5344CB8AC3E}">
        <p14:creationId xmlns:p14="http://schemas.microsoft.com/office/powerpoint/2010/main" val="34104559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6" y="5495544"/>
            <a:ext cx="11355753"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406406" y="381004"/>
            <a:ext cx="11355753"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10293015" y="6352708"/>
            <a:ext cx="984591" cy="365760"/>
          </a:xfrm>
          <a:prstGeom prst="rect">
            <a:avLst/>
          </a:prstGeom>
        </p:spPr>
        <p:txBody>
          <a:bodyPr anchor="ctr"/>
          <a:lstStyle>
            <a:lvl1pPr>
              <a:defRPr sz="1200">
                <a:solidFill>
                  <a:srgbClr val="88A7DF"/>
                </a:solidFill>
              </a:defRPr>
            </a:lvl1pPr>
          </a:lstStyle>
          <a:p>
            <a:fld id="{3DF25ED4-1B54-B240-AA6E-2A9FD224D82B}" type="datetime1">
              <a:rPr lang="en-US" smtClean="0"/>
              <a:t>5/29/2024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6274522"/>
            <a:ext cx="1819401" cy="552119"/>
          </a:xfrm>
          <a:prstGeom prst="rect">
            <a:avLst/>
          </a:prstGeom>
        </p:spPr>
      </p:pic>
    </p:spTree>
    <p:extLst>
      <p:ext uri="{BB962C8B-B14F-4D97-AF65-F5344CB8AC3E}">
        <p14:creationId xmlns:p14="http://schemas.microsoft.com/office/powerpoint/2010/main" val="21449725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32"/>
            <a:ext cx="11450997"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12192000" cy="4913923"/>
          </a:xfrm>
        </p:spPr>
        <p:txBody>
          <a:bodyPr/>
          <a:lstStyle>
            <a:lvl1pPr marL="0" indent="0">
              <a:buNone/>
              <a:defRPr sz="3200"/>
            </a:lvl1pPr>
            <a:lvl2pPr marL="456438" indent="0">
              <a:buNone/>
              <a:defRPr sz="2800"/>
            </a:lvl2pPr>
            <a:lvl3pPr marL="912876" indent="0">
              <a:buNone/>
              <a:defRPr sz="2400"/>
            </a:lvl3pPr>
            <a:lvl4pPr marL="1369315" indent="0">
              <a:buNone/>
              <a:defRPr sz="2000"/>
            </a:lvl4pPr>
            <a:lvl5pPr marL="1825753" indent="0">
              <a:buNone/>
              <a:defRPr sz="2000"/>
            </a:lvl5pPr>
            <a:lvl6pPr marL="2282191" indent="0">
              <a:buNone/>
              <a:defRPr sz="2000"/>
            </a:lvl6pPr>
            <a:lvl7pPr marL="2738629" indent="0">
              <a:buNone/>
              <a:defRPr sz="2000"/>
            </a:lvl7pPr>
            <a:lvl8pPr marL="3195067" indent="0">
              <a:buNone/>
              <a:defRPr sz="2000"/>
            </a:lvl8pPr>
            <a:lvl9pPr marL="3651506"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02336" y="5607552"/>
            <a:ext cx="11450997" cy="538395"/>
          </a:xfrm>
        </p:spPr>
        <p:txBody>
          <a:bodyPr>
            <a:normAutofit/>
          </a:bodyPr>
          <a:lstStyle>
            <a:lvl1pPr marL="0" indent="0" algn="ctr">
              <a:buNone/>
              <a:defRPr sz="1600"/>
            </a:lvl1pPr>
            <a:lvl2pPr marL="456438" indent="0">
              <a:buNone/>
              <a:defRPr sz="1200"/>
            </a:lvl2pPr>
            <a:lvl3pPr marL="912876" indent="0">
              <a:buNone/>
              <a:defRPr sz="1000"/>
            </a:lvl3pPr>
            <a:lvl4pPr marL="1369315" indent="0">
              <a:buNone/>
              <a:defRPr sz="900"/>
            </a:lvl4pPr>
            <a:lvl5pPr marL="1825753" indent="0">
              <a:buNone/>
              <a:defRPr sz="900"/>
            </a:lvl5pPr>
            <a:lvl6pPr marL="2282191" indent="0">
              <a:buNone/>
              <a:defRPr sz="900"/>
            </a:lvl6pPr>
            <a:lvl7pPr marL="2738629" indent="0">
              <a:buNone/>
              <a:defRPr sz="900"/>
            </a:lvl7pPr>
            <a:lvl8pPr marL="3195067" indent="0">
              <a:buNone/>
              <a:defRPr sz="900"/>
            </a:lvl8pPr>
            <a:lvl9pPr marL="3651506"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sp>
        <p:nvSpPr>
          <p:cNvPr id="10" name="Date Placeholder 3"/>
          <p:cNvSpPr>
            <a:spLocks noGrp="1"/>
          </p:cNvSpPr>
          <p:nvPr>
            <p:ph type="dt" sz="half" idx="12"/>
          </p:nvPr>
        </p:nvSpPr>
        <p:spPr>
          <a:xfrm>
            <a:off x="10293015" y="6352708"/>
            <a:ext cx="984591" cy="365760"/>
          </a:xfrm>
          <a:prstGeom prst="rect">
            <a:avLst/>
          </a:prstGeom>
        </p:spPr>
        <p:txBody>
          <a:bodyPr anchor="ctr"/>
          <a:lstStyle>
            <a:lvl1pPr>
              <a:defRPr sz="1200">
                <a:solidFill>
                  <a:srgbClr val="88A7DF"/>
                </a:solidFill>
              </a:defRPr>
            </a:lvl1pPr>
          </a:lstStyle>
          <a:p>
            <a:fld id="{DB92A167-D0BA-D142-B00A-6148A0612FF1}" type="datetime1">
              <a:rPr lang="en-US" smtClean="0"/>
              <a:t>5/29/2024</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5" y="6274522"/>
            <a:ext cx="1819401" cy="552119"/>
          </a:xfrm>
          <a:prstGeom prst="rect">
            <a:avLst/>
          </a:prstGeom>
        </p:spPr>
      </p:pic>
    </p:spTree>
    <p:extLst>
      <p:ext uri="{BB962C8B-B14F-4D97-AF65-F5344CB8AC3E}">
        <p14:creationId xmlns:p14="http://schemas.microsoft.com/office/powerpoint/2010/main" val="93165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 long title, speaker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6"/>
            <a:ext cx="10515600" cy="1750544"/>
          </a:xfrm>
        </p:spPr>
        <p:txBody>
          <a:bodyPr anchor="t">
            <a:normAutofit/>
          </a:bodyPr>
          <a:lstStyle>
            <a:lvl1pPr>
              <a:defRPr sz="4000" b="1">
                <a:solidFill>
                  <a:schemeClr val="bg1"/>
                </a:solidFill>
                <a:latin typeface="Merriweather" pitchFamily="2" charset="77"/>
              </a:defRPr>
            </a:lvl1pPr>
          </a:lstStyle>
          <a:p>
            <a:r>
              <a:rPr lang="en-US" dirty="0"/>
              <a:t>Master slide title #2 lorem ipsum dolor set </a:t>
            </a:r>
            <a:r>
              <a:rPr lang="en-US" dirty="0" err="1"/>
              <a:t>amet</a:t>
            </a:r>
            <a:r>
              <a:rPr lang="en-US" dirty="0"/>
              <a:t> lorem ipsum dolor set </a:t>
            </a:r>
            <a:r>
              <a:rPr lang="en-US" dirty="0" err="1"/>
              <a:t>amet</a:t>
            </a:r>
            <a:r>
              <a:rPr lang="en-US" dirty="0"/>
              <a:t>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E536AB2-52AB-AF4C-84A8-E8569156E0CB}"/>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icture Placeholder 13">
            <a:extLst>
              <a:ext uri="{FF2B5EF4-FFF2-40B4-BE49-F238E27FC236}">
                <a16:creationId xmlns:a16="http://schemas.microsoft.com/office/drawing/2014/main" id="{AFA728C5-8063-5C40-AD79-EFF06510C21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66" name="Text Placeholder 7">
            <a:extLst>
              <a:ext uri="{FF2B5EF4-FFF2-40B4-BE49-F238E27FC236}">
                <a16:creationId xmlns:a16="http://schemas.microsoft.com/office/drawing/2014/main" id="{E86A7BDB-6E3F-AE41-B5A6-8B4EA30FC16B}"/>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67" name="Text Placeholder 7">
            <a:extLst>
              <a:ext uri="{FF2B5EF4-FFF2-40B4-BE49-F238E27FC236}">
                <a16:creationId xmlns:a16="http://schemas.microsoft.com/office/drawing/2014/main" id="{7DB43D55-71C2-1B4A-9B27-431C451692DB}"/>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69" name="Oval 68">
            <a:extLst>
              <a:ext uri="{FF2B5EF4-FFF2-40B4-BE49-F238E27FC236}">
                <a16:creationId xmlns:a16="http://schemas.microsoft.com/office/drawing/2014/main" id="{5CD89159-683D-1940-A507-44C2614F9973}"/>
              </a:ext>
            </a:extLst>
          </p:cNvPr>
          <p:cNvSpPr/>
          <p:nvPr userDrawn="1"/>
        </p:nvSpPr>
        <p:spPr>
          <a:xfrm>
            <a:off x="652194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icture Placeholder 13">
            <a:extLst>
              <a:ext uri="{FF2B5EF4-FFF2-40B4-BE49-F238E27FC236}">
                <a16:creationId xmlns:a16="http://schemas.microsoft.com/office/drawing/2014/main" id="{D81719BD-C20E-FC49-B5E8-99091A83A0E3}"/>
              </a:ext>
            </a:extLst>
          </p:cNvPr>
          <p:cNvSpPr>
            <a:spLocks noGrp="1"/>
          </p:cNvSpPr>
          <p:nvPr>
            <p:ph type="pic" sz="quarter" idx="14"/>
          </p:nvPr>
        </p:nvSpPr>
        <p:spPr>
          <a:xfrm>
            <a:off x="658027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71" name="Text Placeholder 7">
            <a:extLst>
              <a:ext uri="{FF2B5EF4-FFF2-40B4-BE49-F238E27FC236}">
                <a16:creationId xmlns:a16="http://schemas.microsoft.com/office/drawing/2014/main" id="{07803F2C-672E-664C-A990-2E2645D486CE}"/>
              </a:ext>
            </a:extLst>
          </p:cNvPr>
          <p:cNvSpPr>
            <a:spLocks noGrp="1"/>
          </p:cNvSpPr>
          <p:nvPr>
            <p:ph type="body" sz="quarter" idx="15" hasCustomPrompt="1"/>
          </p:nvPr>
        </p:nvSpPr>
        <p:spPr>
          <a:xfrm>
            <a:off x="806962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72" name="Text Placeholder 7">
            <a:extLst>
              <a:ext uri="{FF2B5EF4-FFF2-40B4-BE49-F238E27FC236}">
                <a16:creationId xmlns:a16="http://schemas.microsoft.com/office/drawing/2014/main" id="{62591457-E974-7F4A-A3D1-D04E325BFF02}"/>
              </a:ext>
            </a:extLst>
          </p:cNvPr>
          <p:cNvSpPr>
            <a:spLocks noGrp="1"/>
          </p:cNvSpPr>
          <p:nvPr>
            <p:ph type="body" sz="quarter" idx="16" hasCustomPrompt="1"/>
          </p:nvPr>
        </p:nvSpPr>
        <p:spPr>
          <a:xfrm>
            <a:off x="806962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3" name="Footer Placeholder 2">
            <a:extLst>
              <a:ext uri="{FF2B5EF4-FFF2-40B4-BE49-F238E27FC236}">
                <a16:creationId xmlns:a16="http://schemas.microsoft.com/office/drawing/2014/main" id="{26154C2F-1DC6-B843-81DA-10C6C9E3A769}"/>
              </a:ext>
            </a:extLst>
          </p:cNvPr>
          <p:cNvSpPr>
            <a:spLocks noGrp="1"/>
          </p:cNvSpPr>
          <p:nvPr>
            <p:ph type="ftr" sz="quarter" idx="18"/>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769863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large photo,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6428486" cy="1201880"/>
          </a:xfrm>
        </p:spPr>
        <p:txBody>
          <a:bodyPr anchor="t">
            <a:normAutofit/>
          </a:bodyPr>
          <a:lstStyle>
            <a:lvl1pPr>
              <a:defRPr sz="4400" b="1">
                <a:solidFill>
                  <a:schemeClr val="bg1"/>
                </a:solidFill>
                <a:latin typeface="Merriweather" pitchFamily="2" charset="77"/>
              </a:defRPr>
            </a:lvl1pPr>
          </a:lstStyle>
          <a:p>
            <a:r>
              <a:rPr lang="en-US" dirty="0"/>
              <a:t>Master slide title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E2C83D13-BFBA-E544-BDF8-D9757D60FE3A}"/>
              </a:ext>
            </a:extLst>
          </p:cNvPr>
          <p:cNvSpPr/>
          <p:nvPr userDrawn="1"/>
        </p:nvSpPr>
        <p:spPr>
          <a:xfrm>
            <a:off x="6869810" y="0"/>
            <a:ext cx="5322190" cy="6184232"/>
          </a:xfrm>
          <a:custGeom>
            <a:avLst/>
            <a:gdLst>
              <a:gd name="connsiteX0" fmla="*/ 1171174 w 5322190"/>
              <a:gd name="connsiteY0" fmla="*/ 0 h 6184232"/>
              <a:gd name="connsiteX1" fmla="*/ 5322190 w 5322190"/>
              <a:gd name="connsiteY1" fmla="*/ 0 h 6184232"/>
              <a:gd name="connsiteX2" fmla="*/ 5322190 w 5322190"/>
              <a:gd name="connsiteY2" fmla="*/ 6184232 h 6184232"/>
              <a:gd name="connsiteX3" fmla="*/ 1593724 w 5322190"/>
              <a:gd name="connsiteY3" fmla="*/ 6184232 h 6184232"/>
              <a:gd name="connsiteX4" fmla="*/ 1522986 w 5322190"/>
              <a:gd name="connsiteY4" fmla="*/ 6128643 h 6184232"/>
              <a:gd name="connsiteX5" fmla="*/ 0 w 5322190"/>
              <a:gd name="connsiteY5" fmla="*/ 2899220 h 6184232"/>
              <a:gd name="connsiteX6" fmla="*/ 955673 w 5322190"/>
              <a:gd name="connsiteY6" fmla="*/ 237111 h 618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190" h="6184232">
                <a:moveTo>
                  <a:pt x="1171174" y="0"/>
                </a:moveTo>
                <a:lnTo>
                  <a:pt x="5322190" y="0"/>
                </a:lnTo>
                <a:lnTo>
                  <a:pt x="5322190" y="6184232"/>
                </a:lnTo>
                <a:lnTo>
                  <a:pt x="1593724" y="6184232"/>
                </a:lnTo>
                <a:lnTo>
                  <a:pt x="1522986" y="6128643"/>
                </a:lnTo>
                <a:cubicBezTo>
                  <a:pt x="592861" y="5361035"/>
                  <a:pt x="0" y="4199363"/>
                  <a:pt x="0" y="2899220"/>
                </a:cubicBezTo>
                <a:cubicBezTo>
                  <a:pt x="0" y="1887998"/>
                  <a:pt x="358644" y="960542"/>
                  <a:pt x="955673" y="237111"/>
                </a:cubicBezTo>
                <a:close/>
              </a:path>
            </a:pathLst>
          </a:custGeom>
          <a:gradFill>
            <a:gsLst>
              <a:gs pos="0">
                <a:schemeClr val="accent4"/>
              </a:gs>
              <a:gs pos="100000">
                <a:schemeClr val="accent1"/>
              </a:gs>
              <a:gs pos="100000">
                <a:schemeClr val="accent2">
                  <a:shade val="100000"/>
                  <a:satMod val="115000"/>
                </a:schemeClr>
              </a:gs>
            </a:gsLst>
            <a:lin ang="15360000" scaled="0"/>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Picture Placeholder 35">
            <a:extLst>
              <a:ext uri="{FF2B5EF4-FFF2-40B4-BE49-F238E27FC236}">
                <a16:creationId xmlns:a16="http://schemas.microsoft.com/office/drawing/2014/main" id="{9E7DF03E-9CF1-9242-8FFD-1E73EE455ECD}"/>
              </a:ext>
            </a:extLst>
          </p:cNvPr>
          <p:cNvSpPr>
            <a:spLocks noGrp="1"/>
          </p:cNvSpPr>
          <p:nvPr>
            <p:ph type="pic" sz="quarter" idx="14"/>
          </p:nvPr>
        </p:nvSpPr>
        <p:spPr>
          <a:xfrm>
            <a:off x="7064800" y="-17579"/>
            <a:ext cx="5127200" cy="6201812"/>
          </a:xfrm>
          <a:custGeom>
            <a:avLst/>
            <a:gdLst>
              <a:gd name="connsiteX0" fmla="*/ 1189945 w 5127200"/>
              <a:gd name="connsiteY0" fmla="*/ 0 h 6201812"/>
              <a:gd name="connsiteX1" fmla="*/ 5127200 w 5127200"/>
              <a:gd name="connsiteY1" fmla="*/ 0 h 6201812"/>
              <a:gd name="connsiteX2" fmla="*/ 5127200 w 5127200"/>
              <a:gd name="connsiteY2" fmla="*/ 6201812 h 6201812"/>
              <a:gd name="connsiteX3" fmla="*/ 1561127 w 5127200"/>
              <a:gd name="connsiteY3" fmla="*/ 6201812 h 6201812"/>
              <a:gd name="connsiteX4" fmla="*/ 1532279 w 5127200"/>
              <a:gd name="connsiteY4" fmla="*/ 6179141 h 6201812"/>
              <a:gd name="connsiteX5" fmla="*/ 0 w 5127200"/>
              <a:gd name="connsiteY5" fmla="*/ 2929849 h 6201812"/>
              <a:gd name="connsiteX6" fmla="*/ 961504 w 5127200"/>
              <a:gd name="connsiteY6" fmla="*/ 251361 h 620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7200" h="6201812">
                <a:moveTo>
                  <a:pt x="1189945" y="0"/>
                </a:moveTo>
                <a:lnTo>
                  <a:pt x="5127200" y="0"/>
                </a:lnTo>
                <a:lnTo>
                  <a:pt x="5127200" y="6201812"/>
                </a:lnTo>
                <a:lnTo>
                  <a:pt x="1561127" y="6201812"/>
                </a:lnTo>
                <a:lnTo>
                  <a:pt x="1532279" y="6179141"/>
                </a:lnTo>
                <a:cubicBezTo>
                  <a:pt x="596478" y="5406811"/>
                  <a:pt x="0" y="4237991"/>
                  <a:pt x="0" y="2929849"/>
                </a:cubicBezTo>
                <a:cubicBezTo>
                  <a:pt x="0" y="1912406"/>
                  <a:pt x="360833" y="979243"/>
                  <a:pt x="961504" y="251361"/>
                </a:cubicBezTo>
                <a:close/>
              </a:path>
            </a:pathLst>
          </a:custGeom>
          <a:solidFill>
            <a:schemeClr val="bg1"/>
          </a:solidFill>
        </p:spPr>
        <p:txBody>
          <a:bodyPr wrap="square" anchor="ctr">
            <a:noAutofit/>
          </a:bodyPr>
          <a:lstStyle>
            <a:lvl1pPr marL="0" indent="0" algn="ctr">
              <a:buFontTx/>
              <a:buNone/>
              <a:defRPr>
                <a:solidFill>
                  <a:schemeClr val="tx1"/>
                </a:solidFill>
              </a:defRPr>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4371B0CB-C39B-3E45-B388-83D1DA29B2E4}"/>
              </a:ext>
            </a:extLst>
          </p:cNvPr>
          <p:cNvSpPr>
            <a:spLocks noGrp="1"/>
          </p:cNvSpPr>
          <p:nvPr>
            <p:ph type="ftr" sz="quarter" idx="15"/>
          </p:nvPr>
        </p:nvSpPr>
        <p:spPr/>
        <p:txBody>
          <a:bodyPr/>
          <a:lstStyle/>
          <a:p>
            <a:r>
              <a:rPr lang="en-US"/>
              <a:t>Location, ST </a:t>
            </a:r>
            <a:r>
              <a:rPr lang="en-US">
                <a:solidFill>
                  <a:schemeClr val="accent1"/>
                </a:solidFill>
              </a:rPr>
              <a:t>•</a:t>
            </a:r>
            <a:r>
              <a:rPr lang="en-US"/>
              <a:t>  Month xx, 2020</a:t>
            </a:r>
            <a:endParaRPr lang="en-US" dirty="0"/>
          </a:p>
        </p:txBody>
      </p:sp>
      <p:sp>
        <p:nvSpPr>
          <p:cNvPr id="25" name="Oval 24">
            <a:extLst>
              <a:ext uri="{FF2B5EF4-FFF2-40B4-BE49-F238E27FC236}">
                <a16:creationId xmlns:a16="http://schemas.microsoft.com/office/drawing/2014/main" id="{D4C9FF08-C261-E546-BC87-F9D6AAA62CC0}"/>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13">
            <a:extLst>
              <a:ext uri="{FF2B5EF4-FFF2-40B4-BE49-F238E27FC236}">
                <a16:creationId xmlns:a16="http://schemas.microsoft.com/office/drawing/2014/main" id="{94713DEC-FAAE-5C4E-9F55-6B06405B9F18}"/>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27" name="Text Placeholder 7">
            <a:extLst>
              <a:ext uri="{FF2B5EF4-FFF2-40B4-BE49-F238E27FC236}">
                <a16:creationId xmlns:a16="http://schemas.microsoft.com/office/drawing/2014/main" id="{E8D0F61D-57A8-D046-A6C6-07696EF76D2F}"/>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28" name="Text Placeholder 7">
            <a:extLst>
              <a:ext uri="{FF2B5EF4-FFF2-40B4-BE49-F238E27FC236}">
                <a16:creationId xmlns:a16="http://schemas.microsoft.com/office/drawing/2014/main" id="{0A1AB1D0-2BB3-314E-85D7-202BF068C7BF}"/>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29" name="Text Placeholder 10">
            <a:extLst>
              <a:ext uri="{FF2B5EF4-FFF2-40B4-BE49-F238E27FC236}">
                <a16:creationId xmlns:a16="http://schemas.microsoft.com/office/drawing/2014/main" id="{F6023941-2713-FD40-B387-27FAF3E2C620}"/>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47957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 large photo,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6428486" cy="1201880"/>
          </a:xfrm>
        </p:spPr>
        <p:txBody>
          <a:bodyPr anchor="t">
            <a:normAutofit/>
          </a:bodyPr>
          <a:lstStyle>
            <a:lvl1pPr>
              <a:defRPr sz="4400" b="1">
                <a:solidFill>
                  <a:schemeClr val="bg1"/>
                </a:solidFill>
                <a:latin typeface="Merriweather" pitchFamily="2" charset="77"/>
              </a:defRPr>
            </a:lvl1pPr>
          </a:lstStyle>
          <a:p>
            <a:r>
              <a:rPr lang="en-US" dirty="0"/>
              <a:t>Master slide title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E2C83D13-BFBA-E544-BDF8-D9757D60FE3A}"/>
              </a:ext>
            </a:extLst>
          </p:cNvPr>
          <p:cNvSpPr/>
          <p:nvPr userDrawn="1"/>
        </p:nvSpPr>
        <p:spPr>
          <a:xfrm>
            <a:off x="6869810" y="0"/>
            <a:ext cx="5322190" cy="6184232"/>
          </a:xfrm>
          <a:custGeom>
            <a:avLst/>
            <a:gdLst>
              <a:gd name="connsiteX0" fmla="*/ 1171174 w 5322190"/>
              <a:gd name="connsiteY0" fmla="*/ 0 h 6184232"/>
              <a:gd name="connsiteX1" fmla="*/ 5322190 w 5322190"/>
              <a:gd name="connsiteY1" fmla="*/ 0 h 6184232"/>
              <a:gd name="connsiteX2" fmla="*/ 5322190 w 5322190"/>
              <a:gd name="connsiteY2" fmla="*/ 6184232 h 6184232"/>
              <a:gd name="connsiteX3" fmla="*/ 1593724 w 5322190"/>
              <a:gd name="connsiteY3" fmla="*/ 6184232 h 6184232"/>
              <a:gd name="connsiteX4" fmla="*/ 1522986 w 5322190"/>
              <a:gd name="connsiteY4" fmla="*/ 6128643 h 6184232"/>
              <a:gd name="connsiteX5" fmla="*/ 0 w 5322190"/>
              <a:gd name="connsiteY5" fmla="*/ 2899220 h 6184232"/>
              <a:gd name="connsiteX6" fmla="*/ 955673 w 5322190"/>
              <a:gd name="connsiteY6" fmla="*/ 237111 h 618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190" h="6184232">
                <a:moveTo>
                  <a:pt x="1171174" y="0"/>
                </a:moveTo>
                <a:lnTo>
                  <a:pt x="5322190" y="0"/>
                </a:lnTo>
                <a:lnTo>
                  <a:pt x="5322190" y="6184232"/>
                </a:lnTo>
                <a:lnTo>
                  <a:pt x="1593724" y="6184232"/>
                </a:lnTo>
                <a:lnTo>
                  <a:pt x="1522986" y="6128643"/>
                </a:lnTo>
                <a:cubicBezTo>
                  <a:pt x="592861" y="5361035"/>
                  <a:pt x="0" y="4199363"/>
                  <a:pt x="0" y="2899220"/>
                </a:cubicBezTo>
                <a:cubicBezTo>
                  <a:pt x="0" y="1887998"/>
                  <a:pt x="358644" y="960542"/>
                  <a:pt x="955673" y="237111"/>
                </a:cubicBezTo>
                <a:close/>
              </a:path>
            </a:pathLst>
          </a:custGeom>
          <a:gradFill>
            <a:gsLst>
              <a:gs pos="0">
                <a:schemeClr val="accent4"/>
              </a:gs>
              <a:gs pos="100000">
                <a:schemeClr val="accent1"/>
              </a:gs>
              <a:gs pos="100000">
                <a:schemeClr val="accent2">
                  <a:shade val="100000"/>
                  <a:satMod val="115000"/>
                </a:schemeClr>
              </a:gs>
            </a:gsLst>
            <a:lin ang="15360000" scaled="0"/>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Picture Placeholder 35">
            <a:extLst>
              <a:ext uri="{FF2B5EF4-FFF2-40B4-BE49-F238E27FC236}">
                <a16:creationId xmlns:a16="http://schemas.microsoft.com/office/drawing/2014/main" id="{9E7DF03E-9CF1-9242-8FFD-1E73EE455ECD}"/>
              </a:ext>
            </a:extLst>
          </p:cNvPr>
          <p:cNvSpPr>
            <a:spLocks noGrp="1"/>
          </p:cNvSpPr>
          <p:nvPr>
            <p:ph type="pic" sz="quarter" idx="14"/>
          </p:nvPr>
        </p:nvSpPr>
        <p:spPr>
          <a:xfrm>
            <a:off x="7064800" y="-17579"/>
            <a:ext cx="5127200" cy="6201812"/>
          </a:xfrm>
          <a:custGeom>
            <a:avLst/>
            <a:gdLst>
              <a:gd name="connsiteX0" fmla="*/ 1189945 w 5127200"/>
              <a:gd name="connsiteY0" fmla="*/ 0 h 6201812"/>
              <a:gd name="connsiteX1" fmla="*/ 5127200 w 5127200"/>
              <a:gd name="connsiteY1" fmla="*/ 0 h 6201812"/>
              <a:gd name="connsiteX2" fmla="*/ 5127200 w 5127200"/>
              <a:gd name="connsiteY2" fmla="*/ 6201812 h 6201812"/>
              <a:gd name="connsiteX3" fmla="*/ 1561127 w 5127200"/>
              <a:gd name="connsiteY3" fmla="*/ 6201812 h 6201812"/>
              <a:gd name="connsiteX4" fmla="*/ 1532279 w 5127200"/>
              <a:gd name="connsiteY4" fmla="*/ 6179141 h 6201812"/>
              <a:gd name="connsiteX5" fmla="*/ 0 w 5127200"/>
              <a:gd name="connsiteY5" fmla="*/ 2929849 h 6201812"/>
              <a:gd name="connsiteX6" fmla="*/ 961504 w 5127200"/>
              <a:gd name="connsiteY6" fmla="*/ 251361 h 620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7200" h="6201812">
                <a:moveTo>
                  <a:pt x="1189945" y="0"/>
                </a:moveTo>
                <a:lnTo>
                  <a:pt x="5127200" y="0"/>
                </a:lnTo>
                <a:lnTo>
                  <a:pt x="5127200" y="6201812"/>
                </a:lnTo>
                <a:lnTo>
                  <a:pt x="1561127" y="6201812"/>
                </a:lnTo>
                <a:lnTo>
                  <a:pt x="1532279" y="6179141"/>
                </a:lnTo>
                <a:cubicBezTo>
                  <a:pt x="596478" y="5406811"/>
                  <a:pt x="0" y="4237991"/>
                  <a:pt x="0" y="2929849"/>
                </a:cubicBezTo>
                <a:cubicBezTo>
                  <a:pt x="0" y="1912406"/>
                  <a:pt x="360833" y="979243"/>
                  <a:pt x="961504" y="251361"/>
                </a:cubicBezTo>
                <a:close/>
              </a:path>
            </a:pathLst>
          </a:custGeom>
          <a:solidFill>
            <a:schemeClr val="bg1"/>
          </a:solidFill>
        </p:spPr>
        <p:txBody>
          <a:bodyPr wrap="square" anchor="ctr">
            <a:noAutofit/>
          </a:bodyPr>
          <a:lstStyle>
            <a:lvl1pPr marL="0" indent="0" algn="ctr">
              <a:buFontTx/>
              <a:buNone/>
              <a:defRPr>
                <a:solidFill>
                  <a:schemeClr val="tx1"/>
                </a:solidFill>
              </a:defRPr>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4371B0CB-C39B-3E45-B388-83D1DA29B2E4}"/>
              </a:ext>
            </a:extLst>
          </p:cNvPr>
          <p:cNvSpPr>
            <a:spLocks noGrp="1"/>
          </p:cNvSpPr>
          <p:nvPr>
            <p:ph type="ftr" sz="quarter" idx="15"/>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
        <p:nvSpPr>
          <p:cNvPr id="25" name="Oval 24">
            <a:extLst>
              <a:ext uri="{FF2B5EF4-FFF2-40B4-BE49-F238E27FC236}">
                <a16:creationId xmlns:a16="http://schemas.microsoft.com/office/drawing/2014/main" id="{D4C9FF08-C261-E546-BC87-F9D6AAA62CC0}"/>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13">
            <a:extLst>
              <a:ext uri="{FF2B5EF4-FFF2-40B4-BE49-F238E27FC236}">
                <a16:creationId xmlns:a16="http://schemas.microsoft.com/office/drawing/2014/main" id="{94713DEC-FAAE-5C4E-9F55-6B06405B9F18}"/>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27" name="Text Placeholder 7">
            <a:extLst>
              <a:ext uri="{FF2B5EF4-FFF2-40B4-BE49-F238E27FC236}">
                <a16:creationId xmlns:a16="http://schemas.microsoft.com/office/drawing/2014/main" id="{E8D0F61D-57A8-D046-A6C6-07696EF76D2F}"/>
              </a:ext>
            </a:extLst>
          </p:cNvPr>
          <p:cNvSpPr>
            <a:spLocks noGrp="1"/>
          </p:cNvSpPr>
          <p:nvPr>
            <p:ph type="body" sz="quarter" idx="10" hasCustomPrompt="1"/>
          </p:nvPr>
        </p:nvSpPr>
        <p:spPr>
          <a:xfrm>
            <a:off x="2459315" y="3919258"/>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28" name="Text Placeholder 7">
            <a:extLst>
              <a:ext uri="{FF2B5EF4-FFF2-40B4-BE49-F238E27FC236}">
                <a16:creationId xmlns:a16="http://schemas.microsoft.com/office/drawing/2014/main" id="{0A1AB1D0-2BB3-314E-85D7-202BF068C7BF}"/>
              </a:ext>
            </a:extLst>
          </p:cNvPr>
          <p:cNvSpPr>
            <a:spLocks noGrp="1"/>
          </p:cNvSpPr>
          <p:nvPr>
            <p:ph type="body" sz="quarter" idx="11" hasCustomPrompt="1"/>
          </p:nvPr>
        </p:nvSpPr>
        <p:spPr>
          <a:xfrm>
            <a:off x="2459315" y="4380923"/>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Tree>
    <p:extLst>
      <p:ext uri="{BB962C8B-B14F-4D97-AF65-F5344CB8AC3E}">
        <p14:creationId xmlns:p14="http://schemas.microsoft.com/office/powerpoint/2010/main" val="3680964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AD6D9B7-6085-BE49-9A7D-DB06F72BF7E8}"/>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3848187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gradFill>
            <a:gsLst>
              <a:gs pos="3000">
                <a:schemeClr val="tx1"/>
              </a:gs>
              <a:gs pos="100000">
                <a:schemeClr val="accent1"/>
              </a:gs>
              <a:gs pos="92000">
                <a:schemeClr val="accent2"/>
              </a:gs>
              <a:gs pos="62000">
                <a:schemeClr val="tx2"/>
              </a:gs>
            </a:gsLst>
            <a:lin ang="30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C3F95F1-2EC8-8C42-80B7-75A9D7719E80}"/>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4294184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B190E0-49E4-3144-B026-A3CD9A2FA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9022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sic Slid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A0D7-41DA-2144-A1B8-BC72EFC5E47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9C6DC91-4610-8F45-BC00-77F185F84772}"/>
              </a:ext>
            </a:extLst>
          </p:cNvPr>
          <p:cNvSpPr>
            <a:spLocks noGrp="1"/>
          </p:cNvSpPr>
          <p:nvPr>
            <p:ph sz="half" idx="2"/>
          </p:nvPr>
        </p:nvSpPr>
        <p:spPr>
          <a:xfrm>
            <a:off x="6172200" y="1825625"/>
            <a:ext cx="5181600" cy="4351338"/>
          </a:xfrm>
        </p:spPr>
        <p:txBody>
          <a:bodyPr>
            <a:normAutofit/>
          </a:bodyPr>
          <a:lstStyle>
            <a:lvl1pPr>
              <a:lnSpc>
                <a:spcPct val="100000"/>
              </a:lnSpc>
              <a:spcBef>
                <a:spcPts val="1200"/>
              </a:spcBef>
              <a:defRPr sz="2400"/>
            </a:lvl1pPr>
            <a:lvl2pPr>
              <a:lnSpc>
                <a:spcPct val="100000"/>
              </a:lnSpc>
              <a:spcBef>
                <a:spcPts val="1200"/>
              </a:spcBef>
              <a:defRPr sz="2400"/>
            </a:lvl2pPr>
            <a:lvl3pPr>
              <a:lnSpc>
                <a:spcPct val="100000"/>
              </a:lnSpc>
              <a:spcBef>
                <a:spcPts val="1200"/>
              </a:spcBef>
              <a:defRPr sz="2400"/>
            </a:lvl3pPr>
            <a:lvl4pPr>
              <a:lnSpc>
                <a:spcPct val="100000"/>
              </a:lnSpc>
              <a:spcBef>
                <a:spcPts val="1200"/>
              </a:spcBef>
              <a:defRPr sz="2400"/>
            </a:lvl4pPr>
            <a:lvl5pPr>
              <a:lnSpc>
                <a:spcPct val="10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64D104F1-2C4A-044F-8D89-EB587B53EEC9}"/>
              </a:ext>
            </a:extLst>
          </p:cNvPr>
          <p:cNvSpPr>
            <a:spLocks noGrp="1"/>
          </p:cNvSpPr>
          <p:nvPr>
            <p:ph type="body" sz="quarter" idx="10"/>
          </p:nvPr>
        </p:nvSpPr>
        <p:spPr>
          <a:xfrm>
            <a:off x="838200" y="1825625"/>
            <a:ext cx="5181600" cy="43513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Tree>
    <p:extLst>
      <p:ext uri="{BB962C8B-B14F-4D97-AF65-F5344CB8AC3E}">
        <p14:creationId xmlns:p14="http://schemas.microsoft.com/office/powerpoint/2010/main" val="3322963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with text and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AC666B-2D9D-224E-B193-B5439AB8403D}"/>
              </a:ext>
            </a:extLst>
          </p:cNvPr>
          <p:cNvSpPr/>
          <p:nvPr userDrawn="1"/>
        </p:nvSpPr>
        <p:spPr>
          <a:xfrm>
            <a:off x="825909" y="1366684"/>
            <a:ext cx="924233" cy="16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BAAC209-5844-AB47-ACE7-2D4B50A8F1D1}"/>
              </a:ext>
            </a:extLst>
          </p:cNvPr>
          <p:cNvSpPr>
            <a:spLocks noGrp="1"/>
          </p:cNvSpPr>
          <p:nvPr>
            <p:ph type="title" hasCustomPrompt="1"/>
          </p:nvPr>
        </p:nvSpPr>
        <p:spPr>
          <a:xfrm>
            <a:off x="838201" y="721496"/>
            <a:ext cx="3989438" cy="2202457"/>
          </a:xfrm>
        </p:spPr>
        <p:txBody>
          <a:bodyPr anchor="t">
            <a:noAutofit/>
          </a:bodyPr>
          <a:lstStyle>
            <a:lvl1pPr>
              <a:defRPr sz="4000" b="1"/>
            </a:lvl1pPr>
          </a:lstStyle>
          <a:p>
            <a:r>
              <a:rPr lang="en-US" dirty="0">
                <a:effectLst/>
              </a:rPr>
              <a:t>Eros </a:t>
            </a:r>
            <a:r>
              <a:rPr lang="en-US" dirty="0" err="1">
                <a:effectLst/>
              </a:rPr>
              <a:t>nisl</a:t>
            </a:r>
            <a:r>
              <a:rPr lang="en-US" dirty="0">
                <a:effectLst/>
              </a:rPr>
              <a:t> </a:t>
            </a:r>
            <a:r>
              <a:rPr lang="en-US" dirty="0" err="1">
                <a:effectLst/>
              </a:rPr>
              <a:t>odio</a:t>
            </a:r>
            <a:r>
              <a:rPr lang="en-US" dirty="0">
                <a:effectLst/>
              </a:rPr>
              <a:t> </a:t>
            </a:r>
            <a:r>
              <a:rPr lang="en-US" dirty="0" err="1">
                <a:effectLst/>
              </a:rPr>
              <a:t>ullamcorper</a:t>
            </a:r>
            <a:r>
              <a:rPr lang="en-US" dirty="0">
                <a:effectLst/>
              </a:rPr>
              <a:t> fames et </a:t>
            </a:r>
            <a:r>
              <a:rPr lang="en-US" dirty="0" err="1">
                <a:effectLst/>
              </a:rPr>
              <a:t>varius</a:t>
            </a:r>
            <a:r>
              <a:rPr lang="en-US" dirty="0">
                <a:effectLst/>
              </a:rPr>
              <a:t>.</a:t>
            </a:r>
            <a:endParaRPr lang="en-US" dirty="0"/>
          </a:p>
        </p:txBody>
      </p:sp>
      <p:sp>
        <p:nvSpPr>
          <p:cNvPr id="7" name="Rectangle 6">
            <a:extLst>
              <a:ext uri="{FF2B5EF4-FFF2-40B4-BE49-F238E27FC236}">
                <a16:creationId xmlns:a16="http://schemas.microsoft.com/office/drawing/2014/main" id="{B79FEC7A-BE9C-B849-B40B-BC2444A2936F}"/>
              </a:ext>
            </a:extLst>
          </p:cNvPr>
          <p:cNvSpPr/>
          <p:nvPr userDrawn="1"/>
        </p:nvSpPr>
        <p:spPr>
          <a:xfrm flipV="1">
            <a:off x="923121" y="313958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60EF99-95DC-AE40-8A5E-2AE4D42F878C}"/>
              </a:ext>
            </a:extLst>
          </p:cNvPr>
          <p:cNvSpPr>
            <a:spLocks noGrp="1"/>
          </p:cNvSpPr>
          <p:nvPr>
            <p:ph type="body" sz="quarter" idx="10"/>
          </p:nvPr>
        </p:nvSpPr>
        <p:spPr>
          <a:xfrm>
            <a:off x="838200" y="3429000"/>
            <a:ext cx="3989388" cy="2120900"/>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1" name="Text Placeholder 10">
            <a:extLst>
              <a:ext uri="{FF2B5EF4-FFF2-40B4-BE49-F238E27FC236}">
                <a16:creationId xmlns:a16="http://schemas.microsoft.com/office/drawing/2014/main" id="{6B3483CD-3AB5-6B4A-AAA5-9109152BB18F}"/>
              </a:ext>
            </a:extLst>
          </p:cNvPr>
          <p:cNvSpPr>
            <a:spLocks noGrp="1"/>
          </p:cNvSpPr>
          <p:nvPr>
            <p:ph type="body" sz="quarter" idx="11" hasCustomPrompt="1"/>
          </p:nvPr>
        </p:nvSpPr>
        <p:spPr>
          <a:xfrm>
            <a:off x="5740400" y="4338639"/>
            <a:ext cx="5745163" cy="1211262"/>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15" name="Picture Placeholder 14">
            <a:extLst>
              <a:ext uri="{FF2B5EF4-FFF2-40B4-BE49-F238E27FC236}">
                <a16:creationId xmlns:a16="http://schemas.microsoft.com/office/drawing/2014/main" id="{AD698412-C61F-C743-9062-4AEE1F6F2813}"/>
              </a:ext>
            </a:extLst>
          </p:cNvPr>
          <p:cNvSpPr>
            <a:spLocks noGrp="1"/>
          </p:cNvSpPr>
          <p:nvPr>
            <p:ph type="pic" sz="quarter" idx="12"/>
          </p:nvPr>
        </p:nvSpPr>
        <p:spPr>
          <a:xfrm>
            <a:off x="5740400" y="720725"/>
            <a:ext cx="5745163" cy="3617913"/>
          </a:xfrm>
        </p:spPr>
        <p:txBody>
          <a:bodyPr/>
          <a:lstStyle/>
          <a:p>
            <a:r>
              <a:rPr lang="en-US"/>
              <a:t>Click icon to add picture</a:t>
            </a:r>
          </a:p>
        </p:txBody>
      </p:sp>
    </p:spTree>
    <p:extLst>
      <p:ext uri="{BB962C8B-B14F-4D97-AF65-F5344CB8AC3E}">
        <p14:creationId xmlns:p14="http://schemas.microsoft.com/office/powerpoint/2010/main" val="2170869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with stylize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11" name="Oval 10">
            <a:extLst>
              <a:ext uri="{FF2B5EF4-FFF2-40B4-BE49-F238E27FC236}">
                <a16:creationId xmlns:a16="http://schemas.microsoft.com/office/drawing/2014/main" id="{7509512E-891B-7144-9CC9-C240434CDBAD}"/>
              </a:ext>
            </a:extLst>
          </p:cNvPr>
          <p:cNvSpPr/>
          <p:nvPr userDrawn="1"/>
        </p:nvSpPr>
        <p:spPr>
          <a:xfrm>
            <a:off x="7148050" y="1720184"/>
            <a:ext cx="4149343" cy="413896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84AA70-063E-1740-89AF-7B3B85B7AEF3}"/>
              </a:ext>
            </a:extLst>
          </p:cNvPr>
          <p:cNvPicPr>
            <a:picLocks noChangeAspect="1"/>
          </p:cNvPicPr>
          <p:nvPr userDrawn="1"/>
        </p:nvPicPr>
        <p:blipFill>
          <a:blip r:embed="rId2"/>
          <a:srcRect/>
          <a:stretch/>
        </p:blipFill>
        <p:spPr>
          <a:xfrm>
            <a:off x="7292383" y="1704696"/>
            <a:ext cx="4073708" cy="4073708"/>
          </a:xfrm>
          <a:prstGeom prst="ellipse">
            <a:avLst/>
          </a:prstGeom>
        </p:spPr>
      </p:pic>
      <p:sp>
        <p:nvSpPr>
          <p:cNvPr id="10" name="Text Placeholder 3">
            <a:extLst>
              <a:ext uri="{FF2B5EF4-FFF2-40B4-BE49-F238E27FC236}">
                <a16:creationId xmlns:a16="http://schemas.microsoft.com/office/drawing/2014/main" id="{94145225-0289-9447-9464-FF440BBB9A4C}"/>
              </a:ext>
            </a:extLst>
          </p:cNvPr>
          <p:cNvSpPr>
            <a:spLocks noGrp="1"/>
          </p:cNvSpPr>
          <p:nvPr>
            <p:ph type="body" sz="quarter" idx="10"/>
          </p:nvPr>
        </p:nvSpPr>
        <p:spPr>
          <a:xfrm>
            <a:off x="838200" y="1825624"/>
            <a:ext cx="5257800" cy="4033527"/>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4" name="Picture Placeholder 3">
            <a:extLst>
              <a:ext uri="{FF2B5EF4-FFF2-40B4-BE49-F238E27FC236}">
                <a16:creationId xmlns:a16="http://schemas.microsoft.com/office/drawing/2014/main" id="{3A2D0C7D-D2EC-4C4E-8FDF-63CF12016E1C}"/>
              </a:ext>
            </a:extLst>
          </p:cNvPr>
          <p:cNvSpPr>
            <a:spLocks noGrp="1"/>
          </p:cNvSpPr>
          <p:nvPr>
            <p:ph type="pic" sz="quarter" idx="11"/>
          </p:nvPr>
        </p:nvSpPr>
        <p:spPr>
          <a:xfrm>
            <a:off x="7294083" y="1690688"/>
            <a:ext cx="4147643" cy="4171907"/>
          </a:xfrm>
          <a:prstGeom prst="ellipse">
            <a:avLst/>
          </a:prstGeom>
          <a:solidFill>
            <a:schemeClr val="tx1"/>
          </a:solidFill>
        </p:spPr>
        <p:txBody>
          <a:bodyPr anchor="ctr"/>
          <a:lstStyle>
            <a:lvl1pPr marL="0" indent="0" algn="ctr">
              <a:buFontTx/>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061242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Slide with titl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521E-B849-A842-9185-0233A1545DB9}"/>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4252A0-E73D-BC41-A5A8-56502DEAD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C1BFF-D3E1-5B4E-AB5A-94220CFFD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854E6-6D5B-F540-AA0B-75C91E3F38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5911B-09B6-0540-B819-0AC826BB6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3538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 with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0E83EC00-56C4-F940-B77F-D6A5619FD4CD}"/>
              </a:ext>
            </a:extLst>
          </p:cNvPr>
          <p:cNvSpPr>
            <a:spLocks noGrp="1"/>
          </p:cNvSpPr>
          <p:nvPr>
            <p:ph type="pic" sz="quarter" idx="10"/>
          </p:nvPr>
        </p:nvSpPr>
        <p:spPr>
          <a:xfrm>
            <a:off x="838200" y="1690688"/>
            <a:ext cx="10515600" cy="3774517"/>
          </a:xfrm>
        </p:spPr>
        <p:txBody>
          <a:bodyPr/>
          <a:lstStyle/>
          <a:p>
            <a:r>
              <a:rPr lang="en-US"/>
              <a:t>Click icon to add picture</a:t>
            </a:r>
          </a:p>
        </p:txBody>
      </p:sp>
      <p:sp>
        <p:nvSpPr>
          <p:cNvPr id="7" name="Text Placeholder 10">
            <a:extLst>
              <a:ext uri="{FF2B5EF4-FFF2-40B4-BE49-F238E27FC236}">
                <a16:creationId xmlns:a16="http://schemas.microsoft.com/office/drawing/2014/main" id="{0C815A74-57E1-7C4E-B753-DE0F9C4D9780}"/>
              </a:ext>
            </a:extLst>
          </p:cNvPr>
          <p:cNvSpPr>
            <a:spLocks noGrp="1"/>
          </p:cNvSpPr>
          <p:nvPr>
            <p:ph type="body" sz="quarter" idx="11" hasCustomPrompt="1"/>
          </p:nvPr>
        </p:nvSpPr>
        <p:spPr>
          <a:xfrm>
            <a:off x="838200" y="5465205"/>
            <a:ext cx="10515600" cy="542187"/>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Tree>
    <p:extLst>
      <p:ext uri="{BB962C8B-B14F-4D97-AF65-F5344CB8AC3E}">
        <p14:creationId xmlns:p14="http://schemas.microsoft.com/office/powerpoint/2010/main" val="765677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with SmartAr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5" name="SmartArt Placeholder 4">
            <a:extLst>
              <a:ext uri="{FF2B5EF4-FFF2-40B4-BE49-F238E27FC236}">
                <a16:creationId xmlns:a16="http://schemas.microsoft.com/office/drawing/2014/main" id="{0DDCCB7D-5F10-594D-B2F6-82136975B987}"/>
              </a:ext>
            </a:extLst>
          </p:cNvPr>
          <p:cNvSpPr>
            <a:spLocks noGrp="1"/>
          </p:cNvSpPr>
          <p:nvPr>
            <p:ph type="dgm" sz="quarter" idx="10"/>
          </p:nvPr>
        </p:nvSpPr>
        <p:spPr>
          <a:xfrm>
            <a:off x="838200" y="1690688"/>
            <a:ext cx="10515600" cy="4359275"/>
          </a:xfrm>
        </p:spPr>
        <p:txBody>
          <a:bodyPr/>
          <a:lstStyle/>
          <a:p>
            <a:r>
              <a:rPr lang="en-US"/>
              <a:t>Click icon to add SmartArt graphic</a:t>
            </a:r>
          </a:p>
        </p:txBody>
      </p:sp>
    </p:spTree>
    <p:extLst>
      <p:ext uri="{BB962C8B-B14F-4D97-AF65-F5344CB8AC3E}">
        <p14:creationId xmlns:p14="http://schemas.microsoft.com/office/powerpoint/2010/main" val="2733259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AD6D9B7-6085-BE49-9A7D-DB06F72BF7E8}"/>
              </a:ext>
            </a:extLst>
          </p:cNvPr>
          <p:cNvSpPr>
            <a:spLocks noGrp="1"/>
          </p:cNvSpPr>
          <p:nvPr>
            <p:ph type="ftr" sz="quarter" idx="10"/>
          </p:nvPr>
        </p:nvSpPr>
        <p:spPr/>
        <p:txBody>
          <a:body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471339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ghlight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29892" y="1"/>
            <a:ext cx="8805844" cy="6176962"/>
          </a:xfrm>
        </p:spPr>
        <p:txBody>
          <a:bodyPr anchor="ctr">
            <a:noAutofit/>
          </a:bodyPr>
          <a:lstStyle>
            <a:lvl1pPr algn="l">
              <a:lnSpc>
                <a:spcPts val="4060"/>
              </a:lnSpc>
              <a:defRPr sz="2800" b="1">
                <a:solidFill>
                  <a:schemeClr val="bg1"/>
                </a:solidFill>
              </a:defRPr>
            </a:lvl1pPr>
          </a:lstStyle>
          <a:p>
            <a:r>
              <a:rPr lang="en-US" dirty="0">
                <a:effectLst/>
              </a:rPr>
              <a:t>“Quote or stat slide. </a:t>
            </a:r>
            <a:r>
              <a:rPr lang="en-US" dirty="0" err="1">
                <a:effectLst/>
              </a:rPr>
              <a:t>Mauris</a:t>
            </a:r>
            <a:r>
              <a:rPr lang="en-US" dirty="0">
                <a:effectLst/>
              </a:rPr>
              <a:t> </a:t>
            </a:r>
            <a:r>
              <a:rPr lang="en-US" dirty="0" err="1">
                <a:effectLst/>
              </a:rPr>
              <a:t>consequat</a:t>
            </a:r>
            <a:r>
              <a:rPr lang="en-US" dirty="0">
                <a:effectLst/>
              </a:rPr>
              <a:t> </a:t>
            </a:r>
            <a:r>
              <a:rPr lang="en-US" dirty="0" err="1">
                <a:effectLst/>
              </a:rPr>
              <a:t>nunc</a:t>
            </a:r>
            <a:r>
              <a:rPr lang="en-US" dirty="0">
                <a:effectLst/>
              </a:rPr>
              <a:t> </a:t>
            </a:r>
            <a:r>
              <a:rPr lang="en-US" dirty="0" err="1">
                <a:effectLst/>
              </a:rPr>
              <a:t>urna</a:t>
            </a:r>
            <a:r>
              <a:rPr lang="en-US" dirty="0">
                <a:effectLst/>
              </a:rPr>
              <a:t> vitae </a:t>
            </a:r>
            <a:r>
              <a:rPr lang="en-US" dirty="0" err="1">
                <a:effectLst/>
              </a:rPr>
              <a:t>nibh</a:t>
            </a:r>
            <a:r>
              <a:rPr lang="en-US" dirty="0">
                <a:effectLst/>
              </a:rPr>
              <a:t>. </a:t>
            </a:r>
            <a:r>
              <a:rPr lang="en-US" dirty="0" err="1">
                <a:effectLst/>
              </a:rPr>
              <a:t>Pellentesque</a:t>
            </a:r>
            <a:r>
              <a:rPr lang="en-US" dirty="0">
                <a:effectLst/>
              </a:rPr>
              <a:t> </a:t>
            </a:r>
            <a:r>
              <a:rPr lang="en-US" dirty="0" err="1">
                <a:effectLst/>
              </a:rPr>
              <a:t>tellus</a:t>
            </a:r>
            <a:r>
              <a:rPr lang="en-US" dirty="0">
                <a:effectLst/>
              </a:rPr>
              <a:t>, </a:t>
            </a:r>
            <a:r>
              <a:rPr lang="en-US" dirty="0" err="1">
                <a:effectLst/>
              </a:rPr>
              <a:t>ut</a:t>
            </a:r>
            <a:r>
              <a:rPr lang="en-US" dirty="0">
                <a:effectLst/>
              </a:rPr>
              <a:t> id </a:t>
            </a:r>
            <a:r>
              <a:rPr lang="en-US" dirty="0" err="1">
                <a:effectLst/>
              </a:rPr>
              <a:t>laoreet</a:t>
            </a:r>
            <a:r>
              <a:rPr lang="en-US" dirty="0">
                <a:effectLst/>
              </a:rPr>
              <a:t> pulvinar </a:t>
            </a:r>
            <a:r>
              <a:rPr lang="en-US" dirty="0" err="1">
                <a:effectLst/>
              </a:rPr>
              <a:t>tincidunt</a:t>
            </a:r>
            <a:r>
              <a:rPr lang="en-US" dirty="0">
                <a:effectLst/>
              </a:rPr>
              <a:t> cursus vestibulum. </a:t>
            </a:r>
            <a:r>
              <a:rPr lang="en-US" dirty="0" err="1">
                <a:effectLst/>
              </a:rPr>
              <a:t>Pellentesque</a:t>
            </a:r>
            <a:r>
              <a:rPr lang="en-US" dirty="0">
                <a:effectLst/>
              </a:rPr>
              <a:t> sit semper pulvinar </a:t>
            </a:r>
            <a:r>
              <a:rPr lang="en-US" dirty="0" err="1">
                <a:effectLst/>
              </a:rPr>
              <a:t>amet</a:t>
            </a:r>
            <a:r>
              <a:rPr lang="en-US" dirty="0">
                <a:effectLst/>
              </a:rPr>
              <a:t>.</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465539" y="3116550"/>
            <a:ext cx="2011680"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371DD6F-F2BA-674C-B00C-BF9716AC5CED}"/>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5273995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ighligh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708825" y="1"/>
            <a:ext cx="7587151" cy="6176962"/>
          </a:xfrm>
        </p:spPr>
        <p:txBody>
          <a:bodyPr anchor="ctr">
            <a:noAutofit/>
          </a:bodyPr>
          <a:lstStyle>
            <a:lvl1pPr algn="l">
              <a:lnSpc>
                <a:spcPct val="100000"/>
              </a:lnSpc>
              <a:defRPr sz="5400" b="1">
                <a:solidFill>
                  <a:schemeClr val="tx1"/>
                </a:solidFill>
              </a:defRPr>
            </a:lvl1pPr>
          </a:lstStyle>
          <a:p>
            <a:r>
              <a:rPr lang="en-US" dirty="0">
                <a:effectLst/>
              </a:rPr>
              <a:t>1/2 of lorem ipsum stat slide</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1312207" y="3116551"/>
            <a:ext cx="2011680" cy="5029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E4C6D65-E61C-1541-8B75-A63064FA064F}"/>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3568849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ighlight Slide with backgrou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5C39EC6-A29B-1041-B26C-9FC50A5C9FBB}"/>
              </a:ext>
            </a:extLst>
          </p:cNvPr>
          <p:cNvSpPr>
            <a:spLocks noGrp="1"/>
          </p:cNvSpPr>
          <p:nvPr>
            <p:ph type="pic" sz="quarter" idx="10" hasCustomPrompt="1"/>
          </p:nvPr>
        </p:nvSpPr>
        <p:spPr>
          <a:xfrm>
            <a:off x="0" y="1"/>
            <a:ext cx="12192000" cy="6177516"/>
          </a:xfrm>
          <a:solidFill>
            <a:schemeClr val="tx1"/>
          </a:solidFill>
        </p:spPr>
        <p:txBody>
          <a:bodyPr/>
          <a:lstStyle>
            <a:lvl1pPr marL="0" indent="0">
              <a:buFontTx/>
              <a:buNone/>
              <a:defRPr>
                <a:solidFill>
                  <a:schemeClr val="bg1"/>
                </a:solidFill>
              </a:defRPr>
            </a:lvl1pPr>
          </a:lstStyle>
          <a:p>
            <a:r>
              <a:rPr lang="en-US" dirty="0"/>
              <a:t>To add background photo: Select this placeholder, then “Picture” in the Home &gt; Picture menu </a:t>
            </a:r>
          </a:p>
        </p:txBody>
      </p:sp>
      <p:sp>
        <p:nvSpPr>
          <p:cNvPr id="10" name="Text Placeholder 9">
            <a:extLst>
              <a:ext uri="{FF2B5EF4-FFF2-40B4-BE49-F238E27FC236}">
                <a16:creationId xmlns:a16="http://schemas.microsoft.com/office/drawing/2014/main" id="{BC17DC78-70BB-E04C-866D-31C44C231EE8}"/>
              </a:ext>
            </a:extLst>
          </p:cNvPr>
          <p:cNvSpPr>
            <a:spLocks noGrp="1"/>
          </p:cNvSpPr>
          <p:nvPr>
            <p:ph type="body" sz="quarter" idx="11"/>
          </p:nvPr>
        </p:nvSpPr>
        <p:spPr>
          <a:xfrm>
            <a:off x="1433623" y="1740282"/>
            <a:ext cx="9324754" cy="2544529"/>
          </a:xfrm>
          <a:blipFill>
            <a:blip r:embed="rId2"/>
            <a:stretch>
              <a:fillRect/>
            </a:stretch>
          </a:blipFill>
          <a:ln>
            <a:noFill/>
          </a:ln>
        </p:spPr>
        <p:txBody>
          <a:bodyPr lIns="548640" rIns="548640" anchor="ctr">
            <a:noAutofit/>
          </a:bodyPr>
          <a:lstStyle>
            <a:lvl1pPr marL="0" indent="0">
              <a:lnSpc>
                <a:spcPts val="4400"/>
              </a:lnSpc>
              <a:buFontTx/>
              <a:buNone/>
              <a:defRPr sz="4000" b="1">
                <a:solidFill>
                  <a:schemeClr val="bg1"/>
                </a:solidFill>
                <a:latin typeface="Merriweather" pitchFamily="2" charset="77"/>
              </a:defRPr>
            </a:lvl1pPr>
            <a:lvl2pPr marL="457200" indent="0">
              <a:buFontTx/>
              <a:buNone/>
              <a:defRPr sz="4000">
                <a:solidFill>
                  <a:schemeClr val="bg1"/>
                </a:solidFill>
                <a:latin typeface="Merriweather" pitchFamily="2" charset="77"/>
              </a:defRPr>
            </a:lvl2pPr>
            <a:lvl3pPr marL="914400" indent="0">
              <a:buFontTx/>
              <a:buNone/>
              <a:defRPr sz="4000">
                <a:solidFill>
                  <a:schemeClr val="bg1"/>
                </a:solidFill>
                <a:latin typeface="Merriweather" pitchFamily="2" charset="77"/>
              </a:defRPr>
            </a:lvl3pPr>
            <a:lvl4pPr marL="1371600" indent="0">
              <a:buFontTx/>
              <a:buNone/>
              <a:defRPr sz="4000">
                <a:solidFill>
                  <a:schemeClr val="bg1"/>
                </a:solidFill>
                <a:latin typeface="Merriweather" pitchFamily="2" charset="77"/>
              </a:defRPr>
            </a:lvl4pPr>
            <a:lvl5pPr marL="1828800" indent="0">
              <a:buFontTx/>
              <a:buNone/>
              <a:defRPr sz="4000">
                <a:solidFill>
                  <a:schemeClr val="bg1"/>
                </a:solidFill>
                <a:latin typeface="Merriweather" pitchFamily="2" charset="77"/>
              </a:defRPr>
            </a:lvl5pPr>
          </a:lstStyle>
          <a:p>
            <a:pPr lvl="0"/>
            <a:r>
              <a:rPr lang="en-US"/>
              <a:t>Click to edit Master text styles</a:t>
            </a:r>
          </a:p>
        </p:txBody>
      </p:sp>
      <p:sp>
        <p:nvSpPr>
          <p:cNvPr id="2" name="Footer Placeholder 1">
            <a:extLst>
              <a:ext uri="{FF2B5EF4-FFF2-40B4-BE49-F238E27FC236}">
                <a16:creationId xmlns:a16="http://schemas.microsoft.com/office/drawing/2014/main" id="{F165E13C-C174-704F-8F8D-2DA0C765D137}"/>
              </a:ext>
            </a:extLst>
          </p:cNvPr>
          <p:cNvSpPr>
            <a:spLocks noGrp="1"/>
          </p:cNvSpPr>
          <p:nvPr>
            <p:ph type="ftr" sz="quarter" idx="12"/>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1556097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4"/>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528887" y="541868"/>
            <a:ext cx="7134224" cy="5635096"/>
          </a:xfrm>
        </p:spPr>
        <p:txBody>
          <a:bodyPr anchor="ctr">
            <a:noAutofit/>
          </a:bodyPr>
          <a:lstStyle>
            <a:lvl1pPr algn="ctr">
              <a:lnSpc>
                <a:spcPts val="4060"/>
              </a:lnSpc>
              <a:defRPr sz="4000" b="1">
                <a:solidFill>
                  <a:schemeClr val="bg1"/>
                </a:solidFill>
              </a:defRPr>
            </a:lvl1pPr>
          </a:lstStyle>
          <a:p>
            <a:r>
              <a:rPr lang="en-US" dirty="0">
                <a:effectLst/>
              </a:rPr>
              <a:t>Questions?</a:t>
            </a:r>
            <a:endParaRPr lang="en-US" dirty="0"/>
          </a:p>
        </p:txBody>
      </p:sp>
      <p:pic>
        <p:nvPicPr>
          <p:cNvPr id="4" name="Graphic 3">
            <a:extLst>
              <a:ext uri="{FF2B5EF4-FFF2-40B4-BE49-F238E27FC236}">
                <a16:creationId xmlns:a16="http://schemas.microsoft.com/office/drawing/2014/main" id="{EB5A399F-A2BD-1547-AB83-F0DDA567C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8958" y="1968764"/>
            <a:ext cx="1154083" cy="842169"/>
          </a:xfrm>
          <a:prstGeom prst="rect">
            <a:avLst/>
          </a:prstGeom>
        </p:spPr>
      </p:pic>
      <p:sp>
        <p:nvSpPr>
          <p:cNvPr id="3" name="Footer Placeholder 2">
            <a:extLst>
              <a:ext uri="{FF2B5EF4-FFF2-40B4-BE49-F238E27FC236}">
                <a16:creationId xmlns:a16="http://schemas.microsoft.com/office/drawing/2014/main" id="{17D5490D-3039-2F4D-B9A4-F29582FC6579}"/>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932547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44686" y="1969029"/>
            <a:ext cx="7134224" cy="681037"/>
          </a:xfrm>
        </p:spPr>
        <p:txBody>
          <a:bodyPr anchor="ctr">
            <a:noAutofit/>
          </a:bodyPr>
          <a:lstStyle>
            <a:lvl1pPr algn="ctr">
              <a:lnSpc>
                <a:spcPts val="4060"/>
              </a:lnSpc>
              <a:defRPr sz="4000" b="1">
                <a:solidFill>
                  <a:schemeClr val="bg1"/>
                </a:solidFill>
              </a:defRPr>
            </a:lvl1pPr>
          </a:lstStyle>
          <a:p>
            <a:r>
              <a:rPr lang="en-US" dirty="0">
                <a:effectLst/>
              </a:rPr>
              <a:t>Thank you!</a:t>
            </a:r>
            <a:endParaRPr lang="en-US" dirty="0"/>
          </a:p>
        </p:txBody>
      </p:sp>
      <p:sp>
        <p:nvSpPr>
          <p:cNvPr id="9" name="Rectangle 8">
            <a:extLst>
              <a:ext uri="{FF2B5EF4-FFF2-40B4-BE49-F238E27FC236}">
                <a16:creationId xmlns:a16="http://schemas.microsoft.com/office/drawing/2014/main" id="{825471DD-6E62-044F-A7B7-9DB428873B41}"/>
              </a:ext>
            </a:extLst>
          </p:cNvPr>
          <p:cNvSpPr/>
          <p:nvPr userDrawn="1"/>
        </p:nvSpPr>
        <p:spPr>
          <a:xfrm flipV="1">
            <a:off x="4056985" y="1581635"/>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0F0434A-8640-1E4B-B20D-72D0BD067D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48517" y="2953562"/>
            <a:ext cx="638665" cy="638665"/>
          </a:xfrm>
          <a:prstGeom prst="rect">
            <a:avLst/>
          </a:prstGeom>
        </p:spPr>
      </p:pic>
      <p:sp>
        <p:nvSpPr>
          <p:cNvPr id="5" name="Text Placeholder 4">
            <a:extLst>
              <a:ext uri="{FF2B5EF4-FFF2-40B4-BE49-F238E27FC236}">
                <a16:creationId xmlns:a16="http://schemas.microsoft.com/office/drawing/2014/main" id="{E118AA55-38DD-3643-97C1-B8D35DB64D60}"/>
              </a:ext>
            </a:extLst>
          </p:cNvPr>
          <p:cNvSpPr>
            <a:spLocks noGrp="1"/>
          </p:cNvSpPr>
          <p:nvPr>
            <p:ph type="body" sz="quarter" idx="10" hasCustomPrompt="1"/>
          </p:nvPr>
        </p:nvSpPr>
        <p:spPr>
          <a:xfrm>
            <a:off x="4965700" y="2922438"/>
            <a:ext cx="4113213" cy="1819681"/>
          </a:xfrm>
        </p:spPr>
        <p:txBody>
          <a:bodyPr>
            <a:noAutofit/>
          </a:bodyPr>
          <a:lstStyle>
            <a:lvl1pPr marL="0" indent="0">
              <a:lnSpc>
                <a:spcPts val="2800"/>
              </a:lnSpc>
              <a:buFontTx/>
              <a:buNone/>
              <a:defRPr sz="24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a:lnSpc>
                <a:spcPts val="2460"/>
              </a:lnSpc>
            </a:pPr>
            <a:r>
              <a: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Reach out at any time – click to add your contact information</a:t>
            </a:r>
          </a:p>
        </p:txBody>
      </p:sp>
      <p:sp>
        <p:nvSpPr>
          <p:cNvPr id="3" name="Footer Placeholder 2">
            <a:extLst>
              <a:ext uri="{FF2B5EF4-FFF2-40B4-BE49-F238E27FC236}">
                <a16:creationId xmlns:a16="http://schemas.microsoft.com/office/drawing/2014/main" id="{40CD1674-A264-694C-B2B6-AB24A768D419}"/>
              </a:ext>
            </a:extLst>
          </p:cNvPr>
          <p:cNvSpPr>
            <a:spLocks noGrp="1"/>
          </p:cNvSpPr>
          <p:nvPr>
            <p:ph type="ftr" sz="quarter" idx="11"/>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1017840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2EB5BA-DF58-AD44-A46C-C69B1B1A8E06}"/>
              </a:ext>
            </a:extLst>
          </p:cNvPr>
          <p:cNvSpPr/>
          <p:nvPr userDrawn="1"/>
        </p:nvSpPr>
        <p:spPr>
          <a:xfrm>
            <a:off x="786809" y="1297172"/>
            <a:ext cx="956931" cy="25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125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C2C45-7656-8E40-B3FD-4377F7D6BA98}"/>
              </a:ext>
            </a:extLst>
          </p:cNvPr>
          <p:cNvSpPr>
            <a:spLocks noGrp="1"/>
          </p:cNvSpPr>
          <p:nvPr>
            <p:ph idx="1"/>
          </p:nvPr>
        </p:nvSpPr>
        <p:spPr>
          <a:xfrm>
            <a:off x="5183188" y="784873"/>
            <a:ext cx="6172200" cy="5076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D72AB24-3A2D-6F4C-B9A2-9743CF6F39A4}"/>
              </a:ext>
            </a:extLst>
          </p:cNvPr>
          <p:cNvSpPr>
            <a:spLocks noGrp="1"/>
          </p:cNvSpPr>
          <p:nvPr>
            <p:ph type="body" sz="half" idx="2"/>
          </p:nvPr>
        </p:nvSpPr>
        <p:spPr>
          <a:xfrm>
            <a:off x="839788" y="2221992"/>
            <a:ext cx="3932237" cy="3646996"/>
          </a:xfrm>
        </p:spPr>
        <p:txBody>
          <a:bodyPr>
            <a:normAutofit/>
          </a:bodyPr>
          <a:lstStyle>
            <a:lvl1pPr marL="0" indent="0">
              <a:lnSpc>
                <a:spcPct val="100000"/>
              </a:lnSpc>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D9E70150-AB2C-8D4F-BF55-CBDAE6A40DED}"/>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893EBF-35B8-0042-8FB2-37F49B8E9ECE}"/>
              </a:ext>
            </a:extLst>
          </p:cNvPr>
          <p:cNvSpPr/>
          <p:nvPr userDrawn="1"/>
        </p:nvSpPr>
        <p:spPr>
          <a:xfrm>
            <a:off x="839788" y="1356852"/>
            <a:ext cx="998844" cy="25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CDA5600-97CB-2F4E-98C2-9D1993ADC25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Tree>
    <p:extLst>
      <p:ext uri="{BB962C8B-B14F-4D97-AF65-F5344CB8AC3E}">
        <p14:creationId xmlns:p14="http://schemas.microsoft.com/office/powerpoint/2010/main" val="2110683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E25000-91A4-E14E-92F0-FD1310568707}"/>
              </a:ext>
            </a:extLst>
          </p:cNvPr>
          <p:cNvSpPr>
            <a:spLocks noGrp="1"/>
          </p:cNvSpPr>
          <p:nvPr>
            <p:ph type="pic" idx="1"/>
          </p:nvPr>
        </p:nvSpPr>
        <p:spPr>
          <a:xfrm>
            <a:off x="5180012" y="784873"/>
            <a:ext cx="6172200" cy="50841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AA9D203-AF63-FF46-8F7A-830AD82FA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0582B211-DDE1-A140-ADCD-3C8A65923089}"/>
              </a:ext>
            </a:extLst>
          </p:cNvPr>
          <p:cNvSpPr/>
          <p:nvPr userDrawn="1"/>
        </p:nvSpPr>
        <p:spPr>
          <a:xfrm>
            <a:off x="839788" y="1317523"/>
            <a:ext cx="94968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5E6296-8DA4-8E4D-8E99-CB3D986233B0}"/>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CB43A65-7332-0C4B-BDF3-543274C408B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Tree>
    <p:extLst>
      <p:ext uri="{BB962C8B-B14F-4D97-AF65-F5344CB8AC3E}">
        <p14:creationId xmlns:p14="http://schemas.microsoft.com/office/powerpoint/2010/main" val="4071142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5914-BB76-DE49-A2ED-BED77550BDB9}"/>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4768E0C-BC4B-2F45-928A-A67643835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239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6150D-0F76-9544-9AFF-3F174F2E1B87}"/>
              </a:ext>
            </a:extLst>
          </p:cNvPr>
          <p:cNvSpPr>
            <a:spLocks noGrp="1"/>
          </p:cNvSpPr>
          <p:nvPr>
            <p:ph type="title" orient="vert"/>
          </p:nvPr>
        </p:nvSpPr>
        <p:spPr>
          <a:xfrm>
            <a:off x="9396196" y="365125"/>
            <a:ext cx="1957603" cy="5811838"/>
          </a:xfrm>
        </p:spPr>
        <p:txBody>
          <a:bodyPr vert="eaVert"/>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A06DAA8-7475-C74B-B798-E43B5EBC789E}"/>
              </a:ext>
            </a:extLst>
          </p:cNvPr>
          <p:cNvSpPr>
            <a:spLocks noGrp="1"/>
          </p:cNvSpPr>
          <p:nvPr>
            <p:ph type="body" orient="vert" idx="1"/>
          </p:nvPr>
        </p:nvSpPr>
        <p:spPr>
          <a:xfrm>
            <a:off x="838199" y="365125"/>
            <a:ext cx="865976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D8FB9A8-4156-7243-B53E-6BE804169A39}"/>
              </a:ext>
            </a:extLst>
          </p:cNvPr>
          <p:cNvSpPr/>
          <p:nvPr userDrawn="1"/>
        </p:nvSpPr>
        <p:spPr>
          <a:xfrm rot="5400000" flipV="1">
            <a:off x="10996334" y="68750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1341A5-4965-4645-ABF2-6E158F7EFE2A}"/>
              </a:ext>
            </a:extLst>
          </p:cNvPr>
          <p:cNvSpPr/>
          <p:nvPr userDrawn="1"/>
        </p:nvSpPr>
        <p:spPr>
          <a:xfrm>
            <a:off x="838200" y="1356852"/>
            <a:ext cx="911942"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632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gradFill>
            <a:gsLst>
              <a:gs pos="3000">
                <a:schemeClr val="tx1"/>
              </a:gs>
              <a:gs pos="100000">
                <a:schemeClr val="accent1"/>
              </a:gs>
              <a:gs pos="92000">
                <a:schemeClr val="accent2"/>
              </a:gs>
              <a:gs pos="62000">
                <a:schemeClr val="tx2"/>
              </a:gs>
            </a:gsLst>
            <a:lin ang="30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C3F95F1-2EC8-8C42-80B7-75A9D7719E80}"/>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4041186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Large title, subtitle,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10515600" cy="1001378"/>
          </a:xfrm>
        </p:spPr>
        <p:txBody>
          <a:bodyPr anchor="t"/>
          <a:lstStyle>
            <a:lvl1pPr>
              <a:defRPr sz="6000" b="1">
                <a:solidFill>
                  <a:schemeClr val="bg1"/>
                </a:solidFill>
                <a:latin typeface="Merriweather" pitchFamily="2" charset="77"/>
              </a:defRPr>
            </a:lvl1pPr>
          </a:lstStyle>
          <a:p>
            <a:r>
              <a:rPr lang="en-US" dirty="0"/>
              <a:t>Master slide title</a:t>
            </a:r>
          </a:p>
        </p:txBody>
      </p:sp>
      <p:sp>
        <p:nvSpPr>
          <p:cNvPr id="3" name="Text Placeholder 2">
            <a:extLst>
              <a:ext uri="{FF2B5EF4-FFF2-40B4-BE49-F238E27FC236}">
                <a16:creationId xmlns:a16="http://schemas.microsoft.com/office/drawing/2014/main" id="{37F5D875-B770-804C-AD17-186CA5060E15}"/>
              </a:ext>
            </a:extLst>
          </p:cNvPr>
          <p:cNvSpPr>
            <a:spLocks noGrp="1"/>
          </p:cNvSpPr>
          <p:nvPr>
            <p:ph type="body" idx="1"/>
          </p:nvPr>
        </p:nvSpPr>
        <p:spPr>
          <a:xfrm>
            <a:off x="831850" y="2344799"/>
            <a:ext cx="10515600" cy="562993"/>
          </a:xfrm>
        </p:spPr>
        <p:txBody>
          <a:bodyPr/>
          <a:lstStyle>
            <a:lvl1pPr marL="0" indent="0">
              <a:buNone/>
              <a:defRPr sz="24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7EBA852-5629-3642-9437-FDD5AD75C761}"/>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9490B8CD-903B-7149-8F29-1F310254893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C0806B18-C4C6-724C-84E2-233DDBA9B5A9}"/>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18" name="Text Placeholder 7">
            <a:extLst>
              <a:ext uri="{FF2B5EF4-FFF2-40B4-BE49-F238E27FC236}">
                <a16:creationId xmlns:a16="http://schemas.microsoft.com/office/drawing/2014/main" id="{DD4D0A53-5EFF-B94D-AAE9-44030428456C}"/>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11" name="Text Placeholder 10">
            <a:extLst>
              <a:ext uri="{FF2B5EF4-FFF2-40B4-BE49-F238E27FC236}">
                <a16:creationId xmlns:a16="http://schemas.microsoft.com/office/drawing/2014/main" id="{C68EB975-2255-814E-A86E-7482B780569C}"/>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Footer Placeholder 3">
            <a:extLst>
              <a:ext uri="{FF2B5EF4-FFF2-40B4-BE49-F238E27FC236}">
                <a16:creationId xmlns:a16="http://schemas.microsoft.com/office/drawing/2014/main" id="{66B46161-5FFC-8748-85F5-BC73F611E421}"/>
              </a:ext>
            </a:extLst>
          </p:cNvPr>
          <p:cNvSpPr>
            <a:spLocks noGrp="1"/>
          </p:cNvSpPr>
          <p:nvPr>
            <p:ph type="ftr" sz="quarter" idx="14"/>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179521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 long title, speaker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6"/>
            <a:ext cx="10515600" cy="1750544"/>
          </a:xfrm>
        </p:spPr>
        <p:txBody>
          <a:bodyPr anchor="t">
            <a:normAutofit/>
          </a:bodyPr>
          <a:lstStyle>
            <a:lvl1pPr>
              <a:defRPr sz="4000" b="1">
                <a:solidFill>
                  <a:schemeClr val="bg1"/>
                </a:solidFill>
                <a:latin typeface="Merriweather" pitchFamily="2" charset="77"/>
              </a:defRPr>
            </a:lvl1pPr>
          </a:lstStyle>
          <a:p>
            <a:r>
              <a:rPr lang="en-US" dirty="0"/>
              <a:t>Master slide title #2 lorem ipsum dolor set </a:t>
            </a:r>
            <a:r>
              <a:rPr lang="en-US" dirty="0" err="1"/>
              <a:t>amet</a:t>
            </a:r>
            <a:r>
              <a:rPr lang="en-US" dirty="0"/>
              <a:t> lorem ipsum dolor set </a:t>
            </a:r>
            <a:r>
              <a:rPr lang="en-US" dirty="0" err="1"/>
              <a:t>amet</a:t>
            </a:r>
            <a:r>
              <a:rPr lang="en-US" dirty="0"/>
              <a:t>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E536AB2-52AB-AF4C-84A8-E8569156E0CB}"/>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icture Placeholder 13">
            <a:extLst>
              <a:ext uri="{FF2B5EF4-FFF2-40B4-BE49-F238E27FC236}">
                <a16:creationId xmlns:a16="http://schemas.microsoft.com/office/drawing/2014/main" id="{AFA728C5-8063-5C40-AD79-EFF06510C21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66" name="Text Placeholder 7">
            <a:extLst>
              <a:ext uri="{FF2B5EF4-FFF2-40B4-BE49-F238E27FC236}">
                <a16:creationId xmlns:a16="http://schemas.microsoft.com/office/drawing/2014/main" id="{E86A7BDB-6E3F-AE41-B5A6-8B4EA30FC16B}"/>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67" name="Text Placeholder 7">
            <a:extLst>
              <a:ext uri="{FF2B5EF4-FFF2-40B4-BE49-F238E27FC236}">
                <a16:creationId xmlns:a16="http://schemas.microsoft.com/office/drawing/2014/main" id="{7DB43D55-71C2-1B4A-9B27-431C451692DB}"/>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68" name="Text Placeholder 10">
            <a:extLst>
              <a:ext uri="{FF2B5EF4-FFF2-40B4-BE49-F238E27FC236}">
                <a16:creationId xmlns:a16="http://schemas.microsoft.com/office/drawing/2014/main" id="{866D2414-D0AC-7445-B5C2-773157A2B784}"/>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9" name="Oval 68">
            <a:extLst>
              <a:ext uri="{FF2B5EF4-FFF2-40B4-BE49-F238E27FC236}">
                <a16:creationId xmlns:a16="http://schemas.microsoft.com/office/drawing/2014/main" id="{5CD89159-683D-1940-A507-44C2614F9973}"/>
              </a:ext>
            </a:extLst>
          </p:cNvPr>
          <p:cNvSpPr/>
          <p:nvPr userDrawn="1"/>
        </p:nvSpPr>
        <p:spPr>
          <a:xfrm>
            <a:off x="652194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icture Placeholder 13">
            <a:extLst>
              <a:ext uri="{FF2B5EF4-FFF2-40B4-BE49-F238E27FC236}">
                <a16:creationId xmlns:a16="http://schemas.microsoft.com/office/drawing/2014/main" id="{D81719BD-C20E-FC49-B5E8-99091A83A0E3}"/>
              </a:ext>
            </a:extLst>
          </p:cNvPr>
          <p:cNvSpPr>
            <a:spLocks noGrp="1"/>
          </p:cNvSpPr>
          <p:nvPr>
            <p:ph type="pic" sz="quarter" idx="14"/>
          </p:nvPr>
        </p:nvSpPr>
        <p:spPr>
          <a:xfrm>
            <a:off x="658027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71" name="Text Placeholder 7">
            <a:extLst>
              <a:ext uri="{FF2B5EF4-FFF2-40B4-BE49-F238E27FC236}">
                <a16:creationId xmlns:a16="http://schemas.microsoft.com/office/drawing/2014/main" id="{07803F2C-672E-664C-A990-2E2645D486CE}"/>
              </a:ext>
            </a:extLst>
          </p:cNvPr>
          <p:cNvSpPr>
            <a:spLocks noGrp="1"/>
          </p:cNvSpPr>
          <p:nvPr>
            <p:ph type="body" sz="quarter" idx="15" hasCustomPrompt="1"/>
          </p:nvPr>
        </p:nvSpPr>
        <p:spPr>
          <a:xfrm>
            <a:off x="806962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72" name="Text Placeholder 7">
            <a:extLst>
              <a:ext uri="{FF2B5EF4-FFF2-40B4-BE49-F238E27FC236}">
                <a16:creationId xmlns:a16="http://schemas.microsoft.com/office/drawing/2014/main" id="{62591457-E974-7F4A-A3D1-D04E325BFF02}"/>
              </a:ext>
            </a:extLst>
          </p:cNvPr>
          <p:cNvSpPr>
            <a:spLocks noGrp="1"/>
          </p:cNvSpPr>
          <p:nvPr>
            <p:ph type="body" sz="quarter" idx="16" hasCustomPrompt="1"/>
          </p:nvPr>
        </p:nvSpPr>
        <p:spPr>
          <a:xfrm>
            <a:off x="806962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73" name="Text Placeholder 10">
            <a:extLst>
              <a:ext uri="{FF2B5EF4-FFF2-40B4-BE49-F238E27FC236}">
                <a16:creationId xmlns:a16="http://schemas.microsoft.com/office/drawing/2014/main" id="{0C34513D-3DDF-B840-B4B5-D47E2537A1D7}"/>
              </a:ext>
            </a:extLst>
          </p:cNvPr>
          <p:cNvSpPr>
            <a:spLocks noGrp="1"/>
          </p:cNvSpPr>
          <p:nvPr>
            <p:ph type="body" sz="quarter" idx="17" hasCustomPrompt="1"/>
          </p:nvPr>
        </p:nvSpPr>
        <p:spPr>
          <a:xfrm>
            <a:off x="809715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and</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Footer Placeholder 2">
            <a:extLst>
              <a:ext uri="{FF2B5EF4-FFF2-40B4-BE49-F238E27FC236}">
                <a16:creationId xmlns:a16="http://schemas.microsoft.com/office/drawing/2014/main" id="{26154C2F-1DC6-B843-81DA-10C6C9E3A769}"/>
              </a:ext>
            </a:extLst>
          </p:cNvPr>
          <p:cNvSpPr>
            <a:spLocks noGrp="1"/>
          </p:cNvSpPr>
          <p:nvPr>
            <p:ph type="ftr" sz="quarter" idx="18"/>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931798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large photo,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6428486" cy="1201880"/>
          </a:xfrm>
        </p:spPr>
        <p:txBody>
          <a:bodyPr anchor="t">
            <a:normAutofit/>
          </a:bodyPr>
          <a:lstStyle>
            <a:lvl1pPr>
              <a:defRPr sz="4400" b="1">
                <a:solidFill>
                  <a:schemeClr val="bg1"/>
                </a:solidFill>
                <a:latin typeface="Merriweather" pitchFamily="2" charset="77"/>
              </a:defRPr>
            </a:lvl1pPr>
          </a:lstStyle>
          <a:p>
            <a:r>
              <a:rPr lang="en-US" dirty="0"/>
              <a:t>Master slide title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E2C83D13-BFBA-E544-BDF8-D9757D60FE3A}"/>
              </a:ext>
            </a:extLst>
          </p:cNvPr>
          <p:cNvSpPr/>
          <p:nvPr userDrawn="1"/>
        </p:nvSpPr>
        <p:spPr>
          <a:xfrm>
            <a:off x="6869810" y="0"/>
            <a:ext cx="5322190" cy="6184232"/>
          </a:xfrm>
          <a:custGeom>
            <a:avLst/>
            <a:gdLst>
              <a:gd name="connsiteX0" fmla="*/ 1171174 w 5322190"/>
              <a:gd name="connsiteY0" fmla="*/ 0 h 6184232"/>
              <a:gd name="connsiteX1" fmla="*/ 5322190 w 5322190"/>
              <a:gd name="connsiteY1" fmla="*/ 0 h 6184232"/>
              <a:gd name="connsiteX2" fmla="*/ 5322190 w 5322190"/>
              <a:gd name="connsiteY2" fmla="*/ 6184232 h 6184232"/>
              <a:gd name="connsiteX3" fmla="*/ 1593724 w 5322190"/>
              <a:gd name="connsiteY3" fmla="*/ 6184232 h 6184232"/>
              <a:gd name="connsiteX4" fmla="*/ 1522986 w 5322190"/>
              <a:gd name="connsiteY4" fmla="*/ 6128643 h 6184232"/>
              <a:gd name="connsiteX5" fmla="*/ 0 w 5322190"/>
              <a:gd name="connsiteY5" fmla="*/ 2899220 h 6184232"/>
              <a:gd name="connsiteX6" fmla="*/ 955673 w 5322190"/>
              <a:gd name="connsiteY6" fmla="*/ 237111 h 618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190" h="6184232">
                <a:moveTo>
                  <a:pt x="1171174" y="0"/>
                </a:moveTo>
                <a:lnTo>
                  <a:pt x="5322190" y="0"/>
                </a:lnTo>
                <a:lnTo>
                  <a:pt x="5322190" y="6184232"/>
                </a:lnTo>
                <a:lnTo>
                  <a:pt x="1593724" y="6184232"/>
                </a:lnTo>
                <a:lnTo>
                  <a:pt x="1522986" y="6128643"/>
                </a:lnTo>
                <a:cubicBezTo>
                  <a:pt x="592861" y="5361035"/>
                  <a:pt x="0" y="4199363"/>
                  <a:pt x="0" y="2899220"/>
                </a:cubicBezTo>
                <a:cubicBezTo>
                  <a:pt x="0" y="1887998"/>
                  <a:pt x="358644" y="960542"/>
                  <a:pt x="955673" y="237111"/>
                </a:cubicBezTo>
                <a:close/>
              </a:path>
            </a:pathLst>
          </a:custGeom>
          <a:gradFill>
            <a:gsLst>
              <a:gs pos="0">
                <a:schemeClr val="accent4"/>
              </a:gs>
              <a:gs pos="100000">
                <a:schemeClr val="accent1"/>
              </a:gs>
              <a:gs pos="100000">
                <a:schemeClr val="accent2">
                  <a:shade val="100000"/>
                  <a:satMod val="115000"/>
                </a:schemeClr>
              </a:gs>
            </a:gsLst>
            <a:lin ang="15360000" scaled="0"/>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Picture Placeholder 35">
            <a:extLst>
              <a:ext uri="{FF2B5EF4-FFF2-40B4-BE49-F238E27FC236}">
                <a16:creationId xmlns:a16="http://schemas.microsoft.com/office/drawing/2014/main" id="{9E7DF03E-9CF1-9242-8FFD-1E73EE455ECD}"/>
              </a:ext>
            </a:extLst>
          </p:cNvPr>
          <p:cNvSpPr>
            <a:spLocks noGrp="1"/>
          </p:cNvSpPr>
          <p:nvPr>
            <p:ph type="pic" sz="quarter" idx="14"/>
          </p:nvPr>
        </p:nvSpPr>
        <p:spPr>
          <a:xfrm>
            <a:off x="7064800" y="-17579"/>
            <a:ext cx="5127200" cy="6201812"/>
          </a:xfrm>
          <a:custGeom>
            <a:avLst/>
            <a:gdLst>
              <a:gd name="connsiteX0" fmla="*/ 1189945 w 5127200"/>
              <a:gd name="connsiteY0" fmla="*/ 0 h 6201812"/>
              <a:gd name="connsiteX1" fmla="*/ 5127200 w 5127200"/>
              <a:gd name="connsiteY1" fmla="*/ 0 h 6201812"/>
              <a:gd name="connsiteX2" fmla="*/ 5127200 w 5127200"/>
              <a:gd name="connsiteY2" fmla="*/ 6201812 h 6201812"/>
              <a:gd name="connsiteX3" fmla="*/ 1561127 w 5127200"/>
              <a:gd name="connsiteY3" fmla="*/ 6201812 h 6201812"/>
              <a:gd name="connsiteX4" fmla="*/ 1532279 w 5127200"/>
              <a:gd name="connsiteY4" fmla="*/ 6179141 h 6201812"/>
              <a:gd name="connsiteX5" fmla="*/ 0 w 5127200"/>
              <a:gd name="connsiteY5" fmla="*/ 2929849 h 6201812"/>
              <a:gd name="connsiteX6" fmla="*/ 961504 w 5127200"/>
              <a:gd name="connsiteY6" fmla="*/ 251361 h 620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7200" h="6201812">
                <a:moveTo>
                  <a:pt x="1189945" y="0"/>
                </a:moveTo>
                <a:lnTo>
                  <a:pt x="5127200" y="0"/>
                </a:lnTo>
                <a:lnTo>
                  <a:pt x="5127200" y="6201812"/>
                </a:lnTo>
                <a:lnTo>
                  <a:pt x="1561127" y="6201812"/>
                </a:lnTo>
                <a:lnTo>
                  <a:pt x="1532279" y="6179141"/>
                </a:lnTo>
                <a:cubicBezTo>
                  <a:pt x="596478" y="5406811"/>
                  <a:pt x="0" y="4237991"/>
                  <a:pt x="0" y="2929849"/>
                </a:cubicBezTo>
                <a:cubicBezTo>
                  <a:pt x="0" y="1912406"/>
                  <a:pt x="360833" y="979243"/>
                  <a:pt x="961504" y="251361"/>
                </a:cubicBezTo>
                <a:close/>
              </a:path>
            </a:pathLst>
          </a:custGeom>
          <a:solidFill>
            <a:schemeClr val="bg1"/>
          </a:solidFill>
        </p:spPr>
        <p:txBody>
          <a:bodyPr wrap="square" anchor="ctr">
            <a:noAutofit/>
          </a:bodyPr>
          <a:lstStyle>
            <a:lvl1pPr marL="0" indent="0" algn="ctr">
              <a:buFontTx/>
              <a:buNone/>
              <a:defRPr>
                <a:solidFill>
                  <a:schemeClr val="tx1"/>
                </a:solidFill>
              </a:defRPr>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4371B0CB-C39B-3E45-B388-83D1DA29B2E4}"/>
              </a:ext>
            </a:extLst>
          </p:cNvPr>
          <p:cNvSpPr>
            <a:spLocks noGrp="1"/>
          </p:cNvSpPr>
          <p:nvPr>
            <p:ph type="ftr" sz="quarter" idx="15"/>
          </p:nvPr>
        </p:nvSpPr>
        <p:spPr/>
        <p:txBody>
          <a:bodyPr/>
          <a:lstStyle/>
          <a:p>
            <a:r>
              <a:rPr lang="en-US"/>
              <a:t>Location, ST </a:t>
            </a:r>
            <a:r>
              <a:rPr lang="en-US">
                <a:solidFill>
                  <a:schemeClr val="accent1"/>
                </a:solidFill>
              </a:rPr>
              <a:t>•</a:t>
            </a:r>
            <a:r>
              <a:rPr lang="en-US"/>
              <a:t>  Month xx, 2020</a:t>
            </a:r>
            <a:endParaRPr lang="en-US" dirty="0"/>
          </a:p>
        </p:txBody>
      </p:sp>
      <p:sp>
        <p:nvSpPr>
          <p:cNvPr id="25" name="Oval 24">
            <a:extLst>
              <a:ext uri="{FF2B5EF4-FFF2-40B4-BE49-F238E27FC236}">
                <a16:creationId xmlns:a16="http://schemas.microsoft.com/office/drawing/2014/main" id="{D4C9FF08-C261-E546-BC87-F9D6AAA62CC0}"/>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13">
            <a:extLst>
              <a:ext uri="{FF2B5EF4-FFF2-40B4-BE49-F238E27FC236}">
                <a16:creationId xmlns:a16="http://schemas.microsoft.com/office/drawing/2014/main" id="{94713DEC-FAAE-5C4E-9F55-6B06405B9F18}"/>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27" name="Text Placeholder 7">
            <a:extLst>
              <a:ext uri="{FF2B5EF4-FFF2-40B4-BE49-F238E27FC236}">
                <a16:creationId xmlns:a16="http://schemas.microsoft.com/office/drawing/2014/main" id="{E8D0F61D-57A8-D046-A6C6-07696EF76D2F}"/>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28" name="Text Placeholder 7">
            <a:extLst>
              <a:ext uri="{FF2B5EF4-FFF2-40B4-BE49-F238E27FC236}">
                <a16:creationId xmlns:a16="http://schemas.microsoft.com/office/drawing/2014/main" id="{0A1AB1D0-2BB3-314E-85D7-202BF068C7BF}"/>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29" name="Text Placeholder 10">
            <a:extLst>
              <a:ext uri="{FF2B5EF4-FFF2-40B4-BE49-F238E27FC236}">
                <a16:creationId xmlns:a16="http://schemas.microsoft.com/office/drawing/2014/main" id="{F6023941-2713-FD40-B387-27FAF3E2C620}"/>
              </a:ext>
            </a:extLst>
          </p:cNvPr>
          <p:cNvSpPr>
            <a:spLocks noGrp="1"/>
          </p:cNvSpPr>
          <p:nvPr>
            <p:ph type="body" sz="quarter" idx="12" hasCustomPrompt="1"/>
          </p:nvPr>
        </p:nvSpPr>
        <p:spPr>
          <a:xfrm>
            <a:off x="2486849" y="3662745"/>
            <a:ext cx="649294" cy="461666"/>
          </a:xfrm>
          <a:solidFill>
            <a:schemeClr val="accent4"/>
          </a:solidFill>
        </p:spPr>
        <p:txBody>
          <a:bodyPr tIns="0">
            <a:noAutofit/>
          </a:bodyPr>
          <a:lstStyle>
            <a:lvl1pPr marL="0" marR="0" indent="0" algn="ctr" defTabSz="914400" rtl="0" eaLnBrk="1" fontAlgn="auto" latinLnBrk="0" hangingPunct="1">
              <a:lnSpc>
                <a:spcPts val="3200"/>
              </a:lnSpc>
              <a:spcBef>
                <a:spcPts val="1200"/>
              </a:spcBef>
              <a:spcAft>
                <a:spcPts val="0"/>
              </a:spcAft>
              <a:buClr>
                <a:schemeClr val="accent3"/>
              </a:buClr>
              <a:buSzTx/>
              <a:buFontTx/>
              <a:buNone/>
              <a:tabLst/>
              <a:defRPr sz="2400" b="0" i="1" baseline="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ts val="3200"/>
              </a:lnSpc>
              <a:spcBef>
                <a:spcPts val="1200"/>
              </a:spcBef>
              <a:spcAft>
                <a:spcPts val="0"/>
              </a:spcAft>
              <a:buClr>
                <a:schemeClr val="accent3"/>
              </a:buClr>
              <a:buSzTx/>
              <a:buFontTx/>
              <a:buNone/>
              <a:tabLst/>
              <a:defRPr/>
            </a:pPr>
            <a:r>
              <a:rPr lang="en-US" sz="1800" b="0" i="1" dirty="0">
                <a:solidFill>
                  <a:schemeClr val="bg1"/>
                </a:solidFill>
                <a:latin typeface="Open Sans" panose="020B0606030504020204" pitchFamily="34" charset="0"/>
                <a:ea typeface="Open Sans" panose="020B0606030504020204" pitchFamily="34" charset="0"/>
                <a:cs typeface="Open Sans" panose="020B0606030504020204" pitchFamily="34" charset="0"/>
              </a:rPr>
              <a:t>with</a:t>
            </a:r>
            <a:endParaRPr lang="en-US" sz="2400" b="0"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4446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5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gradFill>
            <a:gsLst>
              <a:gs pos="3000">
                <a:schemeClr val="tx1"/>
              </a:gs>
              <a:gs pos="100000">
                <a:schemeClr val="accent1"/>
              </a:gs>
              <a:gs pos="92000">
                <a:schemeClr val="accent2"/>
              </a:gs>
              <a:gs pos="62000">
                <a:schemeClr val="tx2"/>
              </a:gs>
            </a:gsLst>
            <a:lin ang="30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72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B190E0-49E4-3144-B026-A3CD9A2FA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77C8859-8E91-0145-9B60-B04EB3C393BB}"/>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149799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sic Slid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A0D7-41DA-2144-A1B8-BC72EFC5E47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9C6DC91-4610-8F45-BC00-77F185F84772}"/>
              </a:ext>
            </a:extLst>
          </p:cNvPr>
          <p:cNvSpPr>
            <a:spLocks noGrp="1"/>
          </p:cNvSpPr>
          <p:nvPr>
            <p:ph sz="half" idx="2"/>
          </p:nvPr>
        </p:nvSpPr>
        <p:spPr>
          <a:xfrm>
            <a:off x="6172200" y="1825625"/>
            <a:ext cx="5181600" cy="4351338"/>
          </a:xfrm>
        </p:spPr>
        <p:txBody>
          <a:bodyPr>
            <a:normAutofit/>
          </a:bodyPr>
          <a:lstStyle>
            <a:lvl1pPr>
              <a:lnSpc>
                <a:spcPct val="100000"/>
              </a:lnSpc>
              <a:spcBef>
                <a:spcPts val="1200"/>
              </a:spcBef>
              <a:defRPr sz="2400"/>
            </a:lvl1pPr>
            <a:lvl2pPr>
              <a:lnSpc>
                <a:spcPct val="100000"/>
              </a:lnSpc>
              <a:spcBef>
                <a:spcPts val="1200"/>
              </a:spcBef>
              <a:defRPr sz="2400"/>
            </a:lvl2pPr>
            <a:lvl3pPr>
              <a:lnSpc>
                <a:spcPct val="100000"/>
              </a:lnSpc>
              <a:spcBef>
                <a:spcPts val="1200"/>
              </a:spcBef>
              <a:defRPr sz="2400"/>
            </a:lvl3pPr>
            <a:lvl4pPr>
              <a:lnSpc>
                <a:spcPct val="100000"/>
              </a:lnSpc>
              <a:spcBef>
                <a:spcPts val="1200"/>
              </a:spcBef>
              <a:defRPr sz="2400"/>
            </a:lvl4pPr>
            <a:lvl5pPr>
              <a:lnSpc>
                <a:spcPct val="10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64D104F1-2C4A-044F-8D89-EB587B53EEC9}"/>
              </a:ext>
            </a:extLst>
          </p:cNvPr>
          <p:cNvSpPr>
            <a:spLocks noGrp="1"/>
          </p:cNvSpPr>
          <p:nvPr>
            <p:ph type="body" sz="quarter" idx="10"/>
          </p:nvPr>
        </p:nvSpPr>
        <p:spPr>
          <a:xfrm>
            <a:off x="838200" y="1825625"/>
            <a:ext cx="5181600" cy="43513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Footer Placeholder 2">
            <a:extLst>
              <a:ext uri="{FF2B5EF4-FFF2-40B4-BE49-F238E27FC236}">
                <a16:creationId xmlns:a16="http://schemas.microsoft.com/office/drawing/2014/main" id="{8D742256-7A09-7144-BD12-62A57D24D1AE}"/>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4920114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with text and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AC666B-2D9D-224E-B193-B5439AB8403D}"/>
              </a:ext>
            </a:extLst>
          </p:cNvPr>
          <p:cNvSpPr/>
          <p:nvPr userDrawn="1"/>
        </p:nvSpPr>
        <p:spPr>
          <a:xfrm>
            <a:off x="825909" y="1366684"/>
            <a:ext cx="924233" cy="16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BAAC209-5844-AB47-ACE7-2D4B50A8F1D1}"/>
              </a:ext>
            </a:extLst>
          </p:cNvPr>
          <p:cNvSpPr>
            <a:spLocks noGrp="1"/>
          </p:cNvSpPr>
          <p:nvPr>
            <p:ph type="title" hasCustomPrompt="1"/>
          </p:nvPr>
        </p:nvSpPr>
        <p:spPr>
          <a:xfrm>
            <a:off x="838201" y="721496"/>
            <a:ext cx="3989438" cy="2202457"/>
          </a:xfrm>
        </p:spPr>
        <p:txBody>
          <a:bodyPr anchor="t">
            <a:noAutofit/>
          </a:bodyPr>
          <a:lstStyle>
            <a:lvl1pPr>
              <a:defRPr sz="4000" b="1"/>
            </a:lvl1pPr>
          </a:lstStyle>
          <a:p>
            <a:r>
              <a:rPr lang="en-US" dirty="0">
                <a:effectLst/>
              </a:rPr>
              <a:t>Eros </a:t>
            </a:r>
            <a:r>
              <a:rPr lang="en-US" dirty="0" err="1">
                <a:effectLst/>
              </a:rPr>
              <a:t>nisl</a:t>
            </a:r>
            <a:r>
              <a:rPr lang="en-US" dirty="0">
                <a:effectLst/>
              </a:rPr>
              <a:t> </a:t>
            </a:r>
            <a:r>
              <a:rPr lang="en-US" dirty="0" err="1">
                <a:effectLst/>
              </a:rPr>
              <a:t>odio</a:t>
            </a:r>
            <a:r>
              <a:rPr lang="en-US" dirty="0">
                <a:effectLst/>
              </a:rPr>
              <a:t> </a:t>
            </a:r>
            <a:r>
              <a:rPr lang="en-US" dirty="0" err="1">
                <a:effectLst/>
              </a:rPr>
              <a:t>ullamcorper</a:t>
            </a:r>
            <a:r>
              <a:rPr lang="en-US" dirty="0">
                <a:effectLst/>
              </a:rPr>
              <a:t> fames et </a:t>
            </a:r>
            <a:r>
              <a:rPr lang="en-US" dirty="0" err="1">
                <a:effectLst/>
              </a:rPr>
              <a:t>varius</a:t>
            </a:r>
            <a:r>
              <a:rPr lang="en-US" dirty="0">
                <a:effectLst/>
              </a:rPr>
              <a:t>.</a:t>
            </a:r>
            <a:endParaRPr lang="en-US" dirty="0"/>
          </a:p>
        </p:txBody>
      </p:sp>
      <p:sp>
        <p:nvSpPr>
          <p:cNvPr id="7" name="Rectangle 6">
            <a:extLst>
              <a:ext uri="{FF2B5EF4-FFF2-40B4-BE49-F238E27FC236}">
                <a16:creationId xmlns:a16="http://schemas.microsoft.com/office/drawing/2014/main" id="{B79FEC7A-BE9C-B849-B40B-BC2444A2936F}"/>
              </a:ext>
            </a:extLst>
          </p:cNvPr>
          <p:cNvSpPr/>
          <p:nvPr userDrawn="1"/>
        </p:nvSpPr>
        <p:spPr>
          <a:xfrm flipV="1">
            <a:off x="923121" y="313958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60EF99-95DC-AE40-8A5E-2AE4D42F878C}"/>
              </a:ext>
            </a:extLst>
          </p:cNvPr>
          <p:cNvSpPr>
            <a:spLocks noGrp="1"/>
          </p:cNvSpPr>
          <p:nvPr>
            <p:ph type="body" sz="quarter" idx="10"/>
          </p:nvPr>
        </p:nvSpPr>
        <p:spPr>
          <a:xfrm>
            <a:off x="838200" y="3429000"/>
            <a:ext cx="3989388" cy="2120900"/>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1" name="Text Placeholder 10">
            <a:extLst>
              <a:ext uri="{FF2B5EF4-FFF2-40B4-BE49-F238E27FC236}">
                <a16:creationId xmlns:a16="http://schemas.microsoft.com/office/drawing/2014/main" id="{6B3483CD-3AB5-6B4A-AAA5-9109152BB18F}"/>
              </a:ext>
            </a:extLst>
          </p:cNvPr>
          <p:cNvSpPr>
            <a:spLocks noGrp="1"/>
          </p:cNvSpPr>
          <p:nvPr>
            <p:ph type="body" sz="quarter" idx="11" hasCustomPrompt="1"/>
          </p:nvPr>
        </p:nvSpPr>
        <p:spPr>
          <a:xfrm>
            <a:off x="5740400" y="4338639"/>
            <a:ext cx="5745163" cy="1211262"/>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15" name="Picture Placeholder 14">
            <a:extLst>
              <a:ext uri="{FF2B5EF4-FFF2-40B4-BE49-F238E27FC236}">
                <a16:creationId xmlns:a16="http://schemas.microsoft.com/office/drawing/2014/main" id="{AD698412-C61F-C743-9062-4AEE1F6F2813}"/>
              </a:ext>
            </a:extLst>
          </p:cNvPr>
          <p:cNvSpPr>
            <a:spLocks noGrp="1"/>
          </p:cNvSpPr>
          <p:nvPr>
            <p:ph type="pic" sz="quarter" idx="12"/>
          </p:nvPr>
        </p:nvSpPr>
        <p:spPr>
          <a:xfrm>
            <a:off x="5740400" y="720725"/>
            <a:ext cx="5745163" cy="3617913"/>
          </a:xfrm>
        </p:spPr>
        <p:txBody>
          <a:bodyPr/>
          <a:lstStyle/>
          <a:p>
            <a:r>
              <a:rPr lang="en-US"/>
              <a:t>Click icon to add picture</a:t>
            </a:r>
          </a:p>
        </p:txBody>
      </p:sp>
      <p:sp>
        <p:nvSpPr>
          <p:cNvPr id="2" name="Footer Placeholder 1">
            <a:extLst>
              <a:ext uri="{FF2B5EF4-FFF2-40B4-BE49-F238E27FC236}">
                <a16:creationId xmlns:a16="http://schemas.microsoft.com/office/drawing/2014/main" id="{E31F5C69-657B-5142-B062-06EDD564F766}"/>
              </a:ext>
            </a:extLst>
          </p:cNvPr>
          <p:cNvSpPr>
            <a:spLocks noGrp="1"/>
          </p:cNvSpPr>
          <p:nvPr>
            <p:ph type="ftr" sz="quarter" idx="13"/>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461442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with stylize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11" name="Oval 10">
            <a:extLst>
              <a:ext uri="{FF2B5EF4-FFF2-40B4-BE49-F238E27FC236}">
                <a16:creationId xmlns:a16="http://schemas.microsoft.com/office/drawing/2014/main" id="{7509512E-891B-7144-9CC9-C240434CDBAD}"/>
              </a:ext>
            </a:extLst>
          </p:cNvPr>
          <p:cNvSpPr/>
          <p:nvPr userDrawn="1"/>
        </p:nvSpPr>
        <p:spPr>
          <a:xfrm>
            <a:off x="7148050" y="1720184"/>
            <a:ext cx="4149343" cy="413896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84AA70-063E-1740-89AF-7B3B85B7AEF3}"/>
              </a:ext>
            </a:extLst>
          </p:cNvPr>
          <p:cNvPicPr>
            <a:picLocks noChangeAspect="1"/>
          </p:cNvPicPr>
          <p:nvPr userDrawn="1"/>
        </p:nvPicPr>
        <p:blipFill>
          <a:blip r:embed="rId2"/>
          <a:srcRect/>
          <a:stretch/>
        </p:blipFill>
        <p:spPr>
          <a:xfrm>
            <a:off x="7292383" y="1704696"/>
            <a:ext cx="4073708" cy="4073708"/>
          </a:xfrm>
          <a:prstGeom prst="ellipse">
            <a:avLst/>
          </a:prstGeom>
        </p:spPr>
      </p:pic>
      <p:sp>
        <p:nvSpPr>
          <p:cNvPr id="10" name="Text Placeholder 3">
            <a:extLst>
              <a:ext uri="{FF2B5EF4-FFF2-40B4-BE49-F238E27FC236}">
                <a16:creationId xmlns:a16="http://schemas.microsoft.com/office/drawing/2014/main" id="{94145225-0289-9447-9464-FF440BBB9A4C}"/>
              </a:ext>
            </a:extLst>
          </p:cNvPr>
          <p:cNvSpPr>
            <a:spLocks noGrp="1"/>
          </p:cNvSpPr>
          <p:nvPr>
            <p:ph type="body" sz="quarter" idx="10"/>
          </p:nvPr>
        </p:nvSpPr>
        <p:spPr>
          <a:xfrm>
            <a:off x="838200" y="1825624"/>
            <a:ext cx="5257800" cy="4033527"/>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4" name="Picture Placeholder 3">
            <a:extLst>
              <a:ext uri="{FF2B5EF4-FFF2-40B4-BE49-F238E27FC236}">
                <a16:creationId xmlns:a16="http://schemas.microsoft.com/office/drawing/2014/main" id="{3A2D0C7D-D2EC-4C4E-8FDF-63CF12016E1C}"/>
              </a:ext>
            </a:extLst>
          </p:cNvPr>
          <p:cNvSpPr>
            <a:spLocks noGrp="1"/>
          </p:cNvSpPr>
          <p:nvPr>
            <p:ph type="pic" sz="quarter" idx="11"/>
          </p:nvPr>
        </p:nvSpPr>
        <p:spPr>
          <a:xfrm>
            <a:off x="7294083" y="1690688"/>
            <a:ext cx="4147643" cy="4171907"/>
          </a:xfrm>
          <a:prstGeom prst="ellipse">
            <a:avLst/>
          </a:prstGeom>
          <a:solidFill>
            <a:schemeClr val="tx1"/>
          </a:solidFill>
        </p:spPr>
        <p:txBody>
          <a:bodyPr anchor="ctr"/>
          <a:lstStyle>
            <a:lvl1pPr marL="0" indent="0" algn="ctr">
              <a:buFontTx/>
              <a:buNone/>
              <a:defRPr>
                <a:solidFill>
                  <a:schemeClr val="bg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D78AE0BE-2FBA-FA45-8DF1-BCA4C796AA18}"/>
              </a:ext>
            </a:extLst>
          </p:cNvPr>
          <p:cNvSpPr>
            <a:spLocks noGrp="1"/>
          </p:cNvSpPr>
          <p:nvPr>
            <p:ph type="ftr" sz="quarter" idx="12"/>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0042891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Slide with titl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521E-B849-A842-9185-0233A1545DB9}"/>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4252A0-E73D-BC41-A5A8-56502DEAD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C1BFF-D3E1-5B4E-AB5A-94220CFFD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854E6-6D5B-F540-AA0B-75C91E3F38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5911B-09B6-0540-B819-0AC826BB6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1D2B111-D6FC-A042-ACED-0C41658D1ED3}"/>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36739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B190E0-49E4-3144-B026-A3CD9A2FA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77C8859-8E91-0145-9B60-B04EB3C393BB}"/>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276649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ide with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0E83EC00-56C4-F940-B77F-D6A5619FD4CD}"/>
              </a:ext>
            </a:extLst>
          </p:cNvPr>
          <p:cNvSpPr>
            <a:spLocks noGrp="1"/>
          </p:cNvSpPr>
          <p:nvPr>
            <p:ph type="pic" sz="quarter" idx="10"/>
          </p:nvPr>
        </p:nvSpPr>
        <p:spPr>
          <a:xfrm>
            <a:off x="838200" y="1690688"/>
            <a:ext cx="10515600" cy="3774517"/>
          </a:xfrm>
        </p:spPr>
        <p:txBody>
          <a:bodyPr/>
          <a:lstStyle/>
          <a:p>
            <a:r>
              <a:rPr lang="en-US"/>
              <a:t>Click icon to add picture</a:t>
            </a:r>
          </a:p>
        </p:txBody>
      </p:sp>
      <p:sp>
        <p:nvSpPr>
          <p:cNvPr id="7" name="Text Placeholder 10">
            <a:extLst>
              <a:ext uri="{FF2B5EF4-FFF2-40B4-BE49-F238E27FC236}">
                <a16:creationId xmlns:a16="http://schemas.microsoft.com/office/drawing/2014/main" id="{0C815A74-57E1-7C4E-B753-DE0F9C4D9780}"/>
              </a:ext>
            </a:extLst>
          </p:cNvPr>
          <p:cNvSpPr>
            <a:spLocks noGrp="1"/>
          </p:cNvSpPr>
          <p:nvPr>
            <p:ph type="body" sz="quarter" idx="11" hasCustomPrompt="1"/>
          </p:nvPr>
        </p:nvSpPr>
        <p:spPr>
          <a:xfrm>
            <a:off x="838200" y="5465205"/>
            <a:ext cx="10515600" cy="542187"/>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3" name="Footer Placeholder 2">
            <a:extLst>
              <a:ext uri="{FF2B5EF4-FFF2-40B4-BE49-F238E27FC236}">
                <a16:creationId xmlns:a16="http://schemas.microsoft.com/office/drawing/2014/main" id="{14792E04-B045-B946-9B5B-8C93D6937BD9}"/>
              </a:ext>
            </a:extLst>
          </p:cNvPr>
          <p:cNvSpPr>
            <a:spLocks noGrp="1"/>
          </p:cNvSpPr>
          <p:nvPr>
            <p:ph type="ftr" sz="quarter" idx="12"/>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4968891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 with SmartAr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5" name="SmartArt Placeholder 4">
            <a:extLst>
              <a:ext uri="{FF2B5EF4-FFF2-40B4-BE49-F238E27FC236}">
                <a16:creationId xmlns:a16="http://schemas.microsoft.com/office/drawing/2014/main" id="{0DDCCB7D-5F10-594D-B2F6-82136975B987}"/>
              </a:ext>
            </a:extLst>
          </p:cNvPr>
          <p:cNvSpPr>
            <a:spLocks noGrp="1"/>
          </p:cNvSpPr>
          <p:nvPr>
            <p:ph type="dgm" sz="quarter" idx="10"/>
          </p:nvPr>
        </p:nvSpPr>
        <p:spPr>
          <a:xfrm>
            <a:off x="838200" y="1690688"/>
            <a:ext cx="10515600" cy="4359275"/>
          </a:xfrm>
        </p:spPr>
        <p:txBody>
          <a:bodyPr/>
          <a:lstStyle/>
          <a:p>
            <a:r>
              <a:rPr lang="en-US"/>
              <a:t>Click icon to add SmartArt graphic</a:t>
            </a:r>
          </a:p>
        </p:txBody>
      </p:sp>
      <p:sp>
        <p:nvSpPr>
          <p:cNvPr id="3" name="Footer Placeholder 2">
            <a:extLst>
              <a:ext uri="{FF2B5EF4-FFF2-40B4-BE49-F238E27FC236}">
                <a16:creationId xmlns:a16="http://schemas.microsoft.com/office/drawing/2014/main" id="{767FDFE9-A4FC-ED4C-A083-43A0C7CC7321}"/>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5064491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ighlight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29892" y="1"/>
            <a:ext cx="8805844" cy="6176962"/>
          </a:xfrm>
        </p:spPr>
        <p:txBody>
          <a:bodyPr anchor="ctr">
            <a:noAutofit/>
          </a:bodyPr>
          <a:lstStyle>
            <a:lvl1pPr algn="l">
              <a:lnSpc>
                <a:spcPts val="4060"/>
              </a:lnSpc>
              <a:defRPr sz="2800" b="1">
                <a:solidFill>
                  <a:schemeClr val="bg1"/>
                </a:solidFill>
              </a:defRPr>
            </a:lvl1pPr>
          </a:lstStyle>
          <a:p>
            <a:r>
              <a:rPr lang="en-US" dirty="0">
                <a:effectLst/>
              </a:rPr>
              <a:t>“Quote or stat slide. </a:t>
            </a:r>
            <a:r>
              <a:rPr lang="en-US" dirty="0" err="1">
                <a:effectLst/>
              </a:rPr>
              <a:t>Mauris</a:t>
            </a:r>
            <a:r>
              <a:rPr lang="en-US" dirty="0">
                <a:effectLst/>
              </a:rPr>
              <a:t> </a:t>
            </a:r>
            <a:r>
              <a:rPr lang="en-US" dirty="0" err="1">
                <a:effectLst/>
              </a:rPr>
              <a:t>consequat</a:t>
            </a:r>
            <a:r>
              <a:rPr lang="en-US" dirty="0">
                <a:effectLst/>
              </a:rPr>
              <a:t> </a:t>
            </a:r>
            <a:r>
              <a:rPr lang="en-US" dirty="0" err="1">
                <a:effectLst/>
              </a:rPr>
              <a:t>nunc</a:t>
            </a:r>
            <a:r>
              <a:rPr lang="en-US" dirty="0">
                <a:effectLst/>
              </a:rPr>
              <a:t> </a:t>
            </a:r>
            <a:r>
              <a:rPr lang="en-US" dirty="0" err="1">
                <a:effectLst/>
              </a:rPr>
              <a:t>urna</a:t>
            </a:r>
            <a:r>
              <a:rPr lang="en-US" dirty="0">
                <a:effectLst/>
              </a:rPr>
              <a:t> vitae </a:t>
            </a:r>
            <a:r>
              <a:rPr lang="en-US" dirty="0" err="1">
                <a:effectLst/>
              </a:rPr>
              <a:t>nibh</a:t>
            </a:r>
            <a:r>
              <a:rPr lang="en-US" dirty="0">
                <a:effectLst/>
              </a:rPr>
              <a:t>. </a:t>
            </a:r>
            <a:r>
              <a:rPr lang="en-US" dirty="0" err="1">
                <a:effectLst/>
              </a:rPr>
              <a:t>Pellentesque</a:t>
            </a:r>
            <a:r>
              <a:rPr lang="en-US" dirty="0">
                <a:effectLst/>
              </a:rPr>
              <a:t> </a:t>
            </a:r>
            <a:r>
              <a:rPr lang="en-US" dirty="0" err="1">
                <a:effectLst/>
              </a:rPr>
              <a:t>tellus</a:t>
            </a:r>
            <a:r>
              <a:rPr lang="en-US" dirty="0">
                <a:effectLst/>
              </a:rPr>
              <a:t>, </a:t>
            </a:r>
            <a:r>
              <a:rPr lang="en-US" dirty="0" err="1">
                <a:effectLst/>
              </a:rPr>
              <a:t>ut</a:t>
            </a:r>
            <a:r>
              <a:rPr lang="en-US" dirty="0">
                <a:effectLst/>
              </a:rPr>
              <a:t> id </a:t>
            </a:r>
            <a:r>
              <a:rPr lang="en-US" dirty="0" err="1">
                <a:effectLst/>
              </a:rPr>
              <a:t>laoreet</a:t>
            </a:r>
            <a:r>
              <a:rPr lang="en-US" dirty="0">
                <a:effectLst/>
              </a:rPr>
              <a:t> pulvinar </a:t>
            </a:r>
            <a:r>
              <a:rPr lang="en-US" dirty="0" err="1">
                <a:effectLst/>
              </a:rPr>
              <a:t>tincidunt</a:t>
            </a:r>
            <a:r>
              <a:rPr lang="en-US" dirty="0">
                <a:effectLst/>
              </a:rPr>
              <a:t> cursus vestibulum. </a:t>
            </a:r>
            <a:r>
              <a:rPr lang="en-US" dirty="0" err="1">
                <a:effectLst/>
              </a:rPr>
              <a:t>Pellentesque</a:t>
            </a:r>
            <a:r>
              <a:rPr lang="en-US" dirty="0">
                <a:effectLst/>
              </a:rPr>
              <a:t> sit semper pulvinar </a:t>
            </a:r>
            <a:r>
              <a:rPr lang="en-US" dirty="0" err="1">
                <a:effectLst/>
              </a:rPr>
              <a:t>amet</a:t>
            </a:r>
            <a:r>
              <a:rPr lang="en-US" dirty="0">
                <a:effectLst/>
              </a:rPr>
              <a:t>.</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465539" y="3116550"/>
            <a:ext cx="2011680"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371DD6F-F2BA-674C-B00C-BF9716AC5CED}"/>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4257019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ighligh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708825" y="1"/>
            <a:ext cx="7587151" cy="6176962"/>
          </a:xfrm>
        </p:spPr>
        <p:txBody>
          <a:bodyPr anchor="ctr">
            <a:noAutofit/>
          </a:bodyPr>
          <a:lstStyle>
            <a:lvl1pPr algn="l">
              <a:lnSpc>
                <a:spcPct val="100000"/>
              </a:lnSpc>
              <a:defRPr sz="5400" b="1">
                <a:solidFill>
                  <a:schemeClr val="tx1"/>
                </a:solidFill>
              </a:defRPr>
            </a:lvl1pPr>
          </a:lstStyle>
          <a:p>
            <a:r>
              <a:rPr lang="en-US" dirty="0">
                <a:effectLst/>
              </a:rPr>
              <a:t>1/2 of lorem ipsum stat slide</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1312207" y="3116551"/>
            <a:ext cx="2011680" cy="5029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E4C6D65-E61C-1541-8B75-A63064FA064F}"/>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5346265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ighlight Slide with backgrou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5C39EC6-A29B-1041-B26C-9FC50A5C9FBB}"/>
              </a:ext>
            </a:extLst>
          </p:cNvPr>
          <p:cNvSpPr>
            <a:spLocks noGrp="1"/>
          </p:cNvSpPr>
          <p:nvPr>
            <p:ph type="pic" sz="quarter" idx="10" hasCustomPrompt="1"/>
          </p:nvPr>
        </p:nvSpPr>
        <p:spPr>
          <a:xfrm>
            <a:off x="0" y="1"/>
            <a:ext cx="12192000" cy="6177516"/>
          </a:xfrm>
          <a:solidFill>
            <a:schemeClr val="tx1"/>
          </a:solidFill>
        </p:spPr>
        <p:txBody>
          <a:bodyPr/>
          <a:lstStyle>
            <a:lvl1pPr marL="0" indent="0">
              <a:buFontTx/>
              <a:buNone/>
              <a:defRPr>
                <a:solidFill>
                  <a:schemeClr val="bg1"/>
                </a:solidFill>
              </a:defRPr>
            </a:lvl1pPr>
          </a:lstStyle>
          <a:p>
            <a:r>
              <a:rPr lang="en-US" dirty="0"/>
              <a:t>To add background photo: Select this placeholder, then “Picture” in the Home &gt; Picture menu </a:t>
            </a:r>
          </a:p>
        </p:txBody>
      </p:sp>
      <p:sp>
        <p:nvSpPr>
          <p:cNvPr id="10" name="Text Placeholder 9">
            <a:extLst>
              <a:ext uri="{FF2B5EF4-FFF2-40B4-BE49-F238E27FC236}">
                <a16:creationId xmlns:a16="http://schemas.microsoft.com/office/drawing/2014/main" id="{BC17DC78-70BB-E04C-866D-31C44C231EE8}"/>
              </a:ext>
            </a:extLst>
          </p:cNvPr>
          <p:cNvSpPr>
            <a:spLocks noGrp="1"/>
          </p:cNvSpPr>
          <p:nvPr>
            <p:ph type="body" sz="quarter" idx="11"/>
          </p:nvPr>
        </p:nvSpPr>
        <p:spPr>
          <a:xfrm>
            <a:off x="1433623" y="1740282"/>
            <a:ext cx="9324754" cy="2544529"/>
          </a:xfrm>
          <a:blipFill>
            <a:blip r:embed="rId2"/>
            <a:stretch>
              <a:fillRect/>
            </a:stretch>
          </a:blipFill>
          <a:ln>
            <a:noFill/>
          </a:ln>
        </p:spPr>
        <p:txBody>
          <a:bodyPr lIns="548640" rIns="548640" anchor="ctr">
            <a:noAutofit/>
          </a:bodyPr>
          <a:lstStyle>
            <a:lvl1pPr marL="0" indent="0">
              <a:lnSpc>
                <a:spcPts val="4400"/>
              </a:lnSpc>
              <a:buFontTx/>
              <a:buNone/>
              <a:defRPr sz="4000" b="1">
                <a:solidFill>
                  <a:schemeClr val="bg1"/>
                </a:solidFill>
                <a:latin typeface="Merriweather" pitchFamily="2" charset="77"/>
              </a:defRPr>
            </a:lvl1pPr>
            <a:lvl2pPr marL="457200" indent="0">
              <a:buFontTx/>
              <a:buNone/>
              <a:defRPr sz="4000">
                <a:solidFill>
                  <a:schemeClr val="bg1"/>
                </a:solidFill>
                <a:latin typeface="Merriweather" pitchFamily="2" charset="77"/>
              </a:defRPr>
            </a:lvl2pPr>
            <a:lvl3pPr marL="914400" indent="0">
              <a:buFontTx/>
              <a:buNone/>
              <a:defRPr sz="4000">
                <a:solidFill>
                  <a:schemeClr val="bg1"/>
                </a:solidFill>
                <a:latin typeface="Merriweather" pitchFamily="2" charset="77"/>
              </a:defRPr>
            </a:lvl3pPr>
            <a:lvl4pPr marL="1371600" indent="0">
              <a:buFontTx/>
              <a:buNone/>
              <a:defRPr sz="4000">
                <a:solidFill>
                  <a:schemeClr val="bg1"/>
                </a:solidFill>
                <a:latin typeface="Merriweather" pitchFamily="2" charset="77"/>
              </a:defRPr>
            </a:lvl4pPr>
            <a:lvl5pPr marL="1828800" indent="0">
              <a:buFontTx/>
              <a:buNone/>
              <a:defRPr sz="4000">
                <a:solidFill>
                  <a:schemeClr val="bg1"/>
                </a:solidFill>
                <a:latin typeface="Merriweather" pitchFamily="2" charset="77"/>
              </a:defRPr>
            </a:lvl5pPr>
          </a:lstStyle>
          <a:p>
            <a:pPr lvl="0"/>
            <a:r>
              <a:rPr lang="en-US"/>
              <a:t>Click to edit Master text styles</a:t>
            </a:r>
          </a:p>
        </p:txBody>
      </p:sp>
      <p:sp>
        <p:nvSpPr>
          <p:cNvPr id="2" name="Footer Placeholder 1">
            <a:extLst>
              <a:ext uri="{FF2B5EF4-FFF2-40B4-BE49-F238E27FC236}">
                <a16:creationId xmlns:a16="http://schemas.microsoft.com/office/drawing/2014/main" id="{F165E13C-C174-704F-8F8D-2DA0C765D137}"/>
              </a:ext>
            </a:extLst>
          </p:cNvPr>
          <p:cNvSpPr>
            <a:spLocks noGrp="1"/>
          </p:cNvSpPr>
          <p:nvPr>
            <p:ph type="ftr" sz="quarter" idx="12"/>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9300250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4"/>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528887" y="541868"/>
            <a:ext cx="7134224" cy="5635096"/>
          </a:xfrm>
        </p:spPr>
        <p:txBody>
          <a:bodyPr anchor="ctr">
            <a:noAutofit/>
          </a:bodyPr>
          <a:lstStyle>
            <a:lvl1pPr algn="ctr">
              <a:lnSpc>
                <a:spcPts val="4060"/>
              </a:lnSpc>
              <a:defRPr sz="4000" b="1">
                <a:solidFill>
                  <a:schemeClr val="bg1"/>
                </a:solidFill>
              </a:defRPr>
            </a:lvl1pPr>
          </a:lstStyle>
          <a:p>
            <a:r>
              <a:rPr lang="en-US" dirty="0">
                <a:effectLst/>
              </a:rPr>
              <a:t>Questions?</a:t>
            </a:r>
            <a:endParaRPr lang="en-US" dirty="0"/>
          </a:p>
        </p:txBody>
      </p:sp>
      <p:pic>
        <p:nvPicPr>
          <p:cNvPr id="4" name="Graphic 3">
            <a:extLst>
              <a:ext uri="{FF2B5EF4-FFF2-40B4-BE49-F238E27FC236}">
                <a16:creationId xmlns:a16="http://schemas.microsoft.com/office/drawing/2014/main" id="{EB5A399F-A2BD-1547-AB83-F0DDA567C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8958" y="1968764"/>
            <a:ext cx="1154083" cy="842169"/>
          </a:xfrm>
          <a:prstGeom prst="rect">
            <a:avLst/>
          </a:prstGeom>
        </p:spPr>
      </p:pic>
      <p:sp>
        <p:nvSpPr>
          <p:cNvPr id="3" name="Footer Placeholder 2">
            <a:extLst>
              <a:ext uri="{FF2B5EF4-FFF2-40B4-BE49-F238E27FC236}">
                <a16:creationId xmlns:a16="http://schemas.microsoft.com/office/drawing/2014/main" id="{17D5490D-3039-2F4D-B9A4-F29582FC6579}"/>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992807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44686" y="1969029"/>
            <a:ext cx="7134224" cy="681037"/>
          </a:xfrm>
        </p:spPr>
        <p:txBody>
          <a:bodyPr anchor="ctr">
            <a:noAutofit/>
          </a:bodyPr>
          <a:lstStyle>
            <a:lvl1pPr algn="ctr">
              <a:lnSpc>
                <a:spcPts val="4060"/>
              </a:lnSpc>
              <a:defRPr sz="4000" b="1">
                <a:solidFill>
                  <a:schemeClr val="bg1"/>
                </a:solidFill>
              </a:defRPr>
            </a:lvl1pPr>
          </a:lstStyle>
          <a:p>
            <a:r>
              <a:rPr lang="en-US" dirty="0">
                <a:effectLst/>
              </a:rPr>
              <a:t>Thank you!</a:t>
            </a:r>
            <a:endParaRPr lang="en-US" dirty="0"/>
          </a:p>
        </p:txBody>
      </p:sp>
      <p:sp>
        <p:nvSpPr>
          <p:cNvPr id="9" name="Rectangle 8">
            <a:extLst>
              <a:ext uri="{FF2B5EF4-FFF2-40B4-BE49-F238E27FC236}">
                <a16:creationId xmlns:a16="http://schemas.microsoft.com/office/drawing/2014/main" id="{825471DD-6E62-044F-A7B7-9DB428873B41}"/>
              </a:ext>
            </a:extLst>
          </p:cNvPr>
          <p:cNvSpPr/>
          <p:nvPr userDrawn="1"/>
        </p:nvSpPr>
        <p:spPr>
          <a:xfrm flipV="1">
            <a:off x="4056985" y="1581635"/>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0F0434A-8640-1E4B-B20D-72D0BD067D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48517" y="2953562"/>
            <a:ext cx="638665" cy="638665"/>
          </a:xfrm>
          <a:prstGeom prst="rect">
            <a:avLst/>
          </a:prstGeom>
        </p:spPr>
      </p:pic>
      <p:sp>
        <p:nvSpPr>
          <p:cNvPr id="5" name="Text Placeholder 4">
            <a:extLst>
              <a:ext uri="{FF2B5EF4-FFF2-40B4-BE49-F238E27FC236}">
                <a16:creationId xmlns:a16="http://schemas.microsoft.com/office/drawing/2014/main" id="{E118AA55-38DD-3643-97C1-B8D35DB64D60}"/>
              </a:ext>
            </a:extLst>
          </p:cNvPr>
          <p:cNvSpPr>
            <a:spLocks noGrp="1"/>
          </p:cNvSpPr>
          <p:nvPr>
            <p:ph type="body" sz="quarter" idx="10" hasCustomPrompt="1"/>
          </p:nvPr>
        </p:nvSpPr>
        <p:spPr>
          <a:xfrm>
            <a:off x="4965700" y="2922438"/>
            <a:ext cx="4113213" cy="1819681"/>
          </a:xfrm>
        </p:spPr>
        <p:txBody>
          <a:bodyPr>
            <a:noAutofit/>
          </a:bodyPr>
          <a:lstStyle>
            <a:lvl1pPr marL="0" indent="0">
              <a:lnSpc>
                <a:spcPts val="2800"/>
              </a:lnSpc>
              <a:buFontTx/>
              <a:buNone/>
              <a:defRPr sz="24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a:lnSpc>
                <a:spcPts val="2460"/>
              </a:lnSpc>
            </a:pPr>
            <a:r>
              <a: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Reach out at any time – click to add your contact information</a:t>
            </a:r>
          </a:p>
        </p:txBody>
      </p:sp>
      <p:sp>
        <p:nvSpPr>
          <p:cNvPr id="3" name="Footer Placeholder 2">
            <a:extLst>
              <a:ext uri="{FF2B5EF4-FFF2-40B4-BE49-F238E27FC236}">
                <a16:creationId xmlns:a16="http://schemas.microsoft.com/office/drawing/2014/main" id="{40CD1674-A264-694C-B2B6-AB24A768D419}"/>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4665061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2EB5BA-DF58-AD44-A46C-C69B1B1A8E06}"/>
              </a:ext>
            </a:extLst>
          </p:cNvPr>
          <p:cNvSpPr/>
          <p:nvPr userDrawn="1"/>
        </p:nvSpPr>
        <p:spPr>
          <a:xfrm>
            <a:off x="786809" y="1297172"/>
            <a:ext cx="956931" cy="25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319EC4A5-C0A2-884F-9E1D-AABF0D7EB596}"/>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464792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C2C45-7656-8E40-B3FD-4377F7D6BA98}"/>
              </a:ext>
            </a:extLst>
          </p:cNvPr>
          <p:cNvSpPr>
            <a:spLocks noGrp="1"/>
          </p:cNvSpPr>
          <p:nvPr>
            <p:ph idx="1"/>
          </p:nvPr>
        </p:nvSpPr>
        <p:spPr>
          <a:xfrm>
            <a:off x="5183188" y="784873"/>
            <a:ext cx="6172200" cy="5076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D72AB24-3A2D-6F4C-B9A2-9743CF6F39A4}"/>
              </a:ext>
            </a:extLst>
          </p:cNvPr>
          <p:cNvSpPr>
            <a:spLocks noGrp="1"/>
          </p:cNvSpPr>
          <p:nvPr>
            <p:ph type="body" sz="half" idx="2"/>
          </p:nvPr>
        </p:nvSpPr>
        <p:spPr>
          <a:xfrm>
            <a:off x="839788" y="2221992"/>
            <a:ext cx="3932237" cy="3646996"/>
          </a:xfrm>
        </p:spPr>
        <p:txBody>
          <a:bodyPr>
            <a:normAutofit/>
          </a:bodyPr>
          <a:lstStyle>
            <a:lvl1pPr marL="0" indent="0">
              <a:lnSpc>
                <a:spcPct val="100000"/>
              </a:lnSpc>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D9E70150-AB2C-8D4F-BF55-CBDAE6A40DED}"/>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893EBF-35B8-0042-8FB2-37F49B8E9ECE}"/>
              </a:ext>
            </a:extLst>
          </p:cNvPr>
          <p:cNvSpPr/>
          <p:nvPr userDrawn="1"/>
        </p:nvSpPr>
        <p:spPr>
          <a:xfrm>
            <a:off x="839788" y="1356852"/>
            <a:ext cx="998844" cy="25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CDA5600-97CB-2F4E-98C2-9D1993ADC25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8460AE62-4607-F943-87BB-552E613706D0}"/>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2597282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E25000-91A4-E14E-92F0-FD1310568707}"/>
              </a:ext>
            </a:extLst>
          </p:cNvPr>
          <p:cNvSpPr>
            <a:spLocks noGrp="1"/>
          </p:cNvSpPr>
          <p:nvPr>
            <p:ph type="pic" idx="1"/>
          </p:nvPr>
        </p:nvSpPr>
        <p:spPr>
          <a:xfrm>
            <a:off x="5180012" y="784873"/>
            <a:ext cx="6172200" cy="50841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AA9D203-AF63-FF46-8F7A-830AD82FA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0582B211-DDE1-A140-ADCD-3C8A65923089}"/>
              </a:ext>
            </a:extLst>
          </p:cNvPr>
          <p:cNvSpPr/>
          <p:nvPr userDrawn="1"/>
        </p:nvSpPr>
        <p:spPr>
          <a:xfrm>
            <a:off x="839788" y="1317523"/>
            <a:ext cx="94968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5E6296-8DA4-8E4D-8E99-CB3D986233B0}"/>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CB43A65-7332-0C4B-BDF3-543274C408B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A3E50E4-7401-F545-8F38-437369933EA6}"/>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41815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A0D7-41DA-2144-A1B8-BC72EFC5E47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9C6DC91-4610-8F45-BC00-77F185F84772}"/>
              </a:ext>
            </a:extLst>
          </p:cNvPr>
          <p:cNvSpPr>
            <a:spLocks noGrp="1"/>
          </p:cNvSpPr>
          <p:nvPr>
            <p:ph sz="half" idx="2"/>
          </p:nvPr>
        </p:nvSpPr>
        <p:spPr>
          <a:xfrm>
            <a:off x="6172200" y="1825625"/>
            <a:ext cx="5181600" cy="4351338"/>
          </a:xfrm>
        </p:spPr>
        <p:txBody>
          <a:bodyPr>
            <a:normAutofit/>
          </a:bodyPr>
          <a:lstStyle>
            <a:lvl1pPr>
              <a:lnSpc>
                <a:spcPct val="100000"/>
              </a:lnSpc>
              <a:spcBef>
                <a:spcPts val="1200"/>
              </a:spcBef>
              <a:defRPr sz="2400"/>
            </a:lvl1pPr>
            <a:lvl2pPr>
              <a:lnSpc>
                <a:spcPct val="100000"/>
              </a:lnSpc>
              <a:spcBef>
                <a:spcPts val="1200"/>
              </a:spcBef>
              <a:defRPr sz="2400"/>
            </a:lvl2pPr>
            <a:lvl3pPr>
              <a:lnSpc>
                <a:spcPct val="100000"/>
              </a:lnSpc>
              <a:spcBef>
                <a:spcPts val="1200"/>
              </a:spcBef>
              <a:defRPr sz="2400"/>
            </a:lvl3pPr>
            <a:lvl4pPr>
              <a:lnSpc>
                <a:spcPct val="100000"/>
              </a:lnSpc>
              <a:spcBef>
                <a:spcPts val="1200"/>
              </a:spcBef>
              <a:defRPr sz="2400"/>
            </a:lvl4pPr>
            <a:lvl5pPr>
              <a:lnSpc>
                <a:spcPct val="10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64D104F1-2C4A-044F-8D89-EB587B53EEC9}"/>
              </a:ext>
            </a:extLst>
          </p:cNvPr>
          <p:cNvSpPr>
            <a:spLocks noGrp="1"/>
          </p:cNvSpPr>
          <p:nvPr>
            <p:ph type="body" sz="quarter" idx="10"/>
          </p:nvPr>
        </p:nvSpPr>
        <p:spPr>
          <a:xfrm>
            <a:off x="838200" y="1825625"/>
            <a:ext cx="5181600" cy="43513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3" name="Footer Placeholder 2">
            <a:extLst>
              <a:ext uri="{FF2B5EF4-FFF2-40B4-BE49-F238E27FC236}">
                <a16:creationId xmlns:a16="http://schemas.microsoft.com/office/drawing/2014/main" id="{8D742256-7A09-7144-BD12-62A57D24D1AE}"/>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2992144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5914-BB76-DE49-A2ED-BED77550BDB9}"/>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4768E0C-BC4B-2F45-928A-A676438354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484C36A-9E76-9D45-A74C-E1D6323A5A98}"/>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6995431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6150D-0F76-9544-9AFF-3F174F2E1B87}"/>
              </a:ext>
            </a:extLst>
          </p:cNvPr>
          <p:cNvSpPr>
            <a:spLocks noGrp="1"/>
          </p:cNvSpPr>
          <p:nvPr>
            <p:ph type="title" orient="vert"/>
          </p:nvPr>
        </p:nvSpPr>
        <p:spPr>
          <a:xfrm>
            <a:off x="9396196" y="365125"/>
            <a:ext cx="1957603" cy="5811838"/>
          </a:xfrm>
        </p:spPr>
        <p:txBody>
          <a:bodyPr vert="eaVert"/>
          <a:lstStyle>
            <a:lvl1pPr>
              <a:defRPr b="1"/>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A06DAA8-7475-C74B-B798-E43B5EBC789E}"/>
              </a:ext>
            </a:extLst>
          </p:cNvPr>
          <p:cNvSpPr>
            <a:spLocks noGrp="1"/>
          </p:cNvSpPr>
          <p:nvPr>
            <p:ph type="body" orient="vert" idx="1"/>
          </p:nvPr>
        </p:nvSpPr>
        <p:spPr>
          <a:xfrm>
            <a:off x="838199" y="365125"/>
            <a:ext cx="8659761"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8D8FB9A8-4156-7243-B53E-6BE804169A39}"/>
              </a:ext>
            </a:extLst>
          </p:cNvPr>
          <p:cNvSpPr/>
          <p:nvPr userDrawn="1"/>
        </p:nvSpPr>
        <p:spPr>
          <a:xfrm rot="5400000" flipV="1">
            <a:off x="10996334" y="68750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1341A5-4965-4645-ABF2-6E158F7EFE2A}"/>
              </a:ext>
            </a:extLst>
          </p:cNvPr>
          <p:cNvSpPr/>
          <p:nvPr userDrawn="1"/>
        </p:nvSpPr>
        <p:spPr>
          <a:xfrm>
            <a:off x="838200" y="1356852"/>
            <a:ext cx="911942" cy="23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9BDBC6C5-FF0D-C54C-926B-1C52B9E4D4E4}"/>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7262846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182880" rIns="182880" bIns="182880"/>
          <a:lstStyle>
            <a:lvl1pPr>
              <a:defRPr cap="none" baseline="0"/>
            </a:lvl1pPr>
          </a:lstStyle>
          <a:p>
            <a:r>
              <a:rPr lang="en-US" dirty="0"/>
              <a:t>Click to edit Master title style</a:t>
            </a:r>
          </a:p>
        </p:txBody>
      </p:sp>
      <p:sp>
        <p:nvSpPr>
          <p:cNvPr id="8" name="Content Placeholder 7"/>
          <p:cNvSpPr>
            <a:spLocks noGrp="1"/>
          </p:cNvSpPr>
          <p:nvPr>
            <p:ph sz="quarter" idx="10"/>
          </p:nvPr>
        </p:nvSpPr>
        <p:spPr>
          <a:xfrm>
            <a:off x="627323" y="2105026"/>
            <a:ext cx="10972800" cy="44021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26066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cSld name="Blank">
    <p:bg>
      <p:bgPr>
        <a:solidFill>
          <a:srgbClr val="41414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02266" y="6422856"/>
            <a:ext cx="3000895" cy="365125"/>
          </a:xfrm>
          <a:prstGeom prst="rect">
            <a:avLst/>
          </a:prstGeom>
        </p:spPr>
        <p:txBody>
          <a:bodyPr/>
          <a:lstStyle/>
          <a:p>
            <a:fld id="{F6A11972-AA7D-42E0-8486-ED2D29777830}" type="datetimeFigureOut">
              <a:rPr lang="en-US" smtClean="0"/>
              <a:t>5/29/2024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0658927" y="6422856"/>
            <a:ext cx="946264" cy="365125"/>
          </a:xfrm>
          <a:prstGeom prst="rect">
            <a:avLst/>
          </a:prstGeom>
        </p:spPr>
        <p:txBody>
          <a:bodyPr/>
          <a:lstStyle/>
          <a:p>
            <a:fld id="{9E737545-68A7-4CA5-AB4F-067FCCFC07C1}" type="slidenum">
              <a:rPr lang="en-US" smtClean="0"/>
              <a:t>‹#›</a:t>
            </a:fld>
            <a:endParaRPr lang="en-US"/>
          </a:p>
        </p:txBody>
      </p:sp>
    </p:spTree>
    <p:extLst>
      <p:ext uri="{BB962C8B-B14F-4D97-AF65-F5344CB8AC3E}">
        <p14:creationId xmlns:p14="http://schemas.microsoft.com/office/powerpoint/2010/main" val="1728549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2BF5-BD12-4ECF-1A9D-A2434B2A28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3BC3BF6-1D8C-D026-6F97-7F5210811ECF}"/>
              </a:ext>
            </a:extLst>
          </p:cNvPr>
          <p:cNvSpPr>
            <a:spLocks noGrp="1"/>
          </p:cNvSpPr>
          <p:nvPr>
            <p:ph type="sldNum" sz="quarter" idx="10"/>
          </p:nvPr>
        </p:nvSpPr>
        <p:spPr/>
        <p:txBody>
          <a:bodyPr/>
          <a:lstStyle/>
          <a:p>
            <a:r>
              <a:rPr lang="en-US"/>
              <a:t>Location, ST </a:t>
            </a:r>
            <a:r>
              <a:rPr lang="en-US">
                <a:solidFill>
                  <a:schemeClr val="accent1"/>
                </a:solidFill>
              </a:rPr>
              <a:t>•</a:t>
            </a:r>
            <a:r>
              <a:rPr lang="en-US"/>
              <a:t>  Month xx, 2020</a:t>
            </a:r>
            <a:endParaRPr lang="en-US" dirty="0"/>
          </a:p>
        </p:txBody>
      </p:sp>
      <p:sp>
        <p:nvSpPr>
          <p:cNvPr id="4" name="Footer Placeholder 3">
            <a:extLst>
              <a:ext uri="{FF2B5EF4-FFF2-40B4-BE49-F238E27FC236}">
                <a16:creationId xmlns:a16="http://schemas.microsoft.com/office/drawing/2014/main" id="{0951CBF4-274B-3292-4AD6-E4274A71A159}"/>
              </a:ext>
            </a:extLst>
          </p:cNvPr>
          <p:cNvSpPr>
            <a:spLocks noGrp="1"/>
          </p:cNvSpPr>
          <p:nvPr>
            <p:ph type="ftr" sz="quarter" idx="11"/>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2521391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2147" y="6423370"/>
            <a:ext cx="1716031" cy="256836"/>
          </a:xfrm>
          <a:prstGeom prst="rect">
            <a:avLst/>
          </a:prstGeom>
        </p:spPr>
      </p:pic>
    </p:spTree>
    <p:extLst>
      <p:ext uri="{BB962C8B-B14F-4D97-AF65-F5344CB8AC3E}">
        <p14:creationId xmlns:p14="http://schemas.microsoft.com/office/powerpoint/2010/main" val="133183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318717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1553633"/>
            <a:ext cx="8180916" cy="1633538"/>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10293009" y="6352706"/>
            <a:ext cx="984591" cy="36576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4469945" y="6352706"/>
            <a:ext cx="5823064" cy="36576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2147" y="6423370"/>
            <a:ext cx="1716031" cy="256836"/>
          </a:xfrm>
          <a:prstGeom prst="rect">
            <a:avLst/>
          </a:prstGeom>
        </p:spPr>
      </p:pic>
    </p:spTree>
    <p:extLst>
      <p:ext uri="{BB962C8B-B14F-4D97-AF65-F5344CB8AC3E}">
        <p14:creationId xmlns:p14="http://schemas.microsoft.com/office/powerpoint/2010/main" val="30023610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9" name="Rectangle 8"/>
          <p:cNvSpPr/>
          <p:nvPr userDrawn="1"/>
        </p:nvSpPr>
        <p:spPr>
          <a:xfrm>
            <a:off x="-57150" y="0"/>
            <a:ext cx="10033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1800">
              <a:solidFill>
                <a:prstClr val="white"/>
              </a:solidFill>
              <a:effectLst>
                <a:innerShdw blurRad="63500" dist="50800" dir="18900000">
                  <a:prstClr val="black">
                    <a:alpha val="50000"/>
                  </a:prstClr>
                </a:innerShdw>
              </a:effectLst>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4123" y="5841344"/>
            <a:ext cx="1355556" cy="1016667"/>
          </a:xfrm>
          <a:prstGeom prst="rect">
            <a:avLst/>
          </a:prstGeom>
        </p:spPr>
      </p:pic>
    </p:spTree>
    <p:extLst>
      <p:ext uri="{BB962C8B-B14F-4D97-AF65-F5344CB8AC3E}">
        <p14:creationId xmlns:p14="http://schemas.microsoft.com/office/powerpoint/2010/main" val="26697951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t>‹#›</a:t>
            </a:fld>
            <a:endParaRPr lang="en-US" dirty="0"/>
          </a:p>
        </p:txBody>
      </p:sp>
      <p:sp>
        <p:nvSpPr>
          <p:cNvPr id="7" name="Date Placeholder 3"/>
          <p:cNvSpPr>
            <a:spLocks noGrp="1"/>
          </p:cNvSpPr>
          <p:nvPr>
            <p:ph type="dt" sz="half" idx="2"/>
          </p:nvPr>
        </p:nvSpPr>
        <p:spPr>
          <a:xfrm>
            <a:off x="10293014" y="6352708"/>
            <a:ext cx="984591" cy="365760"/>
          </a:xfrm>
          <a:prstGeom prst="rect">
            <a:avLst/>
          </a:prstGeom>
        </p:spPr>
        <p:txBody>
          <a:bodyPr anchor="ctr"/>
          <a:lstStyle>
            <a:lvl1pPr>
              <a:defRPr sz="1200">
                <a:solidFill>
                  <a:srgbClr val="88A7DF"/>
                </a:solidFill>
              </a:defRPr>
            </a:lvl1pPr>
          </a:lstStyle>
          <a:p>
            <a:fld id="{E88AFEB2-6953-CC45-B7A7-06E883B82313}" type="datetime1">
              <a:rPr lang="en-US" smtClean="0"/>
              <a:t>5/29/2024</a:t>
            </a:fld>
            <a:endParaRPr lang="en-US" dirty="0"/>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4" y="6274522"/>
            <a:ext cx="1819401" cy="552118"/>
          </a:xfrm>
          <a:prstGeom prst="rect">
            <a:avLst/>
          </a:prstGeom>
        </p:spPr>
      </p:pic>
    </p:spTree>
    <p:extLst>
      <p:ext uri="{BB962C8B-B14F-4D97-AF65-F5344CB8AC3E}">
        <p14:creationId xmlns:p14="http://schemas.microsoft.com/office/powerpoint/2010/main" val="23312925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 Large title, subtitle,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10515600" cy="1001378"/>
          </a:xfrm>
        </p:spPr>
        <p:txBody>
          <a:bodyPr anchor="t"/>
          <a:lstStyle>
            <a:lvl1pPr>
              <a:defRPr sz="6000" b="1">
                <a:solidFill>
                  <a:schemeClr val="bg1"/>
                </a:solidFill>
                <a:latin typeface="Merriweather" pitchFamily="2" charset="77"/>
              </a:defRPr>
            </a:lvl1pPr>
          </a:lstStyle>
          <a:p>
            <a:r>
              <a:rPr lang="en-US" dirty="0"/>
              <a:t>Master slide title</a:t>
            </a:r>
          </a:p>
        </p:txBody>
      </p:sp>
      <p:sp>
        <p:nvSpPr>
          <p:cNvPr id="3" name="Text Placeholder 2">
            <a:extLst>
              <a:ext uri="{FF2B5EF4-FFF2-40B4-BE49-F238E27FC236}">
                <a16:creationId xmlns:a16="http://schemas.microsoft.com/office/drawing/2014/main" id="{37F5D875-B770-804C-AD17-186CA5060E15}"/>
              </a:ext>
            </a:extLst>
          </p:cNvPr>
          <p:cNvSpPr>
            <a:spLocks noGrp="1"/>
          </p:cNvSpPr>
          <p:nvPr>
            <p:ph type="body" idx="1"/>
          </p:nvPr>
        </p:nvSpPr>
        <p:spPr>
          <a:xfrm>
            <a:off x="831850" y="2344799"/>
            <a:ext cx="10515600" cy="562993"/>
          </a:xfrm>
        </p:spPr>
        <p:txBody>
          <a:bodyPr/>
          <a:lstStyle>
            <a:lvl1pPr marL="0" indent="0">
              <a:buNone/>
              <a:defRPr sz="24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7EBA852-5629-3642-9437-FDD5AD75C761}"/>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9490B8CD-903B-7149-8F29-1F310254893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C0806B18-C4C6-724C-84E2-233DDBA9B5A9}"/>
              </a:ext>
            </a:extLst>
          </p:cNvPr>
          <p:cNvSpPr>
            <a:spLocks noGrp="1"/>
          </p:cNvSpPr>
          <p:nvPr>
            <p:ph type="body" sz="quarter" idx="10" hasCustomPrompt="1"/>
          </p:nvPr>
        </p:nvSpPr>
        <p:spPr>
          <a:xfrm>
            <a:off x="2459315" y="3867499"/>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18" name="Text Placeholder 7">
            <a:extLst>
              <a:ext uri="{FF2B5EF4-FFF2-40B4-BE49-F238E27FC236}">
                <a16:creationId xmlns:a16="http://schemas.microsoft.com/office/drawing/2014/main" id="{DD4D0A53-5EFF-B94D-AAE9-44030428456C}"/>
              </a:ext>
            </a:extLst>
          </p:cNvPr>
          <p:cNvSpPr>
            <a:spLocks noGrp="1"/>
          </p:cNvSpPr>
          <p:nvPr>
            <p:ph type="body" sz="quarter" idx="11" hasCustomPrompt="1"/>
          </p:nvPr>
        </p:nvSpPr>
        <p:spPr>
          <a:xfrm>
            <a:off x="2459315" y="4329164"/>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4" name="Footer Placeholder 3">
            <a:extLst>
              <a:ext uri="{FF2B5EF4-FFF2-40B4-BE49-F238E27FC236}">
                <a16:creationId xmlns:a16="http://schemas.microsoft.com/office/drawing/2014/main" id="{66B46161-5FFC-8748-85F5-BC73F611E421}"/>
              </a:ext>
            </a:extLst>
          </p:cNvPr>
          <p:cNvSpPr>
            <a:spLocks noGrp="1"/>
          </p:cNvSpPr>
          <p:nvPr>
            <p:ph type="ftr" sz="quarter" idx="14"/>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791223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text and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AC666B-2D9D-224E-B193-B5439AB8403D}"/>
              </a:ext>
            </a:extLst>
          </p:cNvPr>
          <p:cNvSpPr/>
          <p:nvPr userDrawn="1"/>
        </p:nvSpPr>
        <p:spPr>
          <a:xfrm>
            <a:off x="825909" y="1366684"/>
            <a:ext cx="924233" cy="16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BAAC209-5844-AB47-ACE7-2D4B50A8F1D1}"/>
              </a:ext>
            </a:extLst>
          </p:cNvPr>
          <p:cNvSpPr>
            <a:spLocks noGrp="1"/>
          </p:cNvSpPr>
          <p:nvPr>
            <p:ph type="title" hasCustomPrompt="1"/>
          </p:nvPr>
        </p:nvSpPr>
        <p:spPr>
          <a:xfrm>
            <a:off x="838201" y="721496"/>
            <a:ext cx="3989438" cy="2202457"/>
          </a:xfrm>
        </p:spPr>
        <p:txBody>
          <a:bodyPr anchor="t">
            <a:noAutofit/>
          </a:bodyPr>
          <a:lstStyle>
            <a:lvl1pPr>
              <a:defRPr sz="4000" b="1"/>
            </a:lvl1pPr>
          </a:lstStyle>
          <a:p>
            <a:r>
              <a:rPr lang="en-US" dirty="0">
                <a:effectLst/>
              </a:rPr>
              <a:t>Eros </a:t>
            </a:r>
            <a:r>
              <a:rPr lang="en-US" dirty="0" err="1">
                <a:effectLst/>
              </a:rPr>
              <a:t>nisl</a:t>
            </a:r>
            <a:r>
              <a:rPr lang="en-US" dirty="0">
                <a:effectLst/>
              </a:rPr>
              <a:t> </a:t>
            </a:r>
            <a:r>
              <a:rPr lang="en-US" dirty="0" err="1">
                <a:effectLst/>
              </a:rPr>
              <a:t>odio</a:t>
            </a:r>
            <a:r>
              <a:rPr lang="en-US" dirty="0">
                <a:effectLst/>
              </a:rPr>
              <a:t> </a:t>
            </a:r>
            <a:r>
              <a:rPr lang="en-US" dirty="0" err="1">
                <a:effectLst/>
              </a:rPr>
              <a:t>ullamcorper</a:t>
            </a:r>
            <a:r>
              <a:rPr lang="en-US" dirty="0">
                <a:effectLst/>
              </a:rPr>
              <a:t> fames et </a:t>
            </a:r>
            <a:r>
              <a:rPr lang="en-US" dirty="0" err="1">
                <a:effectLst/>
              </a:rPr>
              <a:t>varius</a:t>
            </a:r>
            <a:r>
              <a:rPr lang="en-US" dirty="0">
                <a:effectLst/>
              </a:rPr>
              <a:t>.</a:t>
            </a:r>
            <a:endParaRPr lang="en-US" dirty="0"/>
          </a:p>
        </p:txBody>
      </p:sp>
      <p:sp>
        <p:nvSpPr>
          <p:cNvPr id="7" name="Rectangle 6">
            <a:extLst>
              <a:ext uri="{FF2B5EF4-FFF2-40B4-BE49-F238E27FC236}">
                <a16:creationId xmlns:a16="http://schemas.microsoft.com/office/drawing/2014/main" id="{B79FEC7A-BE9C-B849-B40B-BC2444A2936F}"/>
              </a:ext>
            </a:extLst>
          </p:cNvPr>
          <p:cNvSpPr/>
          <p:nvPr userDrawn="1"/>
        </p:nvSpPr>
        <p:spPr>
          <a:xfrm flipV="1">
            <a:off x="923121" y="313958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60EF99-95DC-AE40-8A5E-2AE4D42F878C}"/>
              </a:ext>
            </a:extLst>
          </p:cNvPr>
          <p:cNvSpPr>
            <a:spLocks noGrp="1"/>
          </p:cNvSpPr>
          <p:nvPr>
            <p:ph type="body" sz="quarter" idx="10"/>
          </p:nvPr>
        </p:nvSpPr>
        <p:spPr>
          <a:xfrm>
            <a:off x="838200" y="3429000"/>
            <a:ext cx="3989388" cy="2120900"/>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1" name="Text Placeholder 10">
            <a:extLst>
              <a:ext uri="{FF2B5EF4-FFF2-40B4-BE49-F238E27FC236}">
                <a16:creationId xmlns:a16="http://schemas.microsoft.com/office/drawing/2014/main" id="{6B3483CD-3AB5-6B4A-AAA5-9109152BB18F}"/>
              </a:ext>
            </a:extLst>
          </p:cNvPr>
          <p:cNvSpPr>
            <a:spLocks noGrp="1"/>
          </p:cNvSpPr>
          <p:nvPr>
            <p:ph type="body" sz="quarter" idx="11" hasCustomPrompt="1"/>
          </p:nvPr>
        </p:nvSpPr>
        <p:spPr>
          <a:xfrm>
            <a:off x="5740400" y="4338639"/>
            <a:ext cx="5745163" cy="1211262"/>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15" name="Picture Placeholder 14">
            <a:extLst>
              <a:ext uri="{FF2B5EF4-FFF2-40B4-BE49-F238E27FC236}">
                <a16:creationId xmlns:a16="http://schemas.microsoft.com/office/drawing/2014/main" id="{AD698412-C61F-C743-9062-4AEE1F6F2813}"/>
              </a:ext>
            </a:extLst>
          </p:cNvPr>
          <p:cNvSpPr>
            <a:spLocks noGrp="1"/>
          </p:cNvSpPr>
          <p:nvPr>
            <p:ph type="pic" sz="quarter" idx="12"/>
          </p:nvPr>
        </p:nvSpPr>
        <p:spPr>
          <a:xfrm>
            <a:off x="5740400" y="720725"/>
            <a:ext cx="5745163" cy="3617913"/>
          </a:xfrm>
        </p:spPr>
        <p:txBody>
          <a:bodyPr/>
          <a:lstStyle/>
          <a:p>
            <a:r>
              <a:rPr lang="en-US"/>
              <a:t>Click icon to add picture</a:t>
            </a:r>
          </a:p>
        </p:txBody>
      </p:sp>
      <p:sp>
        <p:nvSpPr>
          <p:cNvPr id="2" name="Footer Placeholder 1">
            <a:extLst>
              <a:ext uri="{FF2B5EF4-FFF2-40B4-BE49-F238E27FC236}">
                <a16:creationId xmlns:a16="http://schemas.microsoft.com/office/drawing/2014/main" id="{E31F5C69-657B-5142-B062-06EDD564F766}"/>
              </a:ext>
            </a:extLst>
          </p:cNvPr>
          <p:cNvSpPr>
            <a:spLocks noGrp="1"/>
          </p:cNvSpPr>
          <p:nvPr>
            <p:ph type="ftr" sz="quarter" idx="13"/>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40867636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 Large title, subtitle,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10515600" cy="1001378"/>
          </a:xfrm>
        </p:spPr>
        <p:txBody>
          <a:bodyPr anchor="t"/>
          <a:lstStyle>
            <a:lvl1pPr>
              <a:defRPr sz="6000" b="1">
                <a:solidFill>
                  <a:schemeClr val="bg1"/>
                </a:solidFill>
                <a:latin typeface="Merriweather" pitchFamily="2" charset="77"/>
              </a:defRPr>
            </a:lvl1pPr>
          </a:lstStyle>
          <a:p>
            <a:r>
              <a:rPr lang="en-US" dirty="0"/>
              <a:t>Master slide title</a:t>
            </a:r>
          </a:p>
        </p:txBody>
      </p:sp>
      <p:sp>
        <p:nvSpPr>
          <p:cNvPr id="3" name="Text Placeholder 2">
            <a:extLst>
              <a:ext uri="{FF2B5EF4-FFF2-40B4-BE49-F238E27FC236}">
                <a16:creationId xmlns:a16="http://schemas.microsoft.com/office/drawing/2014/main" id="{37F5D875-B770-804C-AD17-186CA5060E15}"/>
              </a:ext>
            </a:extLst>
          </p:cNvPr>
          <p:cNvSpPr>
            <a:spLocks noGrp="1"/>
          </p:cNvSpPr>
          <p:nvPr>
            <p:ph type="body" idx="1"/>
          </p:nvPr>
        </p:nvSpPr>
        <p:spPr>
          <a:xfrm>
            <a:off x="831850" y="2344799"/>
            <a:ext cx="10515600" cy="562993"/>
          </a:xfrm>
        </p:spPr>
        <p:txBody>
          <a:bodyPr/>
          <a:lstStyle>
            <a:lvl1pPr marL="0" indent="0">
              <a:buNone/>
              <a:defRPr sz="2400" b="0" i="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0806B18-C4C6-724C-84E2-233DDBA9B5A9}"/>
              </a:ext>
            </a:extLst>
          </p:cNvPr>
          <p:cNvSpPr>
            <a:spLocks noGrp="1"/>
          </p:cNvSpPr>
          <p:nvPr>
            <p:ph type="body" sz="quarter" idx="10" hasCustomPrompt="1"/>
          </p:nvPr>
        </p:nvSpPr>
        <p:spPr>
          <a:xfrm>
            <a:off x="831850" y="4089455"/>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18" name="Text Placeholder 7">
            <a:extLst>
              <a:ext uri="{FF2B5EF4-FFF2-40B4-BE49-F238E27FC236}">
                <a16:creationId xmlns:a16="http://schemas.microsoft.com/office/drawing/2014/main" id="{DD4D0A53-5EFF-B94D-AAE9-44030428456C}"/>
              </a:ext>
            </a:extLst>
          </p:cNvPr>
          <p:cNvSpPr>
            <a:spLocks noGrp="1"/>
          </p:cNvSpPr>
          <p:nvPr>
            <p:ph type="body" sz="quarter" idx="11" hasCustomPrompt="1"/>
          </p:nvPr>
        </p:nvSpPr>
        <p:spPr>
          <a:xfrm>
            <a:off x="831850" y="4551120"/>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4" name="Footer Placeholder 3">
            <a:extLst>
              <a:ext uri="{FF2B5EF4-FFF2-40B4-BE49-F238E27FC236}">
                <a16:creationId xmlns:a16="http://schemas.microsoft.com/office/drawing/2014/main" id="{66B46161-5FFC-8748-85F5-BC73F611E421}"/>
              </a:ext>
            </a:extLst>
          </p:cNvPr>
          <p:cNvSpPr>
            <a:spLocks noGrp="1"/>
          </p:cNvSpPr>
          <p:nvPr>
            <p:ph type="ftr" sz="quarter" idx="14"/>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3679921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 long title, speaker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6"/>
            <a:ext cx="10515600" cy="1750544"/>
          </a:xfrm>
        </p:spPr>
        <p:txBody>
          <a:bodyPr anchor="t">
            <a:normAutofit/>
          </a:bodyPr>
          <a:lstStyle>
            <a:lvl1pPr>
              <a:defRPr sz="4000" b="1">
                <a:solidFill>
                  <a:schemeClr val="bg1"/>
                </a:solidFill>
                <a:latin typeface="Merriweather" pitchFamily="2" charset="77"/>
              </a:defRPr>
            </a:lvl1pPr>
          </a:lstStyle>
          <a:p>
            <a:r>
              <a:rPr lang="en-US" dirty="0"/>
              <a:t>Master slide title #2 lorem ipsum dolor set </a:t>
            </a:r>
            <a:r>
              <a:rPr lang="en-US" dirty="0" err="1"/>
              <a:t>amet</a:t>
            </a:r>
            <a:r>
              <a:rPr lang="en-US" dirty="0"/>
              <a:t> lorem ipsum dolor set </a:t>
            </a:r>
            <a:r>
              <a:rPr lang="en-US" dirty="0" err="1"/>
              <a:t>amet</a:t>
            </a:r>
            <a:r>
              <a:rPr lang="en-US" dirty="0"/>
              <a:t>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1E536AB2-52AB-AF4C-84A8-E8569156E0CB}"/>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icture Placeholder 13">
            <a:extLst>
              <a:ext uri="{FF2B5EF4-FFF2-40B4-BE49-F238E27FC236}">
                <a16:creationId xmlns:a16="http://schemas.microsoft.com/office/drawing/2014/main" id="{AFA728C5-8063-5C40-AD79-EFF06510C215}"/>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66" name="Text Placeholder 7">
            <a:extLst>
              <a:ext uri="{FF2B5EF4-FFF2-40B4-BE49-F238E27FC236}">
                <a16:creationId xmlns:a16="http://schemas.microsoft.com/office/drawing/2014/main" id="{E86A7BDB-6E3F-AE41-B5A6-8B4EA30FC16B}"/>
              </a:ext>
            </a:extLst>
          </p:cNvPr>
          <p:cNvSpPr>
            <a:spLocks noGrp="1"/>
          </p:cNvSpPr>
          <p:nvPr>
            <p:ph type="body" sz="quarter" idx="10" hasCustomPrompt="1"/>
          </p:nvPr>
        </p:nvSpPr>
        <p:spPr>
          <a:xfrm>
            <a:off x="245931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67" name="Text Placeholder 7">
            <a:extLst>
              <a:ext uri="{FF2B5EF4-FFF2-40B4-BE49-F238E27FC236}">
                <a16:creationId xmlns:a16="http://schemas.microsoft.com/office/drawing/2014/main" id="{7DB43D55-71C2-1B4A-9B27-431C451692DB}"/>
              </a:ext>
            </a:extLst>
          </p:cNvPr>
          <p:cNvSpPr>
            <a:spLocks noGrp="1"/>
          </p:cNvSpPr>
          <p:nvPr>
            <p:ph type="body" sz="quarter" idx="11" hasCustomPrompt="1"/>
          </p:nvPr>
        </p:nvSpPr>
        <p:spPr>
          <a:xfrm>
            <a:off x="245931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69" name="Oval 68">
            <a:extLst>
              <a:ext uri="{FF2B5EF4-FFF2-40B4-BE49-F238E27FC236}">
                <a16:creationId xmlns:a16="http://schemas.microsoft.com/office/drawing/2014/main" id="{5CD89159-683D-1940-A507-44C2614F9973}"/>
              </a:ext>
            </a:extLst>
          </p:cNvPr>
          <p:cNvSpPr/>
          <p:nvPr userDrawn="1"/>
        </p:nvSpPr>
        <p:spPr>
          <a:xfrm>
            <a:off x="652194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icture Placeholder 13">
            <a:extLst>
              <a:ext uri="{FF2B5EF4-FFF2-40B4-BE49-F238E27FC236}">
                <a16:creationId xmlns:a16="http://schemas.microsoft.com/office/drawing/2014/main" id="{D81719BD-C20E-FC49-B5E8-99091A83A0E3}"/>
              </a:ext>
            </a:extLst>
          </p:cNvPr>
          <p:cNvSpPr>
            <a:spLocks noGrp="1"/>
          </p:cNvSpPr>
          <p:nvPr>
            <p:ph type="pic" sz="quarter" idx="14"/>
          </p:nvPr>
        </p:nvSpPr>
        <p:spPr>
          <a:xfrm>
            <a:off x="658027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71" name="Text Placeholder 7">
            <a:extLst>
              <a:ext uri="{FF2B5EF4-FFF2-40B4-BE49-F238E27FC236}">
                <a16:creationId xmlns:a16="http://schemas.microsoft.com/office/drawing/2014/main" id="{07803F2C-672E-664C-A990-2E2645D486CE}"/>
              </a:ext>
            </a:extLst>
          </p:cNvPr>
          <p:cNvSpPr>
            <a:spLocks noGrp="1"/>
          </p:cNvSpPr>
          <p:nvPr>
            <p:ph type="body" sz="quarter" idx="15" hasCustomPrompt="1"/>
          </p:nvPr>
        </p:nvSpPr>
        <p:spPr>
          <a:xfrm>
            <a:off x="8069625" y="4178053"/>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72" name="Text Placeholder 7">
            <a:extLst>
              <a:ext uri="{FF2B5EF4-FFF2-40B4-BE49-F238E27FC236}">
                <a16:creationId xmlns:a16="http://schemas.microsoft.com/office/drawing/2014/main" id="{62591457-E974-7F4A-A3D1-D04E325BFF02}"/>
              </a:ext>
            </a:extLst>
          </p:cNvPr>
          <p:cNvSpPr>
            <a:spLocks noGrp="1"/>
          </p:cNvSpPr>
          <p:nvPr>
            <p:ph type="body" sz="quarter" idx="16" hasCustomPrompt="1"/>
          </p:nvPr>
        </p:nvSpPr>
        <p:spPr>
          <a:xfrm>
            <a:off x="8069625" y="4639718"/>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
        <p:nvSpPr>
          <p:cNvPr id="3" name="Footer Placeholder 2">
            <a:extLst>
              <a:ext uri="{FF2B5EF4-FFF2-40B4-BE49-F238E27FC236}">
                <a16:creationId xmlns:a16="http://schemas.microsoft.com/office/drawing/2014/main" id="{26154C2F-1DC6-B843-81DA-10C6C9E3A769}"/>
              </a:ext>
            </a:extLst>
          </p:cNvPr>
          <p:cNvSpPr>
            <a:spLocks noGrp="1"/>
          </p:cNvSpPr>
          <p:nvPr>
            <p:ph type="ftr" sz="quarter" idx="18"/>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41430995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 large photo, speak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151DF8-A34E-4C48-8748-1D906C85D567}"/>
              </a:ext>
            </a:extLst>
          </p:cNvPr>
          <p:cNvSpPr/>
          <p:nvPr userDrawn="1"/>
        </p:nvSpPr>
        <p:spPr>
          <a:xfrm>
            <a:off x="0" y="0"/>
            <a:ext cx="12192000" cy="618423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D2E21-9659-B04E-9E3E-B4DDD7A7D95D}"/>
              </a:ext>
            </a:extLst>
          </p:cNvPr>
          <p:cNvSpPr>
            <a:spLocks noGrp="1"/>
          </p:cNvSpPr>
          <p:nvPr>
            <p:ph type="title" hasCustomPrompt="1"/>
          </p:nvPr>
        </p:nvSpPr>
        <p:spPr>
          <a:xfrm>
            <a:off x="831850" y="1449857"/>
            <a:ext cx="6428486" cy="1201880"/>
          </a:xfrm>
        </p:spPr>
        <p:txBody>
          <a:bodyPr anchor="t">
            <a:normAutofit/>
          </a:bodyPr>
          <a:lstStyle>
            <a:lvl1pPr>
              <a:defRPr sz="4400" b="1">
                <a:solidFill>
                  <a:schemeClr val="bg1"/>
                </a:solidFill>
                <a:latin typeface="Merriweather" pitchFamily="2" charset="77"/>
              </a:defRPr>
            </a:lvl1pPr>
          </a:lstStyle>
          <a:p>
            <a:r>
              <a:rPr lang="en-US" dirty="0"/>
              <a:t>Master slide title lorem ipsum</a:t>
            </a:r>
          </a:p>
        </p:txBody>
      </p:sp>
      <p:sp>
        <p:nvSpPr>
          <p:cNvPr id="17" name="Rectangle 16">
            <a:extLst>
              <a:ext uri="{FF2B5EF4-FFF2-40B4-BE49-F238E27FC236}">
                <a16:creationId xmlns:a16="http://schemas.microsoft.com/office/drawing/2014/main" id="{916B9F36-F7F4-A14A-9AE8-4396D2F8E7E8}"/>
              </a:ext>
            </a:extLst>
          </p:cNvPr>
          <p:cNvSpPr/>
          <p:nvPr userDrawn="1"/>
        </p:nvSpPr>
        <p:spPr>
          <a:xfrm flipV="1">
            <a:off x="954171" y="1038148"/>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E2C83D13-BFBA-E544-BDF8-D9757D60FE3A}"/>
              </a:ext>
            </a:extLst>
          </p:cNvPr>
          <p:cNvSpPr/>
          <p:nvPr userDrawn="1"/>
        </p:nvSpPr>
        <p:spPr>
          <a:xfrm>
            <a:off x="6869810" y="0"/>
            <a:ext cx="5322190" cy="6184232"/>
          </a:xfrm>
          <a:custGeom>
            <a:avLst/>
            <a:gdLst>
              <a:gd name="connsiteX0" fmla="*/ 1171174 w 5322190"/>
              <a:gd name="connsiteY0" fmla="*/ 0 h 6184232"/>
              <a:gd name="connsiteX1" fmla="*/ 5322190 w 5322190"/>
              <a:gd name="connsiteY1" fmla="*/ 0 h 6184232"/>
              <a:gd name="connsiteX2" fmla="*/ 5322190 w 5322190"/>
              <a:gd name="connsiteY2" fmla="*/ 6184232 h 6184232"/>
              <a:gd name="connsiteX3" fmla="*/ 1593724 w 5322190"/>
              <a:gd name="connsiteY3" fmla="*/ 6184232 h 6184232"/>
              <a:gd name="connsiteX4" fmla="*/ 1522986 w 5322190"/>
              <a:gd name="connsiteY4" fmla="*/ 6128643 h 6184232"/>
              <a:gd name="connsiteX5" fmla="*/ 0 w 5322190"/>
              <a:gd name="connsiteY5" fmla="*/ 2899220 h 6184232"/>
              <a:gd name="connsiteX6" fmla="*/ 955673 w 5322190"/>
              <a:gd name="connsiteY6" fmla="*/ 237111 h 618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190" h="6184232">
                <a:moveTo>
                  <a:pt x="1171174" y="0"/>
                </a:moveTo>
                <a:lnTo>
                  <a:pt x="5322190" y="0"/>
                </a:lnTo>
                <a:lnTo>
                  <a:pt x="5322190" y="6184232"/>
                </a:lnTo>
                <a:lnTo>
                  <a:pt x="1593724" y="6184232"/>
                </a:lnTo>
                <a:lnTo>
                  <a:pt x="1522986" y="6128643"/>
                </a:lnTo>
                <a:cubicBezTo>
                  <a:pt x="592861" y="5361035"/>
                  <a:pt x="0" y="4199363"/>
                  <a:pt x="0" y="2899220"/>
                </a:cubicBezTo>
                <a:cubicBezTo>
                  <a:pt x="0" y="1887998"/>
                  <a:pt x="358644" y="960542"/>
                  <a:pt x="955673" y="237111"/>
                </a:cubicBezTo>
                <a:close/>
              </a:path>
            </a:pathLst>
          </a:custGeom>
          <a:gradFill>
            <a:gsLst>
              <a:gs pos="0">
                <a:schemeClr val="accent4"/>
              </a:gs>
              <a:gs pos="100000">
                <a:schemeClr val="accent1"/>
              </a:gs>
              <a:gs pos="100000">
                <a:schemeClr val="accent2">
                  <a:shade val="100000"/>
                  <a:satMod val="115000"/>
                </a:schemeClr>
              </a:gs>
            </a:gsLst>
            <a:lin ang="15360000" scaled="0"/>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Picture Placeholder 35">
            <a:extLst>
              <a:ext uri="{FF2B5EF4-FFF2-40B4-BE49-F238E27FC236}">
                <a16:creationId xmlns:a16="http://schemas.microsoft.com/office/drawing/2014/main" id="{9E7DF03E-9CF1-9242-8FFD-1E73EE455ECD}"/>
              </a:ext>
            </a:extLst>
          </p:cNvPr>
          <p:cNvSpPr>
            <a:spLocks noGrp="1"/>
          </p:cNvSpPr>
          <p:nvPr>
            <p:ph type="pic" sz="quarter" idx="14"/>
          </p:nvPr>
        </p:nvSpPr>
        <p:spPr>
          <a:xfrm>
            <a:off x="7064800" y="-17579"/>
            <a:ext cx="5127200" cy="6201812"/>
          </a:xfrm>
          <a:custGeom>
            <a:avLst/>
            <a:gdLst>
              <a:gd name="connsiteX0" fmla="*/ 1189945 w 5127200"/>
              <a:gd name="connsiteY0" fmla="*/ 0 h 6201812"/>
              <a:gd name="connsiteX1" fmla="*/ 5127200 w 5127200"/>
              <a:gd name="connsiteY1" fmla="*/ 0 h 6201812"/>
              <a:gd name="connsiteX2" fmla="*/ 5127200 w 5127200"/>
              <a:gd name="connsiteY2" fmla="*/ 6201812 h 6201812"/>
              <a:gd name="connsiteX3" fmla="*/ 1561127 w 5127200"/>
              <a:gd name="connsiteY3" fmla="*/ 6201812 h 6201812"/>
              <a:gd name="connsiteX4" fmla="*/ 1532279 w 5127200"/>
              <a:gd name="connsiteY4" fmla="*/ 6179141 h 6201812"/>
              <a:gd name="connsiteX5" fmla="*/ 0 w 5127200"/>
              <a:gd name="connsiteY5" fmla="*/ 2929849 h 6201812"/>
              <a:gd name="connsiteX6" fmla="*/ 961504 w 5127200"/>
              <a:gd name="connsiteY6" fmla="*/ 251361 h 6201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7200" h="6201812">
                <a:moveTo>
                  <a:pt x="1189945" y="0"/>
                </a:moveTo>
                <a:lnTo>
                  <a:pt x="5127200" y="0"/>
                </a:lnTo>
                <a:lnTo>
                  <a:pt x="5127200" y="6201812"/>
                </a:lnTo>
                <a:lnTo>
                  <a:pt x="1561127" y="6201812"/>
                </a:lnTo>
                <a:lnTo>
                  <a:pt x="1532279" y="6179141"/>
                </a:lnTo>
                <a:cubicBezTo>
                  <a:pt x="596478" y="5406811"/>
                  <a:pt x="0" y="4237991"/>
                  <a:pt x="0" y="2929849"/>
                </a:cubicBezTo>
                <a:cubicBezTo>
                  <a:pt x="0" y="1912406"/>
                  <a:pt x="360833" y="979243"/>
                  <a:pt x="961504" y="251361"/>
                </a:cubicBezTo>
                <a:close/>
              </a:path>
            </a:pathLst>
          </a:custGeom>
          <a:solidFill>
            <a:schemeClr val="bg1"/>
          </a:solidFill>
        </p:spPr>
        <p:txBody>
          <a:bodyPr wrap="square" anchor="ctr">
            <a:noAutofit/>
          </a:bodyPr>
          <a:lstStyle>
            <a:lvl1pPr marL="0" indent="0" algn="ctr">
              <a:buFontTx/>
              <a:buNone/>
              <a:defRPr>
                <a:solidFill>
                  <a:schemeClr val="tx1"/>
                </a:solidFill>
              </a:defRPr>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4371B0CB-C39B-3E45-B388-83D1DA29B2E4}"/>
              </a:ext>
            </a:extLst>
          </p:cNvPr>
          <p:cNvSpPr>
            <a:spLocks noGrp="1"/>
          </p:cNvSpPr>
          <p:nvPr>
            <p:ph type="ftr" sz="quarter" idx="15"/>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
        <p:nvSpPr>
          <p:cNvPr id="25" name="Oval 24">
            <a:extLst>
              <a:ext uri="{FF2B5EF4-FFF2-40B4-BE49-F238E27FC236}">
                <a16:creationId xmlns:a16="http://schemas.microsoft.com/office/drawing/2014/main" id="{D4C9FF08-C261-E546-BC87-F9D6AAA62CC0}"/>
              </a:ext>
            </a:extLst>
          </p:cNvPr>
          <p:cNvSpPr/>
          <p:nvPr userDrawn="1"/>
        </p:nvSpPr>
        <p:spPr>
          <a:xfrm>
            <a:off x="911631" y="3732813"/>
            <a:ext cx="1312881" cy="130959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13">
            <a:extLst>
              <a:ext uri="{FF2B5EF4-FFF2-40B4-BE49-F238E27FC236}">
                <a16:creationId xmlns:a16="http://schemas.microsoft.com/office/drawing/2014/main" id="{94713DEC-FAAE-5C4E-9F55-6B06405B9F18}"/>
              </a:ext>
            </a:extLst>
          </p:cNvPr>
          <p:cNvSpPr>
            <a:spLocks noGrp="1"/>
          </p:cNvSpPr>
          <p:nvPr>
            <p:ph type="pic" sz="quarter" idx="13"/>
          </p:nvPr>
        </p:nvSpPr>
        <p:spPr>
          <a:xfrm>
            <a:off x="969961" y="3731181"/>
            <a:ext cx="1347970" cy="1311230"/>
          </a:xfrm>
          <a:prstGeom prst="ellipse">
            <a:avLst/>
          </a:prstGeom>
          <a:solidFill>
            <a:schemeClr val="bg1"/>
          </a:solidFill>
        </p:spPr>
        <p:txBody>
          <a:bodyPr anchor="ctr">
            <a:normAutofit/>
          </a:bodyPr>
          <a:lstStyle>
            <a:lvl1pPr marL="0" indent="0" algn="ctr">
              <a:lnSpc>
                <a:spcPct val="100000"/>
              </a:lnSpc>
              <a:buFontTx/>
              <a:buNone/>
              <a:defRPr sz="1100">
                <a:solidFill>
                  <a:schemeClr val="tx1"/>
                </a:solidFill>
              </a:defRPr>
            </a:lvl1pPr>
          </a:lstStyle>
          <a:p>
            <a:r>
              <a:rPr lang="en-US"/>
              <a:t>Click icon to add picture</a:t>
            </a:r>
            <a:endParaRPr lang="en-US" dirty="0"/>
          </a:p>
        </p:txBody>
      </p:sp>
      <p:sp>
        <p:nvSpPr>
          <p:cNvPr id="27" name="Text Placeholder 7">
            <a:extLst>
              <a:ext uri="{FF2B5EF4-FFF2-40B4-BE49-F238E27FC236}">
                <a16:creationId xmlns:a16="http://schemas.microsoft.com/office/drawing/2014/main" id="{E8D0F61D-57A8-D046-A6C6-07696EF76D2F}"/>
              </a:ext>
            </a:extLst>
          </p:cNvPr>
          <p:cNvSpPr>
            <a:spLocks noGrp="1"/>
          </p:cNvSpPr>
          <p:nvPr>
            <p:ph type="body" sz="quarter" idx="10" hasCustomPrompt="1"/>
          </p:nvPr>
        </p:nvSpPr>
        <p:spPr>
          <a:xfrm>
            <a:off x="2459315" y="3919258"/>
            <a:ext cx="2484092" cy="461665"/>
          </a:xfrm>
        </p:spPr>
        <p:txBody>
          <a:bodyPr>
            <a:noAutofit/>
          </a:bodyPr>
          <a:lstStyle>
            <a:lvl1pPr marL="0" indent="0" algn="l">
              <a:buFontTx/>
              <a:buNone/>
              <a:defRPr sz="2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1" i="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Speaker Name</a:t>
            </a:r>
          </a:p>
        </p:txBody>
      </p:sp>
      <p:sp>
        <p:nvSpPr>
          <p:cNvPr id="28" name="Text Placeholder 7">
            <a:extLst>
              <a:ext uri="{FF2B5EF4-FFF2-40B4-BE49-F238E27FC236}">
                <a16:creationId xmlns:a16="http://schemas.microsoft.com/office/drawing/2014/main" id="{0A1AB1D0-2BB3-314E-85D7-202BF068C7BF}"/>
              </a:ext>
            </a:extLst>
          </p:cNvPr>
          <p:cNvSpPr>
            <a:spLocks noGrp="1"/>
          </p:cNvSpPr>
          <p:nvPr>
            <p:ph type="body" sz="quarter" idx="11" hasCustomPrompt="1"/>
          </p:nvPr>
        </p:nvSpPr>
        <p:spPr>
          <a:xfrm>
            <a:off x="2459315" y="4380923"/>
            <a:ext cx="2484092" cy="461665"/>
          </a:xfrm>
        </p:spPr>
        <p:txBody>
          <a:bodyPr>
            <a:noAutofit/>
          </a:bodyPr>
          <a:lstStyle>
            <a:lvl1pPr marL="0" indent="0" algn="l">
              <a:buFontTx/>
              <a:buNone/>
              <a:defRPr sz="2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algn="l"/>
            <a:r>
              <a:rPr lang="en-US" sz="2400"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Location</a:t>
            </a:r>
          </a:p>
        </p:txBody>
      </p:sp>
    </p:spTree>
    <p:extLst>
      <p:ext uri="{BB962C8B-B14F-4D97-AF65-F5344CB8AC3E}">
        <p14:creationId xmlns:p14="http://schemas.microsoft.com/office/powerpoint/2010/main" val="27970818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Title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7AD6D9B7-6085-BE49-9A7D-DB06F72BF7E8}"/>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8519747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gradFill>
            <a:gsLst>
              <a:gs pos="3000">
                <a:schemeClr val="tx1"/>
              </a:gs>
              <a:gs pos="100000">
                <a:schemeClr val="accent1"/>
              </a:gs>
              <a:gs pos="92000">
                <a:schemeClr val="accent2"/>
              </a:gs>
              <a:gs pos="62000">
                <a:schemeClr val="tx2"/>
              </a:gs>
            </a:gsLst>
            <a:lin ang="3000000" scaled="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524000" y="1164895"/>
            <a:ext cx="9144000" cy="2387600"/>
          </a:xfrm>
        </p:spPr>
        <p:txBody>
          <a:bodyPr anchor="b">
            <a:normAutofit/>
          </a:bodyPr>
          <a:lstStyle>
            <a:lvl1pPr algn="ctr">
              <a:defRPr sz="5800" b="1">
                <a:solidFill>
                  <a:schemeClr val="bg1"/>
                </a:solidFill>
              </a:defRPr>
            </a:lvl1pPr>
          </a:lstStyle>
          <a:p>
            <a:r>
              <a:rPr lang="en-US" dirty="0"/>
              <a:t>Section title slide</a:t>
            </a:r>
          </a:p>
        </p:txBody>
      </p:sp>
      <p:sp>
        <p:nvSpPr>
          <p:cNvPr id="9" name="Rectangle 8">
            <a:extLst>
              <a:ext uri="{FF2B5EF4-FFF2-40B4-BE49-F238E27FC236}">
                <a16:creationId xmlns:a16="http://schemas.microsoft.com/office/drawing/2014/main" id="{C368E987-DB3D-2541-8205-D7FD01900E9B}"/>
              </a:ext>
            </a:extLst>
          </p:cNvPr>
          <p:cNvSpPr/>
          <p:nvPr userDrawn="1"/>
        </p:nvSpPr>
        <p:spPr>
          <a:xfrm flipV="1">
            <a:off x="2943765" y="3587664"/>
            <a:ext cx="690479"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C3F95F1-2EC8-8C42-80B7-75A9D7719E80}"/>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383909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B190E0-49E4-3144-B026-A3CD9A2FAD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593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sic Slid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A0D7-41DA-2144-A1B8-BC72EFC5E47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09C6DC91-4610-8F45-BC00-77F185F84772}"/>
              </a:ext>
            </a:extLst>
          </p:cNvPr>
          <p:cNvSpPr>
            <a:spLocks noGrp="1"/>
          </p:cNvSpPr>
          <p:nvPr>
            <p:ph sz="half" idx="2"/>
          </p:nvPr>
        </p:nvSpPr>
        <p:spPr>
          <a:xfrm>
            <a:off x="6172200" y="1825625"/>
            <a:ext cx="5181600" cy="4351338"/>
          </a:xfrm>
        </p:spPr>
        <p:txBody>
          <a:bodyPr>
            <a:normAutofit/>
          </a:bodyPr>
          <a:lstStyle>
            <a:lvl1pPr>
              <a:lnSpc>
                <a:spcPct val="100000"/>
              </a:lnSpc>
              <a:spcBef>
                <a:spcPts val="1200"/>
              </a:spcBef>
              <a:defRPr sz="2400"/>
            </a:lvl1pPr>
            <a:lvl2pPr>
              <a:lnSpc>
                <a:spcPct val="100000"/>
              </a:lnSpc>
              <a:spcBef>
                <a:spcPts val="1200"/>
              </a:spcBef>
              <a:defRPr sz="2400"/>
            </a:lvl2pPr>
            <a:lvl3pPr>
              <a:lnSpc>
                <a:spcPct val="100000"/>
              </a:lnSpc>
              <a:spcBef>
                <a:spcPts val="1200"/>
              </a:spcBef>
              <a:defRPr sz="2400"/>
            </a:lvl3pPr>
            <a:lvl4pPr>
              <a:lnSpc>
                <a:spcPct val="100000"/>
              </a:lnSpc>
              <a:spcBef>
                <a:spcPts val="1200"/>
              </a:spcBef>
              <a:defRPr sz="2400"/>
            </a:lvl4pPr>
            <a:lvl5pPr>
              <a:lnSpc>
                <a:spcPct val="100000"/>
              </a:lnSpc>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64D104F1-2C4A-044F-8D89-EB587B53EEC9}"/>
              </a:ext>
            </a:extLst>
          </p:cNvPr>
          <p:cNvSpPr>
            <a:spLocks noGrp="1"/>
          </p:cNvSpPr>
          <p:nvPr>
            <p:ph type="body" sz="quarter" idx="10"/>
          </p:nvPr>
        </p:nvSpPr>
        <p:spPr>
          <a:xfrm>
            <a:off x="838200" y="1825625"/>
            <a:ext cx="5181600" cy="4351338"/>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Tree>
    <p:extLst>
      <p:ext uri="{BB962C8B-B14F-4D97-AF65-F5344CB8AC3E}">
        <p14:creationId xmlns:p14="http://schemas.microsoft.com/office/powerpoint/2010/main" val="38746794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lide with text and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AC666B-2D9D-224E-B193-B5439AB8403D}"/>
              </a:ext>
            </a:extLst>
          </p:cNvPr>
          <p:cNvSpPr/>
          <p:nvPr userDrawn="1"/>
        </p:nvSpPr>
        <p:spPr>
          <a:xfrm>
            <a:off x="825909" y="1366684"/>
            <a:ext cx="924233" cy="167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BAAC209-5844-AB47-ACE7-2D4B50A8F1D1}"/>
              </a:ext>
            </a:extLst>
          </p:cNvPr>
          <p:cNvSpPr>
            <a:spLocks noGrp="1"/>
          </p:cNvSpPr>
          <p:nvPr>
            <p:ph type="title" hasCustomPrompt="1"/>
          </p:nvPr>
        </p:nvSpPr>
        <p:spPr>
          <a:xfrm>
            <a:off x="838201" y="721496"/>
            <a:ext cx="3989438" cy="2202457"/>
          </a:xfrm>
        </p:spPr>
        <p:txBody>
          <a:bodyPr anchor="t">
            <a:noAutofit/>
          </a:bodyPr>
          <a:lstStyle>
            <a:lvl1pPr>
              <a:defRPr sz="4000" b="1"/>
            </a:lvl1pPr>
          </a:lstStyle>
          <a:p>
            <a:r>
              <a:rPr lang="en-US" dirty="0">
                <a:effectLst/>
              </a:rPr>
              <a:t>Eros </a:t>
            </a:r>
            <a:r>
              <a:rPr lang="en-US" dirty="0" err="1">
                <a:effectLst/>
              </a:rPr>
              <a:t>nisl</a:t>
            </a:r>
            <a:r>
              <a:rPr lang="en-US" dirty="0">
                <a:effectLst/>
              </a:rPr>
              <a:t> </a:t>
            </a:r>
            <a:r>
              <a:rPr lang="en-US" dirty="0" err="1">
                <a:effectLst/>
              </a:rPr>
              <a:t>odio</a:t>
            </a:r>
            <a:r>
              <a:rPr lang="en-US" dirty="0">
                <a:effectLst/>
              </a:rPr>
              <a:t> </a:t>
            </a:r>
            <a:r>
              <a:rPr lang="en-US" dirty="0" err="1">
                <a:effectLst/>
              </a:rPr>
              <a:t>ullamcorper</a:t>
            </a:r>
            <a:r>
              <a:rPr lang="en-US" dirty="0">
                <a:effectLst/>
              </a:rPr>
              <a:t> fames et </a:t>
            </a:r>
            <a:r>
              <a:rPr lang="en-US" dirty="0" err="1">
                <a:effectLst/>
              </a:rPr>
              <a:t>varius</a:t>
            </a:r>
            <a:r>
              <a:rPr lang="en-US" dirty="0">
                <a:effectLst/>
              </a:rPr>
              <a:t>.</a:t>
            </a:r>
            <a:endParaRPr lang="en-US" dirty="0"/>
          </a:p>
        </p:txBody>
      </p:sp>
      <p:sp>
        <p:nvSpPr>
          <p:cNvPr id="7" name="Rectangle 6">
            <a:extLst>
              <a:ext uri="{FF2B5EF4-FFF2-40B4-BE49-F238E27FC236}">
                <a16:creationId xmlns:a16="http://schemas.microsoft.com/office/drawing/2014/main" id="{B79FEC7A-BE9C-B849-B40B-BC2444A2936F}"/>
              </a:ext>
            </a:extLst>
          </p:cNvPr>
          <p:cNvSpPr/>
          <p:nvPr userDrawn="1"/>
        </p:nvSpPr>
        <p:spPr>
          <a:xfrm flipV="1">
            <a:off x="923121" y="3139585"/>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60EF99-95DC-AE40-8A5E-2AE4D42F878C}"/>
              </a:ext>
            </a:extLst>
          </p:cNvPr>
          <p:cNvSpPr>
            <a:spLocks noGrp="1"/>
          </p:cNvSpPr>
          <p:nvPr>
            <p:ph type="body" sz="quarter" idx="10"/>
          </p:nvPr>
        </p:nvSpPr>
        <p:spPr>
          <a:xfrm>
            <a:off x="838200" y="3429000"/>
            <a:ext cx="3989388" cy="2120900"/>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11" name="Text Placeholder 10">
            <a:extLst>
              <a:ext uri="{FF2B5EF4-FFF2-40B4-BE49-F238E27FC236}">
                <a16:creationId xmlns:a16="http://schemas.microsoft.com/office/drawing/2014/main" id="{6B3483CD-3AB5-6B4A-AAA5-9109152BB18F}"/>
              </a:ext>
            </a:extLst>
          </p:cNvPr>
          <p:cNvSpPr>
            <a:spLocks noGrp="1"/>
          </p:cNvSpPr>
          <p:nvPr>
            <p:ph type="body" sz="quarter" idx="11" hasCustomPrompt="1"/>
          </p:nvPr>
        </p:nvSpPr>
        <p:spPr>
          <a:xfrm>
            <a:off x="5740400" y="4338639"/>
            <a:ext cx="5745163" cy="1211262"/>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
        <p:nvSpPr>
          <p:cNvPr id="15" name="Picture Placeholder 14">
            <a:extLst>
              <a:ext uri="{FF2B5EF4-FFF2-40B4-BE49-F238E27FC236}">
                <a16:creationId xmlns:a16="http://schemas.microsoft.com/office/drawing/2014/main" id="{AD698412-C61F-C743-9062-4AEE1F6F2813}"/>
              </a:ext>
            </a:extLst>
          </p:cNvPr>
          <p:cNvSpPr>
            <a:spLocks noGrp="1"/>
          </p:cNvSpPr>
          <p:nvPr>
            <p:ph type="pic" sz="quarter" idx="12"/>
          </p:nvPr>
        </p:nvSpPr>
        <p:spPr>
          <a:xfrm>
            <a:off x="5740400" y="720725"/>
            <a:ext cx="5745163" cy="3617913"/>
          </a:xfrm>
        </p:spPr>
        <p:txBody>
          <a:bodyPr/>
          <a:lstStyle/>
          <a:p>
            <a:r>
              <a:rPr lang="en-US"/>
              <a:t>Click icon to add picture</a:t>
            </a:r>
          </a:p>
        </p:txBody>
      </p:sp>
    </p:spTree>
    <p:extLst>
      <p:ext uri="{BB962C8B-B14F-4D97-AF65-F5344CB8AC3E}">
        <p14:creationId xmlns:p14="http://schemas.microsoft.com/office/powerpoint/2010/main" val="35622795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lide with stylize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11" name="Oval 10">
            <a:extLst>
              <a:ext uri="{FF2B5EF4-FFF2-40B4-BE49-F238E27FC236}">
                <a16:creationId xmlns:a16="http://schemas.microsoft.com/office/drawing/2014/main" id="{7509512E-891B-7144-9CC9-C240434CDBAD}"/>
              </a:ext>
            </a:extLst>
          </p:cNvPr>
          <p:cNvSpPr/>
          <p:nvPr userDrawn="1"/>
        </p:nvSpPr>
        <p:spPr>
          <a:xfrm>
            <a:off x="7148050" y="1720184"/>
            <a:ext cx="4149343" cy="413896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84AA70-063E-1740-89AF-7B3B85B7AEF3}"/>
              </a:ext>
            </a:extLst>
          </p:cNvPr>
          <p:cNvPicPr>
            <a:picLocks noChangeAspect="1"/>
          </p:cNvPicPr>
          <p:nvPr userDrawn="1"/>
        </p:nvPicPr>
        <p:blipFill>
          <a:blip r:embed="rId2"/>
          <a:srcRect/>
          <a:stretch/>
        </p:blipFill>
        <p:spPr>
          <a:xfrm>
            <a:off x="7292383" y="1704696"/>
            <a:ext cx="4073708" cy="4073708"/>
          </a:xfrm>
          <a:prstGeom prst="ellipse">
            <a:avLst/>
          </a:prstGeom>
        </p:spPr>
      </p:pic>
      <p:sp>
        <p:nvSpPr>
          <p:cNvPr id="10" name="Text Placeholder 3">
            <a:extLst>
              <a:ext uri="{FF2B5EF4-FFF2-40B4-BE49-F238E27FC236}">
                <a16:creationId xmlns:a16="http://schemas.microsoft.com/office/drawing/2014/main" id="{94145225-0289-9447-9464-FF440BBB9A4C}"/>
              </a:ext>
            </a:extLst>
          </p:cNvPr>
          <p:cNvSpPr>
            <a:spLocks noGrp="1"/>
          </p:cNvSpPr>
          <p:nvPr>
            <p:ph type="body" sz="quarter" idx="10"/>
          </p:nvPr>
        </p:nvSpPr>
        <p:spPr>
          <a:xfrm>
            <a:off x="838200" y="1825624"/>
            <a:ext cx="5257800" cy="4033527"/>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4" name="Picture Placeholder 3">
            <a:extLst>
              <a:ext uri="{FF2B5EF4-FFF2-40B4-BE49-F238E27FC236}">
                <a16:creationId xmlns:a16="http://schemas.microsoft.com/office/drawing/2014/main" id="{3A2D0C7D-D2EC-4C4E-8FDF-63CF12016E1C}"/>
              </a:ext>
            </a:extLst>
          </p:cNvPr>
          <p:cNvSpPr>
            <a:spLocks noGrp="1"/>
          </p:cNvSpPr>
          <p:nvPr>
            <p:ph type="pic" sz="quarter" idx="11"/>
          </p:nvPr>
        </p:nvSpPr>
        <p:spPr>
          <a:xfrm>
            <a:off x="7294083" y="1690688"/>
            <a:ext cx="4147643" cy="4171907"/>
          </a:xfrm>
          <a:prstGeom prst="ellipse">
            <a:avLst/>
          </a:prstGeom>
          <a:solidFill>
            <a:schemeClr val="tx1"/>
          </a:solidFill>
        </p:spPr>
        <p:txBody>
          <a:bodyPr anchor="ctr"/>
          <a:lstStyle>
            <a:lvl1pPr marL="0" indent="0" algn="ctr">
              <a:buFontTx/>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8498402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Slide with titled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521E-B849-A842-9185-0233A1545DB9}"/>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A4252A0-E73D-BC41-A5A8-56502DEAD8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C1BFF-D3E1-5B4E-AB5A-94220CFFD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854E6-6D5B-F540-AA0B-75C91E3F38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5911B-09B6-0540-B819-0AC826BB6A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69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stylize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BBAC-CD06-9841-AC5E-E00B02A4A517}"/>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11" name="Oval 10">
            <a:extLst>
              <a:ext uri="{FF2B5EF4-FFF2-40B4-BE49-F238E27FC236}">
                <a16:creationId xmlns:a16="http://schemas.microsoft.com/office/drawing/2014/main" id="{7509512E-891B-7144-9CC9-C240434CDBAD}"/>
              </a:ext>
            </a:extLst>
          </p:cNvPr>
          <p:cNvSpPr/>
          <p:nvPr userDrawn="1"/>
        </p:nvSpPr>
        <p:spPr>
          <a:xfrm>
            <a:off x="7148050" y="1720184"/>
            <a:ext cx="4149343" cy="4138968"/>
          </a:xfrm>
          <a:prstGeom prst="ellipse">
            <a:avLst/>
          </a:prstGeom>
          <a:gradFill flip="none" rotWithShape="1">
            <a:gsLst>
              <a:gs pos="0">
                <a:schemeClr val="accent4"/>
              </a:gs>
              <a:gs pos="100000">
                <a:schemeClr val="accent1"/>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884AA70-063E-1740-89AF-7B3B85B7AEF3}"/>
              </a:ext>
            </a:extLst>
          </p:cNvPr>
          <p:cNvPicPr>
            <a:picLocks noChangeAspect="1"/>
          </p:cNvPicPr>
          <p:nvPr userDrawn="1"/>
        </p:nvPicPr>
        <p:blipFill>
          <a:blip r:embed="rId2"/>
          <a:srcRect/>
          <a:stretch/>
        </p:blipFill>
        <p:spPr>
          <a:xfrm>
            <a:off x="7292383" y="1704696"/>
            <a:ext cx="4073708" cy="4073708"/>
          </a:xfrm>
          <a:prstGeom prst="ellipse">
            <a:avLst/>
          </a:prstGeom>
        </p:spPr>
      </p:pic>
      <p:sp>
        <p:nvSpPr>
          <p:cNvPr id="10" name="Text Placeholder 3">
            <a:extLst>
              <a:ext uri="{FF2B5EF4-FFF2-40B4-BE49-F238E27FC236}">
                <a16:creationId xmlns:a16="http://schemas.microsoft.com/office/drawing/2014/main" id="{94145225-0289-9447-9464-FF440BBB9A4C}"/>
              </a:ext>
            </a:extLst>
          </p:cNvPr>
          <p:cNvSpPr>
            <a:spLocks noGrp="1"/>
          </p:cNvSpPr>
          <p:nvPr>
            <p:ph type="body" sz="quarter" idx="10"/>
          </p:nvPr>
        </p:nvSpPr>
        <p:spPr>
          <a:xfrm>
            <a:off x="838200" y="1825624"/>
            <a:ext cx="5257800" cy="4033527"/>
          </a:xfrm>
        </p:spPr>
        <p:txBody>
          <a:bodyPr>
            <a:noAutofit/>
          </a:bodyPr>
          <a:lstStyle>
            <a:lvl1pPr marL="0" indent="0">
              <a:buFontTx/>
              <a:buNone/>
              <a:defRPr sz="2400"/>
            </a:lvl1pPr>
            <a:lvl2pPr marL="457200" indent="0">
              <a:buFontTx/>
              <a:buNone/>
              <a:defRPr sz="2400"/>
            </a:lvl2pPr>
            <a:lvl3pPr marL="914400" indent="0">
              <a:buFontTx/>
              <a:buNone/>
              <a:defRPr sz="2400"/>
            </a:lvl3pPr>
            <a:lvl4pPr marL="1371600" indent="0">
              <a:buFontTx/>
              <a:buNone/>
              <a:defRPr sz="2400"/>
            </a:lvl4pPr>
            <a:lvl5pPr marL="1828800" indent="0">
              <a:buFontTx/>
              <a:buNone/>
              <a:defRPr sz="2400"/>
            </a:lvl5pPr>
          </a:lstStyle>
          <a:p>
            <a:pPr lvl="0"/>
            <a:r>
              <a:rPr lang="en-US"/>
              <a:t>Click to edit Master text styles</a:t>
            </a:r>
          </a:p>
        </p:txBody>
      </p:sp>
      <p:sp>
        <p:nvSpPr>
          <p:cNvPr id="4" name="Picture Placeholder 3">
            <a:extLst>
              <a:ext uri="{FF2B5EF4-FFF2-40B4-BE49-F238E27FC236}">
                <a16:creationId xmlns:a16="http://schemas.microsoft.com/office/drawing/2014/main" id="{3A2D0C7D-D2EC-4C4E-8FDF-63CF12016E1C}"/>
              </a:ext>
            </a:extLst>
          </p:cNvPr>
          <p:cNvSpPr>
            <a:spLocks noGrp="1"/>
          </p:cNvSpPr>
          <p:nvPr>
            <p:ph type="pic" sz="quarter" idx="11"/>
          </p:nvPr>
        </p:nvSpPr>
        <p:spPr>
          <a:xfrm>
            <a:off x="7294083" y="1690688"/>
            <a:ext cx="4147643" cy="4171907"/>
          </a:xfrm>
          <a:prstGeom prst="ellipse">
            <a:avLst/>
          </a:prstGeom>
          <a:solidFill>
            <a:schemeClr val="tx1"/>
          </a:solidFill>
        </p:spPr>
        <p:txBody>
          <a:bodyPr anchor="ctr"/>
          <a:lstStyle>
            <a:lvl1pPr marL="0" indent="0" algn="ctr">
              <a:buFontTx/>
              <a:buNone/>
              <a:defRPr>
                <a:solidFill>
                  <a:schemeClr val="bg1"/>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D78AE0BE-2FBA-FA45-8DF1-BCA4C796AA18}"/>
              </a:ext>
            </a:extLst>
          </p:cNvPr>
          <p:cNvSpPr>
            <a:spLocks noGrp="1"/>
          </p:cNvSpPr>
          <p:nvPr>
            <p:ph type="ftr" sz="quarter" idx="12"/>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12280395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lide with larg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0E83EC00-56C4-F940-B77F-D6A5619FD4CD}"/>
              </a:ext>
            </a:extLst>
          </p:cNvPr>
          <p:cNvSpPr>
            <a:spLocks noGrp="1"/>
          </p:cNvSpPr>
          <p:nvPr>
            <p:ph type="pic" sz="quarter" idx="10"/>
          </p:nvPr>
        </p:nvSpPr>
        <p:spPr>
          <a:xfrm>
            <a:off x="838200" y="1690688"/>
            <a:ext cx="10515600" cy="3774517"/>
          </a:xfrm>
        </p:spPr>
        <p:txBody>
          <a:bodyPr/>
          <a:lstStyle/>
          <a:p>
            <a:r>
              <a:rPr lang="en-US"/>
              <a:t>Click icon to add picture</a:t>
            </a:r>
          </a:p>
        </p:txBody>
      </p:sp>
      <p:sp>
        <p:nvSpPr>
          <p:cNvPr id="7" name="Text Placeholder 10">
            <a:extLst>
              <a:ext uri="{FF2B5EF4-FFF2-40B4-BE49-F238E27FC236}">
                <a16:creationId xmlns:a16="http://schemas.microsoft.com/office/drawing/2014/main" id="{0C815A74-57E1-7C4E-B753-DE0F9C4D9780}"/>
              </a:ext>
            </a:extLst>
          </p:cNvPr>
          <p:cNvSpPr>
            <a:spLocks noGrp="1"/>
          </p:cNvSpPr>
          <p:nvPr>
            <p:ph type="body" sz="quarter" idx="11" hasCustomPrompt="1"/>
          </p:nvPr>
        </p:nvSpPr>
        <p:spPr>
          <a:xfrm>
            <a:off x="838200" y="5465205"/>
            <a:ext cx="10515600" cy="542187"/>
          </a:xfrm>
        </p:spPr>
        <p:txBody>
          <a:bodyPr>
            <a:noAutofit/>
          </a:bodyPr>
          <a:lstStyle>
            <a:lvl1pPr marL="0" indent="0">
              <a:buFontTx/>
              <a:buNone/>
              <a:defRPr sz="1600" b="0" i="1">
                <a:latin typeface="Open Sans" panose="020B0606030504020204" pitchFamily="34" charset="0"/>
                <a:ea typeface="Open Sans" panose="020B0606030504020204" pitchFamily="34" charset="0"/>
                <a:cs typeface="Open Sans" panose="020B0606030504020204" pitchFamily="34" charset="0"/>
              </a:defRPr>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add a caption</a:t>
            </a:r>
          </a:p>
        </p:txBody>
      </p:sp>
    </p:spTree>
    <p:extLst>
      <p:ext uri="{BB962C8B-B14F-4D97-AF65-F5344CB8AC3E}">
        <p14:creationId xmlns:p14="http://schemas.microsoft.com/office/powerpoint/2010/main" val="32635266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lide with SmartAr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6B962-E73E-C545-B735-DA40EE2C26D2}"/>
              </a:ext>
            </a:extLst>
          </p:cNvPr>
          <p:cNvSpPr>
            <a:spLocks noGrp="1"/>
          </p:cNvSpPr>
          <p:nvPr>
            <p:ph type="title"/>
          </p:nvPr>
        </p:nvSpPr>
        <p:spPr/>
        <p:txBody>
          <a:bodyPr/>
          <a:lstStyle>
            <a:lvl1pPr>
              <a:defRPr b="1"/>
            </a:lvl1pPr>
          </a:lstStyle>
          <a:p>
            <a:r>
              <a:rPr lang="en-US"/>
              <a:t>Click to edit Master title style</a:t>
            </a:r>
            <a:endParaRPr lang="en-US" dirty="0"/>
          </a:p>
        </p:txBody>
      </p:sp>
      <p:sp>
        <p:nvSpPr>
          <p:cNvPr id="5" name="SmartArt Placeholder 4">
            <a:extLst>
              <a:ext uri="{FF2B5EF4-FFF2-40B4-BE49-F238E27FC236}">
                <a16:creationId xmlns:a16="http://schemas.microsoft.com/office/drawing/2014/main" id="{0DDCCB7D-5F10-594D-B2F6-82136975B987}"/>
              </a:ext>
            </a:extLst>
          </p:cNvPr>
          <p:cNvSpPr>
            <a:spLocks noGrp="1"/>
          </p:cNvSpPr>
          <p:nvPr>
            <p:ph type="dgm" sz="quarter" idx="10"/>
          </p:nvPr>
        </p:nvSpPr>
        <p:spPr>
          <a:xfrm>
            <a:off x="838200" y="1690688"/>
            <a:ext cx="10515600" cy="4359275"/>
          </a:xfrm>
        </p:spPr>
        <p:txBody>
          <a:bodyPr/>
          <a:lstStyle/>
          <a:p>
            <a:r>
              <a:rPr lang="en-US"/>
              <a:t>Click icon to add SmartArt graphic</a:t>
            </a:r>
          </a:p>
        </p:txBody>
      </p:sp>
    </p:spTree>
    <p:extLst>
      <p:ext uri="{BB962C8B-B14F-4D97-AF65-F5344CB8AC3E}">
        <p14:creationId xmlns:p14="http://schemas.microsoft.com/office/powerpoint/2010/main" val="11824460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ighlight Slid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29892" y="1"/>
            <a:ext cx="8805844" cy="6176962"/>
          </a:xfrm>
        </p:spPr>
        <p:txBody>
          <a:bodyPr anchor="ctr">
            <a:noAutofit/>
          </a:bodyPr>
          <a:lstStyle>
            <a:lvl1pPr algn="l">
              <a:lnSpc>
                <a:spcPts val="4060"/>
              </a:lnSpc>
              <a:defRPr sz="2800" b="1">
                <a:solidFill>
                  <a:schemeClr val="bg1"/>
                </a:solidFill>
              </a:defRPr>
            </a:lvl1pPr>
          </a:lstStyle>
          <a:p>
            <a:r>
              <a:rPr lang="en-US" dirty="0">
                <a:effectLst/>
              </a:rPr>
              <a:t>“Quote or stat slide. </a:t>
            </a:r>
            <a:r>
              <a:rPr lang="en-US" dirty="0" err="1">
                <a:effectLst/>
              </a:rPr>
              <a:t>Mauris</a:t>
            </a:r>
            <a:r>
              <a:rPr lang="en-US" dirty="0">
                <a:effectLst/>
              </a:rPr>
              <a:t> </a:t>
            </a:r>
            <a:r>
              <a:rPr lang="en-US" dirty="0" err="1">
                <a:effectLst/>
              </a:rPr>
              <a:t>consequat</a:t>
            </a:r>
            <a:r>
              <a:rPr lang="en-US" dirty="0">
                <a:effectLst/>
              </a:rPr>
              <a:t> </a:t>
            </a:r>
            <a:r>
              <a:rPr lang="en-US" dirty="0" err="1">
                <a:effectLst/>
              </a:rPr>
              <a:t>nunc</a:t>
            </a:r>
            <a:r>
              <a:rPr lang="en-US" dirty="0">
                <a:effectLst/>
              </a:rPr>
              <a:t> </a:t>
            </a:r>
            <a:r>
              <a:rPr lang="en-US" dirty="0" err="1">
                <a:effectLst/>
              </a:rPr>
              <a:t>urna</a:t>
            </a:r>
            <a:r>
              <a:rPr lang="en-US" dirty="0">
                <a:effectLst/>
              </a:rPr>
              <a:t> vitae </a:t>
            </a:r>
            <a:r>
              <a:rPr lang="en-US" dirty="0" err="1">
                <a:effectLst/>
              </a:rPr>
              <a:t>nibh</a:t>
            </a:r>
            <a:r>
              <a:rPr lang="en-US" dirty="0">
                <a:effectLst/>
              </a:rPr>
              <a:t>. </a:t>
            </a:r>
            <a:r>
              <a:rPr lang="en-US" dirty="0" err="1">
                <a:effectLst/>
              </a:rPr>
              <a:t>Pellentesque</a:t>
            </a:r>
            <a:r>
              <a:rPr lang="en-US" dirty="0">
                <a:effectLst/>
              </a:rPr>
              <a:t> </a:t>
            </a:r>
            <a:r>
              <a:rPr lang="en-US" dirty="0" err="1">
                <a:effectLst/>
              </a:rPr>
              <a:t>tellus</a:t>
            </a:r>
            <a:r>
              <a:rPr lang="en-US" dirty="0">
                <a:effectLst/>
              </a:rPr>
              <a:t>, </a:t>
            </a:r>
            <a:r>
              <a:rPr lang="en-US" dirty="0" err="1">
                <a:effectLst/>
              </a:rPr>
              <a:t>ut</a:t>
            </a:r>
            <a:r>
              <a:rPr lang="en-US" dirty="0">
                <a:effectLst/>
              </a:rPr>
              <a:t> id </a:t>
            </a:r>
            <a:r>
              <a:rPr lang="en-US" dirty="0" err="1">
                <a:effectLst/>
              </a:rPr>
              <a:t>laoreet</a:t>
            </a:r>
            <a:r>
              <a:rPr lang="en-US" dirty="0">
                <a:effectLst/>
              </a:rPr>
              <a:t> pulvinar </a:t>
            </a:r>
            <a:r>
              <a:rPr lang="en-US" dirty="0" err="1">
                <a:effectLst/>
              </a:rPr>
              <a:t>tincidunt</a:t>
            </a:r>
            <a:r>
              <a:rPr lang="en-US" dirty="0">
                <a:effectLst/>
              </a:rPr>
              <a:t> cursus vestibulum. </a:t>
            </a:r>
            <a:r>
              <a:rPr lang="en-US" dirty="0" err="1">
                <a:effectLst/>
              </a:rPr>
              <a:t>Pellentesque</a:t>
            </a:r>
            <a:r>
              <a:rPr lang="en-US" dirty="0">
                <a:effectLst/>
              </a:rPr>
              <a:t> sit semper pulvinar </a:t>
            </a:r>
            <a:r>
              <a:rPr lang="en-US" dirty="0" err="1">
                <a:effectLst/>
              </a:rPr>
              <a:t>amet</a:t>
            </a:r>
            <a:r>
              <a:rPr lang="en-US" dirty="0">
                <a:effectLst/>
              </a:rPr>
              <a:t>.</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465539" y="3116550"/>
            <a:ext cx="2011680" cy="50291"/>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371DD6F-F2BA-674C-B00C-BF9716AC5CED}"/>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18791130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ighligh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708825" y="1"/>
            <a:ext cx="7587151" cy="6176962"/>
          </a:xfrm>
        </p:spPr>
        <p:txBody>
          <a:bodyPr anchor="ctr">
            <a:noAutofit/>
          </a:bodyPr>
          <a:lstStyle>
            <a:lvl1pPr algn="l">
              <a:lnSpc>
                <a:spcPct val="100000"/>
              </a:lnSpc>
              <a:defRPr sz="5400" b="1">
                <a:solidFill>
                  <a:schemeClr val="tx1"/>
                </a:solidFill>
              </a:defRPr>
            </a:lvl1pPr>
          </a:lstStyle>
          <a:p>
            <a:r>
              <a:rPr lang="en-US" dirty="0">
                <a:effectLst/>
              </a:rPr>
              <a:t>1/2 of lorem ipsum stat slide</a:t>
            </a:r>
            <a:endParaRPr lang="en-US" dirty="0"/>
          </a:p>
        </p:txBody>
      </p:sp>
      <p:sp>
        <p:nvSpPr>
          <p:cNvPr id="9" name="Rectangle 8">
            <a:extLst>
              <a:ext uri="{FF2B5EF4-FFF2-40B4-BE49-F238E27FC236}">
                <a16:creationId xmlns:a16="http://schemas.microsoft.com/office/drawing/2014/main" id="{C368E987-DB3D-2541-8205-D7FD01900E9B}"/>
              </a:ext>
            </a:extLst>
          </p:cNvPr>
          <p:cNvSpPr/>
          <p:nvPr userDrawn="1"/>
        </p:nvSpPr>
        <p:spPr>
          <a:xfrm rot="5400000" flipV="1">
            <a:off x="1312207" y="3116551"/>
            <a:ext cx="2011680" cy="5029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E4C6D65-E61C-1541-8B75-A63064FA064F}"/>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6398244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Highlight Slide with background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5C39EC6-A29B-1041-B26C-9FC50A5C9FBB}"/>
              </a:ext>
            </a:extLst>
          </p:cNvPr>
          <p:cNvSpPr>
            <a:spLocks noGrp="1"/>
          </p:cNvSpPr>
          <p:nvPr>
            <p:ph type="pic" sz="quarter" idx="10" hasCustomPrompt="1"/>
          </p:nvPr>
        </p:nvSpPr>
        <p:spPr>
          <a:xfrm>
            <a:off x="0" y="1"/>
            <a:ext cx="12192000" cy="6177516"/>
          </a:xfrm>
          <a:solidFill>
            <a:schemeClr val="tx1"/>
          </a:solidFill>
        </p:spPr>
        <p:txBody>
          <a:bodyPr/>
          <a:lstStyle>
            <a:lvl1pPr marL="0" indent="0">
              <a:buFontTx/>
              <a:buNone/>
              <a:defRPr>
                <a:solidFill>
                  <a:schemeClr val="bg1"/>
                </a:solidFill>
              </a:defRPr>
            </a:lvl1pPr>
          </a:lstStyle>
          <a:p>
            <a:r>
              <a:rPr lang="en-US" dirty="0"/>
              <a:t>To add background photo: Select this placeholder, then “Picture” in the Home &gt; Picture menu </a:t>
            </a:r>
          </a:p>
        </p:txBody>
      </p:sp>
      <p:sp>
        <p:nvSpPr>
          <p:cNvPr id="10" name="Text Placeholder 9">
            <a:extLst>
              <a:ext uri="{FF2B5EF4-FFF2-40B4-BE49-F238E27FC236}">
                <a16:creationId xmlns:a16="http://schemas.microsoft.com/office/drawing/2014/main" id="{BC17DC78-70BB-E04C-866D-31C44C231EE8}"/>
              </a:ext>
            </a:extLst>
          </p:cNvPr>
          <p:cNvSpPr>
            <a:spLocks noGrp="1"/>
          </p:cNvSpPr>
          <p:nvPr>
            <p:ph type="body" sz="quarter" idx="11"/>
          </p:nvPr>
        </p:nvSpPr>
        <p:spPr>
          <a:xfrm>
            <a:off x="1433623" y="1740282"/>
            <a:ext cx="9324754" cy="2544529"/>
          </a:xfrm>
          <a:blipFill>
            <a:blip r:embed="rId2"/>
            <a:stretch>
              <a:fillRect/>
            </a:stretch>
          </a:blipFill>
          <a:ln>
            <a:noFill/>
          </a:ln>
        </p:spPr>
        <p:txBody>
          <a:bodyPr lIns="548640" rIns="548640" anchor="ctr">
            <a:noAutofit/>
          </a:bodyPr>
          <a:lstStyle>
            <a:lvl1pPr marL="0" indent="0">
              <a:lnSpc>
                <a:spcPts val="4400"/>
              </a:lnSpc>
              <a:buFontTx/>
              <a:buNone/>
              <a:defRPr sz="4000" b="1">
                <a:solidFill>
                  <a:schemeClr val="bg1"/>
                </a:solidFill>
                <a:latin typeface="Merriweather" pitchFamily="2" charset="77"/>
              </a:defRPr>
            </a:lvl1pPr>
            <a:lvl2pPr marL="457200" indent="0">
              <a:buFontTx/>
              <a:buNone/>
              <a:defRPr sz="4000">
                <a:solidFill>
                  <a:schemeClr val="bg1"/>
                </a:solidFill>
                <a:latin typeface="Merriweather" pitchFamily="2" charset="77"/>
              </a:defRPr>
            </a:lvl2pPr>
            <a:lvl3pPr marL="914400" indent="0">
              <a:buFontTx/>
              <a:buNone/>
              <a:defRPr sz="4000">
                <a:solidFill>
                  <a:schemeClr val="bg1"/>
                </a:solidFill>
                <a:latin typeface="Merriweather" pitchFamily="2" charset="77"/>
              </a:defRPr>
            </a:lvl3pPr>
            <a:lvl4pPr marL="1371600" indent="0">
              <a:buFontTx/>
              <a:buNone/>
              <a:defRPr sz="4000">
                <a:solidFill>
                  <a:schemeClr val="bg1"/>
                </a:solidFill>
                <a:latin typeface="Merriweather" pitchFamily="2" charset="77"/>
              </a:defRPr>
            </a:lvl4pPr>
            <a:lvl5pPr marL="1828800" indent="0">
              <a:buFontTx/>
              <a:buNone/>
              <a:defRPr sz="4000">
                <a:solidFill>
                  <a:schemeClr val="bg1"/>
                </a:solidFill>
                <a:latin typeface="Merriweather" pitchFamily="2" charset="77"/>
              </a:defRPr>
            </a:lvl5pPr>
          </a:lstStyle>
          <a:p>
            <a:pPr lvl="0"/>
            <a:r>
              <a:rPr lang="en-US"/>
              <a:t>Click to edit Master text styles</a:t>
            </a:r>
          </a:p>
        </p:txBody>
      </p:sp>
      <p:sp>
        <p:nvSpPr>
          <p:cNvPr id="2" name="Footer Placeholder 1">
            <a:extLst>
              <a:ext uri="{FF2B5EF4-FFF2-40B4-BE49-F238E27FC236}">
                <a16:creationId xmlns:a16="http://schemas.microsoft.com/office/drawing/2014/main" id="{F165E13C-C174-704F-8F8D-2DA0C765D137}"/>
              </a:ext>
            </a:extLst>
          </p:cNvPr>
          <p:cNvSpPr>
            <a:spLocks noGrp="1"/>
          </p:cNvSpPr>
          <p:nvPr>
            <p:ph type="ftr" sz="quarter" idx="12"/>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4799679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6964"/>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2528887" y="541868"/>
            <a:ext cx="7134224" cy="5635096"/>
          </a:xfrm>
        </p:spPr>
        <p:txBody>
          <a:bodyPr anchor="ctr">
            <a:noAutofit/>
          </a:bodyPr>
          <a:lstStyle>
            <a:lvl1pPr algn="ctr">
              <a:lnSpc>
                <a:spcPts val="4060"/>
              </a:lnSpc>
              <a:defRPr sz="4000" b="1">
                <a:solidFill>
                  <a:schemeClr val="bg1"/>
                </a:solidFill>
              </a:defRPr>
            </a:lvl1pPr>
          </a:lstStyle>
          <a:p>
            <a:r>
              <a:rPr lang="en-US" dirty="0">
                <a:effectLst/>
              </a:rPr>
              <a:t>Questions?</a:t>
            </a:r>
            <a:endParaRPr lang="en-US" dirty="0"/>
          </a:p>
        </p:txBody>
      </p:sp>
      <p:pic>
        <p:nvPicPr>
          <p:cNvPr id="4" name="Graphic 3">
            <a:extLst>
              <a:ext uri="{FF2B5EF4-FFF2-40B4-BE49-F238E27FC236}">
                <a16:creationId xmlns:a16="http://schemas.microsoft.com/office/drawing/2014/main" id="{EB5A399F-A2BD-1547-AB83-F0DDA567C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8958" y="1968764"/>
            <a:ext cx="1154083" cy="842169"/>
          </a:xfrm>
          <a:prstGeom prst="rect">
            <a:avLst/>
          </a:prstGeom>
        </p:spPr>
      </p:pic>
      <p:sp>
        <p:nvSpPr>
          <p:cNvPr id="3" name="Footer Placeholder 2">
            <a:extLst>
              <a:ext uri="{FF2B5EF4-FFF2-40B4-BE49-F238E27FC236}">
                <a16:creationId xmlns:a16="http://schemas.microsoft.com/office/drawing/2014/main" id="{17D5490D-3039-2F4D-B9A4-F29582FC6579}"/>
              </a:ext>
            </a:extLst>
          </p:cNvPr>
          <p:cNvSpPr>
            <a:spLocks noGrp="1"/>
          </p:cNvSpPr>
          <p:nvPr>
            <p:ph type="ftr" sz="quarter" idx="10"/>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3415104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E1A6E-53AE-5F4B-9482-1761401F5F4E}"/>
              </a:ext>
            </a:extLst>
          </p:cNvPr>
          <p:cNvSpPr/>
          <p:nvPr userDrawn="1"/>
        </p:nvSpPr>
        <p:spPr>
          <a:xfrm>
            <a:off x="0" y="0"/>
            <a:ext cx="12192000" cy="617751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B756F2-573B-B746-AE55-2318E3FEDF00}"/>
              </a:ext>
            </a:extLst>
          </p:cNvPr>
          <p:cNvSpPr>
            <a:spLocks noGrp="1"/>
          </p:cNvSpPr>
          <p:nvPr>
            <p:ph type="ctrTitle" hasCustomPrompt="1"/>
          </p:nvPr>
        </p:nvSpPr>
        <p:spPr>
          <a:xfrm>
            <a:off x="1944686" y="1969029"/>
            <a:ext cx="7134224" cy="681037"/>
          </a:xfrm>
        </p:spPr>
        <p:txBody>
          <a:bodyPr anchor="ctr">
            <a:noAutofit/>
          </a:bodyPr>
          <a:lstStyle>
            <a:lvl1pPr algn="ctr">
              <a:lnSpc>
                <a:spcPts val="4060"/>
              </a:lnSpc>
              <a:defRPr sz="4000" b="1">
                <a:solidFill>
                  <a:schemeClr val="bg1"/>
                </a:solidFill>
              </a:defRPr>
            </a:lvl1pPr>
          </a:lstStyle>
          <a:p>
            <a:r>
              <a:rPr lang="en-US" dirty="0">
                <a:effectLst/>
              </a:rPr>
              <a:t>Thank you!</a:t>
            </a:r>
            <a:endParaRPr lang="en-US" dirty="0"/>
          </a:p>
        </p:txBody>
      </p:sp>
      <p:sp>
        <p:nvSpPr>
          <p:cNvPr id="9" name="Rectangle 8">
            <a:extLst>
              <a:ext uri="{FF2B5EF4-FFF2-40B4-BE49-F238E27FC236}">
                <a16:creationId xmlns:a16="http://schemas.microsoft.com/office/drawing/2014/main" id="{825471DD-6E62-044F-A7B7-9DB428873B41}"/>
              </a:ext>
            </a:extLst>
          </p:cNvPr>
          <p:cNvSpPr/>
          <p:nvPr userDrawn="1"/>
        </p:nvSpPr>
        <p:spPr>
          <a:xfrm flipV="1">
            <a:off x="4056985" y="1581635"/>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0F0434A-8640-1E4B-B20D-72D0BD067D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48517" y="2953562"/>
            <a:ext cx="638665" cy="638665"/>
          </a:xfrm>
          <a:prstGeom prst="rect">
            <a:avLst/>
          </a:prstGeom>
        </p:spPr>
      </p:pic>
      <p:sp>
        <p:nvSpPr>
          <p:cNvPr id="5" name="Text Placeholder 4">
            <a:extLst>
              <a:ext uri="{FF2B5EF4-FFF2-40B4-BE49-F238E27FC236}">
                <a16:creationId xmlns:a16="http://schemas.microsoft.com/office/drawing/2014/main" id="{E118AA55-38DD-3643-97C1-B8D35DB64D60}"/>
              </a:ext>
            </a:extLst>
          </p:cNvPr>
          <p:cNvSpPr>
            <a:spLocks noGrp="1"/>
          </p:cNvSpPr>
          <p:nvPr>
            <p:ph type="body" sz="quarter" idx="10" hasCustomPrompt="1"/>
          </p:nvPr>
        </p:nvSpPr>
        <p:spPr>
          <a:xfrm>
            <a:off x="4965700" y="2922438"/>
            <a:ext cx="4113213" cy="1819681"/>
          </a:xfrm>
        </p:spPr>
        <p:txBody>
          <a:bodyPr>
            <a:noAutofit/>
          </a:bodyPr>
          <a:lstStyle>
            <a:lvl1pPr marL="0" indent="0">
              <a:lnSpc>
                <a:spcPts val="2800"/>
              </a:lnSpc>
              <a:buFontTx/>
              <a:buNone/>
              <a:defRPr sz="2400">
                <a:solidFill>
                  <a:schemeClr val="bg1"/>
                </a:solidFill>
              </a:defRPr>
            </a:lvl1pPr>
            <a:lvl2pPr marL="457200" indent="0">
              <a:buFontTx/>
              <a:buNone/>
              <a:defRPr sz="2400">
                <a:solidFill>
                  <a:schemeClr val="bg1"/>
                </a:solidFill>
              </a:defRPr>
            </a:lvl2pPr>
            <a:lvl3pPr marL="914400" indent="0">
              <a:buFontTx/>
              <a:buNone/>
              <a:defRPr sz="2400">
                <a:solidFill>
                  <a:schemeClr val="bg1"/>
                </a:solidFill>
              </a:defRPr>
            </a:lvl3pPr>
            <a:lvl4pPr marL="1371600" indent="0">
              <a:buFontTx/>
              <a:buNone/>
              <a:defRPr sz="2400">
                <a:solidFill>
                  <a:schemeClr val="bg1"/>
                </a:solidFill>
              </a:defRPr>
            </a:lvl4pPr>
            <a:lvl5pPr marL="1828800" indent="0">
              <a:buFontTx/>
              <a:buNone/>
              <a:defRPr sz="2400">
                <a:solidFill>
                  <a:schemeClr val="bg1"/>
                </a:solidFill>
              </a:defRPr>
            </a:lvl5pPr>
          </a:lstStyle>
          <a:p>
            <a:pPr>
              <a:lnSpc>
                <a:spcPts val="2460"/>
              </a:lnSpc>
            </a:pPr>
            <a:r>
              <a:rPr lang="en-US" b="0" i="0" dirty="0">
                <a:solidFill>
                  <a:schemeClr val="bg1"/>
                </a:solidFill>
                <a:latin typeface="Open Sans" panose="020B0606030504020204" pitchFamily="34" charset="0"/>
                <a:ea typeface="Open Sans" panose="020B0606030504020204" pitchFamily="34" charset="0"/>
                <a:cs typeface="Open Sans" panose="020B0606030504020204" pitchFamily="34" charset="0"/>
              </a:rPr>
              <a:t>Reach out at any time – click to add your contact information</a:t>
            </a:r>
          </a:p>
        </p:txBody>
      </p:sp>
      <p:sp>
        <p:nvSpPr>
          <p:cNvPr id="3" name="Footer Placeholder 2">
            <a:extLst>
              <a:ext uri="{FF2B5EF4-FFF2-40B4-BE49-F238E27FC236}">
                <a16:creationId xmlns:a16="http://schemas.microsoft.com/office/drawing/2014/main" id="{40CD1674-A264-694C-B2B6-AB24A768D419}"/>
              </a:ext>
            </a:extLst>
          </p:cNvPr>
          <p:cNvSpPr>
            <a:spLocks noGrp="1"/>
          </p:cNvSpPr>
          <p:nvPr>
            <p:ph type="ftr" sz="quarter" idx="11"/>
          </p:nvPr>
        </p:nvSpPr>
        <p:spPr>
          <a:xfrm>
            <a:off x="4582160" y="6356350"/>
            <a:ext cx="7465060" cy="365125"/>
          </a:xfrm>
          <a:prstGeom prst="rect">
            <a:avLst/>
          </a:prstGeom>
        </p:spPr>
        <p:txBody>
          <a:body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712034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2EB5BA-DF58-AD44-A46C-C69B1B1A8E06}"/>
              </a:ext>
            </a:extLst>
          </p:cNvPr>
          <p:cNvSpPr/>
          <p:nvPr userDrawn="1"/>
        </p:nvSpPr>
        <p:spPr>
          <a:xfrm>
            <a:off x="786809" y="1297172"/>
            <a:ext cx="956931" cy="255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009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C2C45-7656-8E40-B3FD-4377F7D6BA98}"/>
              </a:ext>
            </a:extLst>
          </p:cNvPr>
          <p:cNvSpPr>
            <a:spLocks noGrp="1"/>
          </p:cNvSpPr>
          <p:nvPr>
            <p:ph idx="1"/>
          </p:nvPr>
        </p:nvSpPr>
        <p:spPr>
          <a:xfrm>
            <a:off x="5183188" y="784873"/>
            <a:ext cx="6172200" cy="5076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D72AB24-3A2D-6F4C-B9A2-9743CF6F39A4}"/>
              </a:ext>
            </a:extLst>
          </p:cNvPr>
          <p:cNvSpPr>
            <a:spLocks noGrp="1"/>
          </p:cNvSpPr>
          <p:nvPr>
            <p:ph type="body" sz="half" idx="2"/>
          </p:nvPr>
        </p:nvSpPr>
        <p:spPr>
          <a:xfrm>
            <a:off x="839788" y="2221992"/>
            <a:ext cx="3932237" cy="3646996"/>
          </a:xfrm>
        </p:spPr>
        <p:txBody>
          <a:bodyPr>
            <a:normAutofit/>
          </a:bodyPr>
          <a:lstStyle>
            <a:lvl1pPr marL="0" indent="0">
              <a:lnSpc>
                <a:spcPct val="100000"/>
              </a:lnSpc>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D9E70150-AB2C-8D4F-BF55-CBDAE6A40DED}"/>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893EBF-35B8-0042-8FB2-37F49B8E9ECE}"/>
              </a:ext>
            </a:extLst>
          </p:cNvPr>
          <p:cNvSpPr/>
          <p:nvPr userDrawn="1"/>
        </p:nvSpPr>
        <p:spPr>
          <a:xfrm>
            <a:off x="839788" y="1356852"/>
            <a:ext cx="998844" cy="255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CDA5600-97CB-2F4E-98C2-9D1993ADC25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Tree>
    <p:extLst>
      <p:ext uri="{BB962C8B-B14F-4D97-AF65-F5344CB8AC3E}">
        <p14:creationId xmlns:p14="http://schemas.microsoft.com/office/powerpoint/2010/main" val="20379645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E25000-91A4-E14E-92F0-FD1310568707}"/>
              </a:ext>
            </a:extLst>
          </p:cNvPr>
          <p:cNvSpPr>
            <a:spLocks noGrp="1"/>
          </p:cNvSpPr>
          <p:nvPr>
            <p:ph type="pic" idx="1"/>
          </p:nvPr>
        </p:nvSpPr>
        <p:spPr>
          <a:xfrm>
            <a:off x="5180012" y="784873"/>
            <a:ext cx="6172200" cy="50841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AA9D203-AF63-FF46-8F7A-830AD82FA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0582B211-DDE1-A140-ADCD-3C8A65923089}"/>
              </a:ext>
            </a:extLst>
          </p:cNvPr>
          <p:cNvSpPr/>
          <p:nvPr userDrawn="1"/>
        </p:nvSpPr>
        <p:spPr>
          <a:xfrm>
            <a:off x="839788" y="1317523"/>
            <a:ext cx="94968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5E6296-8DA4-8E4D-8E99-CB3D986233B0}"/>
              </a:ext>
            </a:extLst>
          </p:cNvPr>
          <p:cNvSpPr/>
          <p:nvPr userDrawn="1"/>
        </p:nvSpPr>
        <p:spPr>
          <a:xfrm flipV="1">
            <a:off x="924675" y="1886676"/>
            <a:ext cx="690479" cy="41563"/>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4CB43A65-7332-0C4B-BDF3-543274C408B9}"/>
              </a:ext>
            </a:extLst>
          </p:cNvPr>
          <p:cNvSpPr>
            <a:spLocks noGrp="1"/>
          </p:cNvSpPr>
          <p:nvPr>
            <p:ph type="title"/>
          </p:nvPr>
        </p:nvSpPr>
        <p:spPr>
          <a:xfrm>
            <a:off x="839788" y="784873"/>
            <a:ext cx="3932237" cy="1024262"/>
          </a:xfrm>
        </p:spPr>
        <p:txBody>
          <a:bodyPr anchor="t"/>
          <a:lstStyle>
            <a:lvl1pPr>
              <a:defRPr sz="3200" b="1"/>
            </a:lvl1pPr>
          </a:lstStyle>
          <a:p>
            <a:r>
              <a:rPr lang="en-US"/>
              <a:t>Click to edit Master title style</a:t>
            </a:r>
            <a:endParaRPr lang="en-US" dirty="0"/>
          </a:p>
        </p:txBody>
      </p:sp>
    </p:spTree>
    <p:extLst>
      <p:ext uri="{BB962C8B-B14F-4D97-AF65-F5344CB8AC3E}">
        <p14:creationId xmlns:p14="http://schemas.microsoft.com/office/powerpoint/2010/main" val="3550331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29" Type="http://schemas.openxmlformats.org/officeDocument/2006/relationships/slideLayout" Target="../slideLayouts/slideLayout235.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31" Type="http://schemas.openxmlformats.org/officeDocument/2006/relationships/image" Target="../media/image1.png"/><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theme" Target="../theme/theme11.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12.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image" Target="../media/image30.png"/><Relationship Id="rId5" Type="http://schemas.openxmlformats.org/officeDocument/2006/relationships/slideLayout" Target="../slideLayouts/slideLayout270.xml"/><Relationship Id="rId10" Type="http://schemas.openxmlformats.org/officeDocument/2006/relationships/theme" Target="../theme/theme13.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image" Target="../media/image30.png"/><Relationship Id="rId5" Type="http://schemas.openxmlformats.org/officeDocument/2006/relationships/slideLayout" Target="../slideLayouts/slideLayout279.xml"/><Relationship Id="rId10" Type="http://schemas.openxmlformats.org/officeDocument/2006/relationships/theme" Target="../theme/theme1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theme" Target="../theme/theme5.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21" Type="http://schemas.openxmlformats.org/officeDocument/2006/relationships/theme" Target="../theme/theme7.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theme" Target="../theme/theme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theme" Target="../theme/theme9.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0FAF4-BD7D-BF45-B739-BEDC82695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B7906C-77B0-E94E-95BA-25391A1B3A44}"/>
              </a:ext>
            </a:extLst>
          </p:cNvPr>
          <p:cNvSpPr>
            <a:spLocks noGrp="1"/>
          </p:cNvSpPr>
          <p:nvPr>
            <p:ph type="body" idx="1"/>
          </p:nvPr>
        </p:nvSpPr>
        <p:spPr>
          <a:xfrm>
            <a:off x="838200" y="1976283"/>
            <a:ext cx="10515600" cy="4200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FE07A13C-6FCD-4D4F-A35A-C8F284E0CF6B}"/>
              </a:ext>
            </a:extLst>
          </p:cNvPr>
          <p:cNvSpPr>
            <a:spLocks noGrp="1"/>
          </p:cNvSpPr>
          <p:nvPr>
            <p:ph type="sldNum" sz="quarter" idx="4"/>
          </p:nvPr>
        </p:nvSpPr>
        <p:spPr>
          <a:xfrm>
            <a:off x="6096000" y="6356350"/>
            <a:ext cx="6063048" cy="365125"/>
          </a:xfrm>
          <a:prstGeom prst="rect">
            <a:avLst/>
          </a:prstGeom>
        </p:spPr>
        <p:txBody>
          <a:bodyPr/>
          <a:lstStyle>
            <a:lvl1pPr algn="r">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2020</a:t>
            </a:r>
          </a:p>
        </p:txBody>
      </p:sp>
      <p:sp>
        <p:nvSpPr>
          <p:cNvPr id="11" name="Rectangle 10">
            <a:extLst>
              <a:ext uri="{FF2B5EF4-FFF2-40B4-BE49-F238E27FC236}">
                <a16:creationId xmlns:a16="http://schemas.microsoft.com/office/drawing/2014/main" id="{3B26C50C-0124-9948-966D-2AE0B3DC5F00}"/>
              </a:ext>
            </a:extLst>
          </p:cNvPr>
          <p:cNvSpPr/>
          <p:nvPr userDrawn="1"/>
        </p:nvSpPr>
        <p:spPr>
          <a:xfrm>
            <a:off x="-14288" y="6176963"/>
            <a:ext cx="12206288"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black, red, food, white&#10;&#10;Description automatically generated">
            <a:extLst>
              <a:ext uri="{FF2B5EF4-FFF2-40B4-BE49-F238E27FC236}">
                <a16:creationId xmlns:a16="http://schemas.microsoft.com/office/drawing/2014/main" id="{22BB8E02-513D-8448-B9E0-8CBD25F7CB5D}"/>
              </a:ext>
            </a:extLst>
          </p:cNvPr>
          <p:cNvPicPr>
            <a:picLocks noChangeAspect="1"/>
          </p:cNvPicPr>
          <p:nvPr userDrawn="1"/>
        </p:nvPicPr>
        <p:blipFill>
          <a:blip r:embed="rId28"/>
          <a:stretch>
            <a:fillRect/>
          </a:stretch>
        </p:blipFill>
        <p:spPr>
          <a:xfrm>
            <a:off x="131806" y="6244281"/>
            <a:ext cx="1977254" cy="491993"/>
          </a:xfrm>
          <a:prstGeom prst="rect">
            <a:avLst/>
          </a:prstGeom>
        </p:spPr>
      </p:pic>
      <p:sp>
        <p:nvSpPr>
          <p:cNvPr id="18" name="Rectangle 17">
            <a:extLst>
              <a:ext uri="{FF2B5EF4-FFF2-40B4-BE49-F238E27FC236}">
                <a16:creationId xmlns:a16="http://schemas.microsoft.com/office/drawing/2014/main" id="{BFEFF2F6-157C-CC43-B676-D3FEA61580D0}"/>
              </a:ext>
            </a:extLst>
          </p:cNvPr>
          <p:cNvSpPr/>
          <p:nvPr userDrawn="1"/>
        </p:nvSpPr>
        <p:spPr>
          <a:xfrm flipV="1">
            <a:off x="954170" y="1443334"/>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2869D46-557F-714B-85B4-F7455FBF769A}"/>
              </a:ext>
            </a:extLst>
          </p:cNvPr>
          <p:cNvSpPr>
            <a:spLocks noGrp="1"/>
          </p:cNvSpPr>
          <p:nvPr>
            <p:ph type="ftr" sz="quarter" idx="3"/>
          </p:nvPr>
        </p:nvSpPr>
        <p:spPr>
          <a:xfrm>
            <a:off x="4582160" y="6356350"/>
            <a:ext cx="7465060" cy="365125"/>
          </a:xfrm>
          <a:prstGeom prst="rect">
            <a:avLst/>
          </a:prstGeom>
        </p:spPr>
        <p:txBody>
          <a:bodyPr vert="horz" lIns="91440" tIns="45720" rIns="91440" bIns="45720" rtlCol="0" anchor="ctr"/>
          <a:lstStyle>
            <a:lvl1pPr algn="r">
              <a:defRPr sz="16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4003245633"/>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61" r:id="rId3"/>
    <p:sldLayoutId id="2147483649" r:id="rId4"/>
    <p:sldLayoutId id="2147483662" r:id="rId5"/>
    <p:sldLayoutId id="2147483663" r:id="rId6"/>
    <p:sldLayoutId id="2147483652" r:id="rId7"/>
    <p:sldLayoutId id="2147483664" r:id="rId8"/>
    <p:sldLayoutId id="2147483650" r:id="rId9"/>
    <p:sldLayoutId id="2147483653" r:id="rId10"/>
    <p:sldLayoutId id="2147483654" r:id="rId11"/>
    <p:sldLayoutId id="2147483671" r:id="rId12"/>
    <p:sldLayoutId id="2147483672" r:id="rId13"/>
    <p:sldLayoutId id="2147483667" r:id="rId14"/>
    <p:sldLayoutId id="2147483673" r:id="rId15"/>
    <p:sldLayoutId id="2147483668" r:id="rId16"/>
    <p:sldLayoutId id="2147483669" r:id="rId17"/>
    <p:sldLayoutId id="2147483670" r:id="rId18"/>
    <p:sldLayoutId id="2147483656" r:id="rId19"/>
    <p:sldLayoutId id="2147483657" r:id="rId20"/>
    <p:sldLayoutId id="2147483658" r:id="rId21"/>
    <p:sldLayoutId id="2147483659" r:id="rId22"/>
    <p:sldLayoutId id="2147483955" r:id="rId23"/>
    <p:sldLayoutId id="2147483956" r:id="rId24"/>
    <p:sldLayoutId id="2147483957" r:id="rId25"/>
    <p:sldLayoutId id="2147483976" r:id="rId26"/>
  </p:sldLayoutIdLst>
  <p:hf sldNum="0" hdr="0" dt="0"/>
  <p:txStyles>
    <p:titleStyle>
      <a:lvl1pPr algn="l" defTabSz="914400" rtl="0" eaLnBrk="1" latinLnBrk="0" hangingPunct="1">
        <a:lnSpc>
          <a:spcPct val="90000"/>
        </a:lnSpc>
        <a:spcBef>
          <a:spcPct val="0"/>
        </a:spcBef>
        <a:buNone/>
        <a:defRPr sz="4000" b="0" kern="1200">
          <a:solidFill>
            <a:schemeClr val="tx1"/>
          </a:solidFill>
          <a:latin typeface="Merriweather" pitchFamily="2" charset="77"/>
          <a:ea typeface="+mj-ea"/>
          <a:cs typeface="+mj-cs"/>
        </a:defRPr>
      </a:lvl1pPr>
    </p:titleStyle>
    <p:bodyStyle>
      <a:lvl1pPr marL="2286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0FAF4-BD7D-BF45-B739-BEDC82695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B7906C-77B0-E94E-95BA-25391A1B3A44}"/>
              </a:ext>
            </a:extLst>
          </p:cNvPr>
          <p:cNvSpPr>
            <a:spLocks noGrp="1"/>
          </p:cNvSpPr>
          <p:nvPr>
            <p:ph type="body" idx="1"/>
          </p:nvPr>
        </p:nvSpPr>
        <p:spPr>
          <a:xfrm>
            <a:off x="838200" y="1976283"/>
            <a:ext cx="10515600" cy="4200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black, red, food, white&#10;&#10;Description automatically generated">
            <a:extLst>
              <a:ext uri="{FF2B5EF4-FFF2-40B4-BE49-F238E27FC236}">
                <a16:creationId xmlns:a16="http://schemas.microsoft.com/office/drawing/2014/main" id="{22BB8E02-513D-8448-B9E0-8CBD25F7CB5D}"/>
              </a:ext>
            </a:extLst>
          </p:cNvPr>
          <p:cNvPicPr>
            <a:picLocks noChangeAspect="1"/>
          </p:cNvPicPr>
          <p:nvPr userDrawn="1"/>
        </p:nvPicPr>
        <p:blipFill>
          <a:blip r:embed="rId31"/>
          <a:stretch>
            <a:fillRect/>
          </a:stretch>
        </p:blipFill>
        <p:spPr>
          <a:xfrm>
            <a:off x="131806" y="6244281"/>
            <a:ext cx="1977254" cy="491993"/>
          </a:xfrm>
          <a:prstGeom prst="rect">
            <a:avLst/>
          </a:prstGeom>
        </p:spPr>
      </p:pic>
      <p:sp>
        <p:nvSpPr>
          <p:cNvPr id="18" name="Rectangle 17">
            <a:extLst>
              <a:ext uri="{FF2B5EF4-FFF2-40B4-BE49-F238E27FC236}">
                <a16:creationId xmlns:a16="http://schemas.microsoft.com/office/drawing/2014/main" id="{BFEFF2F6-157C-CC43-B676-D3FEA61580D0}"/>
              </a:ext>
            </a:extLst>
          </p:cNvPr>
          <p:cNvSpPr/>
          <p:nvPr userDrawn="1"/>
        </p:nvSpPr>
        <p:spPr>
          <a:xfrm flipV="1">
            <a:off x="954170" y="1443334"/>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713488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58" r:id="rId29"/>
  </p:sldLayoutIdLst>
  <p:hf sldNum="0" hdr="0" dt="0"/>
  <p:txStyles>
    <p:titleStyle>
      <a:lvl1pPr algn="l" defTabSz="914400" rtl="0" eaLnBrk="1" latinLnBrk="0" hangingPunct="1">
        <a:lnSpc>
          <a:spcPct val="90000"/>
        </a:lnSpc>
        <a:spcBef>
          <a:spcPct val="0"/>
        </a:spcBef>
        <a:buNone/>
        <a:defRPr sz="4000" b="0" kern="1200">
          <a:solidFill>
            <a:schemeClr val="tx1"/>
          </a:solidFill>
          <a:latin typeface="Merriweather" pitchFamily="2" charset="77"/>
          <a:ea typeface="+mj-ea"/>
          <a:cs typeface="+mj-cs"/>
        </a:defRPr>
      </a:lvl1pPr>
    </p:titleStyle>
    <p:bodyStyle>
      <a:lvl1pPr marL="2286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100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8BFF4-F3B7-472C-BA0D-CDBAB593419A}" type="datetime1">
              <a:rPr lang="en-US" smtClean="0"/>
              <a:t>5/29/2024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58300" y="182562"/>
            <a:ext cx="2743200" cy="365125"/>
          </a:xfrm>
          <a:prstGeom prst="rect">
            <a:avLst/>
          </a:prstGeom>
        </p:spPr>
        <p:txBody>
          <a:bodyPr vert="horz" lIns="91440" tIns="45720" rIns="91440" bIns="45720" rtlCol="0" anchor="ctr"/>
          <a:lstStyle>
            <a:lvl1pPr algn="r">
              <a:defRPr sz="1200">
                <a:solidFill>
                  <a:schemeClr val="bg2">
                    <a:lumMod val="50000"/>
                  </a:schemeClr>
                </a:solidFill>
                <a:latin typeface="Myriad Pro" panose="020B0503030403020204" pitchFamily="34" charset="0"/>
              </a:defRPr>
            </a:lvl1pPr>
          </a:lstStyle>
          <a:p>
            <a:r>
              <a:rPr lang="en-US"/>
              <a:t>Slide </a:t>
            </a:r>
            <a:fld id="{FF0CA7F6-C6A5-4B8D-AFCC-42F4A1E28EAF}" type="slidenum">
              <a:rPr lang="en-US" smtClean="0"/>
              <a:pPr/>
              <a:t>‹#›</a:t>
            </a:fld>
            <a:endParaRPr lang="en-US"/>
          </a:p>
        </p:txBody>
      </p:sp>
    </p:spTree>
    <p:extLst>
      <p:ext uri="{BB962C8B-B14F-4D97-AF65-F5344CB8AC3E}">
        <p14:creationId xmlns:p14="http://schemas.microsoft.com/office/powerpoint/2010/main" val="79722498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7" r:id="rId17"/>
    <p:sldLayoutId id="2147483978" r:id="rId18"/>
    <p:sldLayoutId id="2147483979" r:id="rId19"/>
  </p:sldLayoutIdLst>
  <p:hf hdr="0" ftr="0" dt="0"/>
  <p:txStyles>
    <p:titleStyle>
      <a:lvl1pPr algn="l" defTabSz="914400" rtl="0" eaLnBrk="1" latinLnBrk="0" hangingPunct="1">
        <a:lnSpc>
          <a:spcPct val="90000"/>
        </a:lnSpc>
        <a:spcBef>
          <a:spcPct val="0"/>
        </a:spcBef>
        <a:buNone/>
        <a:defRPr sz="4400" kern="1200">
          <a:solidFill>
            <a:srgbClr val="D9591E"/>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D0B5F-091B-47DB-AAC7-B1A575D775B6}" type="datetime1">
              <a:rPr lang="en-US" smtClean="0"/>
              <a:t>5/29/2024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4810F-A89C-4F56-9910-6DE723E8DDC1}" type="slidenum">
              <a:rPr lang="en-US" smtClean="0"/>
              <a:t>‹#›</a:t>
            </a:fld>
            <a:endParaRPr lang="en-US" dirty="0"/>
          </a:p>
        </p:txBody>
      </p:sp>
    </p:spTree>
    <p:extLst>
      <p:ext uri="{BB962C8B-B14F-4D97-AF65-F5344CB8AC3E}">
        <p14:creationId xmlns:p14="http://schemas.microsoft.com/office/powerpoint/2010/main" val="667348050"/>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6" y="5"/>
            <a:ext cx="12191999" cy="6197487"/>
          </a:xfrm>
          <a:prstGeom prst="rect">
            <a:avLst/>
          </a:prstGeom>
        </p:spPr>
      </p:pic>
      <p:sp>
        <p:nvSpPr>
          <p:cNvPr id="7" name="Rectangle 6"/>
          <p:cNvSpPr/>
          <p:nvPr/>
        </p:nvSpPr>
        <p:spPr>
          <a:xfrm>
            <a:off x="6"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p>
        </p:txBody>
      </p:sp>
      <p:sp>
        <p:nvSpPr>
          <p:cNvPr id="2" name="Title Placeholder 1"/>
          <p:cNvSpPr>
            <a:spLocks noGrp="1"/>
          </p:cNvSpPr>
          <p:nvPr>
            <p:ph type="title"/>
          </p:nvPr>
        </p:nvSpPr>
        <p:spPr>
          <a:xfrm>
            <a:off x="609604" y="274639"/>
            <a:ext cx="11087425"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4" y="1600203"/>
            <a:ext cx="11087425"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11375717" y="6305882"/>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10293014" y="6352708"/>
            <a:ext cx="984591" cy="365760"/>
          </a:xfrm>
          <a:prstGeom prst="rect">
            <a:avLst/>
          </a:prstGeom>
        </p:spPr>
        <p:txBody>
          <a:bodyPr lIns="91290" tIns="45645" rIns="91290" bIns="45645" anchor="ctr"/>
          <a:lstStyle>
            <a:lvl1pPr>
              <a:defRPr sz="1200">
                <a:solidFill>
                  <a:srgbClr val="88A7DF"/>
                </a:solidFill>
              </a:defRPr>
            </a:lvl1pPr>
          </a:lstStyle>
          <a:p>
            <a:fld id="{A80AFE23-E95D-354B-B4BC-DF054F2C9ECF}" type="datetime1">
              <a:rPr lang="en-US" smtClean="0"/>
              <a:t>5/29/2024</a:t>
            </a:fld>
            <a:endParaRPr lang="en-US"/>
          </a:p>
        </p:txBody>
      </p:sp>
      <p:sp>
        <p:nvSpPr>
          <p:cNvPr id="10" name="Footer Placeholder 4"/>
          <p:cNvSpPr>
            <a:spLocks noGrp="1"/>
          </p:cNvSpPr>
          <p:nvPr>
            <p:ph type="ftr" sz="quarter" idx="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extLst>
      <p:ext uri="{BB962C8B-B14F-4D97-AF65-F5344CB8AC3E}">
        <p14:creationId xmlns:p14="http://schemas.microsoft.com/office/powerpoint/2010/main" val="101458185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7" y="6"/>
            <a:ext cx="12191999" cy="6197487"/>
          </a:xfrm>
          <a:prstGeom prst="rect">
            <a:avLst/>
          </a:prstGeom>
        </p:spPr>
      </p:pic>
      <p:sp>
        <p:nvSpPr>
          <p:cNvPr id="7" name="Rectangle 6"/>
          <p:cNvSpPr/>
          <p:nvPr/>
        </p:nvSpPr>
        <p:spPr>
          <a:xfrm>
            <a:off x="7" y="6223069"/>
            <a:ext cx="12191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rtlCol="0" anchor="ctr"/>
          <a:lstStyle/>
          <a:p>
            <a:pPr algn="ctr"/>
            <a:endParaRPr lang="en-US" sz="1800"/>
          </a:p>
        </p:txBody>
      </p:sp>
      <p:sp>
        <p:nvSpPr>
          <p:cNvPr id="2" name="Title Placeholder 1"/>
          <p:cNvSpPr>
            <a:spLocks noGrp="1"/>
          </p:cNvSpPr>
          <p:nvPr>
            <p:ph type="title"/>
          </p:nvPr>
        </p:nvSpPr>
        <p:spPr>
          <a:xfrm>
            <a:off x="609605" y="274639"/>
            <a:ext cx="11087425"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5" y="1600204"/>
            <a:ext cx="11087425"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11277600" y="6223069"/>
            <a:ext cx="9144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1" tIns="45645" rIns="91291" bIns="45645" rtlCol="0" anchor="ctr"/>
          <a:lstStyle/>
          <a:p>
            <a:pPr algn="ctr"/>
            <a:endParaRPr lang="en-US" sz="1800">
              <a:solidFill>
                <a:schemeClr val="accent6"/>
              </a:solidFill>
            </a:endParaRPr>
          </a:p>
        </p:txBody>
      </p:sp>
      <p:sp>
        <p:nvSpPr>
          <p:cNvPr id="6" name="Slide Number Placeholder 5"/>
          <p:cNvSpPr>
            <a:spLocks noGrp="1"/>
          </p:cNvSpPr>
          <p:nvPr>
            <p:ph type="sldNum" sz="quarter" idx="4"/>
          </p:nvPr>
        </p:nvSpPr>
        <p:spPr>
          <a:xfrm>
            <a:off x="11375717" y="6305883"/>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
        <p:nvSpPr>
          <p:cNvPr id="15" name="Date Placeholder 3"/>
          <p:cNvSpPr>
            <a:spLocks noGrp="1"/>
          </p:cNvSpPr>
          <p:nvPr>
            <p:ph type="dt" sz="half" idx="2"/>
          </p:nvPr>
        </p:nvSpPr>
        <p:spPr>
          <a:xfrm>
            <a:off x="10293015" y="6352708"/>
            <a:ext cx="984591" cy="365760"/>
          </a:xfrm>
          <a:prstGeom prst="rect">
            <a:avLst/>
          </a:prstGeom>
        </p:spPr>
        <p:txBody>
          <a:bodyPr lIns="91290" tIns="45645" rIns="91290" bIns="45645" anchor="ctr"/>
          <a:lstStyle>
            <a:lvl1pPr>
              <a:defRPr sz="1200">
                <a:solidFill>
                  <a:srgbClr val="88A7DF"/>
                </a:solidFill>
              </a:defRPr>
            </a:lvl1pPr>
          </a:lstStyle>
          <a:p>
            <a:fld id="{A80AFE23-E95D-354B-B4BC-DF054F2C9ECF}" type="datetime1">
              <a:rPr lang="en-US" smtClean="0"/>
              <a:t>5/29/2024</a:t>
            </a:fld>
            <a:endParaRPr lang="en-US"/>
          </a:p>
        </p:txBody>
      </p:sp>
      <p:sp>
        <p:nvSpPr>
          <p:cNvPr id="10" name="Footer Placeholder 4"/>
          <p:cNvSpPr>
            <a:spLocks noGrp="1"/>
          </p:cNvSpPr>
          <p:nvPr>
            <p:ph type="ftr" sz="quarter" idx="3"/>
          </p:nvPr>
        </p:nvSpPr>
        <p:spPr>
          <a:xfrm>
            <a:off x="4469945" y="6352708"/>
            <a:ext cx="5823064"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err="1"/>
              <a:t>paetc.org</a:t>
            </a:r>
            <a:endParaRPr lang="en-US" dirty="0"/>
          </a:p>
        </p:txBody>
      </p:sp>
    </p:spTree>
    <p:extLst>
      <p:ext uri="{BB962C8B-B14F-4D97-AF65-F5344CB8AC3E}">
        <p14:creationId xmlns:p14="http://schemas.microsoft.com/office/powerpoint/2010/main" val="533379179"/>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Lst>
  <p:hf hdr="0" dt="0"/>
  <p:txStyles>
    <p:titleStyle>
      <a:lvl1pPr algn="l" defTabSz="912876"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29" indent="-228220" algn="l" defTabSz="912876"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15" indent="-228220" algn="l" defTabSz="912876"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64" indent="-228220" algn="l" defTabSz="912876"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27" indent="-228220" algn="l" defTabSz="912876"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889" indent="-228220" algn="l" defTabSz="912876"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466" indent="-182575" algn="l" defTabSz="912876"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40" indent="-182575" algn="l" defTabSz="912876"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16" indent="-182575" algn="l" defTabSz="912876"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191" indent="-182575" algn="l" defTabSz="912876"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76" rtl="0" eaLnBrk="1" latinLnBrk="0" hangingPunct="1">
        <a:defRPr sz="1800" kern="1200">
          <a:solidFill>
            <a:schemeClr val="tx1"/>
          </a:solidFill>
          <a:latin typeface="+mn-lt"/>
          <a:ea typeface="+mn-ea"/>
          <a:cs typeface="+mn-cs"/>
        </a:defRPr>
      </a:lvl1pPr>
      <a:lvl2pPr marL="456438" algn="l" defTabSz="912876" rtl="0" eaLnBrk="1" latinLnBrk="0" hangingPunct="1">
        <a:defRPr sz="1800" kern="1200">
          <a:solidFill>
            <a:schemeClr val="tx1"/>
          </a:solidFill>
          <a:latin typeface="+mn-lt"/>
          <a:ea typeface="+mn-ea"/>
          <a:cs typeface="+mn-cs"/>
        </a:defRPr>
      </a:lvl2pPr>
      <a:lvl3pPr marL="912876" algn="l" defTabSz="912876" rtl="0" eaLnBrk="1" latinLnBrk="0" hangingPunct="1">
        <a:defRPr sz="1800" kern="1200">
          <a:solidFill>
            <a:schemeClr val="tx1"/>
          </a:solidFill>
          <a:latin typeface="+mn-lt"/>
          <a:ea typeface="+mn-ea"/>
          <a:cs typeface="+mn-cs"/>
        </a:defRPr>
      </a:lvl3pPr>
      <a:lvl4pPr marL="1369315" algn="l" defTabSz="912876" rtl="0" eaLnBrk="1" latinLnBrk="0" hangingPunct="1">
        <a:defRPr sz="1800" kern="1200">
          <a:solidFill>
            <a:schemeClr val="tx1"/>
          </a:solidFill>
          <a:latin typeface="+mn-lt"/>
          <a:ea typeface="+mn-ea"/>
          <a:cs typeface="+mn-cs"/>
        </a:defRPr>
      </a:lvl4pPr>
      <a:lvl5pPr marL="1825753" algn="l" defTabSz="912876" rtl="0" eaLnBrk="1" latinLnBrk="0" hangingPunct="1">
        <a:defRPr sz="1800" kern="1200">
          <a:solidFill>
            <a:schemeClr val="tx1"/>
          </a:solidFill>
          <a:latin typeface="+mn-lt"/>
          <a:ea typeface="+mn-ea"/>
          <a:cs typeface="+mn-cs"/>
        </a:defRPr>
      </a:lvl5pPr>
      <a:lvl6pPr marL="2282191" algn="l" defTabSz="912876" rtl="0" eaLnBrk="1" latinLnBrk="0" hangingPunct="1">
        <a:defRPr sz="1800" kern="1200">
          <a:solidFill>
            <a:schemeClr val="tx1"/>
          </a:solidFill>
          <a:latin typeface="+mn-lt"/>
          <a:ea typeface="+mn-ea"/>
          <a:cs typeface="+mn-cs"/>
        </a:defRPr>
      </a:lvl6pPr>
      <a:lvl7pPr marL="2738629" algn="l" defTabSz="912876" rtl="0" eaLnBrk="1" latinLnBrk="0" hangingPunct="1">
        <a:defRPr sz="1800" kern="1200">
          <a:solidFill>
            <a:schemeClr val="tx1"/>
          </a:solidFill>
          <a:latin typeface="+mn-lt"/>
          <a:ea typeface="+mn-ea"/>
          <a:cs typeface="+mn-cs"/>
        </a:defRPr>
      </a:lvl7pPr>
      <a:lvl8pPr marL="3195067" algn="l" defTabSz="912876" rtl="0" eaLnBrk="1" latinLnBrk="0" hangingPunct="1">
        <a:defRPr sz="1800" kern="1200">
          <a:solidFill>
            <a:schemeClr val="tx1"/>
          </a:solidFill>
          <a:latin typeface="+mn-lt"/>
          <a:ea typeface="+mn-ea"/>
          <a:cs typeface="+mn-cs"/>
        </a:defRPr>
      </a:lvl8pPr>
      <a:lvl9pPr marL="3651506" algn="l" defTabSz="91287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0FAF4-BD7D-BF45-B739-BEDC82695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B7906C-77B0-E94E-95BA-25391A1B3A44}"/>
              </a:ext>
            </a:extLst>
          </p:cNvPr>
          <p:cNvSpPr>
            <a:spLocks noGrp="1"/>
          </p:cNvSpPr>
          <p:nvPr>
            <p:ph type="body" idx="1"/>
          </p:nvPr>
        </p:nvSpPr>
        <p:spPr>
          <a:xfrm>
            <a:off x="838200" y="1976283"/>
            <a:ext cx="10515600" cy="4200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FE07A13C-6FCD-4D4F-A35A-C8F284E0CF6B}"/>
              </a:ext>
            </a:extLst>
          </p:cNvPr>
          <p:cNvSpPr>
            <a:spLocks noGrp="1"/>
          </p:cNvSpPr>
          <p:nvPr>
            <p:ph type="sldNum" sz="quarter" idx="4"/>
          </p:nvPr>
        </p:nvSpPr>
        <p:spPr>
          <a:xfrm>
            <a:off x="6096000" y="6356350"/>
            <a:ext cx="6063048" cy="365125"/>
          </a:xfrm>
          <a:prstGeom prst="rect">
            <a:avLst/>
          </a:prstGeom>
        </p:spPr>
        <p:txBody>
          <a:bodyPr/>
          <a:lstStyle>
            <a:lvl1pPr algn="r">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2020</a:t>
            </a:r>
          </a:p>
        </p:txBody>
      </p:sp>
      <p:sp>
        <p:nvSpPr>
          <p:cNvPr id="11" name="Rectangle 10">
            <a:extLst>
              <a:ext uri="{FF2B5EF4-FFF2-40B4-BE49-F238E27FC236}">
                <a16:creationId xmlns:a16="http://schemas.microsoft.com/office/drawing/2014/main" id="{3B26C50C-0124-9948-966D-2AE0B3DC5F00}"/>
              </a:ext>
            </a:extLst>
          </p:cNvPr>
          <p:cNvSpPr/>
          <p:nvPr userDrawn="1"/>
        </p:nvSpPr>
        <p:spPr>
          <a:xfrm>
            <a:off x="-14288" y="6176963"/>
            <a:ext cx="12206288"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black, red, food, white&#10;&#10;Description automatically generated">
            <a:extLst>
              <a:ext uri="{FF2B5EF4-FFF2-40B4-BE49-F238E27FC236}">
                <a16:creationId xmlns:a16="http://schemas.microsoft.com/office/drawing/2014/main" id="{22BB8E02-513D-8448-B9E0-8CBD25F7CB5D}"/>
              </a:ext>
            </a:extLst>
          </p:cNvPr>
          <p:cNvPicPr>
            <a:picLocks noChangeAspect="1"/>
          </p:cNvPicPr>
          <p:nvPr userDrawn="1"/>
        </p:nvPicPr>
        <p:blipFill>
          <a:blip r:embed="rId25"/>
          <a:stretch>
            <a:fillRect/>
          </a:stretch>
        </p:blipFill>
        <p:spPr>
          <a:xfrm>
            <a:off x="131806" y="6244281"/>
            <a:ext cx="1977254" cy="491993"/>
          </a:xfrm>
          <a:prstGeom prst="rect">
            <a:avLst/>
          </a:prstGeom>
        </p:spPr>
      </p:pic>
      <p:sp>
        <p:nvSpPr>
          <p:cNvPr id="18" name="Rectangle 17">
            <a:extLst>
              <a:ext uri="{FF2B5EF4-FFF2-40B4-BE49-F238E27FC236}">
                <a16:creationId xmlns:a16="http://schemas.microsoft.com/office/drawing/2014/main" id="{BFEFF2F6-157C-CC43-B676-D3FEA61580D0}"/>
              </a:ext>
            </a:extLst>
          </p:cNvPr>
          <p:cNvSpPr/>
          <p:nvPr userDrawn="1"/>
        </p:nvSpPr>
        <p:spPr>
          <a:xfrm flipV="1">
            <a:off x="954170" y="1443334"/>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2869D46-557F-714B-85B4-F7455FBF769A}"/>
              </a:ext>
            </a:extLst>
          </p:cNvPr>
          <p:cNvSpPr>
            <a:spLocks noGrp="1"/>
          </p:cNvSpPr>
          <p:nvPr>
            <p:ph type="ftr" sz="quarter" idx="3"/>
          </p:nvPr>
        </p:nvSpPr>
        <p:spPr>
          <a:xfrm>
            <a:off x="4582160" y="6356350"/>
            <a:ext cx="7465060" cy="365125"/>
          </a:xfrm>
          <a:prstGeom prst="rect">
            <a:avLst/>
          </a:prstGeom>
        </p:spPr>
        <p:txBody>
          <a:bodyPr vert="horz" lIns="91440" tIns="45720" rIns="91440" bIns="45720" rtlCol="0" anchor="ctr"/>
          <a:lstStyle>
            <a:lvl1pPr algn="r">
              <a:defRPr sz="16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31238588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Lst>
  <p:hf sldNum="0" hdr="0" dt="0"/>
  <p:txStyles>
    <p:titleStyle>
      <a:lvl1pPr algn="l" defTabSz="914400" rtl="0" eaLnBrk="1" latinLnBrk="0" hangingPunct="1">
        <a:lnSpc>
          <a:spcPct val="90000"/>
        </a:lnSpc>
        <a:spcBef>
          <a:spcPct val="0"/>
        </a:spcBef>
        <a:buNone/>
        <a:defRPr sz="4000" b="0" kern="1200">
          <a:solidFill>
            <a:schemeClr val="tx1"/>
          </a:solidFill>
          <a:latin typeface="Merriweather" pitchFamily="2" charset="77"/>
          <a:ea typeface="+mj-ea"/>
          <a:cs typeface="+mj-cs"/>
        </a:defRPr>
      </a:lvl1pPr>
    </p:titleStyle>
    <p:bodyStyle>
      <a:lvl1pPr marL="2286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0FAF4-BD7D-BF45-B739-BEDC82695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B7906C-77B0-E94E-95BA-25391A1B3A44}"/>
              </a:ext>
            </a:extLst>
          </p:cNvPr>
          <p:cNvSpPr>
            <a:spLocks noGrp="1"/>
          </p:cNvSpPr>
          <p:nvPr>
            <p:ph type="body" idx="1"/>
          </p:nvPr>
        </p:nvSpPr>
        <p:spPr>
          <a:xfrm>
            <a:off x="838200" y="1976283"/>
            <a:ext cx="10515600" cy="4200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FE07A13C-6FCD-4D4F-A35A-C8F284E0CF6B}"/>
              </a:ext>
            </a:extLst>
          </p:cNvPr>
          <p:cNvSpPr>
            <a:spLocks noGrp="1"/>
          </p:cNvSpPr>
          <p:nvPr>
            <p:ph type="sldNum" sz="quarter" idx="4"/>
          </p:nvPr>
        </p:nvSpPr>
        <p:spPr>
          <a:xfrm>
            <a:off x="6096000" y="6356350"/>
            <a:ext cx="6063048" cy="365125"/>
          </a:xfrm>
          <a:prstGeom prst="rect">
            <a:avLst/>
          </a:prstGeom>
        </p:spPr>
        <p:txBody>
          <a:bodyPr/>
          <a:lstStyle>
            <a:lvl1pPr algn="r">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2020</a:t>
            </a:r>
          </a:p>
        </p:txBody>
      </p:sp>
      <p:sp>
        <p:nvSpPr>
          <p:cNvPr id="11" name="Rectangle 10">
            <a:extLst>
              <a:ext uri="{FF2B5EF4-FFF2-40B4-BE49-F238E27FC236}">
                <a16:creationId xmlns:a16="http://schemas.microsoft.com/office/drawing/2014/main" id="{3B26C50C-0124-9948-966D-2AE0B3DC5F00}"/>
              </a:ext>
            </a:extLst>
          </p:cNvPr>
          <p:cNvSpPr/>
          <p:nvPr userDrawn="1"/>
        </p:nvSpPr>
        <p:spPr>
          <a:xfrm>
            <a:off x="-14288" y="6176963"/>
            <a:ext cx="12206288"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FEFF2F6-157C-CC43-B676-D3FEA61580D0}"/>
              </a:ext>
            </a:extLst>
          </p:cNvPr>
          <p:cNvSpPr/>
          <p:nvPr userDrawn="1"/>
        </p:nvSpPr>
        <p:spPr>
          <a:xfrm flipV="1">
            <a:off x="954170" y="1443334"/>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2869D46-557F-714B-85B4-F7455FBF769A}"/>
              </a:ext>
            </a:extLst>
          </p:cNvPr>
          <p:cNvSpPr>
            <a:spLocks noGrp="1"/>
          </p:cNvSpPr>
          <p:nvPr>
            <p:ph type="ftr" sz="quarter" idx="3"/>
          </p:nvPr>
        </p:nvSpPr>
        <p:spPr>
          <a:xfrm>
            <a:off x="4582160" y="6356350"/>
            <a:ext cx="7465060" cy="365125"/>
          </a:xfrm>
          <a:prstGeom prst="rect">
            <a:avLst/>
          </a:prstGeom>
        </p:spPr>
        <p:txBody>
          <a:bodyPr vert="horz" lIns="91440" tIns="45720" rIns="91440" bIns="45720" rtlCol="0" anchor="ctr"/>
          <a:lstStyle>
            <a:lvl1pPr algn="r">
              <a:defRPr sz="16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39836451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Lst>
  <p:hf sldNum="0" hdr="0" dt="0"/>
  <p:txStyles>
    <p:titleStyle>
      <a:lvl1pPr algn="l" defTabSz="914400" rtl="0" eaLnBrk="1" latinLnBrk="0" hangingPunct="1">
        <a:lnSpc>
          <a:spcPct val="90000"/>
        </a:lnSpc>
        <a:spcBef>
          <a:spcPct val="0"/>
        </a:spcBef>
        <a:buNone/>
        <a:defRPr sz="4000" b="0" kern="1200">
          <a:solidFill>
            <a:schemeClr val="tx1"/>
          </a:solidFill>
          <a:latin typeface="Merriweather" pitchFamily="2" charset="77"/>
          <a:ea typeface="+mj-ea"/>
          <a:cs typeface="+mj-cs"/>
        </a:defRPr>
      </a:lvl1pPr>
    </p:titleStyle>
    <p:bodyStyle>
      <a:lvl1pPr marL="2286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0FAF4-BD7D-BF45-B739-BEDC82695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B7906C-77B0-E94E-95BA-25391A1B3A44}"/>
              </a:ext>
            </a:extLst>
          </p:cNvPr>
          <p:cNvSpPr>
            <a:spLocks noGrp="1"/>
          </p:cNvSpPr>
          <p:nvPr>
            <p:ph type="body" idx="1"/>
          </p:nvPr>
        </p:nvSpPr>
        <p:spPr>
          <a:xfrm>
            <a:off x="838200" y="1976283"/>
            <a:ext cx="10515600" cy="4200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FE07A13C-6FCD-4D4F-A35A-C8F284E0CF6B}"/>
              </a:ext>
            </a:extLst>
          </p:cNvPr>
          <p:cNvSpPr>
            <a:spLocks noGrp="1"/>
          </p:cNvSpPr>
          <p:nvPr>
            <p:ph type="sldNum" sz="quarter" idx="4"/>
          </p:nvPr>
        </p:nvSpPr>
        <p:spPr>
          <a:xfrm>
            <a:off x="6096000" y="6356350"/>
            <a:ext cx="6063048" cy="365125"/>
          </a:xfrm>
          <a:prstGeom prst="rect">
            <a:avLst/>
          </a:prstGeom>
        </p:spPr>
        <p:txBody>
          <a:bodyPr/>
          <a:lstStyle>
            <a:lvl1pPr algn="r">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2020</a:t>
            </a:r>
          </a:p>
        </p:txBody>
      </p:sp>
      <p:sp>
        <p:nvSpPr>
          <p:cNvPr id="11" name="Rectangle 10">
            <a:extLst>
              <a:ext uri="{FF2B5EF4-FFF2-40B4-BE49-F238E27FC236}">
                <a16:creationId xmlns:a16="http://schemas.microsoft.com/office/drawing/2014/main" id="{3B26C50C-0124-9948-966D-2AE0B3DC5F00}"/>
              </a:ext>
            </a:extLst>
          </p:cNvPr>
          <p:cNvSpPr/>
          <p:nvPr userDrawn="1"/>
        </p:nvSpPr>
        <p:spPr>
          <a:xfrm>
            <a:off x="-14288" y="6176963"/>
            <a:ext cx="12206288"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black, red, food, white&#10;&#10;Description automatically generated">
            <a:extLst>
              <a:ext uri="{FF2B5EF4-FFF2-40B4-BE49-F238E27FC236}">
                <a16:creationId xmlns:a16="http://schemas.microsoft.com/office/drawing/2014/main" id="{22BB8E02-513D-8448-B9E0-8CBD25F7CB5D}"/>
              </a:ext>
            </a:extLst>
          </p:cNvPr>
          <p:cNvPicPr>
            <a:picLocks noChangeAspect="1"/>
          </p:cNvPicPr>
          <p:nvPr userDrawn="1"/>
        </p:nvPicPr>
        <p:blipFill>
          <a:blip r:embed="rId27"/>
          <a:stretch>
            <a:fillRect/>
          </a:stretch>
        </p:blipFill>
        <p:spPr>
          <a:xfrm>
            <a:off x="131806" y="6244281"/>
            <a:ext cx="1977254" cy="491993"/>
          </a:xfrm>
          <a:prstGeom prst="rect">
            <a:avLst/>
          </a:prstGeom>
        </p:spPr>
      </p:pic>
      <p:sp>
        <p:nvSpPr>
          <p:cNvPr id="18" name="Rectangle 17">
            <a:extLst>
              <a:ext uri="{FF2B5EF4-FFF2-40B4-BE49-F238E27FC236}">
                <a16:creationId xmlns:a16="http://schemas.microsoft.com/office/drawing/2014/main" id="{BFEFF2F6-157C-CC43-B676-D3FEA61580D0}"/>
              </a:ext>
            </a:extLst>
          </p:cNvPr>
          <p:cNvSpPr/>
          <p:nvPr userDrawn="1"/>
        </p:nvSpPr>
        <p:spPr>
          <a:xfrm flipV="1">
            <a:off x="954170" y="1443334"/>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2869D46-557F-714B-85B4-F7455FBF769A}"/>
              </a:ext>
            </a:extLst>
          </p:cNvPr>
          <p:cNvSpPr>
            <a:spLocks noGrp="1"/>
          </p:cNvSpPr>
          <p:nvPr>
            <p:ph type="ftr" sz="quarter" idx="3"/>
          </p:nvPr>
        </p:nvSpPr>
        <p:spPr>
          <a:xfrm>
            <a:off x="4582160" y="6356350"/>
            <a:ext cx="7465060" cy="365125"/>
          </a:xfrm>
          <a:prstGeom prst="rect">
            <a:avLst/>
          </a:prstGeom>
        </p:spPr>
        <p:txBody>
          <a:bodyPr vert="horz" lIns="91440" tIns="45720" rIns="91440" bIns="45720" rtlCol="0" anchor="ctr"/>
          <a:lstStyle>
            <a:lvl1pPr algn="r">
              <a:defRPr sz="16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2022</a:t>
            </a:r>
          </a:p>
        </p:txBody>
      </p:sp>
    </p:spTree>
    <p:extLst>
      <p:ext uri="{BB962C8B-B14F-4D97-AF65-F5344CB8AC3E}">
        <p14:creationId xmlns:p14="http://schemas.microsoft.com/office/powerpoint/2010/main" val="293091205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p:hf sldNum="0" hdr="0" dt="0"/>
  <p:txStyles>
    <p:titleStyle>
      <a:lvl1pPr algn="l" defTabSz="914400" rtl="0" eaLnBrk="1" latinLnBrk="0" hangingPunct="1">
        <a:lnSpc>
          <a:spcPct val="90000"/>
        </a:lnSpc>
        <a:spcBef>
          <a:spcPct val="0"/>
        </a:spcBef>
        <a:buNone/>
        <a:defRPr sz="4000" b="0" kern="1200">
          <a:solidFill>
            <a:schemeClr val="tx1"/>
          </a:solidFill>
          <a:latin typeface="Merriweather" pitchFamily="2" charset="77"/>
          <a:ea typeface="+mj-ea"/>
          <a:cs typeface="+mj-cs"/>
        </a:defRPr>
      </a:lvl1pPr>
    </p:titleStyle>
    <p:bodyStyle>
      <a:lvl1pPr marL="2286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10DA60-B133-413A-8110-BC7695FD335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AAC674-DB6F-4F6E-8F9E-95FC00516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D1FD7E-898F-414F-AABA-6F0BB6E37C09}"/>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DBE5234-8D92-4C5F-8AD6-9A9673370D5F}" type="datetimeFigureOut">
              <a:rPr lang="en-US" smtClean="0"/>
              <a:t>5/29/2024</a:t>
            </a:fld>
            <a:endParaRPr lang="en-US"/>
          </a:p>
        </p:txBody>
      </p:sp>
      <p:sp>
        <p:nvSpPr>
          <p:cNvPr id="5" name="Footer Placeholder 4">
            <a:extLst>
              <a:ext uri="{FF2B5EF4-FFF2-40B4-BE49-F238E27FC236}">
                <a16:creationId xmlns:a16="http://schemas.microsoft.com/office/drawing/2014/main" id="{BF2460A6-A37D-4AD9-99AD-1CB3B2A0F75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FF9C5AA9-3384-4360-A66B-76843EDE86B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50800776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ED855C-1485-4871-9723-00E6397903E0}"/>
              </a:ext>
            </a:extLst>
          </p:cNvPr>
          <p:cNvSpPr/>
          <p:nvPr/>
        </p:nvSpPr>
        <p:spPr>
          <a:xfrm>
            <a:off x="0" y="0"/>
            <a:ext cx="12192000" cy="44307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137160"/>
            <a:ext cx="12192000" cy="18479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88976" y="137161"/>
            <a:ext cx="11814048" cy="1847904"/>
          </a:xfrm>
          <a:prstGeom prst="rect">
            <a:avLst/>
          </a:prstGeom>
          <a:noFill/>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144994"/>
            <a:ext cx="11029616" cy="3931066"/>
          </a:xfrm>
          <a:prstGeom prst="rect">
            <a:avLst/>
          </a:prstGeom>
        </p:spPr>
        <p:txBody>
          <a:bodyPr vert="horz" lIns="91440" tIns="45720" rIns="91440" bIns="45720" rtlCol="0" anchor="t">
            <a:normAutofit/>
          </a:bodyPr>
          <a:lstStyle/>
          <a:p>
            <a:pPr lvl="0"/>
            <a:r>
              <a:rPr lang="en-US" dirty="0"/>
              <a:t>Enter your content here. Keep font size &gt;18 pt.</a:t>
            </a:r>
          </a:p>
          <a:p>
            <a:pPr lvl="1"/>
            <a:endParaRPr lang="en-US" dirty="0"/>
          </a:p>
        </p:txBody>
      </p:sp>
      <p:sp>
        <p:nvSpPr>
          <p:cNvPr id="4" name="Date Placeholder 3"/>
          <p:cNvSpPr>
            <a:spLocks noGrp="1"/>
          </p:cNvSpPr>
          <p:nvPr>
            <p:ph type="dt" sz="half" idx="2"/>
          </p:nvPr>
        </p:nvSpPr>
        <p:spPr>
          <a:xfrm>
            <a:off x="7605951" y="6263786"/>
            <a:ext cx="2844799" cy="365125"/>
          </a:xfrm>
          <a:prstGeom prst="rect">
            <a:avLst/>
          </a:prstGeom>
        </p:spPr>
        <p:txBody>
          <a:bodyPr vert="horz" lIns="91440" tIns="45720" rIns="91440" bIns="45720" rtlCol="0" anchor="ctr"/>
          <a:lstStyle>
            <a:lvl1pPr algn="r">
              <a:defRPr sz="900">
                <a:solidFill>
                  <a:schemeClr val="tx1"/>
                </a:solidFill>
              </a:defRPr>
            </a:lvl1pPr>
          </a:lstStyle>
          <a:p>
            <a:fld id="{860C7375-F6EC-4D0E-BF41-F5E34247B600}" type="datetimeFigureOut">
              <a:rPr lang="en-US" smtClean="0"/>
              <a:t>5/29/2024</a:t>
            </a:fld>
            <a:endParaRPr lang="en-US"/>
          </a:p>
        </p:txBody>
      </p:sp>
      <p:sp>
        <p:nvSpPr>
          <p:cNvPr id="5" name="Footer Placeholder 4"/>
          <p:cNvSpPr>
            <a:spLocks noGrp="1"/>
          </p:cNvSpPr>
          <p:nvPr>
            <p:ph type="ftr" sz="quarter" idx="3"/>
          </p:nvPr>
        </p:nvSpPr>
        <p:spPr>
          <a:xfrm>
            <a:off x="581192" y="6259460"/>
            <a:ext cx="6917210" cy="365125"/>
          </a:xfrm>
          <a:prstGeom prst="rect">
            <a:avLst/>
          </a:prstGeom>
        </p:spPr>
        <p:txBody>
          <a:bodyPr vert="horz" lIns="91440" tIns="45720" rIns="91440" bIns="45720" rtlCol="0" anchor="ctr"/>
          <a:lstStyle>
            <a:lvl1pPr algn="l">
              <a:defRPr sz="900" cap="all">
                <a:solidFill>
                  <a:schemeClr val="tx1"/>
                </a:solidFill>
              </a:defRPr>
            </a:lvl1pPr>
          </a:lstStyle>
          <a:p>
            <a:endParaRPr lang="en-US"/>
          </a:p>
        </p:txBody>
      </p:sp>
      <p:sp>
        <p:nvSpPr>
          <p:cNvPr id="6" name="Slide Number Placeholder 5"/>
          <p:cNvSpPr>
            <a:spLocks noGrp="1"/>
          </p:cNvSpPr>
          <p:nvPr>
            <p:ph type="sldNum" sz="quarter" idx="4"/>
          </p:nvPr>
        </p:nvSpPr>
        <p:spPr>
          <a:xfrm>
            <a:off x="10558300" y="6263786"/>
            <a:ext cx="1052510" cy="365125"/>
          </a:xfrm>
          <a:prstGeom prst="rect">
            <a:avLst/>
          </a:prstGeom>
        </p:spPr>
        <p:txBody>
          <a:bodyPr vert="horz" lIns="91440" tIns="45720" rIns="91440" bIns="45720" rtlCol="0" anchor="ctr"/>
          <a:lstStyle>
            <a:lvl1pPr algn="r">
              <a:defRPr sz="900">
                <a:solidFill>
                  <a:schemeClr val="tx1"/>
                </a:solidFill>
              </a:defRPr>
            </a:lvl1pPr>
          </a:lstStyle>
          <a:p>
            <a:fld id="{CD4251E3-813D-4841-B565-54EC39E02962}" type="slidenum">
              <a:rPr lang="en-US" smtClean="0"/>
              <a:t>‹#›</a:t>
            </a:fld>
            <a:endParaRPr lang="en-US"/>
          </a:p>
        </p:txBody>
      </p:sp>
      <p:sp>
        <p:nvSpPr>
          <p:cNvPr id="16" name="Rectangle 15"/>
          <p:cNvSpPr/>
          <p:nvPr/>
        </p:nvSpPr>
        <p:spPr>
          <a:xfrm>
            <a:off x="0" y="0"/>
            <a:ext cx="4114800" cy="13716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p:nvSpPr>
        <p:spPr>
          <a:xfrm>
            <a:off x="8077200" y="0"/>
            <a:ext cx="4114800" cy="137160"/>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p:nvSpPr>
        <p:spPr>
          <a:xfrm>
            <a:off x="4038600" y="0"/>
            <a:ext cx="4114800" cy="13716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2015005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Lst>
  <p:txStyles>
    <p:titleStyle>
      <a:lvl1pPr algn="l" defTabSz="457200" rtl="0" eaLnBrk="1" latinLnBrk="0" hangingPunct="1">
        <a:spcBef>
          <a:spcPct val="0"/>
        </a:spcBef>
        <a:buNone/>
        <a:defRPr sz="4400" b="1" kern="1200" cap="none" baseline="0">
          <a:solidFill>
            <a:schemeClr val="bg1"/>
          </a:solidFill>
          <a:latin typeface="Tw Cen MT" panose="020B0602020104020603"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ts val="0"/>
        </a:spcBef>
        <a:spcAft>
          <a:spcPts val="600"/>
        </a:spcAft>
        <a:buClr>
          <a:schemeClr val="tx1">
            <a:lumMod val="90000"/>
            <a:lumOff val="10000"/>
          </a:schemeClr>
        </a:buClr>
        <a:buSzPct val="92000"/>
        <a:buFont typeface="Wingdings" panose="05000000000000000000" pitchFamily="2" charset="2"/>
        <a:buChar char="§"/>
        <a:defRPr sz="3200" kern="1200">
          <a:solidFill>
            <a:schemeClr val="tx2"/>
          </a:solidFill>
          <a:latin typeface="Tw Cen MT" panose="020B0602020104020603" pitchFamily="34" charset="0"/>
          <a:ea typeface="+mn-ea"/>
          <a:cs typeface="+mn-cs"/>
        </a:defRPr>
      </a:lvl1pPr>
      <a:lvl2pPr marL="630000" indent="-306000" algn="l" defTabSz="457200" rtl="0" eaLnBrk="1" latinLnBrk="0" hangingPunct="1">
        <a:lnSpc>
          <a:spcPct val="110000"/>
        </a:lnSpc>
        <a:spcBef>
          <a:spcPts val="0"/>
        </a:spcBef>
        <a:spcAft>
          <a:spcPts val="600"/>
        </a:spcAft>
        <a:buClr>
          <a:schemeClr val="tx1">
            <a:lumMod val="90000"/>
            <a:lumOff val="10000"/>
          </a:schemeClr>
        </a:buClr>
        <a:buSzPct val="92000"/>
        <a:buFont typeface="Wingdings" panose="05000000000000000000" pitchFamily="2" charset="2"/>
        <a:buChar char="§"/>
        <a:defRPr sz="2800" kern="1200">
          <a:solidFill>
            <a:schemeClr val="tx2"/>
          </a:solidFill>
          <a:latin typeface="Tw Cen MT" panose="020B0602020104020603" pitchFamily="34" charset="0"/>
          <a:ea typeface="+mn-ea"/>
          <a:cs typeface="+mn-cs"/>
        </a:defRPr>
      </a:lvl2pPr>
      <a:lvl3pPr marL="900000" indent="-270000" algn="l" defTabSz="457200" rtl="0" eaLnBrk="1" latinLnBrk="0" hangingPunct="1">
        <a:lnSpc>
          <a:spcPct val="110000"/>
        </a:lnSpc>
        <a:spcBef>
          <a:spcPts val="0"/>
        </a:spcBef>
        <a:spcAft>
          <a:spcPts val="600"/>
        </a:spcAft>
        <a:buClr>
          <a:schemeClr val="tx1">
            <a:lumMod val="90000"/>
            <a:lumOff val="10000"/>
          </a:schemeClr>
        </a:buClr>
        <a:buSzPct val="92000"/>
        <a:buFont typeface="Wingdings" panose="05000000000000000000" pitchFamily="2" charset="2"/>
        <a:buChar char="§"/>
        <a:defRPr sz="2400" kern="1200">
          <a:solidFill>
            <a:schemeClr val="tx2"/>
          </a:solidFill>
          <a:latin typeface="Tw Cen MT" panose="020B0602020104020603" pitchFamily="34" charset="0"/>
          <a:ea typeface="+mn-ea"/>
          <a:cs typeface="+mn-cs"/>
        </a:defRPr>
      </a:lvl3pPr>
      <a:lvl4pPr marL="1242000" indent="-234000" algn="l" defTabSz="457200" rtl="0" eaLnBrk="1" latinLnBrk="0" hangingPunct="1">
        <a:lnSpc>
          <a:spcPct val="110000"/>
        </a:lnSpc>
        <a:spcBef>
          <a:spcPts val="0"/>
        </a:spcBef>
        <a:spcAft>
          <a:spcPts val="600"/>
        </a:spcAft>
        <a:buClr>
          <a:schemeClr val="tx1">
            <a:lumMod val="90000"/>
            <a:lumOff val="10000"/>
          </a:schemeClr>
        </a:buClr>
        <a:buSzPct val="110000"/>
        <a:buFont typeface="Wingdings" panose="05000000000000000000" pitchFamily="2" charset="2"/>
        <a:buChar char="§"/>
        <a:defRPr sz="2000" kern="1200">
          <a:solidFill>
            <a:schemeClr val="tx2"/>
          </a:solidFill>
          <a:latin typeface="Tw Cen MT" panose="020B0602020104020603" pitchFamily="34" charset="0"/>
          <a:ea typeface="+mn-ea"/>
          <a:cs typeface="+mn-cs"/>
        </a:defRPr>
      </a:lvl4pPr>
      <a:lvl5pPr marL="1602000" indent="-234000" algn="l" defTabSz="457200" rtl="0" eaLnBrk="1" latinLnBrk="0" hangingPunct="1">
        <a:lnSpc>
          <a:spcPct val="110000"/>
        </a:lnSpc>
        <a:spcBef>
          <a:spcPts val="0"/>
        </a:spcBef>
        <a:spcAft>
          <a:spcPts val="600"/>
        </a:spcAft>
        <a:buClr>
          <a:schemeClr val="tx1">
            <a:lumMod val="90000"/>
            <a:lumOff val="10000"/>
          </a:schemeClr>
        </a:buClr>
        <a:buSzPct val="92000"/>
        <a:buFont typeface="Wingdings" panose="05000000000000000000" pitchFamily="2" charset="2"/>
        <a:buChar char="§"/>
        <a:defRPr sz="2000" kern="1200">
          <a:solidFill>
            <a:schemeClr val="tx2"/>
          </a:solidFill>
          <a:latin typeface="Tw Cen MT" panose="020B0602020104020603"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CE4D9D77-EED0-4ADA-BBE2-7BC7930703A9}" type="datetimeFigureOut">
              <a:rPr lang="en-US" smtClean="0">
                <a:solidFill>
                  <a:prstClr val="black">
                    <a:tint val="75000"/>
                  </a:prstClr>
                </a:solidFill>
              </a:rPr>
              <a:pPr/>
              <a:t>5/29/2024</a:t>
            </a:fld>
            <a:endParaRPr lang="en-US" dirty="0">
              <a:solidFill>
                <a:prstClr val="black">
                  <a:tint val="75000"/>
                </a:prstClr>
              </a:solidFill>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E9E3745F-C7F8-452F-9FE6-6070743951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084188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50FAF4-BD7D-BF45-B739-BEDC826955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9B7906C-77B0-E94E-95BA-25391A1B3A44}"/>
              </a:ext>
            </a:extLst>
          </p:cNvPr>
          <p:cNvSpPr>
            <a:spLocks noGrp="1"/>
          </p:cNvSpPr>
          <p:nvPr>
            <p:ph type="body" idx="1"/>
          </p:nvPr>
        </p:nvSpPr>
        <p:spPr>
          <a:xfrm>
            <a:off x="838200" y="1976283"/>
            <a:ext cx="10515600" cy="4200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FE07A13C-6FCD-4D4F-A35A-C8F284E0CF6B}"/>
              </a:ext>
            </a:extLst>
          </p:cNvPr>
          <p:cNvSpPr>
            <a:spLocks noGrp="1"/>
          </p:cNvSpPr>
          <p:nvPr>
            <p:ph type="sldNum" sz="quarter" idx="4"/>
          </p:nvPr>
        </p:nvSpPr>
        <p:spPr>
          <a:xfrm>
            <a:off x="6096000" y="6356350"/>
            <a:ext cx="6063048" cy="365125"/>
          </a:xfrm>
          <a:prstGeom prst="rect">
            <a:avLst/>
          </a:prstGeom>
        </p:spPr>
        <p:txBody>
          <a:bodyPr/>
          <a:lstStyle>
            <a:lvl1pPr algn="r">
              <a:defRPr sz="1400" b="1" i="0">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2020</a:t>
            </a:r>
          </a:p>
        </p:txBody>
      </p:sp>
      <p:sp>
        <p:nvSpPr>
          <p:cNvPr id="11" name="Rectangle 10">
            <a:extLst>
              <a:ext uri="{FF2B5EF4-FFF2-40B4-BE49-F238E27FC236}">
                <a16:creationId xmlns:a16="http://schemas.microsoft.com/office/drawing/2014/main" id="{3B26C50C-0124-9948-966D-2AE0B3DC5F00}"/>
              </a:ext>
            </a:extLst>
          </p:cNvPr>
          <p:cNvSpPr/>
          <p:nvPr userDrawn="1"/>
        </p:nvSpPr>
        <p:spPr>
          <a:xfrm>
            <a:off x="-14288" y="6176963"/>
            <a:ext cx="12206288"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black, red, food, white&#10;&#10;Description automatically generated">
            <a:extLst>
              <a:ext uri="{FF2B5EF4-FFF2-40B4-BE49-F238E27FC236}">
                <a16:creationId xmlns:a16="http://schemas.microsoft.com/office/drawing/2014/main" id="{22BB8E02-513D-8448-B9E0-8CBD25F7CB5D}"/>
              </a:ext>
            </a:extLst>
          </p:cNvPr>
          <p:cNvPicPr>
            <a:picLocks noChangeAspect="1"/>
          </p:cNvPicPr>
          <p:nvPr userDrawn="1"/>
        </p:nvPicPr>
        <p:blipFill>
          <a:blip r:embed="rId30"/>
          <a:stretch>
            <a:fillRect/>
          </a:stretch>
        </p:blipFill>
        <p:spPr>
          <a:xfrm>
            <a:off x="131806" y="6244281"/>
            <a:ext cx="1977254" cy="491993"/>
          </a:xfrm>
          <a:prstGeom prst="rect">
            <a:avLst/>
          </a:prstGeom>
        </p:spPr>
      </p:pic>
      <p:sp>
        <p:nvSpPr>
          <p:cNvPr id="18" name="Rectangle 17">
            <a:extLst>
              <a:ext uri="{FF2B5EF4-FFF2-40B4-BE49-F238E27FC236}">
                <a16:creationId xmlns:a16="http://schemas.microsoft.com/office/drawing/2014/main" id="{BFEFF2F6-157C-CC43-B676-D3FEA61580D0}"/>
              </a:ext>
            </a:extLst>
          </p:cNvPr>
          <p:cNvSpPr/>
          <p:nvPr userDrawn="1"/>
        </p:nvSpPr>
        <p:spPr>
          <a:xfrm flipV="1">
            <a:off x="954170" y="1443334"/>
            <a:ext cx="690479" cy="4571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2869D46-557F-714B-85B4-F7455FBF769A}"/>
              </a:ext>
            </a:extLst>
          </p:cNvPr>
          <p:cNvSpPr>
            <a:spLocks noGrp="1"/>
          </p:cNvSpPr>
          <p:nvPr>
            <p:ph type="ftr" sz="quarter" idx="3"/>
          </p:nvPr>
        </p:nvSpPr>
        <p:spPr>
          <a:xfrm>
            <a:off x="4582160" y="6356350"/>
            <a:ext cx="7465060" cy="365125"/>
          </a:xfrm>
          <a:prstGeom prst="rect">
            <a:avLst/>
          </a:prstGeom>
        </p:spPr>
        <p:txBody>
          <a:bodyPr vert="horz" lIns="91440" tIns="45720" rIns="91440" bIns="45720" rtlCol="0" anchor="ctr"/>
          <a:lstStyle>
            <a:lvl1pPr algn="r">
              <a:defRPr sz="16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Location, ST </a:t>
            </a:r>
            <a:r>
              <a:rPr lang="en-US" dirty="0">
                <a:solidFill>
                  <a:schemeClr val="accent1"/>
                </a:solidFill>
              </a:rPr>
              <a:t>•</a:t>
            </a:r>
            <a:r>
              <a:rPr lang="en-US" dirty="0"/>
              <a:t>  Month xx, 2020</a:t>
            </a:r>
          </a:p>
        </p:txBody>
      </p:sp>
    </p:spTree>
    <p:extLst>
      <p:ext uri="{BB962C8B-B14F-4D97-AF65-F5344CB8AC3E}">
        <p14:creationId xmlns:p14="http://schemas.microsoft.com/office/powerpoint/2010/main" val="105591537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Lst>
  <p:hf sldNum="0" hdr="0" dt="0"/>
  <p:txStyles>
    <p:titleStyle>
      <a:lvl1pPr algn="l" defTabSz="914400" rtl="0" eaLnBrk="1" latinLnBrk="0" hangingPunct="1">
        <a:lnSpc>
          <a:spcPct val="90000"/>
        </a:lnSpc>
        <a:spcBef>
          <a:spcPct val="0"/>
        </a:spcBef>
        <a:buNone/>
        <a:defRPr sz="4000" b="0" kern="1200">
          <a:solidFill>
            <a:schemeClr val="tx1"/>
          </a:solidFill>
          <a:latin typeface="Merriweather" pitchFamily="2" charset="77"/>
          <a:ea typeface="+mj-ea"/>
          <a:cs typeface="+mj-cs"/>
        </a:defRPr>
      </a:lvl1pPr>
    </p:titleStyle>
    <p:bodyStyle>
      <a:lvl1pPr marL="2286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97AC6-05B0-4CE2-A55C-F4582FCCDC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2D97D-C4A9-432D-A288-4F51229C5D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DA91D-0715-4244-ADB9-13028B462B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3B0AC-F7DA-483E-8E4D-04F528E7CD76}" type="datetimeFigureOut">
              <a:rPr lang="en-US" smtClean="0"/>
              <a:t>5/29/2024</a:t>
            </a:fld>
            <a:endParaRPr lang="en-US"/>
          </a:p>
        </p:txBody>
      </p:sp>
      <p:sp>
        <p:nvSpPr>
          <p:cNvPr id="5" name="Footer Placeholder 4">
            <a:extLst>
              <a:ext uri="{FF2B5EF4-FFF2-40B4-BE49-F238E27FC236}">
                <a16:creationId xmlns:a16="http://schemas.microsoft.com/office/drawing/2014/main" id="{39BE904D-4C2C-4DF9-8819-41C6C96386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DBB3E5-B6F2-40AC-A839-46AFA2D3BD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F0303E-E5D7-4E12-AC51-03EB7964EEF9}" type="slidenum">
              <a:rPr lang="en-US" smtClean="0"/>
              <a:t>‹#›</a:t>
            </a:fld>
            <a:endParaRPr lang="en-US"/>
          </a:p>
        </p:txBody>
      </p:sp>
    </p:spTree>
    <p:extLst>
      <p:ext uri="{BB962C8B-B14F-4D97-AF65-F5344CB8AC3E}">
        <p14:creationId xmlns:p14="http://schemas.microsoft.com/office/powerpoint/2010/main" val="144882453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0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3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1.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13.xml"/><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32.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3.xml"/></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4.xml"/><Relationship Id="rId5" Type="http://schemas.openxmlformats.org/officeDocument/2006/relationships/image" Target="../media/image72.jpe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hyperlink" Target="https://www.clinicaltrials.gov/study/NCT03959527?cond=Gonorrhea&amp;intr=zoliflodacin&amp;rank=2" TargetMode="External"/><Relationship Id="rId2" Type="http://schemas.openxmlformats.org/officeDocument/2006/relationships/hyperlink" Target="https://www.niaid.nih.gov/news-events/nih-statement-preliminary-efficacy-results-first-class-gonorrhea-antibiotic-developed" TargetMode="Externa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hyperlink" Target="https://www.clinicaltrials.gov/study/NCT03959527?cond=Gonorrhea&amp;intr=zoliflodacin&amp;rank=2" TargetMode="External"/><Relationship Id="rId2" Type="http://schemas.openxmlformats.org/officeDocument/2006/relationships/hyperlink" Target="https://www.niaid.nih.gov/news-events/nih-statement-preliminary-efficacy-results-first-class-gonorrhea-antibiotic-developed" TargetMode="Externa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hyperlink" Target="https://redcap.link/gcfailure" TargetMode="External"/><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2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https://redcap.link/mgenregistry" TargetMode="External"/><Relationship Id="rId2" Type="http://schemas.openxmlformats.org/officeDocument/2006/relationships/image" Target="../media/image7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4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hyperlink" Target="https://programme.aids2022.org/Abstract/Abstract/?abstractid=13231" TargetMode="External"/><Relationship Id="rId2" Type="http://schemas.openxmlformats.org/officeDocument/2006/relationships/notesSlide" Target="../notesSlides/notesSlide18.xml"/><Relationship Id="rId1" Type="http://schemas.openxmlformats.org/officeDocument/2006/relationships/slideLayout" Target="../slideLayouts/slideLayout103.xml"/><Relationship Id="rId4" Type="http://schemas.openxmlformats.org/officeDocument/2006/relationships/hyperlink" Target="https://www.hiv.gov/blog/doxy-pep-for-stis-and-more-dr-dieffenbach-s-highlights-from-day-1-of-croi-2023" TargetMode="Externa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0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146.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7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75.xml"/><Relationship Id="rId4" Type="http://schemas.openxmlformats.org/officeDocument/2006/relationships/image" Target="../media/image82.svg"/></Relationships>
</file>

<file path=ppt/slides/_rels/slide5.xml.rels><?xml version="1.0" encoding="UTF-8" standalone="yes"?>
<Relationships xmlns="http://schemas.openxmlformats.org/package/2006/relationships"><Relationship Id="rId3" Type="http://schemas.openxmlformats.org/officeDocument/2006/relationships/hyperlink" Target="https://www.cdc.gov/std/hiv/default.htm" TargetMode="External"/><Relationship Id="rId2" Type="http://schemas.openxmlformats.org/officeDocument/2006/relationships/notesSlide" Target="../notesSlides/notesSlide3.xml"/><Relationship Id="rId1" Type="http://schemas.openxmlformats.org/officeDocument/2006/relationships/slideLayout" Target="../slideLayouts/slideLayout253.xml"/><Relationship Id="rId4" Type="http://schemas.openxmlformats.org/officeDocument/2006/relationships/hyperlink" Target="https://www.who.int/news-room/fact-sheets/detail/sexually-transmitted-infections-(stis)"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4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3.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172.xml"/><Relationship Id="rId1" Type="http://schemas.openxmlformats.org/officeDocument/2006/relationships/tags" Target="../tags/tag2.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96.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06.xml"/><Relationship Id="rId4" Type="http://schemas.openxmlformats.org/officeDocument/2006/relationships/hyperlink" Target="http://www.stdccn.org/"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0.xml"/></Relationships>
</file>

<file path=ppt/slides/_rels/slide62.xml.rels><?xml version="1.0" encoding="UTF-8" standalone="yes"?>
<Relationships xmlns="http://schemas.openxmlformats.org/package/2006/relationships"><Relationship Id="rId3" Type="http://schemas.openxmlformats.org/officeDocument/2006/relationships/hyperlink" Target="mailto:ina.park@cdph.ca.gov" TargetMode="External"/><Relationship Id="rId2" Type="http://schemas.openxmlformats.org/officeDocument/2006/relationships/image" Target="../media/image91.jpeg"/><Relationship Id="rId1" Type="http://schemas.openxmlformats.org/officeDocument/2006/relationships/slideLayout" Target="../slideLayouts/slideLayout78.xml"/><Relationship Id="rId5" Type="http://schemas.openxmlformats.org/officeDocument/2006/relationships/image" Target="../media/image35.png"/><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hyperlink" Target="https://www.ncsddc.org/resource/taking-a-comprehensive-sexual-history-why-it-matters-and-what-is-needed/" TargetMode="External"/><Relationship Id="rId2" Type="http://schemas.openxmlformats.org/officeDocument/2006/relationships/notesSlide" Target="../notesSlides/notesSlide4.xml"/><Relationship Id="rId1" Type="http://schemas.openxmlformats.org/officeDocument/2006/relationships/slideLayout" Target="../slideLayouts/slideLayout25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54.xml"/><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4.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3943E-35C7-441D-ACEC-1EC58495A125}"/>
              </a:ext>
            </a:extLst>
          </p:cNvPr>
          <p:cNvSpPr>
            <a:spLocks noGrp="1"/>
          </p:cNvSpPr>
          <p:nvPr>
            <p:ph type="title"/>
          </p:nvPr>
        </p:nvSpPr>
        <p:spPr/>
        <p:txBody>
          <a:bodyPr>
            <a:normAutofit fontScale="90000"/>
          </a:bodyPr>
          <a:lstStyle/>
          <a:p>
            <a:r>
              <a:rPr lang="en-US" dirty="0"/>
              <a:t>STI Testing and Treatment Update</a:t>
            </a:r>
          </a:p>
        </p:txBody>
      </p:sp>
      <p:pic>
        <p:nvPicPr>
          <p:cNvPr id="2050" name="Picture 2" descr="Free home STI tests | METRO Charity">
            <a:extLst>
              <a:ext uri="{FF2B5EF4-FFF2-40B4-BE49-F238E27FC236}">
                <a16:creationId xmlns:a16="http://schemas.microsoft.com/office/drawing/2014/main" id="{6302E704-87A0-4FC2-B095-2D8FEF039572}"/>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2443" r="22443"/>
          <a:stretch>
            <a:fillRect/>
          </a:stretch>
        </p:blipFill>
        <p:spPr bwMode="auto">
          <a:xfrm>
            <a:off x="7204399" y="1910306"/>
            <a:ext cx="1614481" cy="19528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Placeholder 13" descr="Headshot of Dr. Park">
            <a:extLst>
              <a:ext uri="{FF2B5EF4-FFF2-40B4-BE49-F238E27FC236}">
                <a16:creationId xmlns:a16="http://schemas.microsoft.com/office/drawing/2014/main" id="{834DB238-5AA7-40FF-ABB9-520BF8751D9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7539" b="17539"/>
          <a:stretch>
            <a:fillRect/>
          </a:stretch>
        </p:blipFill>
        <p:spPr>
          <a:xfrm>
            <a:off x="827376" y="3863167"/>
            <a:ext cx="1235556" cy="1201880"/>
          </a:xfrm>
        </p:spPr>
      </p:pic>
      <p:sp>
        <p:nvSpPr>
          <p:cNvPr id="6" name="Text Placeholder 5">
            <a:extLst>
              <a:ext uri="{FF2B5EF4-FFF2-40B4-BE49-F238E27FC236}">
                <a16:creationId xmlns:a16="http://schemas.microsoft.com/office/drawing/2014/main" id="{92760EF4-C144-4B8B-AD3E-C68A252640D1}"/>
              </a:ext>
            </a:extLst>
          </p:cNvPr>
          <p:cNvSpPr>
            <a:spLocks noGrp="1"/>
          </p:cNvSpPr>
          <p:nvPr>
            <p:ph type="body" sz="quarter" idx="10"/>
          </p:nvPr>
        </p:nvSpPr>
        <p:spPr>
          <a:xfrm>
            <a:off x="2062932" y="3645024"/>
            <a:ext cx="3274735" cy="461665"/>
          </a:xfrm>
        </p:spPr>
        <p:txBody>
          <a:bodyPr/>
          <a:lstStyle/>
          <a:p>
            <a:r>
              <a:rPr lang="en-US" dirty="0"/>
              <a:t>Ina Park, MD, MS</a:t>
            </a:r>
          </a:p>
        </p:txBody>
      </p:sp>
      <p:sp>
        <p:nvSpPr>
          <p:cNvPr id="7" name="Text Placeholder 6">
            <a:extLst>
              <a:ext uri="{FF2B5EF4-FFF2-40B4-BE49-F238E27FC236}">
                <a16:creationId xmlns:a16="http://schemas.microsoft.com/office/drawing/2014/main" id="{15AE1AE2-D694-4A89-83C1-AC5940AD7584}"/>
              </a:ext>
            </a:extLst>
          </p:cNvPr>
          <p:cNvSpPr>
            <a:spLocks noGrp="1"/>
          </p:cNvSpPr>
          <p:nvPr>
            <p:ph type="body" sz="quarter" idx="11"/>
          </p:nvPr>
        </p:nvSpPr>
        <p:spPr>
          <a:xfrm>
            <a:off x="2277684" y="4252566"/>
            <a:ext cx="6541196" cy="461665"/>
          </a:xfrm>
        </p:spPr>
        <p:txBody>
          <a:bodyPr/>
          <a:lstStyle/>
          <a:p>
            <a:pPr>
              <a:lnSpc>
                <a:spcPts val="2000"/>
              </a:lnSpc>
            </a:pPr>
            <a:r>
              <a:rPr lang="en-US" sz="2000" dirty="0"/>
              <a:t>Professor, UCSF School of Medicine,</a:t>
            </a:r>
          </a:p>
          <a:p>
            <a:pPr>
              <a:lnSpc>
                <a:spcPts val="2000"/>
              </a:lnSpc>
            </a:pPr>
            <a:r>
              <a:rPr lang="en-US" sz="2000" dirty="0"/>
              <a:t>PI, CA Prevention Training Center </a:t>
            </a:r>
          </a:p>
          <a:p>
            <a:pPr>
              <a:lnSpc>
                <a:spcPts val="2400"/>
              </a:lnSpc>
              <a:spcAft>
                <a:spcPts val="1200"/>
              </a:spcAft>
            </a:pPr>
            <a:r>
              <a:rPr lang="en-US" sz="2000" dirty="0"/>
              <a:t>Medical Consultant, CDC Division of STD Prevention </a:t>
            </a:r>
          </a:p>
        </p:txBody>
      </p:sp>
      <p:pic>
        <p:nvPicPr>
          <p:cNvPr id="3" name="Picture 2" descr="Picture of treponema pallidum,  Mycoplasma bacteria, 3D illustration showing small polymorphic bacteria">
            <a:extLst>
              <a:ext uri="{FF2B5EF4-FFF2-40B4-BE49-F238E27FC236}">
                <a16:creationId xmlns:a16="http://schemas.microsoft.com/office/drawing/2014/main" id="{C52B6B08-CD71-C536-B005-F09D0F068AEE}"/>
              </a:ext>
            </a:extLst>
          </p:cNvPr>
          <p:cNvPicPr>
            <a:picLocks noChangeAspect="1"/>
          </p:cNvPicPr>
          <p:nvPr/>
        </p:nvPicPr>
        <p:blipFill>
          <a:blip r:embed="rId5"/>
          <a:stretch>
            <a:fillRect/>
          </a:stretch>
        </p:blipFill>
        <p:spPr>
          <a:xfrm>
            <a:off x="9033632" y="111760"/>
            <a:ext cx="3048264" cy="5956308"/>
          </a:xfrm>
          <a:prstGeom prst="rect">
            <a:avLst/>
          </a:prstGeom>
        </p:spPr>
      </p:pic>
      <p:sp>
        <p:nvSpPr>
          <p:cNvPr id="5" name="TextBox 4">
            <a:extLst>
              <a:ext uri="{FF2B5EF4-FFF2-40B4-BE49-F238E27FC236}">
                <a16:creationId xmlns:a16="http://schemas.microsoft.com/office/drawing/2014/main" id="{882E4606-8FF4-DD14-7927-EA5AFB71BDE3}"/>
              </a:ext>
              <a:ext uri="{C183D7F6-B498-43B3-948B-1728B52AA6E4}">
                <adec:decorative xmlns:adec="http://schemas.microsoft.com/office/drawing/2017/decorative" val="1"/>
              </a:ext>
            </a:extLst>
          </p:cNvPr>
          <p:cNvSpPr txBox="1"/>
          <p:nvPr/>
        </p:nvSpPr>
        <p:spPr>
          <a:xfrm>
            <a:off x="9033632" y="2081442"/>
            <a:ext cx="2759926" cy="261610"/>
          </a:xfrm>
          <a:prstGeom prst="rect">
            <a:avLst/>
          </a:prstGeom>
          <a:noFill/>
        </p:spPr>
        <p:txBody>
          <a:bodyPr wrap="square">
            <a:spAutoFit/>
          </a:bodyPr>
          <a:lstStyle/>
          <a:p>
            <a:r>
              <a:rPr lang="en-US" sz="1100" dirty="0">
                <a:solidFill>
                  <a:schemeClr val="bg1"/>
                </a:solidFill>
              </a:rPr>
              <a:t>Image Credit: </a:t>
            </a:r>
            <a:r>
              <a:rPr lang="en-US" sz="1100" b="0" i="0" dirty="0" err="1">
                <a:solidFill>
                  <a:schemeClr val="bg1"/>
                </a:solidFill>
                <a:effectLst/>
                <a:latin typeface="HCo Gotham"/>
              </a:rPr>
              <a:t>iLexx</a:t>
            </a:r>
            <a:r>
              <a:rPr lang="en-US" sz="1100" b="0" i="0" dirty="0">
                <a:solidFill>
                  <a:schemeClr val="bg1"/>
                </a:solidFill>
                <a:effectLst/>
                <a:latin typeface="HCo Gotham"/>
              </a:rPr>
              <a:t> / Getty Images</a:t>
            </a:r>
          </a:p>
        </p:txBody>
      </p:sp>
      <p:sp>
        <p:nvSpPr>
          <p:cNvPr id="8" name="TextBox 7">
            <a:extLst>
              <a:ext uri="{FF2B5EF4-FFF2-40B4-BE49-F238E27FC236}">
                <a16:creationId xmlns:a16="http://schemas.microsoft.com/office/drawing/2014/main" id="{7B87D7A9-BA0A-5DE2-3EE6-D06223A32CD1}"/>
              </a:ext>
              <a:ext uri="{C183D7F6-B498-43B3-948B-1728B52AA6E4}">
                <adec:decorative xmlns:adec="http://schemas.microsoft.com/office/drawing/2017/decorative" val="1"/>
              </a:ext>
            </a:extLst>
          </p:cNvPr>
          <p:cNvSpPr txBox="1"/>
          <p:nvPr/>
        </p:nvSpPr>
        <p:spPr>
          <a:xfrm>
            <a:off x="9033632" y="3844177"/>
            <a:ext cx="2759926" cy="261610"/>
          </a:xfrm>
          <a:prstGeom prst="rect">
            <a:avLst/>
          </a:prstGeom>
          <a:noFill/>
        </p:spPr>
        <p:txBody>
          <a:bodyPr wrap="square">
            <a:spAutoFit/>
          </a:bodyPr>
          <a:lstStyle/>
          <a:p>
            <a:r>
              <a:rPr lang="en-US" sz="1100" dirty="0">
                <a:solidFill>
                  <a:schemeClr val="bg1"/>
                </a:solidFill>
              </a:rPr>
              <a:t>Image Credit: Kateryna Kon / Shutterstock</a:t>
            </a:r>
          </a:p>
        </p:txBody>
      </p:sp>
      <p:sp>
        <p:nvSpPr>
          <p:cNvPr id="9" name="TextBox 8">
            <a:extLst>
              <a:ext uri="{FF2B5EF4-FFF2-40B4-BE49-F238E27FC236}">
                <a16:creationId xmlns:a16="http://schemas.microsoft.com/office/drawing/2014/main" id="{05F2357B-1403-EEEC-6A10-AD4461B594E5}"/>
              </a:ext>
              <a:ext uri="{C183D7F6-B498-43B3-948B-1728B52AA6E4}">
                <adec:decorative xmlns:adec="http://schemas.microsoft.com/office/drawing/2017/decorative" val="1"/>
              </a:ext>
            </a:extLst>
          </p:cNvPr>
          <p:cNvSpPr txBox="1"/>
          <p:nvPr/>
        </p:nvSpPr>
        <p:spPr>
          <a:xfrm>
            <a:off x="9033632" y="5806458"/>
            <a:ext cx="3158368" cy="600164"/>
          </a:xfrm>
          <a:prstGeom prst="rect">
            <a:avLst/>
          </a:prstGeom>
          <a:noFill/>
        </p:spPr>
        <p:txBody>
          <a:bodyPr wrap="square">
            <a:spAutoFit/>
          </a:bodyPr>
          <a:lstStyle/>
          <a:p>
            <a:r>
              <a:rPr lang="en-US" sz="1100" dirty="0">
                <a:solidFill>
                  <a:schemeClr val="bg1"/>
                </a:solidFill>
              </a:rPr>
              <a:t>Image Credit: </a:t>
            </a:r>
            <a:r>
              <a:rPr lang="en-US" sz="1100" b="0" i="1" dirty="0" err="1">
                <a:solidFill>
                  <a:schemeClr val="bg1"/>
                </a:solidFill>
                <a:effectLst/>
                <a:latin typeface="open-sans"/>
              </a:rPr>
              <a:t>LaTina</a:t>
            </a:r>
            <a:r>
              <a:rPr lang="en-US" sz="1100" b="0" i="1" dirty="0">
                <a:solidFill>
                  <a:schemeClr val="bg1"/>
                </a:solidFill>
                <a:effectLst/>
                <a:latin typeface="open-sans"/>
              </a:rPr>
              <a:t> Emerson / </a:t>
            </a:r>
            <a:r>
              <a:rPr lang="en-US" sz="1100" dirty="0">
                <a:solidFill>
                  <a:schemeClr val="bg1"/>
                </a:solidFill>
              </a:rPr>
              <a:t>Institute for Biomedical Sciences</a:t>
            </a:r>
            <a:br>
              <a:rPr lang="en-US" sz="1100" dirty="0">
                <a:solidFill>
                  <a:schemeClr val="bg1"/>
                </a:solidFill>
              </a:rPr>
            </a:br>
            <a:r>
              <a:rPr lang="en-US" sz="1100" dirty="0">
                <a:solidFill>
                  <a:schemeClr val="bg1"/>
                </a:solidFill>
              </a:rPr>
              <a:t>Georgia State University</a:t>
            </a:r>
          </a:p>
        </p:txBody>
      </p:sp>
      <p:pic>
        <p:nvPicPr>
          <p:cNvPr id="10" name="Picture 9" descr="PAETC Logo.">
            <a:extLst>
              <a:ext uri="{FF2B5EF4-FFF2-40B4-BE49-F238E27FC236}">
                <a16:creationId xmlns:a16="http://schemas.microsoft.com/office/drawing/2014/main" id="{621BDE91-2505-F9B9-8FC6-530B824C79F8}"/>
              </a:ext>
            </a:extLst>
          </p:cNvPr>
          <p:cNvPicPr>
            <a:picLocks noChangeAspect="1"/>
          </p:cNvPicPr>
          <p:nvPr/>
        </p:nvPicPr>
        <p:blipFill>
          <a:blip r:embed="rId6"/>
          <a:stretch>
            <a:fillRect/>
          </a:stretch>
        </p:blipFill>
        <p:spPr>
          <a:xfrm>
            <a:off x="2291974" y="6233425"/>
            <a:ext cx="1408325" cy="616142"/>
          </a:xfrm>
          <a:prstGeom prst="rect">
            <a:avLst/>
          </a:prstGeom>
        </p:spPr>
      </p:pic>
    </p:spTree>
    <p:extLst>
      <p:ext uri="{BB962C8B-B14F-4D97-AF65-F5344CB8AC3E}">
        <p14:creationId xmlns:p14="http://schemas.microsoft.com/office/powerpoint/2010/main" val="2278038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499966" y="376812"/>
            <a:ext cx="11245797" cy="1325563"/>
          </a:xfrm>
        </p:spPr>
        <p:txBody>
          <a:bodyPr vert="horz" lIns="121920" tIns="60960" rIns="121920" bIns="60960" rtlCol="0" anchor="t" anchorCtr="0">
            <a:normAutofit/>
          </a:bodyPr>
          <a:lstStyle/>
          <a:p>
            <a:pPr>
              <a:lnSpc>
                <a:spcPct val="100000"/>
              </a:lnSpc>
            </a:pPr>
            <a:r>
              <a:rPr lang="en-US" sz="3200" dirty="0">
                <a:solidFill>
                  <a:schemeClr val="tx1"/>
                </a:solidFill>
                <a:latin typeface="Calibri" pitchFamily="34" charset="0"/>
              </a:rPr>
              <a:t>Syphilis Health Check™ (SHC) &amp; </a:t>
            </a:r>
            <a:r>
              <a:rPr lang="en-US" sz="3200" dirty="0" err="1">
                <a:solidFill>
                  <a:schemeClr val="tx1"/>
                </a:solidFill>
                <a:ea typeface="+mn-ea"/>
                <a:cs typeface="+mn-cs"/>
              </a:rPr>
              <a:t>Chembio</a:t>
            </a:r>
            <a:r>
              <a:rPr lang="en-US" sz="3200" dirty="0">
                <a:solidFill>
                  <a:schemeClr val="tx1"/>
                </a:solidFill>
                <a:ea typeface="+mn-ea"/>
                <a:cs typeface="+mn-cs"/>
              </a:rPr>
              <a:t> DPP® HIV/Syphilis </a:t>
            </a:r>
            <a:br>
              <a:rPr lang="en-US" sz="3200" dirty="0">
                <a:solidFill>
                  <a:schemeClr val="tx1"/>
                </a:solidFill>
                <a:ea typeface="+mn-ea"/>
                <a:cs typeface="+mn-cs"/>
              </a:rPr>
            </a:br>
            <a:r>
              <a:rPr lang="en-US" sz="3200" dirty="0">
                <a:solidFill>
                  <a:schemeClr val="tx1"/>
                </a:solidFill>
                <a:latin typeface="Calibri" pitchFamily="34" charset="0"/>
              </a:rPr>
              <a:t>Treponemal Rapid Tests </a:t>
            </a:r>
          </a:p>
        </p:txBody>
      </p:sp>
      <p:grpSp>
        <p:nvGrpSpPr>
          <p:cNvPr id="88" name="Group 87">
            <a:extLst>
              <a:ext uri="{FF2B5EF4-FFF2-40B4-BE49-F238E27FC236}">
                <a16:creationId xmlns:a16="http://schemas.microsoft.com/office/drawing/2014/main" id="{608AA771-43D8-50B6-ACC6-307C32CDD8CE}"/>
              </a:ext>
              <a:ext uri="{C183D7F6-B498-43B3-948B-1728B52AA6E4}">
                <adec:decorative xmlns:adec="http://schemas.microsoft.com/office/drawing/2017/decorative" val="1"/>
              </a:ext>
            </a:extLst>
          </p:cNvPr>
          <p:cNvGrpSpPr/>
          <p:nvPr/>
        </p:nvGrpSpPr>
        <p:grpSpPr>
          <a:xfrm>
            <a:off x="3611388" y="2060730"/>
            <a:ext cx="521920" cy="585196"/>
            <a:chOff x="930128" y="2726192"/>
            <a:chExt cx="1193948" cy="1338699"/>
          </a:xfrm>
        </p:grpSpPr>
        <p:sp>
          <p:nvSpPr>
            <p:cNvPr id="37" name="Partial Circle 36">
              <a:extLst>
                <a:ext uri="{FF2B5EF4-FFF2-40B4-BE49-F238E27FC236}">
                  <a16:creationId xmlns:a16="http://schemas.microsoft.com/office/drawing/2014/main" id="{7703AA35-6F4F-5597-3683-5DA421A644BA}"/>
                </a:ext>
              </a:extLst>
            </p:cNvPr>
            <p:cNvSpPr/>
            <p:nvPr/>
          </p:nvSpPr>
          <p:spPr>
            <a:xfrm>
              <a:off x="1042863" y="2976419"/>
              <a:ext cx="968478" cy="968478"/>
            </a:xfrm>
            <a:prstGeom prst="pie">
              <a:avLst>
                <a:gd name="adj1" fmla="val 16230814"/>
                <a:gd name="adj2" fmla="val 19619141"/>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aphic 28" descr="Stopwatch outline">
              <a:extLst>
                <a:ext uri="{FF2B5EF4-FFF2-40B4-BE49-F238E27FC236}">
                  <a16:creationId xmlns:a16="http://schemas.microsoft.com/office/drawing/2014/main" id="{BC1695AD-32A8-435A-B17A-E7FA5ECBDFF5}"/>
                </a:ext>
              </a:extLst>
            </p:cNvPr>
            <p:cNvGrpSpPr/>
            <p:nvPr/>
          </p:nvGrpSpPr>
          <p:grpSpPr>
            <a:xfrm>
              <a:off x="930128" y="2726192"/>
              <a:ext cx="1193948" cy="1338699"/>
              <a:chOff x="930128" y="2726192"/>
              <a:chExt cx="1193948" cy="1338699"/>
            </a:xfrm>
            <a:solidFill>
              <a:schemeClr val="accent5"/>
            </a:solidFill>
          </p:grpSpPr>
          <p:sp>
            <p:nvSpPr>
              <p:cNvPr id="31" name="Freeform: Shape 30">
                <a:extLst>
                  <a:ext uri="{FF2B5EF4-FFF2-40B4-BE49-F238E27FC236}">
                    <a16:creationId xmlns:a16="http://schemas.microsoft.com/office/drawing/2014/main" id="{EC7B30D1-A1C5-E453-D694-339396DDB13E}"/>
                  </a:ext>
                </a:extLst>
              </p:cNvPr>
              <p:cNvSpPr/>
              <p:nvPr/>
            </p:nvSpPr>
            <p:spPr>
              <a:xfrm>
                <a:off x="1491627" y="3069697"/>
                <a:ext cx="72278" cy="72278"/>
              </a:xfrm>
              <a:custGeom>
                <a:avLst/>
                <a:gdLst>
                  <a:gd name="connsiteX0" fmla="*/ 36139 w 72278"/>
                  <a:gd name="connsiteY0" fmla="*/ 72279 h 72278"/>
                  <a:gd name="connsiteX1" fmla="*/ 72279 w 72278"/>
                  <a:gd name="connsiteY1" fmla="*/ 36139 h 72278"/>
                  <a:gd name="connsiteX2" fmla="*/ 36139 w 72278"/>
                  <a:gd name="connsiteY2" fmla="*/ 0 h 72278"/>
                  <a:gd name="connsiteX3" fmla="*/ 0 w 72278"/>
                  <a:gd name="connsiteY3" fmla="*/ 36139 h 72278"/>
                  <a:gd name="connsiteX4" fmla="*/ 36139 w 72278"/>
                  <a:gd name="connsiteY4" fmla="*/ 72279 h 7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8" h="72278">
                    <a:moveTo>
                      <a:pt x="36139" y="72279"/>
                    </a:moveTo>
                    <a:cubicBezTo>
                      <a:pt x="56099" y="72279"/>
                      <a:pt x="72279" y="56099"/>
                      <a:pt x="72279" y="36139"/>
                    </a:cubicBezTo>
                    <a:cubicBezTo>
                      <a:pt x="72279" y="16180"/>
                      <a:pt x="56099" y="0"/>
                      <a:pt x="36139" y="0"/>
                    </a:cubicBezTo>
                    <a:cubicBezTo>
                      <a:pt x="16180" y="0"/>
                      <a:pt x="0" y="16180"/>
                      <a:pt x="0" y="36139"/>
                    </a:cubicBezTo>
                    <a:cubicBezTo>
                      <a:pt x="0" y="56099"/>
                      <a:pt x="16180" y="72279"/>
                      <a:pt x="36139" y="72279"/>
                    </a:cubicBezTo>
                    <a:close/>
                  </a:path>
                </a:pathLst>
              </a:custGeom>
              <a:solidFill>
                <a:schemeClr val="accent4"/>
              </a:solidFill>
              <a:ln w="38100"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20B2E26F-D58A-B743-C886-31CDA91A3DD3}"/>
                  </a:ext>
                </a:extLst>
              </p:cNvPr>
              <p:cNvSpPr/>
              <p:nvPr/>
            </p:nvSpPr>
            <p:spPr>
              <a:xfrm>
                <a:off x="1491627" y="3792667"/>
                <a:ext cx="72278" cy="72278"/>
              </a:xfrm>
              <a:custGeom>
                <a:avLst/>
                <a:gdLst>
                  <a:gd name="connsiteX0" fmla="*/ 36139 w 72278"/>
                  <a:gd name="connsiteY0" fmla="*/ 0 h 72278"/>
                  <a:gd name="connsiteX1" fmla="*/ 0 w 72278"/>
                  <a:gd name="connsiteY1" fmla="*/ 36139 h 72278"/>
                  <a:gd name="connsiteX2" fmla="*/ 36139 w 72278"/>
                  <a:gd name="connsiteY2" fmla="*/ 72279 h 72278"/>
                  <a:gd name="connsiteX3" fmla="*/ 72279 w 72278"/>
                  <a:gd name="connsiteY3" fmla="*/ 36139 h 72278"/>
                  <a:gd name="connsiteX4" fmla="*/ 36139 w 72278"/>
                  <a:gd name="connsiteY4" fmla="*/ 0 h 7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8" h="72278">
                    <a:moveTo>
                      <a:pt x="36139" y="0"/>
                    </a:moveTo>
                    <a:cubicBezTo>
                      <a:pt x="16180" y="0"/>
                      <a:pt x="0" y="16180"/>
                      <a:pt x="0" y="36139"/>
                    </a:cubicBezTo>
                    <a:cubicBezTo>
                      <a:pt x="0" y="56099"/>
                      <a:pt x="16180" y="72279"/>
                      <a:pt x="36139" y="72279"/>
                    </a:cubicBezTo>
                    <a:cubicBezTo>
                      <a:pt x="56099" y="72279"/>
                      <a:pt x="72279" y="56099"/>
                      <a:pt x="72279" y="36139"/>
                    </a:cubicBezTo>
                    <a:cubicBezTo>
                      <a:pt x="72279" y="16180"/>
                      <a:pt x="56099" y="0"/>
                      <a:pt x="36139" y="0"/>
                    </a:cubicBezTo>
                    <a:close/>
                  </a:path>
                </a:pathLst>
              </a:custGeom>
              <a:solidFill>
                <a:schemeClr val="accent4"/>
              </a:solidFill>
              <a:ln w="38100"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1CCCC8A-47D9-C2EF-3290-DC317944A96A}"/>
                  </a:ext>
                </a:extLst>
              </p:cNvPr>
              <p:cNvSpPr/>
              <p:nvPr/>
            </p:nvSpPr>
            <p:spPr>
              <a:xfrm>
                <a:off x="1853021" y="3413094"/>
                <a:ext cx="72278" cy="72278"/>
              </a:xfrm>
              <a:custGeom>
                <a:avLst/>
                <a:gdLst>
                  <a:gd name="connsiteX0" fmla="*/ 36139 w 72278"/>
                  <a:gd name="connsiteY0" fmla="*/ 0 h 72278"/>
                  <a:gd name="connsiteX1" fmla="*/ 0 w 72278"/>
                  <a:gd name="connsiteY1" fmla="*/ 36139 h 72278"/>
                  <a:gd name="connsiteX2" fmla="*/ 36139 w 72278"/>
                  <a:gd name="connsiteY2" fmla="*/ 72279 h 72278"/>
                  <a:gd name="connsiteX3" fmla="*/ 72279 w 72278"/>
                  <a:gd name="connsiteY3" fmla="*/ 36139 h 72278"/>
                  <a:gd name="connsiteX4" fmla="*/ 36139 w 72278"/>
                  <a:gd name="connsiteY4" fmla="*/ 0 h 7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8" h="72278">
                    <a:moveTo>
                      <a:pt x="36139" y="0"/>
                    </a:moveTo>
                    <a:cubicBezTo>
                      <a:pt x="16180" y="0"/>
                      <a:pt x="0" y="16180"/>
                      <a:pt x="0" y="36139"/>
                    </a:cubicBezTo>
                    <a:cubicBezTo>
                      <a:pt x="0" y="56099"/>
                      <a:pt x="16180" y="72279"/>
                      <a:pt x="36139" y="72279"/>
                    </a:cubicBezTo>
                    <a:cubicBezTo>
                      <a:pt x="56099" y="72279"/>
                      <a:pt x="72279" y="56099"/>
                      <a:pt x="72279" y="36139"/>
                    </a:cubicBezTo>
                    <a:cubicBezTo>
                      <a:pt x="72279" y="16180"/>
                      <a:pt x="56099" y="0"/>
                      <a:pt x="36139" y="0"/>
                    </a:cubicBezTo>
                    <a:close/>
                  </a:path>
                </a:pathLst>
              </a:custGeom>
              <a:solidFill>
                <a:schemeClr val="accent4"/>
              </a:solidFill>
              <a:ln w="38100"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E947E0-02AF-9CBE-10F7-745E301B3CF7}"/>
                  </a:ext>
                </a:extLst>
              </p:cNvPr>
              <p:cNvSpPr/>
              <p:nvPr/>
            </p:nvSpPr>
            <p:spPr>
              <a:xfrm>
                <a:off x="1130232" y="3413094"/>
                <a:ext cx="72278" cy="72278"/>
              </a:xfrm>
              <a:custGeom>
                <a:avLst/>
                <a:gdLst>
                  <a:gd name="connsiteX0" fmla="*/ 36139 w 72278"/>
                  <a:gd name="connsiteY0" fmla="*/ 0 h 72278"/>
                  <a:gd name="connsiteX1" fmla="*/ 0 w 72278"/>
                  <a:gd name="connsiteY1" fmla="*/ 36139 h 72278"/>
                  <a:gd name="connsiteX2" fmla="*/ 36139 w 72278"/>
                  <a:gd name="connsiteY2" fmla="*/ 72279 h 72278"/>
                  <a:gd name="connsiteX3" fmla="*/ 72279 w 72278"/>
                  <a:gd name="connsiteY3" fmla="*/ 36139 h 72278"/>
                  <a:gd name="connsiteX4" fmla="*/ 36139 w 72278"/>
                  <a:gd name="connsiteY4" fmla="*/ 0 h 72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8" h="72278">
                    <a:moveTo>
                      <a:pt x="36139" y="0"/>
                    </a:moveTo>
                    <a:cubicBezTo>
                      <a:pt x="16180" y="0"/>
                      <a:pt x="0" y="16180"/>
                      <a:pt x="0" y="36139"/>
                    </a:cubicBezTo>
                    <a:cubicBezTo>
                      <a:pt x="0" y="56099"/>
                      <a:pt x="16180" y="72279"/>
                      <a:pt x="36139" y="72279"/>
                    </a:cubicBezTo>
                    <a:cubicBezTo>
                      <a:pt x="56099" y="72279"/>
                      <a:pt x="72279" y="56099"/>
                      <a:pt x="72279" y="36139"/>
                    </a:cubicBezTo>
                    <a:cubicBezTo>
                      <a:pt x="72279" y="16180"/>
                      <a:pt x="56099" y="0"/>
                      <a:pt x="36139" y="0"/>
                    </a:cubicBezTo>
                    <a:close/>
                  </a:path>
                </a:pathLst>
              </a:custGeom>
              <a:solidFill>
                <a:schemeClr val="accent4"/>
              </a:solidFill>
              <a:ln w="38100"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034D1A1-030D-DCE1-C289-5FB57BA84AE3}"/>
                  </a:ext>
                </a:extLst>
              </p:cNvPr>
              <p:cNvSpPr/>
              <p:nvPr/>
            </p:nvSpPr>
            <p:spPr>
              <a:xfrm>
                <a:off x="930128" y="2726192"/>
                <a:ext cx="1193948" cy="1338699"/>
              </a:xfrm>
              <a:custGeom>
                <a:avLst/>
                <a:gdLst>
                  <a:gd name="connsiteX0" fmla="*/ 985342 w 1193948"/>
                  <a:gd name="connsiteY0" fmla="*/ 288357 h 1338699"/>
                  <a:gd name="connsiteX1" fmla="*/ 1062157 w 1193948"/>
                  <a:gd name="connsiteY1" fmla="*/ 211542 h 1338699"/>
                  <a:gd name="connsiteX2" fmla="*/ 1061712 w 1193948"/>
                  <a:gd name="connsiteY2" fmla="*/ 185992 h 1338699"/>
                  <a:gd name="connsiteX3" fmla="*/ 1036606 w 1193948"/>
                  <a:gd name="connsiteY3" fmla="*/ 185992 h 1338699"/>
                  <a:gd name="connsiteX4" fmla="*/ 957099 w 1193948"/>
                  <a:gd name="connsiteY4" fmla="*/ 265498 h 1338699"/>
                  <a:gd name="connsiteX5" fmla="*/ 615708 w 1193948"/>
                  <a:gd name="connsiteY5" fmla="*/ 145009 h 1338699"/>
                  <a:gd name="connsiteX6" fmla="*/ 615708 w 1193948"/>
                  <a:gd name="connsiteY6" fmla="*/ 36139 h 1338699"/>
                  <a:gd name="connsiteX7" fmla="*/ 796405 w 1193948"/>
                  <a:gd name="connsiteY7" fmla="*/ 36139 h 1338699"/>
                  <a:gd name="connsiteX8" fmla="*/ 796405 w 1193948"/>
                  <a:gd name="connsiteY8" fmla="*/ 0 h 1338699"/>
                  <a:gd name="connsiteX9" fmla="*/ 398871 w 1193948"/>
                  <a:gd name="connsiteY9" fmla="*/ 0 h 1338699"/>
                  <a:gd name="connsiteX10" fmla="*/ 398871 w 1193948"/>
                  <a:gd name="connsiteY10" fmla="*/ 36139 h 1338699"/>
                  <a:gd name="connsiteX11" fmla="*/ 579569 w 1193948"/>
                  <a:gd name="connsiteY11" fmla="*/ 36139 h 1338699"/>
                  <a:gd name="connsiteX12" fmla="*/ 579569 w 1193948"/>
                  <a:gd name="connsiteY12" fmla="*/ 145009 h 1338699"/>
                  <a:gd name="connsiteX13" fmla="*/ 259 w 1193948"/>
                  <a:gd name="connsiteY13" fmla="*/ 759131 h 1338699"/>
                  <a:gd name="connsiteX14" fmla="*/ 614380 w 1193948"/>
                  <a:gd name="connsiteY14" fmla="*/ 1338440 h 1338699"/>
                  <a:gd name="connsiteX15" fmla="*/ 1193690 w 1193948"/>
                  <a:gd name="connsiteY15" fmla="*/ 724319 h 1338699"/>
                  <a:gd name="connsiteX16" fmla="*/ 985342 w 1193948"/>
                  <a:gd name="connsiteY16" fmla="*/ 288357 h 1338699"/>
                  <a:gd name="connsiteX17" fmla="*/ 597638 w 1193948"/>
                  <a:gd name="connsiteY17" fmla="*/ 1301020 h 1338699"/>
                  <a:gd name="connsiteX18" fmla="*/ 37477 w 1193948"/>
                  <a:gd name="connsiteY18" fmla="*/ 740859 h 1338699"/>
                  <a:gd name="connsiteX19" fmla="*/ 597638 w 1193948"/>
                  <a:gd name="connsiteY19" fmla="*/ 180697 h 1338699"/>
                  <a:gd name="connsiteX20" fmla="*/ 1157800 w 1193948"/>
                  <a:gd name="connsiteY20" fmla="*/ 740859 h 1338699"/>
                  <a:gd name="connsiteX21" fmla="*/ 597638 w 1193948"/>
                  <a:gd name="connsiteY21" fmla="*/ 1301020 h 13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3948" h="1338699">
                    <a:moveTo>
                      <a:pt x="985342" y="288357"/>
                    </a:moveTo>
                    <a:lnTo>
                      <a:pt x="1062157" y="211542"/>
                    </a:lnTo>
                    <a:cubicBezTo>
                      <a:pt x="1069090" y="204363"/>
                      <a:pt x="1068891" y="192925"/>
                      <a:pt x="1061712" y="185992"/>
                    </a:cubicBezTo>
                    <a:cubicBezTo>
                      <a:pt x="1054710" y="179228"/>
                      <a:pt x="1043608" y="179228"/>
                      <a:pt x="1036606" y="185992"/>
                    </a:cubicBezTo>
                    <a:lnTo>
                      <a:pt x="957099" y="265498"/>
                    </a:lnTo>
                    <a:cubicBezTo>
                      <a:pt x="858641" y="190737"/>
                      <a:pt x="739281" y="148611"/>
                      <a:pt x="615708" y="145009"/>
                    </a:cubicBezTo>
                    <a:lnTo>
                      <a:pt x="615708" y="36139"/>
                    </a:lnTo>
                    <a:lnTo>
                      <a:pt x="796405" y="36139"/>
                    </a:lnTo>
                    <a:lnTo>
                      <a:pt x="796405" y="0"/>
                    </a:lnTo>
                    <a:lnTo>
                      <a:pt x="398871" y="0"/>
                    </a:lnTo>
                    <a:lnTo>
                      <a:pt x="398871" y="36139"/>
                    </a:lnTo>
                    <a:lnTo>
                      <a:pt x="579569" y="36139"/>
                    </a:lnTo>
                    <a:lnTo>
                      <a:pt x="579569" y="145009"/>
                    </a:lnTo>
                    <a:cubicBezTo>
                      <a:pt x="250011" y="154623"/>
                      <a:pt x="-9354" y="429573"/>
                      <a:pt x="259" y="759131"/>
                    </a:cubicBezTo>
                    <a:cubicBezTo>
                      <a:pt x="9872" y="1088688"/>
                      <a:pt x="284824" y="1348053"/>
                      <a:pt x="614380" y="1338440"/>
                    </a:cubicBezTo>
                    <a:cubicBezTo>
                      <a:pt x="943937" y="1328827"/>
                      <a:pt x="1203303" y="1053877"/>
                      <a:pt x="1193690" y="724319"/>
                    </a:cubicBezTo>
                    <a:cubicBezTo>
                      <a:pt x="1188784" y="556130"/>
                      <a:pt x="1113128" y="397821"/>
                      <a:pt x="985342" y="288357"/>
                    </a:cubicBezTo>
                    <a:close/>
                    <a:moveTo>
                      <a:pt x="597638" y="1301020"/>
                    </a:moveTo>
                    <a:cubicBezTo>
                      <a:pt x="288270" y="1301020"/>
                      <a:pt x="37477" y="1050227"/>
                      <a:pt x="37477" y="740859"/>
                    </a:cubicBezTo>
                    <a:cubicBezTo>
                      <a:pt x="37477" y="431490"/>
                      <a:pt x="288270" y="180697"/>
                      <a:pt x="597638" y="180697"/>
                    </a:cubicBezTo>
                    <a:cubicBezTo>
                      <a:pt x="907006" y="180697"/>
                      <a:pt x="1157800" y="431490"/>
                      <a:pt x="1157800" y="740859"/>
                    </a:cubicBezTo>
                    <a:cubicBezTo>
                      <a:pt x="1157442" y="1050078"/>
                      <a:pt x="906858" y="1300662"/>
                      <a:pt x="597638" y="1301020"/>
                    </a:cubicBezTo>
                    <a:close/>
                  </a:path>
                </a:pathLst>
              </a:custGeom>
              <a:solidFill>
                <a:schemeClr val="accent5"/>
              </a:solidFill>
              <a:ln w="38100" cap="flat">
                <a:solidFill>
                  <a:schemeClr val="accent5"/>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3" name="TextBox 12">
            <a:extLst>
              <a:ext uri="{FF2B5EF4-FFF2-40B4-BE49-F238E27FC236}">
                <a16:creationId xmlns:a16="http://schemas.microsoft.com/office/drawing/2014/main" id="{A0C2623F-97DD-255C-7605-E7B0B8807CFC}"/>
              </a:ext>
            </a:extLst>
          </p:cNvPr>
          <p:cNvSpPr txBox="1"/>
          <p:nvPr/>
        </p:nvSpPr>
        <p:spPr>
          <a:xfrm>
            <a:off x="2870292" y="2735672"/>
            <a:ext cx="2004112" cy="810478"/>
          </a:xfrm>
          <a:prstGeom prst="rect">
            <a:avLst/>
          </a:prstGeom>
          <a:noFill/>
        </p:spPr>
        <p:txBody>
          <a:bodyPr wrap="square">
            <a:spAutoFit/>
          </a:bodyPr>
          <a:lstStyle/>
          <a:p>
            <a:pPr marL="0" marR="0" lvl="0" indent="0" algn="ctr" defTabSz="914377"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Time to </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Results</a:t>
            </a:r>
            <a:endPar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4F2A12D-C760-78BA-8C4D-D1E67859DE97}"/>
              </a:ext>
            </a:extLst>
          </p:cNvPr>
          <p:cNvSpPr txBox="1"/>
          <p:nvPr/>
        </p:nvSpPr>
        <p:spPr>
          <a:xfrm>
            <a:off x="5070575" y="2770222"/>
            <a:ext cx="2004112" cy="46166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Shelf-life</a:t>
            </a:r>
            <a:endParaRPr kumimoji="0" lang="en-US" sz="3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396A74F-17BB-DD18-8422-7C366ACF50C5}"/>
              </a:ext>
            </a:extLst>
          </p:cNvPr>
          <p:cNvSpPr txBox="1"/>
          <p:nvPr/>
        </p:nvSpPr>
        <p:spPr>
          <a:xfrm>
            <a:off x="7334648" y="2707726"/>
            <a:ext cx="1617651" cy="810478"/>
          </a:xfrm>
          <a:prstGeom prst="rect">
            <a:avLst/>
          </a:prstGeom>
          <a:noFill/>
        </p:spPr>
        <p:txBody>
          <a:bodyPr wrap="square">
            <a:spAutoFit/>
          </a:bodyPr>
          <a:lstStyle/>
          <a:p>
            <a:pPr marL="0" marR="0" lvl="0" indent="0" algn="ctr" defTabSz="914377"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Cost per Test</a:t>
            </a:r>
            <a:endParaRPr kumimoji="0" lang="en-US" sz="18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459E6C4-DE9D-9456-B792-FAAB4F84137A}"/>
              </a:ext>
            </a:extLst>
          </p:cNvPr>
          <p:cNvSpPr txBox="1"/>
          <p:nvPr/>
        </p:nvSpPr>
        <p:spPr>
          <a:xfrm>
            <a:off x="9529804" y="2740078"/>
            <a:ext cx="2004112" cy="810478"/>
          </a:xfrm>
          <a:prstGeom prst="rect">
            <a:avLst/>
          </a:prstGeom>
          <a:noFill/>
        </p:spPr>
        <p:txBody>
          <a:bodyPr wrap="square">
            <a:spAutoFit/>
          </a:bodyPr>
          <a:lstStyle/>
          <a:p>
            <a:pPr marL="0" marR="0" lvl="0" indent="0" algn="ctr" defTabSz="914377"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Sensitivity* &amp; Specificity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2">
            <a:extLst>
              <a:ext uri="{FF2B5EF4-FFF2-40B4-BE49-F238E27FC236}">
                <a16:creationId xmlns:a16="http://schemas.microsoft.com/office/drawing/2014/main" id="{09231653-6029-4511-CC81-A3A2B96DC9FA}"/>
              </a:ext>
            </a:extLst>
          </p:cNvPr>
          <p:cNvSpPr txBox="1">
            <a:spLocks/>
          </p:cNvSpPr>
          <p:nvPr/>
        </p:nvSpPr>
        <p:spPr>
          <a:xfrm>
            <a:off x="397369" y="3780895"/>
            <a:ext cx="2767768" cy="1325563"/>
          </a:xfrm>
          <a:prstGeom prst="rect">
            <a:avLst/>
          </a:prstGeom>
        </p:spPr>
        <p:txBody>
          <a:bodyPr vert="horz" lIns="121920" tIns="60960" rIns="121920" bIns="60960" rtlCol="0" anchor="t" anchorCtr="0">
            <a:normAutofit fontScale="97500"/>
          </a:bodyPr>
          <a:lstStyle>
            <a:lvl1pPr algn="l" defTabSz="685800" rtl="0" eaLnBrk="1" latinLnBrk="0" hangingPunct="1">
              <a:lnSpc>
                <a:spcPts val="2250"/>
              </a:lnSpc>
              <a:spcBef>
                <a:spcPct val="0"/>
              </a:spcBef>
              <a:buNone/>
              <a:defRPr sz="2100" b="1" kern="1200" baseline="0">
                <a:solidFill>
                  <a:srgbClr val="00788A"/>
                </a:solidFill>
                <a:effectLst/>
                <a:latin typeface="Calibri"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j-ea"/>
                <a:cs typeface="+mj-cs"/>
              </a:rPr>
              <a:t>Syphilis Health Check™ (SHC) </a:t>
            </a:r>
          </a:p>
        </p:txBody>
      </p:sp>
      <p:sp>
        <p:nvSpPr>
          <p:cNvPr id="9" name="TextBox 8">
            <a:extLst>
              <a:ext uri="{FF2B5EF4-FFF2-40B4-BE49-F238E27FC236}">
                <a16:creationId xmlns:a16="http://schemas.microsoft.com/office/drawing/2014/main" id="{01939DE0-CC76-53F1-1CB7-15DCF4E25212}"/>
              </a:ext>
            </a:extLst>
          </p:cNvPr>
          <p:cNvSpPr txBox="1"/>
          <p:nvPr/>
        </p:nvSpPr>
        <p:spPr>
          <a:xfrm>
            <a:off x="2886380" y="4003084"/>
            <a:ext cx="2004112" cy="46166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 min.</a:t>
            </a:r>
          </a:p>
        </p:txBody>
      </p:sp>
      <p:sp>
        <p:nvSpPr>
          <p:cNvPr id="38" name="TextBox 37">
            <a:extLst>
              <a:ext uri="{FF2B5EF4-FFF2-40B4-BE49-F238E27FC236}">
                <a16:creationId xmlns:a16="http://schemas.microsoft.com/office/drawing/2014/main" id="{8D3A9FFE-9C68-3BEC-6D6C-94AE9721E08A}"/>
              </a:ext>
            </a:extLst>
          </p:cNvPr>
          <p:cNvSpPr txBox="1"/>
          <p:nvPr/>
        </p:nvSpPr>
        <p:spPr>
          <a:xfrm>
            <a:off x="5082837" y="4003084"/>
            <a:ext cx="2004112" cy="46166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30 months</a:t>
            </a:r>
          </a:p>
        </p:txBody>
      </p:sp>
      <p:sp>
        <p:nvSpPr>
          <p:cNvPr id="39" name="TextBox 38">
            <a:extLst>
              <a:ext uri="{FF2B5EF4-FFF2-40B4-BE49-F238E27FC236}">
                <a16:creationId xmlns:a16="http://schemas.microsoft.com/office/drawing/2014/main" id="{D3B7CB81-4981-08F2-338C-5BCBF514D37B}"/>
              </a:ext>
            </a:extLst>
          </p:cNvPr>
          <p:cNvSpPr txBox="1"/>
          <p:nvPr/>
        </p:nvSpPr>
        <p:spPr>
          <a:xfrm>
            <a:off x="6863639" y="3834200"/>
            <a:ext cx="2569775" cy="74898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black"/>
                </a:solidFill>
                <a:effectLst/>
                <a:uLnTx/>
                <a:uFillTx/>
                <a:latin typeface="Calibri" panose="020F0502020204030204"/>
                <a:ea typeface="+mn-ea"/>
                <a:cs typeface="+mn-cs"/>
              </a:rPr>
              <a:t>Approx.</a:t>
            </a:r>
            <a:r>
              <a:rPr kumimoji="0" lang="en-US" sz="1467"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$10</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EFA22530-BAAC-F3D3-8CF7-B3C0DCC23C98}"/>
              </a:ext>
            </a:extLst>
          </p:cNvPr>
          <p:cNvSpPr txBox="1"/>
          <p:nvPr/>
        </p:nvSpPr>
        <p:spPr>
          <a:xfrm>
            <a:off x="9004258" y="3874290"/>
            <a:ext cx="2946175" cy="110799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50-71% Sensitivity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92-99% Specificity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BED44155-96CD-8513-813A-C1FCFD909929}"/>
              </a:ext>
              <a:ext uri="{C183D7F6-B498-43B3-948B-1728B52AA6E4}">
                <adec:decorative xmlns:adec="http://schemas.microsoft.com/office/drawing/2017/decorative" val="1"/>
              </a:ext>
            </a:extLst>
          </p:cNvPr>
          <p:cNvGrpSpPr/>
          <p:nvPr/>
        </p:nvGrpSpPr>
        <p:grpSpPr>
          <a:xfrm>
            <a:off x="10219851" y="2060730"/>
            <a:ext cx="624019" cy="628017"/>
            <a:chOff x="9490033" y="2653800"/>
            <a:chExt cx="1427507" cy="1436655"/>
          </a:xfrm>
        </p:grpSpPr>
        <p:sp>
          <p:nvSpPr>
            <p:cNvPr id="53" name="Freeform: Shape 52">
              <a:extLst>
                <a:ext uri="{FF2B5EF4-FFF2-40B4-BE49-F238E27FC236}">
                  <a16:creationId xmlns:a16="http://schemas.microsoft.com/office/drawing/2014/main" id="{38D68A00-CB2A-56C6-8AA1-CAD6A759D161}"/>
                </a:ext>
              </a:extLst>
            </p:cNvPr>
            <p:cNvSpPr/>
            <p:nvPr/>
          </p:nvSpPr>
          <p:spPr>
            <a:xfrm>
              <a:off x="9994178" y="2662948"/>
              <a:ext cx="923362" cy="921555"/>
            </a:xfrm>
            <a:custGeom>
              <a:avLst/>
              <a:gdLst>
                <a:gd name="connsiteX0" fmla="*/ 760735 w 923362"/>
                <a:gd name="connsiteY0" fmla="*/ 162627 h 921555"/>
                <a:gd name="connsiteX1" fmla="*/ 742665 w 923362"/>
                <a:gd name="connsiteY1" fmla="*/ 0 h 921555"/>
                <a:gd name="connsiteX2" fmla="*/ 543899 w 923362"/>
                <a:gd name="connsiteY2" fmla="*/ 198767 h 921555"/>
                <a:gd name="connsiteX3" fmla="*/ 554740 w 923362"/>
                <a:gd name="connsiteY3" fmla="*/ 292729 h 921555"/>
                <a:gd name="connsiteX4" fmla="*/ 265625 w 923362"/>
                <a:gd name="connsiteY4" fmla="*/ 581845 h 921555"/>
                <a:gd name="connsiteX5" fmla="*/ 180697 w 923362"/>
                <a:gd name="connsiteY5" fmla="*/ 560161 h 921555"/>
                <a:gd name="connsiteX6" fmla="*/ 0 w 923362"/>
                <a:gd name="connsiteY6" fmla="*/ 740859 h 921555"/>
                <a:gd name="connsiteX7" fmla="*/ 180697 w 923362"/>
                <a:gd name="connsiteY7" fmla="*/ 921556 h 921555"/>
                <a:gd name="connsiteX8" fmla="*/ 361394 w 923362"/>
                <a:gd name="connsiteY8" fmla="*/ 740859 h 921555"/>
                <a:gd name="connsiteX9" fmla="*/ 341518 w 923362"/>
                <a:gd name="connsiteY9" fmla="*/ 657738 h 921555"/>
                <a:gd name="connsiteX10" fmla="*/ 630633 w 923362"/>
                <a:gd name="connsiteY10" fmla="*/ 368622 h 921555"/>
                <a:gd name="connsiteX11" fmla="*/ 724596 w 923362"/>
                <a:gd name="connsiteY11" fmla="*/ 379464 h 921555"/>
                <a:gd name="connsiteX12" fmla="*/ 923363 w 923362"/>
                <a:gd name="connsiteY12" fmla="*/ 180697 h 921555"/>
                <a:gd name="connsiteX13" fmla="*/ 760735 w 923362"/>
                <a:gd name="connsiteY13" fmla="*/ 162627 h 92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3362" h="921555">
                  <a:moveTo>
                    <a:pt x="760735" y="162627"/>
                  </a:moveTo>
                  <a:lnTo>
                    <a:pt x="742665" y="0"/>
                  </a:lnTo>
                  <a:lnTo>
                    <a:pt x="543899" y="198767"/>
                  </a:lnTo>
                  <a:lnTo>
                    <a:pt x="554740" y="292729"/>
                  </a:lnTo>
                  <a:lnTo>
                    <a:pt x="265625" y="581845"/>
                  </a:lnTo>
                  <a:cubicBezTo>
                    <a:pt x="240327" y="569196"/>
                    <a:pt x="211416" y="560161"/>
                    <a:pt x="180697" y="560161"/>
                  </a:cubicBezTo>
                  <a:cubicBezTo>
                    <a:pt x="81314" y="560161"/>
                    <a:pt x="0" y="641475"/>
                    <a:pt x="0" y="740859"/>
                  </a:cubicBezTo>
                  <a:cubicBezTo>
                    <a:pt x="0" y="840242"/>
                    <a:pt x="81314" y="921556"/>
                    <a:pt x="180697" y="921556"/>
                  </a:cubicBezTo>
                  <a:cubicBezTo>
                    <a:pt x="280081" y="921556"/>
                    <a:pt x="361394" y="840242"/>
                    <a:pt x="361394" y="740859"/>
                  </a:cubicBezTo>
                  <a:cubicBezTo>
                    <a:pt x="361394" y="710140"/>
                    <a:pt x="354166" y="683035"/>
                    <a:pt x="341518" y="657738"/>
                  </a:cubicBezTo>
                  <a:lnTo>
                    <a:pt x="630633" y="368622"/>
                  </a:lnTo>
                  <a:lnTo>
                    <a:pt x="724596" y="379464"/>
                  </a:lnTo>
                  <a:lnTo>
                    <a:pt x="923363" y="180697"/>
                  </a:lnTo>
                  <a:lnTo>
                    <a:pt x="760735" y="162627"/>
                  </a:lnTo>
                  <a:close/>
                </a:path>
              </a:pathLst>
            </a:custGeom>
            <a:solidFill>
              <a:schemeClr val="accent2"/>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BF354038-D1A5-483E-1173-3DD742BFEF56}"/>
                </a:ext>
              </a:extLst>
            </p:cNvPr>
            <p:cNvSpPr/>
            <p:nvPr/>
          </p:nvSpPr>
          <p:spPr>
            <a:xfrm>
              <a:off x="9490033" y="2717157"/>
              <a:ext cx="1373298" cy="1373298"/>
            </a:xfrm>
            <a:custGeom>
              <a:avLst/>
              <a:gdLst>
                <a:gd name="connsiteX0" fmla="*/ 1279336 w 1373298"/>
                <a:gd name="connsiteY0" fmla="*/ 375850 h 1373298"/>
                <a:gd name="connsiteX1" fmla="*/ 1255846 w 1373298"/>
                <a:gd name="connsiteY1" fmla="*/ 401148 h 1373298"/>
                <a:gd name="connsiteX2" fmla="*/ 1221513 w 1373298"/>
                <a:gd name="connsiteY2" fmla="*/ 397534 h 1373298"/>
                <a:gd name="connsiteX3" fmla="*/ 1183567 w 1373298"/>
                <a:gd name="connsiteY3" fmla="*/ 392113 h 1373298"/>
                <a:gd name="connsiteX4" fmla="*/ 1264880 w 1373298"/>
                <a:gd name="connsiteY4" fmla="*/ 686649 h 1373298"/>
                <a:gd name="connsiteX5" fmla="*/ 686649 w 1373298"/>
                <a:gd name="connsiteY5" fmla="*/ 1264880 h 1373298"/>
                <a:gd name="connsiteX6" fmla="*/ 108418 w 1373298"/>
                <a:gd name="connsiteY6" fmla="*/ 686649 h 1373298"/>
                <a:gd name="connsiteX7" fmla="*/ 686649 w 1373298"/>
                <a:gd name="connsiteY7" fmla="*/ 108418 h 1373298"/>
                <a:gd name="connsiteX8" fmla="*/ 981186 w 1373298"/>
                <a:gd name="connsiteY8" fmla="*/ 189732 h 1373298"/>
                <a:gd name="connsiteX9" fmla="*/ 977572 w 1373298"/>
                <a:gd name="connsiteY9" fmla="*/ 153593 h 1373298"/>
                <a:gd name="connsiteX10" fmla="*/ 972151 w 1373298"/>
                <a:gd name="connsiteY10" fmla="*/ 117453 h 1373298"/>
                <a:gd name="connsiteX11" fmla="*/ 997449 w 1373298"/>
                <a:gd name="connsiteY11" fmla="*/ 92156 h 1373298"/>
                <a:gd name="connsiteX12" fmla="*/ 1010097 w 1373298"/>
                <a:gd name="connsiteY12" fmla="*/ 79507 h 1373298"/>
                <a:gd name="connsiteX13" fmla="*/ 686649 w 1373298"/>
                <a:gd name="connsiteY13" fmla="*/ 0 h 1373298"/>
                <a:gd name="connsiteX14" fmla="*/ 0 w 1373298"/>
                <a:gd name="connsiteY14" fmla="*/ 686649 h 1373298"/>
                <a:gd name="connsiteX15" fmla="*/ 686649 w 1373298"/>
                <a:gd name="connsiteY15" fmla="*/ 1373299 h 1373298"/>
                <a:gd name="connsiteX16" fmla="*/ 1373299 w 1373298"/>
                <a:gd name="connsiteY16" fmla="*/ 686649 h 1373298"/>
                <a:gd name="connsiteX17" fmla="*/ 1291985 w 1373298"/>
                <a:gd name="connsiteY17" fmla="*/ 365008 h 1373298"/>
                <a:gd name="connsiteX18" fmla="*/ 1279336 w 1373298"/>
                <a:gd name="connsiteY18" fmla="*/ 375850 h 137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3298" h="1373298">
                  <a:moveTo>
                    <a:pt x="1279336" y="375850"/>
                  </a:moveTo>
                  <a:lnTo>
                    <a:pt x="1255846" y="401148"/>
                  </a:lnTo>
                  <a:lnTo>
                    <a:pt x="1221513" y="397534"/>
                  </a:lnTo>
                  <a:lnTo>
                    <a:pt x="1183567" y="392113"/>
                  </a:lnTo>
                  <a:cubicBezTo>
                    <a:pt x="1234162" y="478848"/>
                    <a:pt x="1264880" y="578231"/>
                    <a:pt x="1264880" y="686649"/>
                  </a:cubicBezTo>
                  <a:cubicBezTo>
                    <a:pt x="1264880" y="1004676"/>
                    <a:pt x="1004676" y="1264880"/>
                    <a:pt x="686649" y="1264880"/>
                  </a:cubicBezTo>
                  <a:cubicBezTo>
                    <a:pt x="368622" y="1264880"/>
                    <a:pt x="108418" y="1004676"/>
                    <a:pt x="108418" y="686649"/>
                  </a:cubicBezTo>
                  <a:cubicBezTo>
                    <a:pt x="108418" y="368622"/>
                    <a:pt x="368622" y="108418"/>
                    <a:pt x="686649" y="108418"/>
                  </a:cubicBezTo>
                  <a:cubicBezTo>
                    <a:pt x="793261" y="108418"/>
                    <a:pt x="894451" y="137330"/>
                    <a:pt x="981186" y="189732"/>
                  </a:cubicBezTo>
                  <a:lnTo>
                    <a:pt x="977572" y="153593"/>
                  </a:lnTo>
                  <a:lnTo>
                    <a:pt x="972151" y="117453"/>
                  </a:lnTo>
                  <a:lnTo>
                    <a:pt x="997449" y="92156"/>
                  </a:lnTo>
                  <a:lnTo>
                    <a:pt x="1010097" y="79507"/>
                  </a:lnTo>
                  <a:cubicBezTo>
                    <a:pt x="912521" y="28912"/>
                    <a:pt x="804103" y="0"/>
                    <a:pt x="686649" y="0"/>
                  </a:cubicBezTo>
                  <a:cubicBezTo>
                    <a:pt x="307185" y="0"/>
                    <a:pt x="0" y="307185"/>
                    <a:pt x="0" y="686649"/>
                  </a:cubicBezTo>
                  <a:cubicBezTo>
                    <a:pt x="0" y="1066113"/>
                    <a:pt x="307185" y="1373299"/>
                    <a:pt x="686649" y="1373299"/>
                  </a:cubicBezTo>
                  <a:cubicBezTo>
                    <a:pt x="1066113" y="1373299"/>
                    <a:pt x="1373299" y="1066113"/>
                    <a:pt x="1373299" y="686649"/>
                  </a:cubicBezTo>
                  <a:cubicBezTo>
                    <a:pt x="1373299" y="569196"/>
                    <a:pt x="1344387" y="460778"/>
                    <a:pt x="1291985" y="365008"/>
                  </a:cubicBezTo>
                  <a:lnTo>
                    <a:pt x="1279336" y="375850"/>
                  </a:lnTo>
                  <a:close/>
                </a:path>
              </a:pathLst>
            </a:custGeom>
            <a:solidFill>
              <a:schemeClr val="accent5">
                <a:lumMod val="40000"/>
                <a:lumOff val="60000"/>
              </a:schemeClr>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5C81B6A4-EF5B-B6FA-A853-DCAE48915E3A}"/>
                </a:ext>
              </a:extLst>
            </p:cNvPr>
            <p:cNvSpPr/>
            <p:nvPr/>
          </p:nvSpPr>
          <p:spPr>
            <a:xfrm>
              <a:off x="9743009" y="2970133"/>
              <a:ext cx="867346" cy="867346"/>
            </a:xfrm>
            <a:custGeom>
              <a:avLst/>
              <a:gdLst>
                <a:gd name="connsiteX0" fmla="*/ 735438 w 867346"/>
                <a:gd name="connsiteY0" fmla="*/ 310799 h 867346"/>
                <a:gd name="connsiteX1" fmla="*/ 758928 w 867346"/>
                <a:gd name="connsiteY1" fmla="*/ 433673 h 867346"/>
                <a:gd name="connsiteX2" fmla="*/ 433673 w 867346"/>
                <a:gd name="connsiteY2" fmla="*/ 758928 h 867346"/>
                <a:gd name="connsiteX3" fmla="*/ 108418 w 867346"/>
                <a:gd name="connsiteY3" fmla="*/ 433673 h 867346"/>
                <a:gd name="connsiteX4" fmla="*/ 433673 w 867346"/>
                <a:gd name="connsiteY4" fmla="*/ 108418 h 867346"/>
                <a:gd name="connsiteX5" fmla="*/ 556547 w 867346"/>
                <a:gd name="connsiteY5" fmla="*/ 131909 h 867346"/>
                <a:gd name="connsiteX6" fmla="*/ 637861 w 867346"/>
                <a:gd name="connsiteY6" fmla="*/ 50595 h 867346"/>
                <a:gd name="connsiteX7" fmla="*/ 433673 w 867346"/>
                <a:gd name="connsiteY7" fmla="*/ 0 h 867346"/>
                <a:gd name="connsiteX8" fmla="*/ 0 w 867346"/>
                <a:gd name="connsiteY8" fmla="*/ 433673 h 867346"/>
                <a:gd name="connsiteX9" fmla="*/ 433673 w 867346"/>
                <a:gd name="connsiteY9" fmla="*/ 867347 h 867346"/>
                <a:gd name="connsiteX10" fmla="*/ 867347 w 867346"/>
                <a:gd name="connsiteY10" fmla="*/ 433673 h 867346"/>
                <a:gd name="connsiteX11" fmla="*/ 816751 w 867346"/>
                <a:gd name="connsiteY11" fmla="*/ 229485 h 867346"/>
                <a:gd name="connsiteX12" fmla="*/ 735438 w 867346"/>
                <a:gd name="connsiteY12" fmla="*/ 310799 h 86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7346" h="867346">
                  <a:moveTo>
                    <a:pt x="735438" y="310799"/>
                  </a:moveTo>
                  <a:cubicBezTo>
                    <a:pt x="751700" y="348746"/>
                    <a:pt x="758928" y="390306"/>
                    <a:pt x="758928" y="433673"/>
                  </a:cubicBezTo>
                  <a:cubicBezTo>
                    <a:pt x="758928" y="612564"/>
                    <a:pt x="612564" y="758928"/>
                    <a:pt x="433673" y="758928"/>
                  </a:cubicBezTo>
                  <a:cubicBezTo>
                    <a:pt x="254783" y="758928"/>
                    <a:pt x="108418" y="612564"/>
                    <a:pt x="108418" y="433673"/>
                  </a:cubicBezTo>
                  <a:cubicBezTo>
                    <a:pt x="108418" y="254783"/>
                    <a:pt x="254783" y="108418"/>
                    <a:pt x="433673" y="108418"/>
                  </a:cubicBezTo>
                  <a:cubicBezTo>
                    <a:pt x="477041" y="108418"/>
                    <a:pt x="518601" y="117453"/>
                    <a:pt x="556547" y="131909"/>
                  </a:cubicBezTo>
                  <a:lnTo>
                    <a:pt x="637861" y="50595"/>
                  </a:lnTo>
                  <a:cubicBezTo>
                    <a:pt x="576424" y="18070"/>
                    <a:pt x="507759" y="0"/>
                    <a:pt x="433673" y="0"/>
                  </a:cubicBezTo>
                  <a:cubicBezTo>
                    <a:pt x="195153" y="0"/>
                    <a:pt x="0" y="195153"/>
                    <a:pt x="0" y="433673"/>
                  </a:cubicBezTo>
                  <a:cubicBezTo>
                    <a:pt x="0" y="672194"/>
                    <a:pt x="195153" y="867347"/>
                    <a:pt x="433673" y="867347"/>
                  </a:cubicBezTo>
                  <a:cubicBezTo>
                    <a:pt x="672194" y="867347"/>
                    <a:pt x="867347" y="672194"/>
                    <a:pt x="867347" y="433673"/>
                  </a:cubicBezTo>
                  <a:cubicBezTo>
                    <a:pt x="867347" y="359587"/>
                    <a:pt x="849277" y="290922"/>
                    <a:pt x="816751" y="229485"/>
                  </a:cubicBezTo>
                  <a:lnTo>
                    <a:pt x="735438" y="310799"/>
                  </a:lnTo>
                  <a:close/>
                </a:path>
              </a:pathLst>
            </a:custGeom>
            <a:solidFill>
              <a:schemeClr val="accent5">
                <a:lumMod val="40000"/>
                <a:lumOff val="60000"/>
              </a:schemeClr>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 name="Graphic 40" descr="Bullseye outline">
              <a:extLst>
                <a:ext uri="{FF2B5EF4-FFF2-40B4-BE49-F238E27FC236}">
                  <a16:creationId xmlns:a16="http://schemas.microsoft.com/office/drawing/2014/main" id="{6888F29F-E527-1305-9B28-9B302E6FBC54}"/>
                </a:ext>
              </a:extLst>
            </p:cNvPr>
            <p:cNvGrpSpPr/>
            <p:nvPr/>
          </p:nvGrpSpPr>
          <p:grpSpPr>
            <a:xfrm>
              <a:off x="9498237" y="2653800"/>
              <a:ext cx="1411097" cy="1411091"/>
              <a:chOff x="12610380" y="2238674"/>
              <a:chExt cx="1411097" cy="1411091"/>
            </a:xfrm>
            <a:solidFill>
              <a:schemeClr val="accent5"/>
            </a:solidFill>
          </p:grpSpPr>
          <p:sp>
            <p:nvSpPr>
              <p:cNvPr id="43" name="Freeform: Shape 42">
                <a:extLst>
                  <a:ext uri="{FF2B5EF4-FFF2-40B4-BE49-F238E27FC236}">
                    <a16:creationId xmlns:a16="http://schemas.microsoft.com/office/drawing/2014/main" id="{CB6A5BC4-2642-3AAF-8EB0-4F845F449F4A}"/>
                  </a:ext>
                </a:extLst>
              </p:cNvPr>
              <p:cNvSpPr/>
              <p:nvPr/>
            </p:nvSpPr>
            <p:spPr>
              <a:xfrm>
                <a:off x="12610380" y="2328912"/>
                <a:ext cx="1320748" cy="1320853"/>
              </a:xfrm>
              <a:custGeom>
                <a:avLst/>
                <a:gdLst>
                  <a:gd name="connsiteX0" fmla="*/ 1187031 w 1320748"/>
                  <a:gd name="connsiteY0" fmla="*/ 325361 h 1320853"/>
                  <a:gd name="connsiteX1" fmla="*/ 995492 w 1320748"/>
                  <a:gd name="connsiteY1" fmla="*/ 1187240 h 1320853"/>
                  <a:gd name="connsiteX2" fmla="*/ 133613 w 1320748"/>
                  <a:gd name="connsiteY2" fmla="*/ 995701 h 1320853"/>
                  <a:gd name="connsiteX3" fmla="*/ 325152 w 1320748"/>
                  <a:gd name="connsiteY3" fmla="*/ 133822 h 1320853"/>
                  <a:gd name="connsiteX4" fmla="*/ 995492 w 1320748"/>
                  <a:gd name="connsiteY4" fmla="*/ 133822 h 1320853"/>
                  <a:gd name="connsiteX5" fmla="*/ 995492 w 1320748"/>
                  <a:gd name="connsiteY5" fmla="*/ 91431 h 1320853"/>
                  <a:gd name="connsiteX6" fmla="*/ 91431 w 1320748"/>
                  <a:gd name="connsiteY6" fmla="*/ 325361 h 1320853"/>
                  <a:gd name="connsiteX7" fmla="*/ 325362 w 1320748"/>
                  <a:gd name="connsiteY7" fmla="*/ 1229422 h 1320853"/>
                  <a:gd name="connsiteX8" fmla="*/ 1229422 w 1320748"/>
                  <a:gd name="connsiteY8" fmla="*/ 995491 h 1320853"/>
                  <a:gd name="connsiteX9" fmla="*/ 1229422 w 1320748"/>
                  <a:gd name="connsiteY9" fmla="*/ 325361 h 13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0748" h="1320853">
                    <a:moveTo>
                      <a:pt x="1187031" y="325361"/>
                    </a:moveTo>
                    <a:cubicBezTo>
                      <a:pt x="1372141" y="616255"/>
                      <a:pt x="1286385" y="1002132"/>
                      <a:pt x="995492" y="1187240"/>
                    </a:cubicBezTo>
                    <a:cubicBezTo>
                      <a:pt x="704598" y="1372350"/>
                      <a:pt x="318721" y="1286595"/>
                      <a:pt x="133613" y="995701"/>
                    </a:cubicBezTo>
                    <a:cubicBezTo>
                      <a:pt x="-51497" y="704807"/>
                      <a:pt x="34259" y="318932"/>
                      <a:pt x="325152" y="133822"/>
                    </a:cubicBezTo>
                    <a:cubicBezTo>
                      <a:pt x="529651" y="3690"/>
                      <a:pt x="790991" y="3690"/>
                      <a:pt x="995492" y="133822"/>
                    </a:cubicBezTo>
                    <a:lnTo>
                      <a:pt x="995492" y="91431"/>
                    </a:lnTo>
                    <a:cubicBezTo>
                      <a:pt x="681245" y="-93621"/>
                      <a:pt x="276481" y="11114"/>
                      <a:pt x="91431" y="325361"/>
                    </a:cubicBezTo>
                    <a:cubicBezTo>
                      <a:pt x="-93620" y="639608"/>
                      <a:pt x="11113" y="1044372"/>
                      <a:pt x="325362" y="1229422"/>
                    </a:cubicBezTo>
                    <a:cubicBezTo>
                      <a:pt x="639609" y="1414474"/>
                      <a:pt x="1044370" y="1309740"/>
                      <a:pt x="1229422" y="995491"/>
                    </a:cubicBezTo>
                    <a:cubicBezTo>
                      <a:pt x="1351191" y="788709"/>
                      <a:pt x="1351191" y="532144"/>
                      <a:pt x="1229422" y="325361"/>
                    </a:cubicBezTo>
                    <a:close/>
                  </a:path>
                </a:pathLst>
              </a:custGeom>
              <a:solidFill>
                <a:schemeClr val="accent5"/>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CCFDDB5F-CEFB-10B3-4B11-8C359CDB4A5A}"/>
                  </a:ext>
                </a:extLst>
              </p:cNvPr>
              <p:cNvSpPr/>
              <p:nvPr/>
            </p:nvSpPr>
            <p:spPr>
              <a:xfrm>
                <a:off x="12845573" y="2563890"/>
                <a:ext cx="850648" cy="850683"/>
              </a:xfrm>
              <a:custGeom>
                <a:avLst/>
                <a:gdLst>
                  <a:gd name="connsiteX0" fmla="*/ 670583 w 850648"/>
                  <a:gd name="connsiteY0" fmla="*/ 77862 h 850683"/>
                  <a:gd name="connsiteX1" fmla="*/ 77862 w 850648"/>
                  <a:gd name="connsiteY1" fmla="*/ 180100 h 850683"/>
                  <a:gd name="connsiteX2" fmla="*/ 180101 w 850648"/>
                  <a:gd name="connsiteY2" fmla="*/ 772821 h 850683"/>
                  <a:gd name="connsiteX3" fmla="*/ 772822 w 850648"/>
                  <a:gd name="connsiteY3" fmla="*/ 670583 h 850683"/>
                  <a:gd name="connsiteX4" fmla="*/ 772822 w 850648"/>
                  <a:gd name="connsiteY4" fmla="*/ 180100 h 850683"/>
                  <a:gd name="connsiteX5" fmla="*/ 746874 w 850648"/>
                  <a:gd name="connsiteY5" fmla="*/ 206030 h 850683"/>
                  <a:gd name="connsiteX6" fmla="*/ 644653 w 850648"/>
                  <a:gd name="connsiteY6" fmla="*/ 746691 h 850683"/>
                  <a:gd name="connsiteX7" fmla="*/ 103993 w 850648"/>
                  <a:gd name="connsiteY7" fmla="*/ 644470 h 850683"/>
                  <a:gd name="connsiteX8" fmla="*/ 206213 w 850648"/>
                  <a:gd name="connsiteY8" fmla="*/ 103810 h 850683"/>
                  <a:gd name="connsiteX9" fmla="*/ 644653 w 850648"/>
                  <a:gd name="connsiteY9" fmla="*/ 103810 h 85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0648" h="850683">
                    <a:moveTo>
                      <a:pt x="670583" y="77862"/>
                    </a:moveTo>
                    <a:cubicBezTo>
                      <a:pt x="478676" y="-57582"/>
                      <a:pt x="213304" y="-11807"/>
                      <a:pt x="77862" y="180100"/>
                    </a:cubicBezTo>
                    <a:cubicBezTo>
                      <a:pt x="-57581" y="372008"/>
                      <a:pt x="-11809" y="637380"/>
                      <a:pt x="180101" y="772821"/>
                    </a:cubicBezTo>
                    <a:cubicBezTo>
                      <a:pt x="372008" y="908265"/>
                      <a:pt x="637378" y="862492"/>
                      <a:pt x="772822" y="670583"/>
                    </a:cubicBezTo>
                    <a:cubicBezTo>
                      <a:pt x="876591" y="523555"/>
                      <a:pt x="876591" y="327130"/>
                      <a:pt x="772822" y="180100"/>
                    </a:cubicBezTo>
                    <a:lnTo>
                      <a:pt x="746874" y="206030"/>
                    </a:lnTo>
                    <a:cubicBezTo>
                      <a:pt x="867946" y="383556"/>
                      <a:pt x="822179" y="625618"/>
                      <a:pt x="644653" y="746691"/>
                    </a:cubicBezTo>
                    <a:cubicBezTo>
                      <a:pt x="467127" y="867762"/>
                      <a:pt x="225065" y="821996"/>
                      <a:pt x="103993" y="644470"/>
                    </a:cubicBezTo>
                    <a:cubicBezTo>
                      <a:pt x="-17078" y="466943"/>
                      <a:pt x="28687" y="224882"/>
                      <a:pt x="206213" y="103810"/>
                    </a:cubicBezTo>
                    <a:cubicBezTo>
                      <a:pt x="338448" y="13628"/>
                      <a:pt x="512419" y="13628"/>
                      <a:pt x="644653" y="103810"/>
                    </a:cubicBezTo>
                    <a:close/>
                  </a:path>
                </a:pathLst>
              </a:custGeom>
              <a:solidFill>
                <a:schemeClr val="accent5"/>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B8A46D20-502B-3D13-2D9A-5958953BF1D8}"/>
                  </a:ext>
                </a:extLst>
              </p:cNvPr>
              <p:cNvSpPr/>
              <p:nvPr/>
            </p:nvSpPr>
            <p:spPr>
              <a:xfrm>
                <a:off x="13081442" y="2798780"/>
                <a:ext cx="379874" cy="379924"/>
              </a:xfrm>
              <a:custGeom>
                <a:avLst/>
                <a:gdLst>
                  <a:gd name="connsiteX0" fmla="*/ 190141 w 379874"/>
                  <a:gd name="connsiteY0" fmla="*/ 36191 h 379924"/>
                  <a:gd name="connsiteX1" fmla="*/ 234827 w 379874"/>
                  <a:gd name="connsiteY1" fmla="*/ 42859 h 379924"/>
                  <a:gd name="connsiteX2" fmla="*/ 263034 w 379874"/>
                  <a:gd name="connsiteY2" fmla="*/ 14670 h 379924"/>
                  <a:gd name="connsiteX3" fmla="*/ 14669 w 379874"/>
                  <a:gd name="connsiteY3" fmla="*/ 116891 h 379924"/>
                  <a:gd name="connsiteX4" fmla="*/ 116890 w 379874"/>
                  <a:gd name="connsiteY4" fmla="*/ 365255 h 379924"/>
                  <a:gd name="connsiteX5" fmla="*/ 365254 w 379874"/>
                  <a:gd name="connsiteY5" fmla="*/ 263035 h 379924"/>
                  <a:gd name="connsiteX6" fmla="*/ 365254 w 379874"/>
                  <a:gd name="connsiteY6" fmla="*/ 116891 h 379924"/>
                  <a:gd name="connsiteX7" fmla="*/ 337066 w 379874"/>
                  <a:gd name="connsiteY7" fmla="*/ 145098 h 379924"/>
                  <a:gd name="connsiteX8" fmla="*/ 234804 w 379874"/>
                  <a:gd name="connsiteY8" fmla="*/ 336732 h 379924"/>
                  <a:gd name="connsiteX9" fmla="*/ 43169 w 379874"/>
                  <a:gd name="connsiteY9" fmla="*/ 234470 h 379924"/>
                  <a:gd name="connsiteX10" fmla="*/ 145431 w 379874"/>
                  <a:gd name="connsiteY10" fmla="*/ 42836 h 379924"/>
                  <a:gd name="connsiteX11" fmla="*/ 190141 w 379874"/>
                  <a:gd name="connsiteY11" fmla="*/ 36191 h 37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74" h="379924">
                    <a:moveTo>
                      <a:pt x="190141" y="36191"/>
                    </a:moveTo>
                    <a:cubicBezTo>
                      <a:pt x="205283" y="36197"/>
                      <a:pt x="220342" y="38443"/>
                      <a:pt x="234827" y="42859"/>
                    </a:cubicBezTo>
                    <a:lnTo>
                      <a:pt x="263034" y="14670"/>
                    </a:lnTo>
                    <a:cubicBezTo>
                      <a:pt x="166222" y="-25687"/>
                      <a:pt x="55026" y="20079"/>
                      <a:pt x="14669" y="116891"/>
                    </a:cubicBezTo>
                    <a:cubicBezTo>
                      <a:pt x="-25686" y="213703"/>
                      <a:pt x="20079" y="324899"/>
                      <a:pt x="116890" y="365255"/>
                    </a:cubicBezTo>
                    <a:cubicBezTo>
                      <a:pt x="213702" y="405611"/>
                      <a:pt x="324898" y="359845"/>
                      <a:pt x="365254" y="263035"/>
                    </a:cubicBezTo>
                    <a:cubicBezTo>
                      <a:pt x="384748" y="216271"/>
                      <a:pt x="384748" y="163655"/>
                      <a:pt x="365254" y="116891"/>
                    </a:cubicBezTo>
                    <a:lnTo>
                      <a:pt x="337066" y="145098"/>
                    </a:lnTo>
                    <a:cubicBezTo>
                      <a:pt x="361745" y="226254"/>
                      <a:pt x="315960" y="312053"/>
                      <a:pt x="234804" y="336732"/>
                    </a:cubicBezTo>
                    <a:cubicBezTo>
                      <a:pt x="153647" y="361412"/>
                      <a:pt x="67849" y="315627"/>
                      <a:pt x="43169" y="234470"/>
                    </a:cubicBezTo>
                    <a:cubicBezTo>
                      <a:pt x="18489" y="153314"/>
                      <a:pt x="64274" y="67515"/>
                      <a:pt x="145431" y="42836"/>
                    </a:cubicBezTo>
                    <a:cubicBezTo>
                      <a:pt x="159925" y="38428"/>
                      <a:pt x="174991" y="36190"/>
                      <a:pt x="190141" y="36191"/>
                    </a:cubicBezTo>
                    <a:close/>
                  </a:path>
                </a:pathLst>
              </a:custGeom>
              <a:solidFill>
                <a:schemeClr val="accent2">
                  <a:lumMod val="50000"/>
                </a:schemeClr>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A024FA80-DC44-D6CE-D8E2-9509BFD29ACE}"/>
                  </a:ext>
                </a:extLst>
              </p:cNvPr>
              <p:cNvSpPr/>
              <p:nvPr/>
            </p:nvSpPr>
            <p:spPr>
              <a:xfrm>
                <a:off x="13253290" y="2238674"/>
                <a:ext cx="768188" cy="768182"/>
              </a:xfrm>
              <a:custGeom>
                <a:avLst/>
                <a:gdLst>
                  <a:gd name="connsiteX0" fmla="*/ 766813 w 768188"/>
                  <a:gd name="connsiteY0" fmla="*/ 173773 h 768182"/>
                  <a:gd name="connsiteX1" fmla="*/ 750116 w 768188"/>
                  <a:gd name="connsiteY1" fmla="*/ 162624 h 768182"/>
                  <a:gd name="connsiteX2" fmla="*/ 605558 w 768188"/>
                  <a:gd name="connsiteY2" fmla="*/ 162624 h 768182"/>
                  <a:gd name="connsiteX3" fmla="*/ 605558 w 768188"/>
                  <a:gd name="connsiteY3" fmla="*/ 18066 h 768182"/>
                  <a:gd name="connsiteX4" fmla="*/ 587485 w 768188"/>
                  <a:gd name="connsiteY4" fmla="*/ 0 h 768182"/>
                  <a:gd name="connsiteX5" fmla="*/ 574713 w 768188"/>
                  <a:gd name="connsiteY5" fmla="*/ 5291 h 768182"/>
                  <a:gd name="connsiteX6" fmla="*/ 412086 w 768188"/>
                  <a:gd name="connsiteY6" fmla="*/ 167918 h 768182"/>
                  <a:gd name="connsiteX7" fmla="*/ 406791 w 768188"/>
                  <a:gd name="connsiteY7" fmla="*/ 180693 h 768182"/>
                  <a:gd name="connsiteX8" fmla="*/ 406791 w 768188"/>
                  <a:gd name="connsiteY8" fmla="*/ 335840 h 768182"/>
                  <a:gd name="connsiteX9" fmla="*/ 5517 w 768188"/>
                  <a:gd name="connsiteY9" fmla="*/ 737114 h 768182"/>
                  <a:gd name="connsiteX10" fmla="*/ 5073 w 768188"/>
                  <a:gd name="connsiteY10" fmla="*/ 762665 h 768182"/>
                  <a:gd name="connsiteX11" fmla="*/ 30623 w 768188"/>
                  <a:gd name="connsiteY11" fmla="*/ 763109 h 768182"/>
                  <a:gd name="connsiteX12" fmla="*/ 31068 w 768188"/>
                  <a:gd name="connsiteY12" fmla="*/ 762665 h 768182"/>
                  <a:gd name="connsiteX13" fmla="*/ 432342 w 768188"/>
                  <a:gd name="connsiteY13" fmla="*/ 361391 h 768182"/>
                  <a:gd name="connsiteX14" fmla="*/ 587489 w 768188"/>
                  <a:gd name="connsiteY14" fmla="*/ 361391 h 768182"/>
                  <a:gd name="connsiteX15" fmla="*/ 600264 w 768188"/>
                  <a:gd name="connsiteY15" fmla="*/ 356096 h 768182"/>
                  <a:gd name="connsiteX16" fmla="*/ 762891 w 768188"/>
                  <a:gd name="connsiteY16" fmla="*/ 193469 h 768182"/>
                  <a:gd name="connsiteX17" fmla="*/ 766813 w 768188"/>
                  <a:gd name="connsiteY17" fmla="*/ 173773 h 768182"/>
                  <a:gd name="connsiteX18" fmla="*/ 442931 w 768188"/>
                  <a:gd name="connsiteY18" fmla="*/ 188174 h 768182"/>
                  <a:gd name="connsiteX19" fmla="*/ 569112 w 768188"/>
                  <a:gd name="connsiteY19" fmla="*/ 61993 h 768182"/>
                  <a:gd name="connsiteX20" fmla="*/ 569419 w 768188"/>
                  <a:gd name="connsiteY20" fmla="*/ 62120 h 768182"/>
                  <a:gd name="connsiteX21" fmla="*/ 569419 w 768188"/>
                  <a:gd name="connsiteY21" fmla="*/ 173213 h 768182"/>
                  <a:gd name="connsiteX22" fmla="*/ 442931 w 768188"/>
                  <a:gd name="connsiteY22" fmla="*/ 299701 h 768182"/>
                  <a:gd name="connsiteX23" fmla="*/ 580008 w 768188"/>
                  <a:gd name="connsiteY23" fmla="*/ 325251 h 768182"/>
                  <a:gd name="connsiteX24" fmla="*/ 468481 w 768188"/>
                  <a:gd name="connsiteY24" fmla="*/ 325251 h 768182"/>
                  <a:gd name="connsiteX25" fmla="*/ 594970 w 768188"/>
                  <a:gd name="connsiteY25" fmla="*/ 198763 h 768182"/>
                  <a:gd name="connsiteX26" fmla="*/ 706062 w 768188"/>
                  <a:gd name="connsiteY26" fmla="*/ 198763 h 768182"/>
                  <a:gd name="connsiteX27" fmla="*/ 706189 w 768188"/>
                  <a:gd name="connsiteY27" fmla="*/ 199070 h 76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8188" h="768182">
                    <a:moveTo>
                      <a:pt x="766813" y="173773"/>
                    </a:moveTo>
                    <a:cubicBezTo>
                      <a:pt x="764013" y="167022"/>
                      <a:pt x="757424" y="162622"/>
                      <a:pt x="750116" y="162624"/>
                    </a:cubicBezTo>
                    <a:lnTo>
                      <a:pt x="605558" y="162624"/>
                    </a:lnTo>
                    <a:lnTo>
                      <a:pt x="605558" y="18066"/>
                    </a:lnTo>
                    <a:cubicBezTo>
                      <a:pt x="605557" y="8086"/>
                      <a:pt x="597465" y="-2"/>
                      <a:pt x="587485" y="0"/>
                    </a:cubicBezTo>
                    <a:cubicBezTo>
                      <a:pt x="582695" y="1"/>
                      <a:pt x="578101" y="1904"/>
                      <a:pt x="574713" y="5291"/>
                    </a:cubicBezTo>
                    <a:lnTo>
                      <a:pt x="412086" y="167918"/>
                    </a:lnTo>
                    <a:cubicBezTo>
                      <a:pt x="408698" y="171306"/>
                      <a:pt x="406793" y="175901"/>
                      <a:pt x="406791" y="180693"/>
                    </a:cubicBezTo>
                    <a:lnTo>
                      <a:pt x="406791" y="335840"/>
                    </a:lnTo>
                    <a:lnTo>
                      <a:pt x="5517" y="737114"/>
                    </a:lnTo>
                    <a:cubicBezTo>
                      <a:pt x="-1662" y="744048"/>
                      <a:pt x="-1861" y="755486"/>
                      <a:pt x="5073" y="762665"/>
                    </a:cubicBezTo>
                    <a:cubicBezTo>
                      <a:pt x="12006" y="769844"/>
                      <a:pt x="23446" y="770043"/>
                      <a:pt x="30623" y="763109"/>
                    </a:cubicBezTo>
                    <a:cubicBezTo>
                      <a:pt x="30775" y="762963"/>
                      <a:pt x="30923" y="762815"/>
                      <a:pt x="31068" y="762665"/>
                    </a:cubicBezTo>
                    <a:lnTo>
                      <a:pt x="432342" y="361391"/>
                    </a:lnTo>
                    <a:lnTo>
                      <a:pt x="587489" y="361391"/>
                    </a:lnTo>
                    <a:cubicBezTo>
                      <a:pt x="592281" y="361389"/>
                      <a:pt x="596876" y="359486"/>
                      <a:pt x="600264" y="356096"/>
                    </a:cubicBezTo>
                    <a:lnTo>
                      <a:pt x="762891" y="193469"/>
                    </a:lnTo>
                    <a:cubicBezTo>
                      <a:pt x="768063" y="188301"/>
                      <a:pt x="769610" y="180527"/>
                      <a:pt x="766813" y="173773"/>
                    </a:cubicBezTo>
                    <a:close/>
                    <a:moveTo>
                      <a:pt x="442931" y="188174"/>
                    </a:moveTo>
                    <a:lnTo>
                      <a:pt x="569112" y="61993"/>
                    </a:lnTo>
                    <a:cubicBezTo>
                      <a:pt x="569274" y="61831"/>
                      <a:pt x="569419" y="61885"/>
                      <a:pt x="569419" y="62120"/>
                    </a:cubicBezTo>
                    <a:lnTo>
                      <a:pt x="569419" y="173213"/>
                    </a:lnTo>
                    <a:lnTo>
                      <a:pt x="442931" y="299701"/>
                    </a:lnTo>
                    <a:close/>
                    <a:moveTo>
                      <a:pt x="580008" y="325251"/>
                    </a:moveTo>
                    <a:lnTo>
                      <a:pt x="468481" y="325251"/>
                    </a:lnTo>
                    <a:lnTo>
                      <a:pt x="594970" y="198763"/>
                    </a:lnTo>
                    <a:lnTo>
                      <a:pt x="706062" y="198763"/>
                    </a:lnTo>
                    <a:cubicBezTo>
                      <a:pt x="706297" y="198763"/>
                      <a:pt x="706351" y="198908"/>
                      <a:pt x="706189" y="199070"/>
                    </a:cubicBezTo>
                    <a:close/>
                  </a:path>
                </a:pathLst>
              </a:custGeom>
              <a:solidFill>
                <a:schemeClr val="accent2">
                  <a:lumMod val="50000"/>
                </a:schemeClr>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8" name="Group 67">
            <a:extLst>
              <a:ext uri="{FF2B5EF4-FFF2-40B4-BE49-F238E27FC236}">
                <a16:creationId xmlns:a16="http://schemas.microsoft.com/office/drawing/2014/main" id="{4C22A062-22EF-19BC-B5DE-17586D556519}"/>
              </a:ext>
              <a:ext uri="{C183D7F6-B498-43B3-948B-1728B52AA6E4}">
                <adec:decorative xmlns:adec="http://schemas.microsoft.com/office/drawing/2017/decorative" val="1"/>
              </a:ext>
            </a:extLst>
          </p:cNvPr>
          <p:cNvGrpSpPr/>
          <p:nvPr/>
        </p:nvGrpSpPr>
        <p:grpSpPr>
          <a:xfrm>
            <a:off x="5816180" y="2116024"/>
            <a:ext cx="537129" cy="553144"/>
            <a:chOff x="3805404" y="2725697"/>
            <a:chExt cx="1228740" cy="1265375"/>
          </a:xfrm>
        </p:grpSpPr>
        <p:grpSp>
          <p:nvGrpSpPr>
            <p:cNvPr id="56" name="Graphic 20" descr="Monthly calendar with solid fill">
              <a:extLst>
                <a:ext uri="{FF2B5EF4-FFF2-40B4-BE49-F238E27FC236}">
                  <a16:creationId xmlns:a16="http://schemas.microsoft.com/office/drawing/2014/main" id="{C5729CDE-4109-3496-7FE8-B49778063438}"/>
                </a:ext>
              </a:extLst>
            </p:cNvPr>
            <p:cNvGrpSpPr/>
            <p:nvPr/>
          </p:nvGrpSpPr>
          <p:grpSpPr>
            <a:xfrm>
              <a:off x="3805404" y="2762332"/>
              <a:ext cx="1228740" cy="1228740"/>
              <a:chOff x="3805404" y="2762332"/>
              <a:chExt cx="1228740" cy="1228740"/>
            </a:xfrm>
            <a:solidFill>
              <a:schemeClr val="accent5">
                <a:lumMod val="40000"/>
                <a:lumOff val="60000"/>
              </a:schemeClr>
            </a:solidFill>
          </p:grpSpPr>
          <p:sp>
            <p:nvSpPr>
              <p:cNvPr id="57" name="Freeform: Shape 56">
                <a:extLst>
                  <a:ext uri="{FF2B5EF4-FFF2-40B4-BE49-F238E27FC236}">
                    <a16:creationId xmlns:a16="http://schemas.microsoft.com/office/drawing/2014/main" id="{EF9977CE-26D9-6B90-29C6-C893FFF47637}"/>
                  </a:ext>
                </a:extLst>
              </p:cNvPr>
              <p:cNvSpPr/>
              <p:nvPr/>
            </p:nvSpPr>
            <p:spPr>
              <a:xfrm>
                <a:off x="3805404" y="2979168"/>
                <a:ext cx="1228740" cy="1011904"/>
              </a:xfrm>
              <a:custGeom>
                <a:avLst/>
                <a:gdLst>
                  <a:gd name="connsiteX0" fmla="*/ 1120323 w 1228740"/>
                  <a:gd name="connsiteY0" fmla="*/ 108418 h 1011904"/>
                  <a:gd name="connsiteX1" fmla="*/ 1120323 w 1228740"/>
                  <a:gd name="connsiteY1" fmla="*/ 252976 h 1011904"/>
                  <a:gd name="connsiteX2" fmla="*/ 975765 w 1228740"/>
                  <a:gd name="connsiteY2" fmla="*/ 252976 h 1011904"/>
                  <a:gd name="connsiteX3" fmla="*/ 975765 w 1228740"/>
                  <a:gd name="connsiteY3" fmla="*/ 108418 h 1011904"/>
                  <a:gd name="connsiteX4" fmla="*/ 1120323 w 1228740"/>
                  <a:gd name="connsiteY4" fmla="*/ 108418 h 1011904"/>
                  <a:gd name="connsiteX5" fmla="*/ 108418 w 1228740"/>
                  <a:gd name="connsiteY5" fmla="*/ 758928 h 1011904"/>
                  <a:gd name="connsiteX6" fmla="*/ 252976 w 1228740"/>
                  <a:gd name="connsiteY6" fmla="*/ 758928 h 1011904"/>
                  <a:gd name="connsiteX7" fmla="*/ 252976 w 1228740"/>
                  <a:gd name="connsiteY7" fmla="*/ 903486 h 1011904"/>
                  <a:gd name="connsiteX8" fmla="*/ 108418 w 1228740"/>
                  <a:gd name="connsiteY8" fmla="*/ 903486 h 1011904"/>
                  <a:gd name="connsiteX9" fmla="*/ 108418 w 1228740"/>
                  <a:gd name="connsiteY9" fmla="*/ 758928 h 1011904"/>
                  <a:gd name="connsiteX10" fmla="*/ 469813 w 1228740"/>
                  <a:gd name="connsiteY10" fmla="*/ 108418 h 1011904"/>
                  <a:gd name="connsiteX11" fmla="*/ 469813 w 1228740"/>
                  <a:gd name="connsiteY11" fmla="*/ 252976 h 1011904"/>
                  <a:gd name="connsiteX12" fmla="*/ 325255 w 1228740"/>
                  <a:gd name="connsiteY12" fmla="*/ 252976 h 1011904"/>
                  <a:gd name="connsiteX13" fmla="*/ 325255 w 1228740"/>
                  <a:gd name="connsiteY13" fmla="*/ 108418 h 1011904"/>
                  <a:gd name="connsiteX14" fmla="*/ 469813 w 1228740"/>
                  <a:gd name="connsiteY14" fmla="*/ 108418 h 1011904"/>
                  <a:gd name="connsiteX15" fmla="*/ 686649 w 1228740"/>
                  <a:gd name="connsiteY15" fmla="*/ 108418 h 1011904"/>
                  <a:gd name="connsiteX16" fmla="*/ 686649 w 1228740"/>
                  <a:gd name="connsiteY16" fmla="*/ 252976 h 1011904"/>
                  <a:gd name="connsiteX17" fmla="*/ 542092 w 1228740"/>
                  <a:gd name="connsiteY17" fmla="*/ 252976 h 1011904"/>
                  <a:gd name="connsiteX18" fmla="*/ 542092 w 1228740"/>
                  <a:gd name="connsiteY18" fmla="*/ 108418 h 1011904"/>
                  <a:gd name="connsiteX19" fmla="*/ 686649 w 1228740"/>
                  <a:gd name="connsiteY19" fmla="*/ 108418 h 1011904"/>
                  <a:gd name="connsiteX20" fmla="*/ 903486 w 1228740"/>
                  <a:gd name="connsiteY20" fmla="*/ 469813 h 1011904"/>
                  <a:gd name="connsiteX21" fmla="*/ 758928 w 1228740"/>
                  <a:gd name="connsiteY21" fmla="*/ 469813 h 1011904"/>
                  <a:gd name="connsiteX22" fmla="*/ 758928 w 1228740"/>
                  <a:gd name="connsiteY22" fmla="*/ 325255 h 1011904"/>
                  <a:gd name="connsiteX23" fmla="*/ 903486 w 1228740"/>
                  <a:gd name="connsiteY23" fmla="*/ 325255 h 1011904"/>
                  <a:gd name="connsiteX24" fmla="*/ 903486 w 1228740"/>
                  <a:gd name="connsiteY24" fmla="*/ 469813 h 1011904"/>
                  <a:gd name="connsiteX25" fmla="*/ 975765 w 1228740"/>
                  <a:gd name="connsiteY25" fmla="*/ 469813 h 1011904"/>
                  <a:gd name="connsiteX26" fmla="*/ 975765 w 1228740"/>
                  <a:gd name="connsiteY26" fmla="*/ 325255 h 1011904"/>
                  <a:gd name="connsiteX27" fmla="*/ 1120323 w 1228740"/>
                  <a:gd name="connsiteY27" fmla="*/ 325255 h 1011904"/>
                  <a:gd name="connsiteX28" fmla="*/ 1120323 w 1228740"/>
                  <a:gd name="connsiteY28" fmla="*/ 469813 h 1011904"/>
                  <a:gd name="connsiteX29" fmla="*/ 975765 w 1228740"/>
                  <a:gd name="connsiteY29" fmla="*/ 469813 h 1011904"/>
                  <a:gd name="connsiteX30" fmla="*/ 975765 w 1228740"/>
                  <a:gd name="connsiteY30" fmla="*/ 686649 h 1011904"/>
                  <a:gd name="connsiteX31" fmla="*/ 975765 w 1228740"/>
                  <a:gd name="connsiteY31" fmla="*/ 542092 h 1011904"/>
                  <a:gd name="connsiteX32" fmla="*/ 1120323 w 1228740"/>
                  <a:gd name="connsiteY32" fmla="*/ 542092 h 1011904"/>
                  <a:gd name="connsiteX33" fmla="*/ 1120323 w 1228740"/>
                  <a:gd name="connsiteY33" fmla="*/ 686649 h 1011904"/>
                  <a:gd name="connsiteX34" fmla="*/ 975765 w 1228740"/>
                  <a:gd name="connsiteY34" fmla="*/ 686649 h 1011904"/>
                  <a:gd name="connsiteX35" fmla="*/ 542092 w 1228740"/>
                  <a:gd name="connsiteY35" fmla="*/ 758928 h 1011904"/>
                  <a:gd name="connsiteX36" fmla="*/ 686649 w 1228740"/>
                  <a:gd name="connsiteY36" fmla="*/ 758928 h 1011904"/>
                  <a:gd name="connsiteX37" fmla="*/ 686649 w 1228740"/>
                  <a:gd name="connsiteY37" fmla="*/ 903486 h 1011904"/>
                  <a:gd name="connsiteX38" fmla="*/ 542092 w 1228740"/>
                  <a:gd name="connsiteY38" fmla="*/ 903486 h 1011904"/>
                  <a:gd name="connsiteX39" fmla="*/ 542092 w 1228740"/>
                  <a:gd name="connsiteY39" fmla="*/ 758928 h 1011904"/>
                  <a:gd name="connsiteX40" fmla="*/ 469813 w 1228740"/>
                  <a:gd name="connsiteY40" fmla="*/ 758928 h 1011904"/>
                  <a:gd name="connsiteX41" fmla="*/ 469813 w 1228740"/>
                  <a:gd name="connsiteY41" fmla="*/ 903486 h 1011904"/>
                  <a:gd name="connsiteX42" fmla="*/ 325255 w 1228740"/>
                  <a:gd name="connsiteY42" fmla="*/ 903486 h 1011904"/>
                  <a:gd name="connsiteX43" fmla="*/ 325255 w 1228740"/>
                  <a:gd name="connsiteY43" fmla="*/ 758928 h 1011904"/>
                  <a:gd name="connsiteX44" fmla="*/ 469813 w 1228740"/>
                  <a:gd name="connsiteY44" fmla="*/ 758928 h 1011904"/>
                  <a:gd name="connsiteX45" fmla="*/ 325255 w 1228740"/>
                  <a:gd name="connsiteY45" fmla="*/ 542092 h 1011904"/>
                  <a:gd name="connsiteX46" fmla="*/ 469813 w 1228740"/>
                  <a:gd name="connsiteY46" fmla="*/ 542092 h 1011904"/>
                  <a:gd name="connsiteX47" fmla="*/ 469813 w 1228740"/>
                  <a:gd name="connsiteY47" fmla="*/ 686649 h 1011904"/>
                  <a:gd name="connsiteX48" fmla="*/ 325255 w 1228740"/>
                  <a:gd name="connsiteY48" fmla="*/ 686649 h 1011904"/>
                  <a:gd name="connsiteX49" fmla="*/ 325255 w 1228740"/>
                  <a:gd name="connsiteY49" fmla="*/ 542092 h 1011904"/>
                  <a:gd name="connsiteX50" fmla="*/ 252976 w 1228740"/>
                  <a:gd name="connsiteY50" fmla="*/ 542092 h 1011904"/>
                  <a:gd name="connsiteX51" fmla="*/ 252976 w 1228740"/>
                  <a:gd name="connsiteY51" fmla="*/ 686649 h 1011904"/>
                  <a:gd name="connsiteX52" fmla="*/ 108418 w 1228740"/>
                  <a:gd name="connsiteY52" fmla="*/ 686649 h 1011904"/>
                  <a:gd name="connsiteX53" fmla="*/ 108418 w 1228740"/>
                  <a:gd name="connsiteY53" fmla="*/ 542092 h 1011904"/>
                  <a:gd name="connsiteX54" fmla="*/ 252976 w 1228740"/>
                  <a:gd name="connsiteY54" fmla="*/ 542092 h 1011904"/>
                  <a:gd name="connsiteX55" fmla="*/ 252976 w 1228740"/>
                  <a:gd name="connsiteY55" fmla="*/ 325255 h 1011904"/>
                  <a:gd name="connsiteX56" fmla="*/ 252976 w 1228740"/>
                  <a:gd name="connsiteY56" fmla="*/ 469813 h 1011904"/>
                  <a:gd name="connsiteX57" fmla="*/ 108418 w 1228740"/>
                  <a:gd name="connsiteY57" fmla="*/ 469813 h 1011904"/>
                  <a:gd name="connsiteX58" fmla="*/ 108418 w 1228740"/>
                  <a:gd name="connsiteY58" fmla="*/ 325255 h 1011904"/>
                  <a:gd name="connsiteX59" fmla="*/ 252976 w 1228740"/>
                  <a:gd name="connsiteY59" fmla="*/ 325255 h 1011904"/>
                  <a:gd name="connsiteX60" fmla="*/ 469813 w 1228740"/>
                  <a:gd name="connsiteY60" fmla="*/ 469813 h 1011904"/>
                  <a:gd name="connsiteX61" fmla="*/ 325255 w 1228740"/>
                  <a:gd name="connsiteY61" fmla="*/ 469813 h 1011904"/>
                  <a:gd name="connsiteX62" fmla="*/ 325255 w 1228740"/>
                  <a:gd name="connsiteY62" fmla="*/ 325255 h 1011904"/>
                  <a:gd name="connsiteX63" fmla="*/ 469813 w 1228740"/>
                  <a:gd name="connsiteY63" fmla="*/ 325255 h 1011904"/>
                  <a:gd name="connsiteX64" fmla="*/ 469813 w 1228740"/>
                  <a:gd name="connsiteY64" fmla="*/ 469813 h 1011904"/>
                  <a:gd name="connsiteX65" fmla="*/ 542092 w 1228740"/>
                  <a:gd name="connsiteY65" fmla="*/ 469813 h 1011904"/>
                  <a:gd name="connsiteX66" fmla="*/ 542092 w 1228740"/>
                  <a:gd name="connsiteY66" fmla="*/ 325255 h 1011904"/>
                  <a:gd name="connsiteX67" fmla="*/ 686649 w 1228740"/>
                  <a:gd name="connsiteY67" fmla="*/ 325255 h 1011904"/>
                  <a:gd name="connsiteX68" fmla="*/ 686649 w 1228740"/>
                  <a:gd name="connsiteY68" fmla="*/ 469813 h 1011904"/>
                  <a:gd name="connsiteX69" fmla="*/ 542092 w 1228740"/>
                  <a:gd name="connsiteY69" fmla="*/ 469813 h 1011904"/>
                  <a:gd name="connsiteX70" fmla="*/ 686649 w 1228740"/>
                  <a:gd name="connsiteY70" fmla="*/ 686649 h 1011904"/>
                  <a:gd name="connsiteX71" fmla="*/ 542092 w 1228740"/>
                  <a:gd name="connsiteY71" fmla="*/ 686649 h 1011904"/>
                  <a:gd name="connsiteX72" fmla="*/ 542092 w 1228740"/>
                  <a:gd name="connsiteY72" fmla="*/ 542092 h 1011904"/>
                  <a:gd name="connsiteX73" fmla="*/ 686649 w 1228740"/>
                  <a:gd name="connsiteY73" fmla="*/ 542092 h 1011904"/>
                  <a:gd name="connsiteX74" fmla="*/ 686649 w 1228740"/>
                  <a:gd name="connsiteY74" fmla="*/ 686649 h 1011904"/>
                  <a:gd name="connsiteX75" fmla="*/ 758928 w 1228740"/>
                  <a:gd name="connsiteY75" fmla="*/ 686649 h 1011904"/>
                  <a:gd name="connsiteX76" fmla="*/ 758928 w 1228740"/>
                  <a:gd name="connsiteY76" fmla="*/ 542092 h 1011904"/>
                  <a:gd name="connsiteX77" fmla="*/ 903486 w 1228740"/>
                  <a:gd name="connsiteY77" fmla="*/ 542092 h 1011904"/>
                  <a:gd name="connsiteX78" fmla="*/ 903486 w 1228740"/>
                  <a:gd name="connsiteY78" fmla="*/ 686649 h 1011904"/>
                  <a:gd name="connsiteX79" fmla="*/ 758928 w 1228740"/>
                  <a:gd name="connsiteY79" fmla="*/ 686649 h 1011904"/>
                  <a:gd name="connsiteX80" fmla="*/ 903486 w 1228740"/>
                  <a:gd name="connsiteY80" fmla="*/ 108418 h 1011904"/>
                  <a:gd name="connsiteX81" fmla="*/ 903486 w 1228740"/>
                  <a:gd name="connsiteY81" fmla="*/ 252976 h 1011904"/>
                  <a:gd name="connsiteX82" fmla="*/ 758928 w 1228740"/>
                  <a:gd name="connsiteY82" fmla="*/ 252976 h 1011904"/>
                  <a:gd name="connsiteX83" fmla="*/ 758928 w 1228740"/>
                  <a:gd name="connsiteY83" fmla="*/ 108418 h 1011904"/>
                  <a:gd name="connsiteX84" fmla="*/ 903486 w 1228740"/>
                  <a:gd name="connsiteY84" fmla="*/ 108418 h 1011904"/>
                  <a:gd name="connsiteX85" fmla="*/ 0 w 1228740"/>
                  <a:gd name="connsiteY85" fmla="*/ 0 h 1011904"/>
                  <a:gd name="connsiteX86" fmla="*/ 0 w 1228740"/>
                  <a:gd name="connsiteY86" fmla="*/ 1011904 h 1011904"/>
                  <a:gd name="connsiteX87" fmla="*/ 1228741 w 1228740"/>
                  <a:gd name="connsiteY87" fmla="*/ 1011904 h 1011904"/>
                  <a:gd name="connsiteX88" fmla="*/ 1228741 w 1228740"/>
                  <a:gd name="connsiteY88" fmla="*/ 0 h 1011904"/>
                  <a:gd name="connsiteX89" fmla="*/ 0 w 1228740"/>
                  <a:gd name="connsiteY89" fmla="*/ 0 h 101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228740" h="1011904">
                    <a:moveTo>
                      <a:pt x="1120323" y="108418"/>
                    </a:moveTo>
                    <a:lnTo>
                      <a:pt x="1120323" y="252976"/>
                    </a:lnTo>
                    <a:lnTo>
                      <a:pt x="975765" y="252976"/>
                    </a:lnTo>
                    <a:lnTo>
                      <a:pt x="975765" y="108418"/>
                    </a:lnTo>
                    <a:lnTo>
                      <a:pt x="1120323" y="108418"/>
                    </a:lnTo>
                    <a:close/>
                    <a:moveTo>
                      <a:pt x="108418" y="758928"/>
                    </a:moveTo>
                    <a:lnTo>
                      <a:pt x="252976" y="758928"/>
                    </a:lnTo>
                    <a:lnTo>
                      <a:pt x="252976" y="903486"/>
                    </a:lnTo>
                    <a:lnTo>
                      <a:pt x="108418" y="903486"/>
                    </a:lnTo>
                    <a:lnTo>
                      <a:pt x="108418" y="758928"/>
                    </a:lnTo>
                    <a:close/>
                    <a:moveTo>
                      <a:pt x="469813" y="108418"/>
                    </a:moveTo>
                    <a:lnTo>
                      <a:pt x="469813" y="252976"/>
                    </a:lnTo>
                    <a:lnTo>
                      <a:pt x="325255" y="252976"/>
                    </a:lnTo>
                    <a:lnTo>
                      <a:pt x="325255" y="108418"/>
                    </a:lnTo>
                    <a:lnTo>
                      <a:pt x="469813" y="108418"/>
                    </a:lnTo>
                    <a:close/>
                    <a:moveTo>
                      <a:pt x="686649" y="108418"/>
                    </a:moveTo>
                    <a:lnTo>
                      <a:pt x="686649" y="252976"/>
                    </a:lnTo>
                    <a:lnTo>
                      <a:pt x="542092" y="252976"/>
                    </a:lnTo>
                    <a:lnTo>
                      <a:pt x="542092" y="108418"/>
                    </a:lnTo>
                    <a:lnTo>
                      <a:pt x="686649" y="108418"/>
                    </a:lnTo>
                    <a:close/>
                    <a:moveTo>
                      <a:pt x="903486" y="469813"/>
                    </a:moveTo>
                    <a:lnTo>
                      <a:pt x="758928" y="469813"/>
                    </a:lnTo>
                    <a:lnTo>
                      <a:pt x="758928" y="325255"/>
                    </a:lnTo>
                    <a:lnTo>
                      <a:pt x="903486" y="325255"/>
                    </a:lnTo>
                    <a:lnTo>
                      <a:pt x="903486" y="469813"/>
                    </a:lnTo>
                    <a:close/>
                    <a:moveTo>
                      <a:pt x="975765" y="469813"/>
                    </a:moveTo>
                    <a:lnTo>
                      <a:pt x="975765" y="325255"/>
                    </a:lnTo>
                    <a:lnTo>
                      <a:pt x="1120323" y="325255"/>
                    </a:lnTo>
                    <a:lnTo>
                      <a:pt x="1120323" y="469813"/>
                    </a:lnTo>
                    <a:lnTo>
                      <a:pt x="975765" y="469813"/>
                    </a:lnTo>
                    <a:close/>
                    <a:moveTo>
                      <a:pt x="975765" y="686649"/>
                    </a:moveTo>
                    <a:lnTo>
                      <a:pt x="975765" y="542092"/>
                    </a:lnTo>
                    <a:lnTo>
                      <a:pt x="1120323" y="542092"/>
                    </a:lnTo>
                    <a:lnTo>
                      <a:pt x="1120323" y="686649"/>
                    </a:lnTo>
                    <a:lnTo>
                      <a:pt x="975765" y="686649"/>
                    </a:lnTo>
                    <a:close/>
                    <a:moveTo>
                      <a:pt x="542092" y="758928"/>
                    </a:moveTo>
                    <a:lnTo>
                      <a:pt x="686649" y="758928"/>
                    </a:lnTo>
                    <a:lnTo>
                      <a:pt x="686649" y="903486"/>
                    </a:lnTo>
                    <a:lnTo>
                      <a:pt x="542092" y="903486"/>
                    </a:lnTo>
                    <a:lnTo>
                      <a:pt x="542092" y="758928"/>
                    </a:lnTo>
                    <a:close/>
                    <a:moveTo>
                      <a:pt x="469813" y="758928"/>
                    </a:moveTo>
                    <a:lnTo>
                      <a:pt x="469813" y="903486"/>
                    </a:lnTo>
                    <a:lnTo>
                      <a:pt x="325255" y="903486"/>
                    </a:lnTo>
                    <a:lnTo>
                      <a:pt x="325255" y="758928"/>
                    </a:lnTo>
                    <a:lnTo>
                      <a:pt x="469813" y="758928"/>
                    </a:lnTo>
                    <a:close/>
                    <a:moveTo>
                      <a:pt x="325255" y="542092"/>
                    </a:moveTo>
                    <a:lnTo>
                      <a:pt x="469813" y="542092"/>
                    </a:lnTo>
                    <a:lnTo>
                      <a:pt x="469813" y="686649"/>
                    </a:lnTo>
                    <a:lnTo>
                      <a:pt x="325255" y="686649"/>
                    </a:lnTo>
                    <a:lnTo>
                      <a:pt x="325255" y="542092"/>
                    </a:lnTo>
                    <a:close/>
                    <a:moveTo>
                      <a:pt x="252976" y="542092"/>
                    </a:moveTo>
                    <a:lnTo>
                      <a:pt x="252976" y="686649"/>
                    </a:lnTo>
                    <a:lnTo>
                      <a:pt x="108418" y="686649"/>
                    </a:lnTo>
                    <a:lnTo>
                      <a:pt x="108418" y="542092"/>
                    </a:lnTo>
                    <a:lnTo>
                      <a:pt x="252976" y="542092"/>
                    </a:lnTo>
                    <a:close/>
                    <a:moveTo>
                      <a:pt x="252976" y="325255"/>
                    </a:moveTo>
                    <a:lnTo>
                      <a:pt x="252976" y="469813"/>
                    </a:lnTo>
                    <a:lnTo>
                      <a:pt x="108418" y="469813"/>
                    </a:lnTo>
                    <a:lnTo>
                      <a:pt x="108418" y="325255"/>
                    </a:lnTo>
                    <a:lnTo>
                      <a:pt x="252976" y="325255"/>
                    </a:lnTo>
                    <a:close/>
                    <a:moveTo>
                      <a:pt x="469813" y="469813"/>
                    </a:moveTo>
                    <a:lnTo>
                      <a:pt x="325255" y="469813"/>
                    </a:lnTo>
                    <a:lnTo>
                      <a:pt x="325255" y="325255"/>
                    </a:lnTo>
                    <a:lnTo>
                      <a:pt x="469813" y="325255"/>
                    </a:lnTo>
                    <a:lnTo>
                      <a:pt x="469813" y="469813"/>
                    </a:lnTo>
                    <a:close/>
                    <a:moveTo>
                      <a:pt x="542092" y="469813"/>
                    </a:moveTo>
                    <a:lnTo>
                      <a:pt x="542092" y="325255"/>
                    </a:lnTo>
                    <a:lnTo>
                      <a:pt x="686649" y="325255"/>
                    </a:lnTo>
                    <a:lnTo>
                      <a:pt x="686649" y="469813"/>
                    </a:lnTo>
                    <a:lnTo>
                      <a:pt x="542092" y="469813"/>
                    </a:lnTo>
                    <a:close/>
                    <a:moveTo>
                      <a:pt x="686649" y="686649"/>
                    </a:moveTo>
                    <a:lnTo>
                      <a:pt x="542092" y="686649"/>
                    </a:lnTo>
                    <a:lnTo>
                      <a:pt x="542092" y="542092"/>
                    </a:lnTo>
                    <a:lnTo>
                      <a:pt x="686649" y="542092"/>
                    </a:lnTo>
                    <a:lnTo>
                      <a:pt x="686649" y="686649"/>
                    </a:lnTo>
                    <a:close/>
                    <a:moveTo>
                      <a:pt x="758928" y="686649"/>
                    </a:moveTo>
                    <a:lnTo>
                      <a:pt x="758928" y="542092"/>
                    </a:lnTo>
                    <a:lnTo>
                      <a:pt x="903486" y="542092"/>
                    </a:lnTo>
                    <a:lnTo>
                      <a:pt x="903486" y="686649"/>
                    </a:lnTo>
                    <a:lnTo>
                      <a:pt x="758928" y="686649"/>
                    </a:lnTo>
                    <a:close/>
                    <a:moveTo>
                      <a:pt x="903486" y="108418"/>
                    </a:moveTo>
                    <a:lnTo>
                      <a:pt x="903486" y="252976"/>
                    </a:lnTo>
                    <a:lnTo>
                      <a:pt x="758928" y="252976"/>
                    </a:lnTo>
                    <a:lnTo>
                      <a:pt x="758928" y="108418"/>
                    </a:lnTo>
                    <a:lnTo>
                      <a:pt x="903486" y="108418"/>
                    </a:lnTo>
                    <a:close/>
                    <a:moveTo>
                      <a:pt x="0" y="0"/>
                    </a:moveTo>
                    <a:lnTo>
                      <a:pt x="0" y="1011904"/>
                    </a:lnTo>
                    <a:lnTo>
                      <a:pt x="1228741" y="1011904"/>
                    </a:lnTo>
                    <a:lnTo>
                      <a:pt x="1228741" y="0"/>
                    </a:lnTo>
                    <a:lnTo>
                      <a:pt x="0" y="0"/>
                    </a:lnTo>
                    <a:close/>
                  </a:path>
                </a:pathLst>
              </a:custGeom>
              <a:solidFill>
                <a:schemeClr val="accent5">
                  <a:lumMod val="40000"/>
                  <a:lumOff val="60000"/>
                </a:schemeClr>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53F7C056-C7AE-0416-98E6-A2A5142C6A6B}"/>
                  </a:ext>
                </a:extLst>
              </p:cNvPr>
              <p:cNvSpPr/>
              <p:nvPr/>
            </p:nvSpPr>
            <p:spPr>
              <a:xfrm>
                <a:off x="3805404" y="2762332"/>
                <a:ext cx="1228740" cy="144557"/>
              </a:xfrm>
              <a:custGeom>
                <a:avLst/>
                <a:gdLst>
                  <a:gd name="connsiteX0" fmla="*/ 0 w 1228740"/>
                  <a:gd name="connsiteY0" fmla="*/ 0 h 144557"/>
                  <a:gd name="connsiteX1" fmla="*/ 1228741 w 1228740"/>
                  <a:gd name="connsiteY1" fmla="*/ 0 h 144557"/>
                  <a:gd name="connsiteX2" fmla="*/ 1228741 w 1228740"/>
                  <a:gd name="connsiteY2" fmla="*/ 144558 h 144557"/>
                  <a:gd name="connsiteX3" fmla="*/ 0 w 1228740"/>
                  <a:gd name="connsiteY3" fmla="*/ 144558 h 144557"/>
                </a:gdLst>
                <a:ahLst/>
                <a:cxnLst>
                  <a:cxn ang="0">
                    <a:pos x="connsiteX0" y="connsiteY0"/>
                  </a:cxn>
                  <a:cxn ang="0">
                    <a:pos x="connsiteX1" y="connsiteY1"/>
                  </a:cxn>
                  <a:cxn ang="0">
                    <a:pos x="connsiteX2" y="connsiteY2"/>
                  </a:cxn>
                  <a:cxn ang="0">
                    <a:pos x="connsiteX3" y="connsiteY3"/>
                  </a:cxn>
                </a:cxnLst>
                <a:rect l="l" t="t" r="r" b="b"/>
                <a:pathLst>
                  <a:path w="1228740" h="144557">
                    <a:moveTo>
                      <a:pt x="0" y="0"/>
                    </a:moveTo>
                    <a:lnTo>
                      <a:pt x="1228741" y="0"/>
                    </a:lnTo>
                    <a:lnTo>
                      <a:pt x="1228741" y="144558"/>
                    </a:lnTo>
                    <a:lnTo>
                      <a:pt x="0" y="144558"/>
                    </a:lnTo>
                    <a:close/>
                  </a:path>
                </a:pathLst>
              </a:custGeom>
              <a:solidFill>
                <a:schemeClr val="accent3">
                  <a:lumMod val="20000"/>
                  <a:lumOff val="80000"/>
                </a:schemeClr>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7" name="Freeform: Shape 66">
              <a:extLst>
                <a:ext uri="{FF2B5EF4-FFF2-40B4-BE49-F238E27FC236}">
                  <a16:creationId xmlns:a16="http://schemas.microsoft.com/office/drawing/2014/main" id="{6C2C8677-8BB4-3BB0-EC28-DFE0386485D5}"/>
                </a:ext>
              </a:extLst>
            </p:cNvPr>
            <p:cNvSpPr/>
            <p:nvPr/>
          </p:nvSpPr>
          <p:spPr>
            <a:xfrm>
              <a:off x="3909899" y="3052738"/>
              <a:ext cx="1043101" cy="842505"/>
            </a:xfrm>
            <a:custGeom>
              <a:avLst/>
              <a:gdLst>
                <a:gd name="connsiteX0" fmla="*/ 180697 w 939625"/>
                <a:gd name="connsiteY0" fmla="*/ 180697 h 758928"/>
                <a:gd name="connsiteX1" fmla="*/ 0 w 939625"/>
                <a:gd name="connsiteY1" fmla="*/ 180697 h 758928"/>
                <a:gd name="connsiteX2" fmla="*/ 0 w 939625"/>
                <a:gd name="connsiteY2" fmla="*/ 758928 h 758928"/>
                <a:gd name="connsiteX3" fmla="*/ 578231 w 939625"/>
                <a:gd name="connsiteY3" fmla="*/ 758928 h 758928"/>
                <a:gd name="connsiteX4" fmla="*/ 578231 w 939625"/>
                <a:gd name="connsiteY4" fmla="*/ 578231 h 758928"/>
                <a:gd name="connsiteX5" fmla="*/ 939625 w 939625"/>
                <a:gd name="connsiteY5" fmla="*/ 578231 h 758928"/>
                <a:gd name="connsiteX6" fmla="*/ 939625 w 939625"/>
                <a:gd name="connsiteY6" fmla="*/ 0 h 758928"/>
                <a:gd name="connsiteX7" fmla="*/ 180697 w 939625"/>
                <a:gd name="connsiteY7" fmla="*/ 0 h 758928"/>
                <a:gd name="connsiteX8" fmla="*/ 180697 w 939625"/>
                <a:gd name="connsiteY8" fmla="*/ 722789 h 758928"/>
                <a:gd name="connsiteX9" fmla="*/ 36139 w 939625"/>
                <a:gd name="connsiteY9" fmla="*/ 722789 h 758928"/>
                <a:gd name="connsiteX10" fmla="*/ 36139 w 939625"/>
                <a:gd name="connsiteY10" fmla="*/ 578231 h 758928"/>
                <a:gd name="connsiteX11" fmla="*/ 180697 w 939625"/>
                <a:gd name="connsiteY11" fmla="*/ 578231 h 758928"/>
                <a:gd name="connsiteX12" fmla="*/ 180697 w 939625"/>
                <a:gd name="connsiteY12" fmla="*/ 542092 h 758928"/>
                <a:gd name="connsiteX13" fmla="*/ 36139 w 939625"/>
                <a:gd name="connsiteY13" fmla="*/ 542092 h 758928"/>
                <a:gd name="connsiteX14" fmla="*/ 36139 w 939625"/>
                <a:gd name="connsiteY14" fmla="*/ 397534 h 758928"/>
                <a:gd name="connsiteX15" fmla="*/ 180697 w 939625"/>
                <a:gd name="connsiteY15" fmla="*/ 397534 h 758928"/>
                <a:gd name="connsiteX16" fmla="*/ 180697 w 939625"/>
                <a:gd name="connsiteY16" fmla="*/ 361394 h 758928"/>
                <a:gd name="connsiteX17" fmla="*/ 36139 w 939625"/>
                <a:gd name="connsiteY17" fmla="*/ 361394 h 758928"/>
                <a:gd name="connsiteX18" fmla="*/ 36139 w 939625"/>
                <a:gd name="connsiteY18" fmla="*/ 216837 h 758928"/>
                <a:gd name="connsiteX19" fmla="*/ 180697 w 939625"/>
                <a:gd name="connsiteY19" fmla="*/ 216837 h 758928"/>
                <a:gd name="connsiteX20" fmla="*/ 758928 w 939625"/>
                <a:gd name="connsiteY20" fmla="*/ 36139 h 758928"/>
                <a:gd name="connsiteX21" fmla="*/ 903486 w 939625"/>
                <a:gd name="connsiteY21" fmla="*/ 36139 h 758928"/>
                <a:gd name="connsiteX22" fmla="*/ 903486 w 939625"/>
                <a:gd name="connsiteY22" fmla="*/ 180697 h 758928"/>
                <a:gd name="connsiteX23" fmla="*/ 758928 w 939625"/>
                <a:gd name="connsiteY23" fmla="*/ 180697 h 758928"/>
                <a:gd name="connsiteX24" fmla="*/ 758928 w 939625"/>
                <a:gd name="connsiteY24" fmla="*/ 216837 h 758928"/>
                <a:gd name="connsiteX25" fmla="*/ 903486 w 939625"/>
                <a:gd name="connsiteY25" fmla="*/ 216837 h 758928"/>
                <a:gd name="connsiteX26" fmla="*/ 903486 w 939625"/>
                <a:gd name="connsiteY26" fmla="*/ 361394 h 758928"/>
                <a:gd name="connsiteX27" fmla="*/ 758928 w 939625"/>
                <a:gd name="connsiteY27" fmla="*/ 361394 h 758928"/>
                <a:gd name="connsiteX28" fmla="*/ 758928 w 939625"/>
                <a:gd name="connsiteY28" fmla="*/ 397534 h 758928"/>
                <a:gd name="connsiteX29" fmla="*/ 903486 w 939625"/>
                <a:gd name="connsiteY29" fmla="*/ 397534 h 758928"/>
                <a:gd name="connsiteX30" fmla="*/ 903486 w 939625"/>
                <a:gd name="connsiteY30" fmla="*/ 542092 h 758928"/>
                <a:gd name="connsiteX31" fmla="*/ 758928 w 939625"/>
                <a:gd name="connsiteY31" fmla="*/ 542092 h 758928"/>
                <a:gd name="connsiteX32" fmla="*/ 578231 w 939625"/>
                <a:gd name="connsiteY32" fmla="*/ 36139 h 758928"/>
                <a:gd name="connsiteX33" fmla="*/ 722789 w 939625"/>
                <a:gd name="connsiteY33" fmla="*/ 36139 h 758928"/>
                <a:gd name="connsiteX34" fmla="*/ 722789 w 939625"/>
                <a:gd name="connsiteY34" fmla="*/ 180697 h 758928"/>
                <a:gd name="connsiteX35" fmla="*/ 578231 w 939625"/>
                <a:gd name="connsiteY35" fmla="*/ 180697 h 758928"/>
                <a:gd name="connsiteX36" fmla="*/ 578231 w 939625"/>
                <a:gd name="connsiteY36" fmla="*/ 216837 h 758928"/>
                <a:gd name="connsiteX37" fmla="*/ 722789 w 939625"/>
                <a:gd name="connsiteY37" fmla="*/ 216837 h 758928"/>
                <a:gd name="connsiteX38" fmla="*/ 722789 w 939625"/>
                <a:gd name="connsiteY38" fmla="*/ 361394 h 758928"/>
                <a:gd name="connsiteX39" fmla="*/ 578231 w 939625"/>
                <a:gd name="connsiteY39" fmla="*/ 361394 h 758928"/>
                <a:gd name="connsiteX40" fmla="*/ 578231 w 939625"/>
                <a:gd name="connsiteY40" fmla="*/ 397534 h 758928"/>
                <a:gd name="connsiteX41" fmla="*/ 722789 w 939625"/>
                <a:gd name="connsiteY41" fmla="*/ 397534 h 758928"/>
                <a:gd name="connsiteX42" fmla="*/ 722789 w 939625"/>
                <a:gd name="connsiteY42" fmla="*/ 542092 h 758928"/>
                <a:gd name="connsiteX43" fmla="*/ 578231 w 939625"/>
                <a:gd name="connsiteY43" fmla="*/ 542092 h 758928"/>
                <a:gd name="connsiteX44" fmla="*/ 397534 w 939625"/>
                <a:gd name="connsiteY44" fmla="*/ 36139 h 758928"/>
                <a:gd name="connsiteX45" fmla="*/ 542092 w 939625"/>
                <a:gd name="connsiteY45" fmla="*/ 36139 h 758928"/>
                <a:gd name="connsiteX46" fmla="*/ 542092 w 939625"/>
                <a:gd name="connsiteY46" fmla="*/ 180697 h 758928"/>
                <a:gd name="connsiteX47" fmla="*/ 397534 w 939625"/>
                <a:gd name="connsiteY47" fmla="*/ 180697 h 758928"/>
                <a:gd name="connsiteX48" fmla="*/ 397534 w 939625"/>
                <a:gd name="connsiteY48" fmla="*/ 216837 h 758928"/>
                <a:gd name="connsiteX49" fmla="*/ 542092 w 939625"/>
                <a:gd name="connsiteY49" fmla="*/ 216837 h 758928"/>
                <a:gd name="connsiteX50" fmla="*/ 542092 w 939625"/>
                <a:gd name="connsiteY50" fmla="*/ 361394 h 758928"/>
                <a:gd name="connsiteX51" fmla="*/ 397534 w 939625"/>
                <a:gd name="connsiteY51" fmla="*/ 361394 h 758928"/>
                <a:gd name="connsiteX52" fmla="*/ 397534 w 939625"/>
                <a:gd name="connsiteY52" fmla="*/ 397534 h 758928"/>
                <a:gd name="connsiteX53" fmla="*/ 542092 w 939625"/>
                <a:gd name="connsiteY53" fmla="*/ 397534 h 758928"/>
                <a:gd name="connsiteX54" fmla="*/ 542092 w 939625"/>
                <a:gd name="connsiteY54" fmla="*/ 542092 h 758928"/>
                <a:gd name="connsiteX55" fmla="*/ 397534 w 939625"/>
                <a:gd name="connsiteY55" fmla="*/ 542092 h 758928"/>
                <a:gd name="connsiteX56" fmla="*/ 397534 w 939625"/>
                <a:gd name="connsiteY56" fmla="*/ 578231 h 758928"/>
                <a:gd name="connsiteX57" fmla="*/ 542092 w 939625"/>
                <a:gd name="connsiteY57" fmla="*/ 578231 h 758928"/>
                <a:gd name="connsiteX58" fmla="*/ 542092 w 939625"/>
                <a:gd name="connsiteY58" fmla="*/ 722789 h 758928"/>
                <a:gd name="connsiteX59" fmla="*/ 397534 w 939625"/>
                <a:gd name="connsiteY59" fmla="*/ 722789 h 758928"/>
                <a:gd name="connsiteX60" fmla="*/ 216837 w 939625"/>
                <a:gd name="connsiteY60" fmla="*/ 36139 h 758928"/>
                <a:gd name="connsiteX61" fmla="*/ 361394 w 939625"/>
                <a:gd name="connsiteY61" fmla="*/ 36139 h 758928"/>
                <a:gd name="connsiteX62" fmla="*/ 361394 w 939625"/>
                <a:gd name="connsiteY62" fmla="*/ 180697 h 758928"/>
                <a:gd name="connsiteX63" fmla="*/ 216837 w 939625"/>
                <a:gd name="connsiteY63" fmla="*/ 180697 h 758928"/>
                <a:gd name="connsiteX64" fmla="*/ 216837 w 939625"/>
                <a:gd name="connsiteY64" fmla="*/ 216837 h 758928"/>
                <a:gd name="connsiteX65" fmla="*/ 361394 w 939625"/>
                <a:gd name="connsiteY65" fmla="*/ 216837 h 758928"/>
                <a:gd name="connsiteX66" fmla="*/ 361394 w 939625"/>
                <a:gd name="connsiteY66" fmla="*/ 361394 h 758928"/>
                <a:gd name="connsiteX67" fmla="*/ 216837 w 939625"/>
                <a:gd name="connsiteY67" fmla="*/ 361394 h 758928"/>
                <a:gd name="connsiteX68" fmla="*/ 216837 w 939625"/>
                <a:gd name="connsiteY68" fmla="*/ 397534 h 758928"/>
                <a:gd name="connsiteX69" fmla="*/ 361394 w 939625"/>
                <a:gd name="connsiteY69" fmla="*/ 397534 h 758928"/>
                <a:gd name="connsiteX70" fmla="*/ 361394 w 939625"/>
                <a:gd name="connsiteY70" fmla="*/ 542092 h 758928"/>
                <a:gd name="connsiteX71" fmla="*/ 216837 w 939625"/>
                <a:gd name="connsiteY71" fmla="*/ 542092 h 758928"/>
                <a:gd name="connsiteX72" fmla="*/ 216837 w 939625"/>
                <a:gd name="connsiteY72" fmla="*/ 578231 h 758928"/>
                <a:gd name="connsiteX73" fmla="*/ 361394 w 939625"/>
                <a:gd name="connsiteY73" fmla="*/ 578231 h 758928"/>
                <a:gd name="connsiteX74" fmla="*/ 361394 w 939625"/>
                <a:gd name="connsiteY74" fmla="*/ 722789 h 758928"/>
                <a:gd name="connsiteX75" fmla="*/ 216837 w 939625"/>
                <a:gd name="connsiteY75" fmla="*/ 722789 h 75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39625" h="758928">
                  <a:moveTo>
                    <a:pt x="180697" y="180697"/>
                  </a:moveTo>
                  <a:lnTo>
                    <a:pt x="0" y="180697"/>
                  </a:lnTo>
                  <a:lnTo>
                    <a:pt x="0" y="758928"/>
                  </a:lnTo>
                  <a:lnTo>
                    <a:pt x="578231" y="758928"/>
                  </a:lnTo>
                  <a:lnTo>
                    <a:pt x="578231" y="578231"/>
                  </a:lnTo>
                  <a:lnTo>
                    <a:pt x="939625" y="578231"/>
                  </a:lnTo>
                  <a:lnTo>
                    <a:pt x="939625" y="0"/>
                  </a:lnTo>
                  <a:lnTo>
                    <a:pt x="180697" y="0"/>
                  </a:lnTo>
                  <a:close/>
                  <a:moveTo>
                    <a:pt x="180697" y="722789"/>
                  </a:moveTo>
                  <a:lnTo>
                    <a:pt x="36139" y="722789"/>
                  </a:lnTo>
                  <a:lnTo>
                    <a:pt x="36139" y="578231"/>
                  </a:lnTo>
                  <a:lnTo>
                    <a:pt x="180697" y="578231"/>
                  </a:lnTo>
                  <a:close/>
                  <a:moveTo>
                    <a:pt x="180697" y="542092"/>
                  </a:moveTo>
                  <a:lnTo>
                    <a:pt x="36139" y="542092"/>
                  </a:lnTo>
                  <a:lnTo>
                    <a:pt x="36139" y="397534"/>
                  </a:lnTo>
                  <a:lnTo>
                    <a:pt x="180697" y="397534"/>
                  </a:lnTo>
                  <a:close/>
                  <a:moveTo>
                    <a:pt x="180697" y="361394"/>
                  </a:moveTo>
                  <a:lnTo>
                    <a:pt x="36139" y="361394"/>
                  </a:lnTo>
                  <a:lnTo>
                    <a:pt x="36139" y="216837"/>
                  </a:lnTo>
                  <a:lnTo>
                    <a:pt x="180697" y="216837"/>
                  </a:lnTo>
                  <a:close/>
                  <a:moveTo>
                    <a:pt x="758928" y="36139"/>
                  </a:moveTo>
                  <a:lnTo>
                    <a:pt x="903486" y="36139"/>
                  </a:lnTo>
                  <a:lnTo>
                    <a:pt x="903486" y="180697"/>
                  </a:lnTo>
                  <a:lnTo>
                    <a:pt x="758928" y="180697"/>
                  </a:lnTo>
                  <a:close/>
                  <a:moveTo>
                    <a:pt x="758928" y="216837"/>
                  </a:moveTo>
                  <a:lnTo>
                    <a:pt x="903486" y="216837"/>
                  </a:lnTo>
                  <a:lnTo>
                    <a:pt x="903486" y="361394"/>
                  </a:lnTo>
                  <a:lnTo>
                    <a:pt x="758928" y="361394"/>
                  </a:lnTo>
                  <a:close/>
                  <a:moveTo>
                    <a:pt x="758928" y="397534"/>
                  </a:moveTo>
                  <a:lnTo>
                    <a:pt x="903486" y="397534"/>
                  </a:lnTo>
                  <a:lnTo>
                    <a:pt x="903486" y="542092"/>
                  </a:lnTo>
                  <a:lnTo>
                    <a:pt x="758928" y="542092"/>
                  </a:lnTo>
                  <a:close/>
                  <a:moveTo>
                    <a:pt x="578231" y="36139"/>
                  </a:moveTo>
                  <a:lnTo>
                    <a:pt x="722789" y="36139"/>
                  </a:lnTo>
                  <a:lnTo>
                    <a:pt x="722789" y="180697"/>
                  </a:lnTo>
                  <a:lnTo>
                    <a:pt x="578231" y="180697"/>
                  </a:lnTo>
                  <a:close/>
                  <a:moveTo>
                    <a:pt x="578231" y="216837"/>
                  </a:moveTo>
                  <a:lnTo>
                    <a:pt x="722789" y="216837"/>
                  </a:lnTo>
                  <a:lnTo>
                    <a:pt x="722789" y="361394"/>
                  </a:lnTo>
                  <a:lnTo>
                    <a:pt x="578231" y="361394"/>
                  </a:lnTo>
                  <a:close/>
                  <a:moveTo>
                    <a:pt x="578231" y="397534"/>
                  </a:moveTo>
                  <a:lnTo>
                    <a:pt x="722789" y="397534"/>
                  </a:lnTo>
                  <a:lnTo>
                    <a:pt x="722789" y="542092"/>
                  </a:lnTo>
                  <a:lnTo>
                    <a:pt x="578231" y="542092"/>
                  </a:lnTo>
                  <a:close/>
                  <a:moveTo>
                    <a:pt x="397534" y="36139"/>
                  </a:moveTo>
                  <a:lnTo>
                    <a:pt x="542092" y="36139"/>
                  </a:lnTo>
                  <a:lnTo>
                    <a:pt x="542092" y="180697"/>
                  </a:lnTo>
                  <a:lnTo>
                    <a:pt x="397534" y="180697"/>
                  </a:lnTo>
                  <a:close/>
                  <a:moveTo>
                    <a:pt x="397534" y="216837"/>
                  </a:moveTo>
                  <a:lnTo>
                    <a:pt x="542092" y="216837"/>
                  </a:lnTo>
                  <a:lnTo>
                    <a:pt x="542092" y="361394"/>
                  </a:lnTo>
                  <a:lnTo>
                    <a:pt x="397534" y="361394"/>
                  </a:lnTo>
                  <a:close/>
                  <a:moveTo>
                    <a:pt x="397534" y="397534"/>
                  </a:moveTo>
                  <a:lnTo>
                    <a:pt x="542092" y="397534"/>
                  </a:lnTo>
                  <a:lnTo>
                    <a:pt x="542092" y="542092"/>
                  </a:lnTo>
                  <a:lnTo>
                    <a:pt x="397534" y="542092"/>
                  </a:lnTo>
                  <a:close/>
                  <a:moveTo>
                    <a:pt x="397534" y="578231"/>
                  </a:moveTo>
                  <a:lnTo>
                    <a:pt x="542092" y="578231"/>
                  </a:lnTo>
                  <a:lnTo>
                    <a:pt x="542092" y="722789"/>
                  </a:lnTo>
                  <a:lnTo>
                    <a:pt x="397534" y="722789"/>
                  </a:lnTo>
                  <a:close/>
                  <a:moveTo>
                    <a:pt x="216837" y="36139"/>
                  </a:moveTo>
                  <a:lnTo>
                    <a:pt x="361394" y="36139"/>
                  </a:lnTo>
                  <a:lnTo>
                    <a:pt x="361394" y="180697"/>
                  </a:lnTo>
                  <a:lnTo>
                    <a:pt x="216837" y="180697"/>
                  </a:lnTo>
                  <a:close/>
                  <a:moveTo>
                    <a:pt x="216837" y="216837"/>
                  </a:moveTo>
                  <a:lnTo>
                    <a:pt x="361394" y="216837"/>
                  </a:lnTo>
                  <a:lnTo>
                    <a:pt x="361394" y="361394"/>
                  </a:lnTo>
                  <a:lnTo>
                    <a:pt x="216837" y="361394"/>
                  </a:lnTo>
                  <a:close/>
                  <a:moveTo>
                    <a:pt x="216837" y="397534"/>
                  </a:moveTo>
                  <a:lnTo>
                    <a:pt x="361394" y="397534"/>
                  </a:lnTo>
                  <a:lnTo>
                    <a:pt x="361394" y="542092"/>
                  </a:lnTo>
                  <a:lnTo>
                    <a:pt x="216837" y="542092"/>
                  </a:lnTo>
                  <a:close/>
                  <a:moveTo>
                    <a:pt x="216837" y="578231"/>
                  </a:moveTo>
                  <a:lnTo>
                    <a:pt x="361394" y="578231"/>
                  </a:lnTo>
                  <a:lnTo>
                    <a:pt x="361394" y="722789"/>
                  </a:lnTo>
                  <a:lnTo>
                    <a:pt x="216837" y="722789"/>
                  </a:lnTo>
                  <a:close/>
                </a:path>
              </a:pathLst>
            </a:custGeom>
            <a:solidFill>
              <a:schemeClr val="accent5"/>
            </a:solidFill>
            <a:ln w="18058"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407E4829-BB7F-53AC-DE7F-84AD15814090}"/>
                </a:ext>
              </a:extLst>
            </p:cNvPr>
            <p:cNvGrpSpPr/>
            <p:nvPr/>
          </p:nvGrpSpPr>
          <p:grpSpPr>
            <a:xfrm>
              <a:off x="3835399" y="2725697"/>
              <a:ext cx="1193948" cy="1219200"/>
              <a:chOff x="-1969422" y="2458720"/>
              <a:chExt cx="1193948" cy="1219200"/>
            </a:xfrm>
          </p:grpSpPr>
          <p:sp>
            <p:nvSpPr>
              <p:cNvPr id="62" name="Rectangle 61">
                <a:extLst>
                  <a:ext uri="{FF2B5EF4-FFF2-40B4-BE49-F238E27FC236}">
                    <a16:creationId xmlns:a16="http://schemas.microsoft.com/office/drawing/2014/main" id="{0B92BD4B-958E-2169-7426-454FECC1E486}"/>
                  </a:ext>
                </a:extLst>
              </p:cNvPr>
              <p:cNvSpPr/>
              <p:nvPr/>
            </p:nvSpPr>
            <p:spPr>
              <a:xfrm>
                <a:off x="-1969422" y="2703156"/>
                <a:ext cx="1193948" cy="974764"/>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1F10914E-7B72-7427-2B07-A227F81467A2}"/>
                  </a:ext>
                </a:extLst>
              </p:cNvPr>
              <p:cNvSpPr/>
              <p:nvPr/>
            </p:nvSpPr>
            <p:spPr>
              <a:xfrm flipV="1">
                <a:off x="-1969422" y="2458720"/>
                <a:ext cx="1193948" cy="16256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5" name="Group 4">
            <a:extLst>
              <a:ext uri="{FF2B5EF4-FFF2-40B4-BE49-F238E27FC236}">
                <a16:creationId xmlns:a16="http://schemas.microsoft.com/office/drawing/2014/main" id="{82ECE39E-334A-1198-6A3E-9528CE5B8FDF}"/>
              </a:ext>
              <a:ext uri="{C183D7F6-B498-43B3-948B-1728B52AA6E4}">
                <adec:decorative xmlns:adec="http://schemas.microsoft.com/office/drawing/2017/decorative" val="1"/>
              </a:ext>
            </a:extLst>
          </p:cNvPr>
          <p:cNvGrpSpPr/>
          <p:nvPr/>
        </p:nvGrpSpPr>
        <p:grpSpPr>
          <a:xfrm>
            <a:off x="7757803" y="1991017"/>
            <a:ext cx="768408" cy="776068"/>
            <a:chOff x="6444434" y="2468712"/>
            <a:chExt cx="1757815" cy="1775337"/>
          </a:xfrm>
        </p:grpSpPr>
        <p:pic>
          <p:nvPicPr>
            <p:cNvPr id="19" name="Graphic 18" descr="Dollar with solid fill">
              <a:extLst>
                <a:ext uri="{FF2B5EF4-FFF2-40B4-BE49-F238E27FC236}">
                  <a16:creationId xmlns:a16="http://schemas.microsoft.com/office/drawing/2014/main" id="{CACA0302-3513-CD2F-88B8-227D66C232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4434" y="2509356"/>
              <a:ext cx="1734693" cy="1734693"/>
            </a:xfrm>
            <a:prstGeom prst="rect">
              <a:avLst/>
            </a:prstGeom>
          </p:spPr>
        </p:pic>
        <p:pic>
          <p:nvPicPr>
            <p:cNvPr id="17" name="Graphic 16" descr="Dollar outline">
              <a:extLst>
                <a:ext uri="{FF2B5EF4-FFF2-40B4-BE49-F238E27FC236}">
                  <a16:creationId xmlns:a16="http://schemas.microsoft.com/office/drawing/2014/main" id="{B3CBF5AA-8051-1038-9501-314BE38A34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67556" y="2468712"/>
              <a:ext cx="1734693" cy="1734693"/>
            </a:xfrm>
            <a:prstGeom prst="rect">
              <a:avLst/>
            </a:prstGeom>
          </p:spPr>
        </p:pic>
        <p:grpSp>
          <p:nvGrpSpPr>
            <p:cNvPr id="87" name="Group 86">
              <a:extLst>
                <a:ext uri="{FF2B5EF4-FFF2-40B4-BE49-F238E27FC236}">
                  <a16:creationId xmlns:a16="http://schemas.microsoft.com/office/drawing/2014/main" id="{43321838-A91B-6236-AF8E-1227C65F800C}"/>
                </a:ext>
              </a:extLst>
            </p:cNvPr>
            <p:cNvGrpSpPr/>
            <p:nvPr/>
          </p:nvGrpSpPr>
          <p:grpSpPr>
            <a:xfrm>
              <a:off x="7481585" y="3679842"/>
              <a:ext cx="605683" cy="530110"/>
              <a:chOff x="8028557" y="3604757"/>
              <a:chExt cx="781550" cy="684033"/>
            </a:xfrm>
          </p:grpSpPr>
          <p:sp>
            <p:nvSpPr>
              <p:cNvPr id="86" name="Freeform: Shape 85">
                <a:extLst>
                  <a:ext uri="{FF2B5EF4-FFF2-40B4-BE49-F238E27FC236}">
                    <a16:creationId xmlns:a16="http://schemas.microsoft.com/office/drawing/2014/main" id="{A58DDCA0-BE6F-A150-BD3A-1255A88F3AD1}"/>
                  </a:ext>
                </a:extLst>
              </p:cNvPr>
              <p:cNvSpPr/>
              <p:nvPr/>
            </p:nvSpPr>
            <p:spPr>
              <a:xfrm>
                <a:off x="8037690" y="3634127"/>
                <a:ext cx="772417" cy="654663"/>
              </a:xfrm>
              <a:custGeom>
                <a:avLst/>
                <a:gdLst>
                  <a:gd name="connsiteX0" fmla="*/ 257684 w 772417"/>
                  <a:gd name="connsiteY0" fmla="*/ 0 h 654663"/>
                  <a:gd name="connsiteX1" fmla="*/ 515368 w 772417"/>
                  <a:gd name="connsiteY1" fmla="*/ 93955 h 654663"/>
                  <a:gd name="connsiteX2" fmla="*/ 514692 w 772417"/>
                  <a:gd name="connsiteY2" fmla="*/ 95175 h 654663"/>
                  <a:gd name="connsiteX3" fmla="*/ 515367 w 772417"/>
                  <a:gd name="connsiteY3" fmla="*/ 95175 h 654663"/>
                  <a:gd name="connsiteX4" fmla="*/ 515367 w 772417"/>
                  <a:gd name="connsiteY4" fmla="*/ 161961 h 654663"/>
                  <a:gd name="connsiteX5" fmla="*/ 543403 w 772417"/>
                  <a:gd name="connsiteY5" fmla="*/ 177122 h 654663"/>
                  <a:gd name="connsiteX6" fmla="*/ 563653 w 772417"/>
                  <a:gd name="connsiteY6" fmla="*/ 213694 h 654663"/>
                  <a:gd name="connsiteX7" fmla="*/ 562977 w 772417"/>
                  <a:gd name="connsiteY7" fmla="*/ 214914 h 654663"/>
                  <a:gd name="connsiteX8" fmla="*/ 563652 w 772417"/>
                  <a:gd name="connsiteY8" fmla="*/ 214914 h 654663"/>
                  <a:gd name="connsiteX9" fmla="*/ 563652 w 772417"/>
                  <a:gd name="connsiteY9" fmla="*/ 276529 h 654663"/>
                  <a:gd name="connsiteX10" fmla="*/ 574756 w 772417"/>
                  <a:gd name="connsiteY10" fmla="*/ 277346 h 654663"/>
                  <a:gd name="connsiteX11" fmla="*/ 732138 w 772417"/>
                  <a:gd name="connsiteY11" fmla="*/ 363918 h 654663"/>
                  <a:gd name="connsiteX12" fmla="*/ 731462 w 772417"/>
                  <a:gd name="connsiteY12" fmla="*/ 365138 h 654663"/>
                  <a:gd name="connsiteX13" fmla="*/ 732137 w 772417"/>
                  <a:gd name="connsiteY13" fmla="*/ 365138 h 654663"/>
                  <a:gd name="connsiteX14" fmla="*/ 732137 w 772417"/>
                  <a:gd name="connsiteY14" fmla="*/ 436194 h 654663"/>
                  <a:gd name="connsiteX15" fmla="*/ 732138 w 772417"/>
                  <a:gd name="connsiteY15" fmla="*/ 436196 h 654663"/>
                  <a:gd name="connsiteX16" fmla="*/ 732137 w 772417"/>
                  <a:gd name="connsiteY16" fmla="*/ 436198 h 654663"/>
                  <a:gd name="connsiteX17" fmla="*/ 732137 w 772417"/>
                  <a:gd name="connsiteY17" fmla="*/ 438693 h 654663"/>
                  <a:gd name="connsiteX18" fmla="*/ 730755 w 772417"/>
                  <a:gd name="connsiteY18" fmla="*/ 438693 h 654663"/>
                  <a:gd name="connsiteX19" fmla="*/ 730079 w 772417"/>
                  <a:gd name="connsiteY19" fmla="*/ 439914 h 654663"/>
                  <a:gd name="connsiteX20" fmla="*/ 752167 w 772417"/>
                  <a:gd name="connsiteY20" fmla="*/ 451859 h 654663"/>
                  <a:gd name="connsiteX21" fmla="*/ 772417 w 772417"/>
                  <a:gd name="connsiteY21" fmla="*/ 488430 h 654663"/>
                  <a:gd name="connsiteX22" fmla="*/ 771741 w 772417"/>
                  <a:gd name="connsiteY22" fmla="*/ 489650 h 654663"/>
                  <a:gd name="connsiteX23" fmla="*/ 772416 w 772417"/>
                  <a:gd name="connsiteY23" fmla="*/ 489650 h 654663"/>
                  <a:gd name="connsiteX24" fmla="*/ 772416 w 772417"/>
                  <a:gd name="connsiteY24" fmla="*/ 560706 h 654663"/>
                  <a:gd name="connsiteX25" fmla="*/ 772417 w 772417"/>
                  <a:gd name="connsiteY25" fmla="*/ 560708 h 654663"/>
                  <a:gd name="connsiteX26" fmla="*/ 772416 w 772417"/>
                  <a:gd name="connsiteY26" fmla="*/ 560710 h 654663"/>
                  <a:gd name="connsiteX27" fmla="*/ 772416 w 772417"/>
                  <a:gd name="connsiteY27" fmla="*/ 563205 h 654663"/>
                  <a:gd name="connsiteX28" fmla="*/ 771034 w 772417"/>
                  <a:gd name="connsiteY28" fmla="*/ 563205 h 654663"/>
                  <a:gd name="connsiteX29" fmla="*/ 752167 w 772417"/>
                  <a:gd name="connsiteY29" fmla="*/ 597280 h 654663"/>
                  <a:gd name="connsiteX30" fmla="*/ 514733 w 772417"/>
                  <a:gd name="connsiteY30" fmla="*/ 654663 h 654663"/>
                  <a:gd name="connsiteX31" fmla="*/ 277299 w 772417"/>
                  <a:gd name="connsiteY31" fmla="*/ 597280 h 654663"/>
                  <a:gd name="connsiteX32" fmla="*/ 258432 w 772417"/>
                  <a:gd name="connsiteY32" fmla="*/ 563205 h 654663"/>
                  <a:gd name="connsiteX33" fmla="*/ 257049 w 772417"/>
                  <a:gd name="connsiteY33" fmla="*/ 563205 h 654663"/>
                  <a:gd name="connsiteX34" fmla="*/ 257049 w 772417"/>
                  <a:gd name="connsiteY34" fmla="*/ 560708 h 654663"/>
                  <a:gd name="connsiteX35" fmla="*/ 257049 w 772417"/>
                  <a:gd name="connsiteY35" fmla="*/ 518221 h 654663"/>
                  <a:gd name="connsiteX36" fmla="*/ 194326 w 772417"/>
                  <a:gd name="connsiteY36" fmla="*/ 514763 h 654663"/>
                  <a:gd name="connsiteX37" fmla="*/ 33519 w 772417"/>
                  <a:gd name="connsiteY37" fmla="*/ 461604 h 654663"/>
                  <a:gd name="connsiteX38" fmla="*/ 14652 w 772417"/>
                  <a:gd name="connsiteY38" fmla="*/ 427529 h 654663"/>
                  <a:gd name="connsiteX39" fmla="*/ 13269 w 772417"/>
                  <a:gd name="connsiteY39" fmla="*/ 427529 h 654663"/>
                  <a:gd name="connsiteX40" fmla="*/ 13269 w 772417"/>
                  <a:gd name="connsiteY40" fmla="*/ 425032 h 654663"/>
                  <a:gd name="connsiteX41" fmla="*/ 13269 w 772417"/>
                  <a:gd name="connsiteY41" fmla="*/ 353974 h 654663"/>
                  <a:gd name="connsiteX42" fmla="*/ 13945 w 772417"/>
                  <a:gd name="connsiteY42" fmla="*/ 353974 h 654663"/>
                  <a:gd name="connsiteX43" fmla="*/ 13269 w 772417"/>
                  <a:gd name="connsiteY43" fmla="*/ 352754 h 654663"/>
                  <a:gd name="connsiteX44" fmla="*/ 33519 w 772417"/>
                  <a:gd name="connsiteY44" fmla="*/ 316182 h 654663"/>
                  <a:gd name="connsiteX45" fmla="*/ 57755 w 772417"/>
                  <a:gd name="connsiteY45" fmla="*/ 303075 h 654663"/>
                  <a:gd name="connsiteX46" fmla="*/ 49668 w 772417"/>
                  <a:gd name="connsiteY46" fmla="*/ 288469 h 654663"/>
                  <a:gd name="connsiteX47" fmla="*/ 48285 w 772417"/>
                  <a:gd name="connsiteY47" fmla="*/ 288469 h 654663"/>
                  <a:gd name="connsiteX48" fmla="*/ 48285 w 772417"/>
                  <a:gd name="connsiteY48" fmla="*/ 285972 h 654663"/>
                  <a:gd name="connsiteX49" fmla="*/ 48285 w 772417"/>
                  <a:gd name="connsiteY49" fmla="*/ 219653 h 654663"/>
                  <a:gd name="connsiteX50" fmla="*/ 20250 w 772417"/>
                  <a:gd name="connsiteY50" fmla="*/ 202805 h 654663"/>
                  <a:gd name="connsiteX51" fmla="*/ 1383 w 772417"/>
                  <a:gd name="connsiteY51" fmla="*/ 168730 h 654663"/>
                  <a:gd name="connsiteX52" fmla="*/ 0 w 772417"/>
                  <a:gd name="connsiteY52" fmla="*/ 168730 h 654663"/>
                  <a:gd name="connsiteX53" fmla="*/ 0 w 772417"/>
                  <a:gd name="connsiteY53" fmla="*/ 166233 h 654663"/>
                  <a:gd name="connsiteX54" fmla="*/ 0 w 772417"/>
                  <a:gd name="connsiteY54" fmla="*/ 95175 h 654663"/>
                  <a:gd name="connsiteX55" fmla="*/ 676 w 772417"/>
                  <a:gd name="connsiteY55" fmla="*/ 95175 h 654663"/>
                  <a:gd name="connsiteX56" fmla="*/ 0 w 772417"/>
                  <a:gd name="connsiteY56" fmla="*/ 93955 h 654663"/>
                  <a:gd name="connsiteX57" fmla="*/ 257684 w 772417"/>
                  <a:gd name="connsiteY57" fmla="*/ 0 h 65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72417" h="654663">
                    <a:moveTo>
                      <a:pt x="257684" y="0"/>
                    </a:moveTo>
                    <a:cubicBezTo>
                      <a:pt x="399999" y="0"/>
                      <a:pt x="515368" y="42065"/>
                      <a:pt x="515368" y="93955"/>
                    </a:cubicBezTo>
                    <a:lnTo>
                      <a:pt x="514692" y="95175"/>
                    </a:lnTo>
                    <a:lnTo>
                      <a:pt x="515367" y="95175"/>
                    </a:lnTo>
                    <a:lnTo>
                      <a:pt x="515367" y="161961"/>
                    </a:lnTo>
                    <a:lnTo>
                      <a:pt x="543403" y="177122"/>
                    </a:lnTo>
                    <a:cubicBezTo>
                      <a:pt x="556442" y="188363"/>
                      <a:pt x="563653" y="200721"/>
                      <a:pt x="563653" y="213694"/>
                    </a:cubicBezTo>
                    <a:lnTo>
                      <a:pt x="562977" y="214914"/>
                    </a:lnTo>
                    <a:lnTo>
                      <a:pt x="563652" y="214914"/>
                    </a:lnTo>
                    <a:lnTo>
                      <a:pt x="563652" y="276529"/>
                    </a:lnTo>
                    <a:lnTo>
                      <a:pt x="574756" y="277346"/>
                    </a:lnTo>
                    <a:cubicBezTo>
                      <a:pt x="667243" y="291609"/>
                      <a:pt x="732138" y="325000"/>
                      <a:pt x="732138" y="363918"/>
                    </a:cubicBezTo>
                    <a:lnTo>
                      <a:pt x="731462" y="365138"/>
                    </a:lnTo>
                    <a:lnTo>
                      <a:pt x="732137" y="365138"/>
                    </a:lnTo>
                    <a:lnTo>
                      <a:pt x="732137" y="436194"/>
                    </a:lnTo>
                    <a:lnTo>
                      <a:pt x="732138" y="436196"/>
                    </a:lnTo>
                    <a:lnTo>
                      <a:pt x="732137" y="436198"/>
                    </a:lnTo>
                    <a:lnTo>
                      <a:pt x="732137" y="438693"/>
                    </a:lnTo>
                    <a:lnTo>
                      <a:pt x="730755" y="438693"/>
                    </a:lnTo>
                    <a:lnTo>
                      <a:pt x="730079" y="439914"/>
                    </a:lnTo>
                    <a:lnTo>
                      <a:pt x="752167" y="451859"/>
                    </a:lnTo>
                    <a:cubicBezTo>
                      <a:pt x="765206" y="463099"/>
                      <a:pt x="772417" y="475458"/>
                      <a:pt x="772417" y="488430"/>
                    </a:cubicBezTo>
                    <a:lnTo>
                      <a:pt x="771741" y="489650"/>
                    </a:lnTo>
                    <a:lnTo>
                      <a:pt x="772416" y="489650"/>
                    </a:lnTo>
                    <a:lnTo>
                      <a:pt x="772416" y="560706"/>
                    </a:lnTo>
                    <a:lnTo>
                      <a:pt x="772417" y="560708"/>
                    </a:lnTo>
                    <a:lnTo>
                      <a:pt x="772416" y="560710"/>
                    </a:lnTo>
                    <a:lnTo>
                      <a:pt x="772416" y="563205"/>
                    </a:lnTo>
                    <a:lnTo>
                      <a:pt x="771034" y="563205"/>
                    </a:lnTo>
                    <a:lnTo>
                      <a:pt x="752167" y="597280"/>
                    </a:lnTo>
                    <a:cubicBezTo>
                      <a:pt x="713048" y="631002"/>
                      <a:pt x="621469" y="654663"/>
                      <a:pt x="514733" y="654663"/>
                    </a:cubicBezTo>
                    <a:cubicBezTo>
                      <a:pt x="407997" y="654663"/>
                      <a:pt x="316418" y="631002"/>
                      <a:pt x="277299" y="597280"/>
                    </a:cubicBezTo>
                    <a:lnTo>
                      <a:pt x="258432" y="563205"/>
                    </a:lnTo>
                    <a:lnTo>
                      <a:pt x="257049" y="563205"/>
                    </a:lnTo>
                    <a:lnTo>
                      <a:pt x="257049" y="560708"/>
                    </a:lnTo>
                    <a:lnTo>
                      <a:pt x="257049" y="518221"/>
                    </a:lnTo>
                    <a:lnTo>
                      <a:pt x="194326" y="514763"/>
                    </a:lnTo>
                    <a:cubicBezTo>
                      <a:pt x="121706" y="506528"/>
                      <a:pt x="62858" y="486896"/>
                      <a:pt x="33519" y="461604"/>
                    </a:cubicBezTo>
                    <a:lnTo>
                      <a:pt x="14652" y="427529"/>
                    </a:lnTo>
                    <a:lnTo>
                      <a:pt x="13269" y="427529"/>
                    </a:lnTo>
                    <a:lnTo>
                      <a:pt x="13269" y="425032"/>
                    </a:lnTo>
                    <a:lnTo>
                      <a:pt x="13269" y="353974"/>
                    </a:lnTo>
                    <a:lnTo>
                      <a:pt x="13945" y="353974"/>
                    </a:lnTo>
                    <a:lnTo>
                      <a:pt x="13269" y="352754"/>
                    </a:lnTo>
                    <a:cubicBezTo>
                      <a:pt x="13269" y="339781"/>
                      <a:pt x="20479" y="327423"/>
                      <a:pt x="33519" y="316182"/>
                    </a:cubicBezTo>
                    <a:lnTo>
                      <a:pt x="57755" y="303075"/>
                    </a:lnTo>
                    <a:lnTo>
                      <a:pt x="49668" y="288469"/>
                    </a:lnTo>
                    <a:lnTo>
                      <a:pt x="48285" y="288469"/>
                    </a:lnTo>
                    <a:lnTo>
                      <a:pt x="48285" y="285972"/>
                    </a:lnTo>
                    <a:lnTo>
                      <a:pt x="48285" y="219653"/>
                    </a:lnTo>
                    <a:lnTo>
                      <a:pt x="20250" y="202805"/>
                    </a:lnTo>
                    <a:lnTo>
                      <a:pt x="1383" y="168730"/>
                    </a:lnTo>
                    <a:lnTo>
                      <a:pt x="0" y="168730"/>
                    </a:lnTo>
                    <a:lnTo>
                      <a:pt x="0" y="166233"/>
                    </a:lnTo>
                    <a:lnTo>
                      <a:pt x="0" y="95175"/>
                    </a:lnTo>
                    <a:lnTo>
                      <a:pt x="676" y="95175"/>
                    </a:lnTo>
                    <a:lnTo>
                      <a:pt x="0" y="93955"/>
                    </a:lnTo>
                    <a:cubicBezTo>
                      <a:pt x="0" y="42065"/>
                      <a:pt x="115369" y="0"/>
                      <a:pt x="257684"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Graphic 69" descr="Coins outline">
                <a:extLst>
                  <a:ext uri="{FF2B5EF4-FFF2-40B4-BE49-F238E27FC236}">
                    <a16:creationId xmlns:a16="http://schemas.microsoft.com/office/drawing/2014/main" id="{0A68FCA9-08B1-0AAD-0BA8-7A0C85AD7F80}"/>
                  </a:ext>
                </a:extLst>
              </p:cNvPr>
              <p:cNvSpPr/>
              <p:nvPr/>
            </p:nvSpPr>
            <p:spPr>
              <a:xfrm>
                <a:off x="8028557" y="3604757"/>
                <a:ext cx="771525" cy="657224"/>
              </a:xfrm>
              <a:custGeom>
                <a:avLst/>
                <a:gdLst>
                  <a:gd name="connsiteX0" fmla="*/ 723900 w 771525"/>
                  <a:gd name="connsiteY0" fmla="*/ 429578 h 657224"/>
                  <a:gd name="connsiteX1" fmla="*/ 723900 w 771525"/>
                  <a:gd name="connsiteY1" fmla="*/ 361950 h 657224"/>
                  <a:gd name="connsiteX2" fmla="*/ 561975 w 771525"/>
                  <a:gd name="connsiteY2" fmla="*/ 273368 h 657224"/>
                  <a:gd name="connsiteX3" fmla="*/ 561975 w 771525"/>
                  <a:gd name="connsiteY3" fmla="*/ 219075 h 657224"/>
                  <a:gd name="connsiteX4" fmla="*/ 514350 w 771525"/>
                  <a:gd name="connsiteY4" fmla="*/ 162878 h 657224"/>
                  <a:gd name="connsiteX5" fmla="*/ 514350 w 771525"/>
                  <a:gd name="connsiteY5" fmla="*/ 95250 h 657224"/>
                  <a:gd name="connsiteX6" fmla="*/ 257175 w 771525"/>
                  <a:gd name="connsiteY6" fmla="*/ 0 h 657224"/>
                  <a:gd name="connsiteX7" fmla="*/ 0 w 771525"/>
                  <a:gd name="connsiteY7" fmla="*/ 95250 h 657224"/>
                  <a:gd name="connsiteX8" fmla="*/ 0 w 771525"/>
                  <a:gd name="connsiteY8" fmla="*/ 171450 h 657224"/>
                  <a:gd name="connsiteX9" fmla="*/ 47625 w 771525"/>
                  <a:gd name="connsiteY9" fmla="*/ 228600 h 657224"/>
                  <a:gd name="connsiteX10" fmla="*/ 47625 w 771525"/>
                  <a:gd name="connsiteY10" fmla="*/ 295275 h 657224"/>
                  <a:gd name="connsiteX11" fmla="*/ 47625 w 771525"/>
                  <a:gd name="connsiteY11" fmla="*/ 296228 h 657224"/>
                  <a:gd name="connsiteX12" fmla="*/ 0 w 771525"/>
                  <a:gd name="connsiteY12" fmla="*/ 352425 h 657224"/>
                  <a:gd name="connsiteX13" fmla="*/ 0 w 771525"/>
                  <a:gd name="connsiteY13" fmla="*/ 428625 h 657224"/>
                  <a:gd name="connsiteX14" fmla="*/ 257175 w 771525"/>
                  <a:gd name="connsiteY14" fmla="*/ 523875 h 657224"/>
                  <a:gd name="connsiteX15" fmla="*/ 257175 w 771525"/>
                  <a:gd name="connsiteY15" fmla="*/ 561975 h 657224"/>
                  <a:gd name="connsiteX16" fmla="*/ 514350 w 771525"/>
                  <a:gd name="connsiteY16" fmla="*/ 657225 h 657224"/>
                  <a:gd name="connsiteX17" fmla="*/ 771525 w 771525"/>
                  <a:gd name="connsiteY17" fmla="*/ 561975 h 657224"/>
                  <a:gd name="connsiteX18" fmla="*/ 771525 w 771525"/>
                  <a:gd name="connsiteY18" fmla="*/ 485775 h 657224"/>
                  <a:gd name="connsiteX19" fmla="*/ 723900 w 771525"/>
                  <a:gd name="connsiteY19" fmla="*/ 429578 h 657224"/>
                  <a:gd name="connsiteX20" fmla="*/ 752475 w 771525"/>
                  <a:gd name="connsiteY20" fmla="*/ 486727 h 657224"/>
                  <a:gd name="connsiteX21" fmla="*/ 514350 w 771525"/>
                  <a:gd name="connsiteY21" fmla="*/ 562927 h 657224"/>
                  <a:gd name="connsiteX22" fmla="*/ 287655 w 771525"/>
                  <a:gd name="connsiteY22" fmla="*/ 508635 h 657224"/>
                  <a:gd name="connsiteX23" fmla="*/ 287655 w 771525"/>
                  <a:gd name="connsiteY23" fmla="*/ 508635 h 657224"/>
                  <a:gd name="connsiteX24" fmla="*/ 465773 w 771525"/>
                  <a:gd name="connsiteY24" fmla="*/ 534352 h 657224"/>
                  <a:gd name="connsiteX25" fmla="*/ 721043 w 771525"/>
                  <a:gd name="connsiteY25" fmla="*/ 451485 h 657224"/>
                  <a:gd name="connsiteX26" fmla="*/ 752475 w 771525"/>
                  <a:gd name="connsiteY26" fmla="*/ 486727 h 657224"/>
                  <a:gd name="connsiteX27" fmla="*/ 590550 w 771525"/>
                  <a:gd name="connsiteY27" fmla="*/ 577215 h 657224"/>
                  <a:gd name="connsiteX28" fmla="*/ 590550 w 771525"/>
                  <a:gd name="connsiteY28" fmla="*/ 634365 h 657224"/>
                  <a:gd name="connsiteX29" fmla="*/ 552450 w 771525"/>
                  <a:gd name="connsiteY29" fmla="*/ 637223 h 657224"/>
                  <a:gd name="connsiteX30" fmla="*/ 552450 w 771525"/>
                  <a:gd name="connsiteY30" fmla="*/ 580073 h 657224"/>
                  <a:gd name="connsiteX31" fmla="*/ 590550 w 771525"/>
                  <a:gd name="connsiteY31" fmla="*/ 577215 h 657224"/>
                  <a:gd name="connsiteX32" fmla="*/ 609600 w 771525"/>
                  <a:gd name="connsiteY32" fmla="*/ 575310 h 657224"/>
                  <a:gd name="connsiteX33" fmla="*/ 647700 w 771525"/>
                  <a:gd name="connsiteY33" fmla="*/ 568643 h 657224"/>
                  <a:gd name="connsiteX34" fmla="*/ 647700 w 771525"/>
                  <a:gd name="connsiteY34" fmla="*/ 624840 h 657224"/>
                  <a:gd name="connsiteX35" fmla="*/ 609600 w 771525"/>
                  <a:gd name="connsiteY35" fmla="*/ 631508 h 657224"/>
                  <a:gd name="connsiteX36" fmla="*/ 609600 w 771525"/>
                  <a:gd name="connsiteY36" fmla="*/ 575310 h 657224"/>
                  <a:gd name="connsiteX37" fmla="*/ 666750 w 771525"/>
                  <a:gd name="connsiteY37" fmla="*/ 563880 h 657224"/>
                  <a:gd name="connsiteX38" fmla="*/ 704850 w 771525"/>
                  <a:gd name="connsiteY38" fmla="*/ 551498 h 657224"/>
                  <a:gd name="connsiteX39" fmla="*/ 704850 w 771525"/>
                  <a:gd name="connsiteY39" fmla="*/ 606743 h 657224"/>
                  <a:gd name="connsiteX40" fmla="*/ 666750 w 771525"/>
                  <a:gd name="connsiteY40" fmla="*/ 620077 h 657224"/>
                  <a:gd name="connsiteX41" fmla="*/ 666750 w 771525"/>
                  <a:gd name="connsiteY41" fmla="*/ 563880 h 657224"/>
                  <a:gd name="connsiteX42" fmla="*/ 361950 w 771525"/>
                  <a:gd name="connsiteY42" fmla="*/ 620077 h 657224"/>
                  <a:gd name="connsiteX43" fmla="*/ 323850 w 771525"/>
                  <a:gd name="connsiteY43" fmla="*/ 606743 h 657224"/>
                  <a:gd name="connsiteX44" fmla="*/ 323850 w 771525"/>
                  <a:gd name="connsiteY44" fmla="*/ 551498 h 657224"/>
                  <a:gd name="connsiteX45" fmla="*/ 361950 w 771525"/>
                  <a:gd name="connsiteY45" fmla="*/ 563880 h 657224"/>
                  <a:gd name="connsiteX46" fmla="*/ 361950 w 771525"/>
                  <a:gd name="connsiteY46" fmla="*/ 620077 h 657224"/>
                  <a:gd name="connsiteX47" fmla="*/ 381000 w 771525"/>
                  <a:gd name="connsiteY47" fmla="*/ 568643 h 657224"/>
                  <a:gd name="connsiteX48" fmla="*/ 419100 w 771525"/>
                  <a:gd name="connsiteY48" fmla="*/ 575310 h 657224"/>
                  <a:gd name="connsiteX49" fmla="*/ 419100 w 771525"/>
                  <a:gd name="connsiteY49" fmla="*/ 632460 h 657224"/>
                  <a:gd name="connsiteX50" fmla="*/ 381000 w 771525"/>
                  <a:gd name="connsiteY50" fmla="*/ 625793 h 657224"/>
                  <a:gd name="connsiteX51" fmla="*/ 381000 w 771525"/>
                  <a:gd name="connsiteY51" fmla="*/ 568643 h 657224"/>
                  <a:gd name="connsiteX52" fmla="*/ 438150 w 771525"/>
                  <a:gd name="connsiteY52" fmla="*/ 577215 h 657224"/>
                  <a:gd name="connsiteX53" fmla="*/ 476250 w 771525"/>
                  <a:gd name="connsiteY53" fmla="*/ 580073 h 657224"/>
                  <a:gd name="connsiteX54" fmla="*/ 476250 w 771525"/>
                  <a:gd name="connsiteY54" fmla="*/ 637223 h 657224"/>
                  <a:gd name="connsiteX55" fmla="*/ 438150 w 771525"/>
                  <a:gd name="connsiteY55" fmla="*/ 634365 h 657224"/>
                  <a:gd name="connsiteX56" fmla="*/ 438150 w 771525"/>
                  <a:gd name="connsiteY56" fmla="*/ 577215 h 657224"/>
                  <a:gd name="connsiteX57" fmla="*/ 209550 w 771525"/>
                  <a:gd name="connsiteY57" fmla="*/ 362903 h 657224"/>
                  <a:gd name="connsiteX58" fmla="*/ 209550 w 771525"/>
                  <a:gd name="connsiteY58" fmla="*/ 365760 h 657224"/>
                  <a:gd name="connsiteX59" fmla="*/ 171450 w 771525"/>
                  <a:gd name="connsiteY59" fmla="*/ 359093 h 657224"/>
                  <a:gd name="connsiteX60" fmla="*/ 171450 w 771525"/>
                  <a:gd name="connsiteY60" fmla="*/ 302895 h 657224"/>
                  <a:gd name="connsiteX61" fmla="*/ 209550 w 771525"/>
                  <a:gd name="connsiteY61" fmla="*/ 309562 h 657224"/>
                  <a:gd name="connsiteX62" fmla="*/ 209550 w 771525"/>
                  <a:gd name="connsiteY62" fmla="*/ 362903 h 657224"/>
                  <a:gd name="connsiteX63" fmla="*/ 228600 w 771525"/>
                  <a:gd name="connsiteY63" fmla="*/ 439103 h 657224"/>
                  <a:gd name="connsiteX64" fmla="*/ 228600 w 771525"/>
                  <a:gd name="connsiteY64" fmla="*/ 401003 h 657224"/>
                  <a:gd name="connsiteX65" fmla="*/ 257175 w 771525"/>
                  <a:gd name="connsiteY65" fmla="*/ 420053 h 657224"/>
                  <a:gd name="connsiteX66" fmla="*/ 257175 w 771525"/>
                  <a:gd name="connsiteY66" fmla="*/ 474345 h 657224"/>
                  <a:gd name="connsiteX67" fmla="*/ 228600 w 771525"/>
                  <a:gd name="connsiteY67" fmla="*/ 439103 h 657224"/>
                  <a:gd name="connsiteX68" fmla="*/ 228600 w 771525"/>
                  <a:gd name="connsiteY68" fmla="*/ 439103 h 657224"/>
                  <a:gd name="connsiteX69" fmla="*/ 704850 w 771525"/>
                  <a:gd name="connsiteY69" fmla="*/ 439103 h 657224"/>
                  <a:gd name="connsiteX70" fmla="*/ 676275 w 771525"/>
                  <a:gd name="connsiteY70" fmla="*/ 473393 h 657224"/>
                  <a:gd name="connsiteX71" fmla="*/ 676275 w 771525"/>
                  <a:gd name="connsiteY71" fmla="*/ 419100 h 657224"/>
                  <a:gd name="connsiteX72" fmla="*/ 704850 w 771525"/>
                  <a:gd name="connsiteY72" fmla="*/ 400050 h 657224"/>
                  <a:gd name="connsiteX73" fmla="*/ 704850 w 771525"/>
                  <a:gd name="connsiteY73" fmla="*/ 439103 h 657224"/>
                  <a:gd name="connsiteX74" fmla="*/ 657225 w 771525"/>
                  <a:gd name="connsiteY74" fmla="*/ 482918 h 657224"/>
                  <a:gd name="connsiteX75" fmla="*/ 619125 w 771525"/>
                  <a:gd name="connsiteY75" fmla="*/ 496252 h 657224"/>
                  <a:gd name="connsiteX76" fmla="*/ 619125 w 771525"/>
                  <a:gd name="connsiteY76" fmla="*/ 440055 h 657224"/>
                  <a:gd name="connsiteX77" fmla="*/ 657225 w 771525"/>
                  <a:gd name="connsiteY77" fmla="*/ 427673 h 657224"/>
                  <a:gd name="connsiteX78" fmla="*/ 657225 w 771525"/>
                  <a:gd name="connsiteY78" fmla="*/ 482918 h 657224"/>
                  <a:gd name="connsiteX79" fmla="*/ 600075 w 771525"/>
                  <a:gd name="connsiteY79" fmla="*/ 501015 h 657224"/>
                  <a:gd name="connsiteX80" fmla="*/ 561975 w 771525"/>
                  <a:gd name="connsiteY80" fmla="*/ 507683 h 657224"/>
                  <a:gd name="connsiteX81" fmla="*/ 561975 w 771525"/>
                  <a:gd name="connsiteY81" fmla="*/ 450533 h 657224"/>
                  <a:gd name="connsiteX82" fmla="*/ 600075 w 771525"/>
                  <a:gd name="connsiteY82" fmla="*/ 443865 h 657224"/>
                  <a:gd name="connsiteX83" fmla="*/ 600075 w 771525"/>
                  <a:gd name="connsiteY83" fmla="*/ 501015 h 657224"/>
                  <a:gd name="connsiteX84" fmla="*/ 542925 w 771525"/>
                  <a:gd name="connsiteY84" fmla="*/ 510540 h 657224"/>
                  <a:gd name="connsiteX85" fmla="*/ 504825 w 771525"/>
                  <a:gd name="connsiteY85" fmla="*/ 513398 h 657224"/>
                  <a:gd name="connsiteX86" fmla="*/ 504825 w 771525"/>
                  <a:gd name="connsiteY86" fmla="*/ 456248 h 657224"/>
                  <a:gd name="connsiteX87" fmla="*/ 542925 w 771525"/>
                  <a:gd name="connsiteY87" fmla="*/ 453390 h 657224"/>
                  <a:gd name="connsiteX88" fmla="*/ 542925 w 771525"/>
                  <a:gd name="connsiteY88" fmla="*/ 510540 h 657224"/>
                  <a:gd name="connsiteX89" fmla="*/ 485775 w 771525"/>
                  <a:gd name="connsiteY89" fmla="*/ 514350 h 657224"/>
                  <a:gd name="connsiteX90" fmla="*/ 466725 w 771525"/>
                  <a:gd name="connsiteY90" fmla="*/ 514350 h 657224"/>
                  <a:gd name="connsiteX91" fmla="*/ 447675 w 771525"/>
                  <a:gd name="connsiteY91" fmla="*/ 514350 h 657224"/>
                  <a:gd name="connsiteX92" fmla="*/ 447675 w 771525"/>
                  <a:gd name="connsiteY92" fmla="*/ 457200 h 657224"/>
                  <a:gd name="connsiteX93" fmla="*/ 466725 w 771525"/>
                  <a:gd name="connsiteY93" fmla="*/ 457200 h 657224"/>
                  <a:gd name="connsiteX94" fmla="*/ 485775 w 771525"/>
                  <a:gd name="connsiteY94" fmla="*/ 457200 h 657224"/>
                  <a:gd name="connsiteX95" fmla="*/ 485775 w 771525"/>
                  <a:gd name="connsiteY95" fmla="*/ 514350 h 657224"/>
                  <a:gd name="connsiteX96" fmla="*/ 428625 w 771525"/>
                  <a:gd name="connsiteY96" fmla="*/ 514350 h 657224"/>
                  <a:gd name="connsiteX97" fmla="*/ 390525 w 771525"/>
                  <a:gd name="connsiteY97" fmla="*/ 511493 h 657224"/>
                  <a:gd name="connsiteX98" fmla="*/ 390525 w 771525"/>
                  <a:gd name="connsiteY98" fmla="*/ 454343 h 657224"/>
                  <a:gd name="connsiteX99" fmla="*/ 428625 w 771525"/>
                  <a:gd name="connsiteY99" fmla="*/ 457200 h 657224"/>
                  <a:gd name="connsiteX100" fmla="*/ 428625 w 771525"/>
                  <a:gd name="connsiteY100" fmla="*/ 514350 h 657224"/>
                  <a:gd name="connsiteX101" fmla="*/ 371475 w 771525"/>
                  <a:gd name="connsiteY101" fmla="*/ 508635 h 657224"/>
                  <a:gd name="connsiteX102" fmla="*/ 333375 w 771525"/>
                  <a:gd name="connsiteY102" fmla="*/ 501968 h 657224"/>
                  <a:gd name="connsiteX103" fmla="*/ 333375 w 771525"/>
                  <a:gd name="connsiteY103" fmla="*/ 445770 h 657224"/>
                  <a:gd name="connsiteX104" fmla="*/ 371475 w 771525"/>
                  <a:gd name="connsiteY104" fmla="*/ 452437 h 657224"/>
                  <a:gd name="connsiteX105" fmla="*/ 371475 w 771525"/>
                  <a:gd name="connsiteY105" fmla="*/ 508635 h 657224"/>
                  <a:gd name="connsiteX106" fmla="*/ 314325 w 771525"/>
                  <a:gd name="connsiteY106" fmla="*/ 496252 h 657224"/>
                  <a:gd name="connsiteX107" fmla="*/ 276225 w 771525"/>
                  <a:gd name="connsiteY107" fmla="*/ 482918 h 657224"/>
                  <a:gd name="connsiteX108" fmla="*/ 276225 w 771525"/>
                  <a:gd name="connsiteY108" fmla="*/ 427673 h 657224"/>
                  <a:gd name="connsiteX109" fmla="*/ 314325 w 771525"/>
                  <a:gd name="connsiteY109" fmla="*/ 440055 h 657224"/>
                  <a:gd name="connsiteX110" fmla="*/ 314325 w 771525"/>
                  <a:gd name="connsiteY110" fmla="*/ 496252 h 657224"/>
                  <a:gd name="connsiteX111" fmla="*/ 704850 w 771525"/>
                  <a:gd name="connsiteY111" fmla="*/ 362903 h 657224"/>
                  <a:gd name="connsiteX112" fmla="*/ 466725 w 771525"/>
                  <a:gd name="connsiteY112" fmla="*/ 439103 h 657224"/>
                  <a:gd name="connsiteX113" fmla="*/ 228600 w 771525"/>
                  <a:gd name="connsiteY113" fmla="*/ 362903 h 657224"/>
                  <a:gd name="connsiteX114" fmla="*/ 466725 w 771525"/>
                  <a:gd name="connsiteY114" fmla="*/ 286703 h 657224"/>
                  <a:gd name="connsiteX115" fmla="*/ 704850 w 771525"/>
                  <a:gd name="connsiteY115" fmla="*/ 362903 h 657224"/>
                  <a:gd name="connsiteX116" fmla="*/ 228600 w 771525"/>
                  <a:gd name="connsiteY116" fmla="*/ 324803 h 657224"/>
                  <a:gd name="connsiteX117" fmla="*/ 228600 w 771525"/>
                  <a:gd name="connsiteY117" fmla="*/ 310515 h 657224"/>
                  <a:gd name="connsiteX118" fmla="*/ 245745 w 771525"/>
                  <a:gd name="connsiteY118" fmla="*/ 312420 h 657224"/>
                  <a:gd name="connsiteX119" fmla="*/ 228600 w 771525"/>
                  <a:gd name="connsiteY119" fmla="*/ 324803 h 657224"/>
                  <a:gd name="connsiteX120" fmla="*/ 526733 w 771525"/>
                  <a:gd name="connsiteY120" fmla="*/ 269558 h 657224"/>
                  <a:gd name="connsiteX121" fmla="*/ 543878 w 771525"/>
                  <a:gd name="connsiteY121" fmla="*/ 257175 h 657224"/>
                  <a:gd name="connsiteX122" fmla="*/ 543878 w 771525"/>
                  <a:gd name="connsiteY122" fmla="*/ 271462 h 657224"/>
                  <a:gd name="connsiteX123" fmla="*/ 526733 w 771525"/>
                  <a:gd name="connsiteY123" fmla="*/ 269558 h 657224"/>
                  <a:gd name="connsiteX124" fmla="*/ 512445 w 771525"/>
                  <a:gd name="connsiteY124" fmla="*/ 183833 h 657224"/>
                  <a:gd name="connsiteX125" fmla="*/ 542925 w 771525"/>
                  <a:gd name="connsiteY125" fmla="*/ 219075 h 657224"/>
                  <a:gd name="connsiteX126" fmla="*/ 486728 w 771525"/>
                  <a:gd name="connsiteY126" fmla="*/ 266700 h 657224"/>
                  <a:gd name="connsiteX127" fmla="*/ 466725 w 771525"/>
                  <a:gd name="connsiteY127" fmla="*/ 266700 h 657224"/>
                  <a:gd name="connsiteX128" fmla="*/ 280988 w 771525"/>
                  <a:gd name="connsiteY128" fmla="*/ 295275 h 657224"/>
                  <a:gd name="connsiteX129" fmla="*/ 79058 w 771525"/>
                  <a:gd name="connsiteY129" fmla="*/ 241935 h 657224"/>
                  <a:gd name="connsiteX130" fmla="*/ 79058 w 771525"/>
                  <a:gd name="connsiteY130" fmla="*/ 241935 h 657224"/>
                  <a:gd name="connsiteX131" fmla="*/ 257175 w 771525"/>
                  <a:gd name="connsiteY131" fmla="*/ 267653 h 657224"/>
                  <a:gd name="connsiteX132" fmla="*/ 512445 w 771525"/>
                  <a:gd name="connsiteY132" fmla="*/ 183833 h 657224"/>
                  <a:gd name="connsiteX133" fmla="*/ 152400 w 771525"/>
                  <a:gd name="connsiteY133" fmla="*/ 297180 h 657224"/>
                  <a:gd name="connsiteX134" fmla="*/ 152400 w 771525"/>
                  <a:gd name="connsiteY134" fmla="*/ 353378 h 657224"/>
                  <a:gd name="connsiteX135" fmla="*/ 114300 w 771525"/>
                  <a:gd name="connsiteY135" fmla="*/ 340043 h 657224"/>
                  <a:gd name="connsiteX136" fmla="*/ 114300 w 771525"/>
                  <a:gd name="connsiteY136" fmla="*/ 284798 h 657224"/>
                  <a:gd name="connsiteX137" fmla="*/ 152400 w 771525"/>
                  <a:gd name="connsiteY137" fmla="*/ 297180 h 657224"/>
                  <a:gd name="connsiteX138" fmla="*/ 95250 w 771525"/>
                  <a:gd name="connsiteY138" fmla="*/ 276225 h 657224"/>
                  <a:gd name="connsiteX139" fmla="*/ 95250 w 771525"/>
                  <a:gd name="connsiteY139" fmla="*/ 330518 h 657224"/>
                  <a:gd name="connsiteX140" fmla="*/ 66675 w 771525"/>
                  <a:gd name="connsiteY140" fmla="*/ 296228 h 657224"/>
                  <a:gd name="connsiteX141" fmla="*/ 66675 w 771525"/>
                  <a:gd name="connsiteY141" fmla="*/ 258128 h 657224"/>
                  <a:gd name="connsiteX142" fmla="*/ 95250 w 771525"/>
                  <a:gd name="connsiteY142" fmla="*/ 276225 h 657224"/>
                  <a:gd name="connsiteX143" fmla="*/ 66675 w 771525"/>
                  <a:gd name="connsiteY143" fmla="*/ 216217 h 657224"/>
                  <a:gd name="connsiteX144" fmla="*/ 66675 w 771525"/>
                  <a:gd name="connsiteY144" fmla="*/ 160973 h 657224"/>
                  <a:gd name="connsiteX145" fmla="*/ 104775 w 771525"/>
                  <a:gd name="connsiteY145" fmla="*/ 173355 h 657224"/>
                  <a:gd name="connsiteX146" fmla="*/ 104775 w 771525"/>
                  <a:gd name="connsiteY146" fmla="*/ 229553 h 657224"/>
                  <a:gd name="connsiteX147" fmla="*/ 66675 w 771525"/>
                  <a:gd name="connsiteY147" fmla="*/ 216217 h 657224"/>
                  <a:gd name="connsiteX148" fmla="*/ 123825 w 771525"/>
                  <a:gd name="connsiteY148" fmla="*/ 234315 h 657224"/>
                  <a:gd name="connsiteX149" fmla="*/ 123825 w 771525"/>
                  <a:gd name="connsiteY149" fmla="*/ 178117 h 657224"/>
                  <a:gd name="connsiteX150" fmla="*/ 161925 w 771525"/>
                  <a:gd name="connsiteY150" fmla="*/ 184785 h 657224"/>
                  <a:gd name="connsiteX151" fmla="*/ 161925 w 771525"/>
                  <a:gd name="connsiteY151" fmla="*/ 241935 h 657224"/>
                  <a:gd name="connsiteX152" fmla="*/ 123825 w 771525"/>
                  <a:gd name="connsiteY152" fmla="*/ 234315 h 657224"/>
                  <a:gd name="connsiteX153" fmla="*/ 180975 w 771525"/>
                  <a:gd name="connsiteY153" fmla="*/ 243840 h 657224"/>
                  <a:gd name="connsiteX154" fmla="*/ 180975 w 771525"/>
                  <a:gd name="connsiteY154" fmla="*/ 186690 h 657224"/>
                  <a:gd name="connsiteX155" fmla="*/ 219075 w 771525"/>
                  <a:gd name="connsiteY155" fmla="*/ 189548 h 657224"/>
                  <a:gd name="connsiteX156" fmla="*/ 219075 w 771525"/>
                  <a:gd name="connsiteY156" fmla="*/ 246698 h 657224"/>
                  <a:gd name="connsiteX157" fmla="*/ 180975 w 771525"/>
                  <a:gd name="connsiteY157" fmla="*/ 243840 h 657224"/>
                  <a:gd name="connsiteX158" fmla="*/ 238125 w 771525"/>
                  <a:gd name="connsiteY158" fmla="*/ 247650 h 657224"/>
                  <a:gd name="connsiteX159" fmla="*/ 238125 w 771525"/>
                  <a:gd name="connsiteY159" fmla="*/ 190500 h 657224"/>
                  <a:gd name="connsiteX160" fmla="*/ 257175 w 771525"/>
                  <a:gd name="connsiteY160" fmla="*/ 190500 h 657224"/>
                  <a:gd name="connsiteX161" fmla="*/ 276225 w 771525"/>
                  <a:gd name="connsiteY161" fmla="*/ 190500 h 657224"/>
                  <a:gd name="connsiteX162" fmla="*/ 276225 w 771525"/>
                  <a:gd name="connsiteY162" fmla="*/ 247650 h 657224"/>
                  <a:gd name="connsiteX163" fmla="*/ 257175 w 771525"/>
                  <a:gd name="connsiteY163" fmla="*/ 247650 h 657224"/>
                  <a:gd name="connsiteX164" fmla="*/ 238125 w 771525"/>
                  <a:gd name="connsiteY164" fmla="*/ 247650 h 657224"/>
                  <a:gd name="connsiteX165" fmla="*/ 295275 w 771525"/>
                  <a:gd name="connsiteY165" fmla="*/ 247650 h 657224"/>
                  <a:gd name="connsiteX166" fmla="*/ 295275 w 771525"/>
                  <a:gd name="connsiteY166" fmla="*/ 190500 h 657224"/>
                  <a:gd name="connsiteX167" fmla="*/ 333375 w 771525"/>
                  <a:gd name="connsiteY167" fmla="*/ 187642 h 657224"/>
                  <a:gd name="connsiteX168" fmla="*/ 333375 w 771525"/>
                  <a:gd name="connsiteY168" fmla="*/ 244792 h 657224"/>
                  <a:gd name="connsiteX169" fmla="*/ 295275 w 771525"/>
                  <a:gd name="connsiteY169" fmla="*/ 247650 h 657224"/>
                  <a:gd name="connsiteX170" fmla="*/ 352425 w 771525"/>
                  <a:gd name="connsiteY170" fmla="*/ 241935 h 657224"/>
                  <a:gd name="connsiteX171" fmla="*/ 352425 w 771525"/>
                  <a:gd name="connsiteY171" fmla="*/ 184785 h 657224"/>
                  <a:gd name="connsiteX172" fmla="*/ 390525 w 771525"/>
                  <a:gd name="connsiteY172" fmla="*/ 178117 h 657224"/>
                  <a:gd name="connsiteX173" fmla="*/ 390525 w 771525"/>
                  <a:gd name="connsiteY173" fmla="*/ 234315 h 657224"/>
                  <a:gd name="connsiteX174" fmla="*/ 352425 w 771525"/>
                  <a:gd name="connsiteY174" fmla="*/ 241935 h 657224"/>
                  <a:gd name="connsiteX175" fmla="*/ 409575 w 771525"/>
                  <a:gd name="connsiteY175" fmla="*/ 229553 h 657224"/>
                  <a:gd name="connsiteX176" fmla="*/ 409575 w 771525"/>
                  <a:gd name="connsiteY176" fmla="*/ 173355 h 657224"/>
                  <a:gd name="connsiteX177" fmla="*/ 447675 w 771525"/>
                  <a:gd name="connsiteY177" fmla="*/ 160973 h 657224"/>
                  <a:gd name="connsiteX178" fmla="*/ 447675 w 771525"/>
                  <a:gd name="connsiteY178" fmla="*/ 216217 h 657224"/>
                  <a:gd name="connsiteX179" fmla="*/ 409575 w 771525"/>
                  <a:gd name="connsiteY179" fmla="*/ 229553 h 657224"/>
                  <a:gd name="connsiteX180" fmla="*/ 466725 w 771525"/>
                  <a:gd name="connsiteY180" fmla="*/ 206692 h 657224"/>
                  <a:gd name="connsiteX181" fmla="*/ 466725 w 771525"/>
                  <a:gd name="connsiteY181" fmla="*/ 152400 h 657224"/>
                  <a:gd name="connsiteX182" fmla="*/ 495300 w 771525"/>
                  <a:gd name="connsiteY182" fmla="*/ 133350 h 657224"/>
                  <a:gd name="connsiteX183" fmla="*/ 495300 w 771525"/>
                  <a:gd name="connsiteY183" fmla="*/ 171450 h 657224"/>
                  <a:gd name="connsiteX184" fmla="*/ 466725 w 771525"/>
                  <a:gd name="connsiteY184" fmla="*/ 206692 h 657224"/>
                  <a:gd name="connsiteX185" fmla="*/ 47625 w 771525"/>
                  <a:gd name="connsiteY185" fmla="*/ 206692 h 657224"/>
                  <a:gd name="connsiteX186" fmla="*/ 19050 w 771525"/>
                  <a:gd name="connsiteY186" fmla="*/ 172403 h 657224"/>
                  <a:gd name="connsiteX187" fmla="*/ 19050 w 771525"/>
                  <a:gd name="connsiteY187" fmla="*/ 134303 h 657224"/>
                  <a:gd name="connsiteX188" fmla="*/ 47625 w 771525"/>
                  <a:gd name="connsiteY188" fmla="*/ 153353 h 657224"/>
                  <a:gd name="connsiteX189" fmla="*/ 47625 w 771525"/>
                  <a:gd name="connsiteY189" fmla="*/ 206692 h 657224"/>
                  <a:gd name="connsiteX190" fmla="*/ 19050 w 771525"/>
                  <a:gd name="connsiteY190" fmla="*/ 96203 h 657224"/>
                  <a:gd name="connsiteX191" fmla="*/ 257175 w 771525"/>
                  <a:gd name="connsiteY191" fmla="*/ 20002 h 657224"/>
                  <a:gd name="connsiteX192" fmla="*/ 495300 w 771525"/>
                  <a:gd name="connsiteY192" fmla="*/ 96203 h 657224"/>
                  <a:gd name="connsiteX193" fmla="*/ 257175 w 771525"/>
                  <a:gd name="connsiteY193" fmla="*/ 172403 h 657224"/>
                  <a:gd name="connsiteX194" fmla="*/ 19050 w 771525"/>
                  <a:gd name="connsiteY194" fmla="*/ 96203 h 657224"/>
                  <a:gd name="connsiteX195" fmla="*/ 52388 w 771525"/>
                  <a:gd name="connsiteY195" fmla="*/ 315278 h 657224"/>
                  <a:gd name="connsiteX196" fmla="*/ 209550 w 771525"/>
                  <a:gd name="connsiteY196" fmla="*/ 383858 h 657224"/>
                  <a:gd name="connsiteX197" fmla="*/ 209550 w 771525"/>
                  <a:gd name="connsiteY197" fmla="*/ 426720 h 657224"/>
                  <a:gd name="connsiteX198" fmla="*/ 19050 w 771525"/>
                  <a:gd name="connsiteY198" fmla="*/ 352425 h 657224"/>
                  <a:gd name="connsiteX199" fmla="*/ 52388 w 771525"/>
                  <a:gd name="connsiteY199" fmla="*/ 315278 h 657224"/>
                  <a:gd name="connsiteX200" fmla="*/ 47625 w 771525"/>
                  <a:gd name="connsiteY200" fmla="*/ 463868 h 657224"/>
                  <a:gd name="connsiteX201" fmla="*/ 19050 w 771525"/>
                  <a:gd name="connsiteY201" fmla="*/ 429578 h 657224"/>
                  <a:gd name="connsiteX202" fmla="*/ 19050 w 771525"/>
                  <a:gd name="connsiteY202" fmla="*/ 391478 h 657224"/>
                  <a:gd name="connsiteX203" fmla="*/ 47625 w 771525"/>
                  <a:gd name="connsiteY203" fmla="*/ 410528 h 657224"/>
                  <a:gd name="connsiteX204" fmla="*/ 47625 w 771525"/>
                  <a:gd name="connsiteY204" fmla="*/ 463868 h 657224"/>
                  <a:gd name="connsiteX205" fmla="*/ 104775 w 771525"/>
                  <a:gd name="connsiteY205" fmla="*/ 486727 h 657224"/>
                  <a:gd name="connsiteX206" fmla="*/ 66675 w 771525"/>
                  <a:gd name="connsiteY206" fmla="*/ 473393 h 657224"/>
                  <a:gd name="connsiteX207" fmla="*/ 66675 w 771525"/>
                  <a:gd name="connsiteY207" fmla="*/ 418148 h 657224"/>
                  <a:gd name="connsiteX208" fmla="*/ 104775 w 771525"/>
                  <a:gd name="connsiteY208" fmla="*/ 430530 h 657224"/>
                  <a:gd name="connsiteX209" fmla="*/ 104775 w 771525"/>
                  <a:gd name="connsiteY209" fmla="*/ 486727 h 657224"/>
                  <a:gd name="connsiteX210" fmla="*/ 161925 w 771525"/>
                  <a:gd name="connsiteY210" fmla="*/ 499110 h 657224"/>
                  <a:gd name="connsiteX211" fmla="*/ 123825 w 771525"/>
                  <a:gd name="connsiteY211" fmla="*/ 492443 h 657224"/>
                  <a:gd name="connsiteX212" fmla="*/ 123825 w 771525"/>
                  <a:gd name="connsiteY212" fmla="*/ 436245 h 657224"/>
                  <a:gd name="connsiteX213" fmla="*/ 161925 w 771525"/>
                  <a:gd name="connsiteY213" fmla="*/ 442912 h 657224"/>
                  <a:gd name="connsiteX214" fmla="*/ 161925 w 771525"/>
                  <a:gd name="connsiteY214" fmla="*/ 499110 h 657224"/>
                  <a:gd name="connsiteX215" fmla="*/ 180975 w 771525"/>
                  <a:gd name="connsiteY215" fmla="*/ 443865 h 657224"/>
                  <a:gd name="connsiteX216" fmla="*/ 210503 w 771525"/>
                  <a:gd name="connsiteY216" fmla="*/ 446723 h 657224"/>
                  <a:gd name="connsiteX217" fmla="*/ 219075 w 771525"/>
                  <a:gd name="connsiteY217" fmla="*/ 466725 h 657224"/>
                  <a:gd name="connsiteX218" fmla="*/ 219075 w 771525"/>
                  <a:gd name="connsiteY218" fmla="*/ 504825 h 657224"/>
                  <a:gd name="connsiteX219" fmla="*/ 180975 w 771525"/>
                  <a:gd name="connsiteY219" fmla="*/ 501968 h 657224"/>
                  <a:gd name="connsiteX220" fmla="*/ 180975 w 771525"/>
                  <a:gd name="connsiteY220" fmla="*/ 443865 h 657224"/>
                  <a:gd name="connsiteX221" fmla="*/ 238125 w 771525"/>
                  <a:gd name="connsiteY221" fmla="*/ 483870 h 657224"/>
                  <a:gd name="connsiteX222" fmla="*/ 257175 w 771525"/>
                  <a:gd name="connsiteY222" fmla="*/ 495300 h 657224"/>
                  <a:gd name="connsiteX223" fmla="*/ 257175 w 771525"/>
                  <a:gd name="connsiteY223" fmla="*/ 504825 h 657224"/>
                  <a:gd name="connsiteX224" fmla="*/ 238125 w 771525"/>
                  <a:gd name="connsiteY224" fmla="*/ 504825 h 657224"/>
                  <a:gd name="connsiteX225" fmla="*/ 238125 w 771525"/>
                  <a:gd name="connsiteY225" fmla="*/ 483870 h 657224"/>
                  <a:gd name="connsiteX226" fmla="*/ 276225 w 771525"/>
                  <a:gd name="connsiteY226" fmla="*/ 562927 h 657224"/>
                  <a:gd name="connsiteX227" fmla="*/ 276225 w 771525"/>
                  <a:gd name="connsiteY227" fmla="*/ 524827 h 657224"/>
                  <a:gd name="connsiteX228" fmla="*/ 304800 w 771525"/>
                  <a:gd name="connsiteY228" fmla="*/ 543877 h 657224"/>
                  <a:gd name="connsiteX229" fmla="*/ 304800 w 771525"/>
                  <a:gd name="connsiteY229" fmla="*/ 598170 h 657224"/>
                  <a:gd name="connsiteX230" fmla="*/ 276225 w 771525"/>
                  <a:gd name="connsiteY230" fmla="*/ 562927 h 657224"/>
                  <a:gd name="connsiteX231" fmla="*/ 276225 w 771525"/>
                  <a:gd name="connsiteY231" fmla="*/ 562927 h 657224"/>
                  <a:gd name="connsiteX232" fmla="*/ 495300 w 771525"/>
                  <a:gd name="connsiteY232" fmla="*/ 581025 h 657224"/>
                  <a:gd name="connsiteX233" fmla="*/ 514350 w 771525"/>
                  <a:gd name="connsiteY233" fmla="*/ 581025 h 657224"/>
                  <a:gd name="connsiteX234" fmla="*/ 533400 w 771525"/>
                  <a:gd name="connsiteY234" fmla="*/ 581025 h 657224"/>
                  <a:gd name="connsiteX235" fmla="*/ 533400 w 771525"/>
                  <a:gd name="connsiteY235" fmla="*/ 638175 h 657224"/>
                  <a:gd name="connsiteX236" fmla="*/ 514350 w 771525"/>
                  <a:gd name="connsiteY236" fmla="*/ 638175 h 657224"/>
                  <a:gd name="connsiteX237" fmla="*/ 495300 w 771525"/>
                  <a:gd name="connsiteY237" fmla="*/ 638175 h 657224"/>
                  <a:gd name="connsiteX238" fmla="*/ 495300 w 771525"/>
                  <a:gd name="connsiteY238" fmla="*/ 581025 h 657224"/>
                  <a:gd name="connsiteX239" fmla="*/ 723900 w 771525"/>
                  <a:gd name="connsiteY239" fmla="*/ 542925 h 657224"/>
                  <a:gd name="connsiteX240" fmla="*/ 752475 w 771525"/>
                  <a:gd name="connsiteY240" fmla="*/ 523875 h 657224"/>
                  <a:gd name="connsiteX241" fmla="*/ 752475 w 771525"/>
                  <a:gd name="connsiteY241" fmla="*/ 561975 h 657224"/>
                  <a:gd name="connsiteX242" fmla="*/ 723900 w 771525"/>
                  <a:gd name="connsiteY242" fmla="*/ 596265 h 657224"/>
                  <a:gd name="connsiteX243" fmla="*/ 723900 w 771525"/>
                  <a:gd name="connsiteY243" fmla="*/ 542925 h 65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71525" h="657224">
                    <a:moveTo>
                      <a:pt x="723900" y="429578"/>
                    </a:moveTo>
                    <a:lnTo>
                      <a:pt x="723900" y="361950"/>
                    </a:lnTo>
                    <a:cubicBezTo>
                      <a:pt x="723900" y="316230"/>
                      <a:pt x="650558" y="285750"/>
                      <a:pt x="561975" y="273368"/>
                    </a:cubicBezTo>
                    <a:lnTo>
                      <a:pt x="561975" y="219075"/>
                    </a:lnTo>
                    <a:cubicBezTo>
                      <a:pt x="561975" y="203835"/>
                      <a:pt x="553403" y="182880"/>
                      <a:pt x="514350" y="162878"/>
                    </a:cubicBezTo>
                    <a:lnTo>
                      <a:pt x="514350" y="95250"/>
                    </a:lnTo>
                    <a:cubicBezTo>
                      <a:pt x="514350" y="33338"/>
                      <a:pt x="381953" y="0"/>
                      <a:pt x="257175" y="0"/>
                    </a:cubicBezTo>
                    <a:cubicBezTo>
                      <a:pt x="132398" y="0"/>
                      <a:pt x="0" y="33338"/>
                      <a:pt x="0" y="95250"/>
                    </a:cubicBezTo>
                    <a:lnTo>
                      <a:pt x="0" y="171450"/>
                    </a:lnTo>
                    <a:cubicBezTo>
                      <a:pt x="0" y="194310"/>
                      <a:pt x="18098" y="213360"/>
                      <a:pt x="47625" y="228600"/>
                    </a:cubicBezTo>
                    <a:lnTo>
                      <a:pt x="47625" y="295275"/>
                    </a:lnTo>
                    <a:cubicBezTo>
                      <a:pt x="47625" y="295275"/>
                      <a:pt x="47625" y="295275"/>
                      <a:pt x="47625" y="296228"/>
                    </a:cubicBezTo>
                    <a:cubicBezTo>
                      <a:pt x="8573" y="316230"/>
                      <a:pt x="0" y="338137"/>
                      <a:pt x="0" y="352425"/>
                    </a:cubicBezTo>
                    <a:lnTo>
                      <a:pt x="0" y="428625"/>
                    </a:lnTo>
                    <a:cubicBezTo>
                      <a:pt x="0" y="490537"/>
                      <a:pt x="132398" y="523875"/>
                      <a:pt x="257175" y="523875"/>
                    </a:cubicBezTo>
                    <a:lnTo>
                      <a:pt x="257175" y="561975"/>
                    </a:lnTo>
                    <a:cubicBezTo>
                      <a:pt x="257175" y="623888"/>
                      <a:pt x="389573" y="657225"/>
                      <a:pt x="514350" y="657225"/>
                    </a:cubicBezTo>
                    <a:cubicBezTo>
                      <a:pt x="639128" y="657225"/>
                      <a:pt x="771525" y="623888"/>
                      <a:pt x="771525" y="561975"/>
                    </a:cubicBezTo>
                    <a:lnTo>
                      <a:pt x="771525" y="485775"/>
                    </a:lnTo>
                    <a:cubicBezTo>
                      <a:pt x="771525" y="471487"/>
                      <a:pt x="762953" y="449580"/>
                      <a:pt x="723900" y="429578"/>
                    </a:cubicBezTo>
                    <a:close/>
                    <a:moveTo>
                      <a:pt x="752475" y="486727"/>
                    </a:moveTo>
                    <a:cubicBezTo>
                      <a:pt x="752475" y="522923"/>
                      <a:pt x="654368" y="562927"/>
                      <a:pt x="514350" y="562927"/>
                    </a:cubicBezTo>
                    <a:cubicBezTo>
                      <a:pt x="402908" y="562927"/>
                      <a:pt x="318135" y="537210"/>
                      <a:pt x="287655" y="508635"/>
                    </a:cubicBezTo>
                    <a:cubicBezTo>
                      <a:pt x="287655" y="508635"/>
                      <a:pt x="287655" y="508635"/>
                      <a:pt x="287655" y="508635"/>
                    </a:cubicBezTo>
                    <a:cubicBezTo>
                      <a:pt x="345758" y="526733"/>
                      <a:pt x="405765" y="535305"/>
                      <a:pt x="465773" y="534352"/>
                    </a:cubicBezTo>
                    <a:cubicBezTo>
                      <a:pt x="581978" y="534352"/>
                      <a:pt x="705803" y="504825"/>
                      <a:pt x="721043" y="451485"/>
                    </a:cubicBezTo>
                    <a:cubicBezTo>
                      <a:pt x="741998" y="461962"/>
                      <a:pt x="752475" y="474345"/>
                      <a:pt x="752475" y="486727"/>
                    </a:cubicBezTo>
                    <a:close/>
                    <a:moveTo>
                      <a:pt x="590550" y="577215"/>
                    </a:moveTo>
                    <a:lnTo>
                      <a:pt x="590550" y="634365"/>
                    </a:lnTo>
                    <a:cubicBezTo>
                      <a:pt x="578168" y="635318"/>
                      <a:pt x="565785" y="637223"/>
                      <a:pt x="552450" y="637223"/>
                    </a:cubicBezTo>
                    <a:lnTo>
                      <a:pt x="552450" y="580073"/>
                    </a:lnTo>
                    <a:cubicBezTo>
                      <a:pt x="565785" y="580073"/>
                      <a:pt x="578168" y="579120"/>
                      <a:pt x="590550" y="577215"/>
                    </a:cubicBezTo>
                    <a:close/>
                    <a:moveTo>
                      <a:pt x="609600" y="575310"/>
                    </a:moveTo>
                    <a:cubicBezTo>
                      <a:pt x="622935" y="573405"/>
                      <a:pt x="635318" y="571500"/>
                      <a:pt x="647700" y="568643"/>
                    </a:cubicBezTo>
                    <a:lnTo>
                      <a:pt x="647700" y="624840"/>
                    </a:lnTo>
                    <a:cubicBezTo>
                      <a:pt x="636270" y="627698"/>
                      <a:pt x="622935" y="629602"/>
                      <a:pt x="609600" y="631508"/>
                    </a:cubicBezTo>
                    <a:lnTo>
                      <a:pt x="609600" y="575310"/>
                    </a:lnTo>
                    <a:close/>
                    <a:moveTo>
                      <a:pt x="666750" y="563880"/>
                    </a:moveTo>
                    <a:cubicBezTo>
                      <a:pt x="680085" y="561023"/>
                      <a:pt x="692468" y="556260"/>
                      <a:pt x="704850" y="551498"/>
                    </a:cubicBezTo>
                    <a:lnTo>
                      <a:pt x="704850" y="606743"/>
                    </a:lnTo>
                    <a:cubicBezTo>
                      <a:pt x="692468" y="612458"/>
                      <a:pt x="680085" y="616268"/>
                      <a:pt x="666750" y="620077"/>
                    </a:cubicBezTo>
                    <a:lnTo>
                      <a:pt x="666750" y="563880"/>
                    </a:lnTo>
                    <a:close/>
                    <a:moveTo>
                      <a:pt x="361950" y="620077"/>
                    </a:moveTo>
                    <a:cubicBezTo>
                      <a:pt x="348615" y="616268"/>
                      <a:pt x="336233" y="612458"/>
                      <a:pt x="323850" y="606743"/>
                    </a:cubicBezTo>
                    <a:lnTo>
                      <a:pt x="323850" y="551498"/>
                    </a:lnTo>
                    <a:cubicBezTo>
                      <a:pt x="336233" y="556260"/>
                      <a:pt x="348615" y="560070"/>
                      <a:pt x="361950" y="563880"/>
                    </a:cubicBezTo>
                    <a:lnTo>
                      <a:pt x="361950" y="620077"/>
                    </a:lnTo>
                    <a:close/>
                    <a:moveTo>
                      <a:pt x="381000" y="568643"/>
                    </a:moveTo>
                    <a:cubicBezTo>
                      <a:pt x="393383" y="571500"/>
                      <a:pt x="405765" y="573405"/>
                      <a:pt x="419100" y="575310"/>
                    </a:cubicBezTo>
                    <a:lnTo>
                      <a:pt x="419100" y="632460"/>
                    </a:lnTo>
                    <a:cubicBezTo>
                      <a:pt x="405765" y="630555"/>
                      <a:pt x="392430" y="627698"/>
                      <a:pt x="381000" y="625793"/>
                    </a:cubicBezTo>
                    <a:lnTo>
                      <a:pt x="381000" y="568643"/>
                    </a:lnTo>
                    <a:close/>
                    <a:moveTo>
                      <a:pt x="438150" y="577215"/>
                    </a:moveTo>
                    <a:cubicBezTo>
                      <a:pt x="450533" y="578168"/>
                      <a:pt x="463868" y="580073"/>
                      <a:pt x="476250" y="580073"/>
                    </a:cubicBezTo>
                    <a:lnTo>
                      <a:pt x="476250" y="637223"/>
                    </a:lnTo>
                    <a:cubicBezTo>
                      <a:pt x="462915" y="636270"/>
                      <a:pt x="450533" y="635318"/>
                      <a:pt x="438150" y="634365"/>
                    </a:cubicBezTo>
                    <a:lnTo>
                      <a:pt x="438150" y="577215"/>
                    </a:lnTo>
                    <a:close/>
                    <a:moveTo>
                      <a:pt x="209550" y="362903"/>
                    </a:moveTo>
                    <a:lnTo>
                      <a:pt x="209550" y="365760"/>
                    </a:lnTo>
                    <a:cubicBezTo>
                      <a:pt x="196215" y="363855"/>
                      <a:pt x="182880" y="360998"/>
                      <a:pt x="171450" y="359093"/>
                    </a:cubicBezTo>
                    <a:lnTo>
                      <a:pt x="171450" y="302895"/>
                    </a:lnTo>
                    <a:cubicBezTo>
                      <a:pt x="183833" y="305753"/>
                      <a:pt x="196215" y="307658"/>
                      <a:pt x="209550" y="309562"/>
                    </a:cubicBezTo>
                    <a:lnTo>
                      <a:pt x="209550" y="362903"/>
                    </a:lnTo>
                    <a:close/>
                    <a:moveTo>
                      <a:pt x="228600" y="439103"/>
                    </a:moveTo>
                    <a:lnTo>
                      <a:pt x="228600" y="401003"/>
                    </a:lnTo>
                    <a:cubicBezTo>
                      <a:pt x="237173" y="408623"/>
                      <a:pt x="246698" y="415290"/>
                      <a:pt x="257175" y="420053"/>
                    </a:cubicBezTo>
                    <a:lnTo>
                      <a:pt x="257175" y="474345"/>
                    </a:lnTo>
                    <a:cubicBezTo>
                      <a:pt x="239078" y="461962"/>
                      <a:pt x="228600" y="450533"/>
                      <a:pt x="228600" y="439103"/>
                    </a:cubicBezTo>
                    <a:lnTo>
                      <a:pt x="228600" y="439103"/>
                    </a:lnTo>
                    <a:close/>
                    <a:moveTo>
                      <a:pt x="704850" y="439103"/>
                    </a:moveTo>
                    <a:cubicBezTo>
                      <a:pt x="704850" y="450533"/>
                      <a:pt x="694373" y="462915"/>
                      <a:pt x="676275" y="473393"/>
                    </a:cubicBezTo>
                    <a:lnTo>
                      <a:pt x="676275" y="419100"/>
                    </a:lnTo>
                    <a:cubicBezTo>
                      <a:pt x="686753" y="414337"/>
                      <a:pt x="696278" y="407670"/>
                      <a:pt x="704850" y="400050"/>
                    </a:cubicBezTo>
                    <a:lnTo>
                      <a:pt x="704850" y="439103"/>
                    </a:lnTo>
                    <a:close/>
                    <a:moveTo>
                      <a:pt x="657225" y="482918"/>
                    </a:moveTo>
                    <a:cubicBezTo>
                      <a:pt x="644843" y="488633"/>
                      <a:pt x="632460" y="492443"/>
                      <a:pt x="619125" y="496252"/>
                    </a:cubicBezTo>
                    <a:lnTo>
                      <a:pt x="619125" y="440055"/>
                    </a:lnTo>
                    <a:cubicBezTo>
                      <a:pt x="632460" y="437198"/>
                      <a:pt x="644843" y="432435"/>
                      <a:pt x="657225" y="427673"/>
                    </a:cubicBezTo>
                    <a:lnTo>
                      <a:pt x="657225" y="482918"/>
                    </a:lnTo>
                    <a:close/>
                    <a:moveTo>
                      <a:pt x="600075" y="501015"/>
                    </a:moveTo>
                    <a:cubicBezTo>
                      <a:pt x="588645" y="503873"/>
                      <a:pt x="575310" y="505777"/>
                      <a:pt x="561975" y="507683"/>
                    </a:cubicBezTo>
                    <a:lnTo>
                      <a:pt x="561975" y="450533"/>
                    </a:lnTo>
                    <a:cubicBezTo>
                      <a:pt x="575310" y="448628"/>
                      <a:pt x="587693" y="446723"/>
                      <a:pt x="600075" y="443865"/>
                    </a:cubicBezTo>
                    <a:lnTo>
                      <a:pt x="600075" y="501015"/>
                    </a:lnTo>
                    <a:close/>
                    <a:moveTo>
                      <a:pt x="542925" y="510540"/>
                    </a:moveTo>
                    <a:cubicBezTo>
                      <a:pt x="530543" y="511493"/>
                      <a:pt x="518160" y="513398"/>
                      <a:pt x="504825" y="513398"/>
                    </a:cubicBezTo>
                    <a:lnTo>
                      <a:pt x="504825" y="456248"/>
                    </a:lnTo>
                    <a:cubicBezTo>
                      <a:pt x="517208" y="455295"/>
                      <a:pt x="530543" y="454343"/>
                      <a:pt x="542925" y="453390"/>
                    </a:cubicBezTo>
                    <a:lnTo>
                      <a:pt x="542925" y="510540"/>
                    </a:lnTo>
                    <a:close/>
                    <a:moveTo>
                      <a:pt x="485775" y="514350"/>
                    </a:moveTo>
                    <a:cubicBezTo>
                      <a:pt x="479108" y="514350"/>
                      <a:pt x="473393" y="514350"/>
                      <a:pt x="466725" y="514350"/>
                    </a:cubicBezTo>
                    <a:cubicBezTo>
                      <a:pt x="460058" y="514350"/>
                      <a:pt x="454343" y="514350"/>
                      <a:pt x="447675" y="514350"/>
                    </a:cubicBezTo>
                    <a:lnTo>
                      <a:pt x="447675" y="457200"/>
                    </a:lnTo>
                    <a:cubicBezTo>
                      <a:pt x="454343" y="457200"/>
                      <a:pt x="460058" y="457200"/>
                      <a:pt x="466725" y="457200"/>
                    </a:cubicBezTo>
                    <a:cubicBezTo>
                      <a:pt x="473393" y="457200"/>
                      <a:pt x="479108" y="457200"/>
                      <a:pt x="485775" y="457200"/>
                    </a:cubicBezTo>
                    <a:lnTo>
                      <a:pt x="485775" y="514350"/>
                    </a:lnTo>
                    <a:close/>
                    <a:moveTo>
                      <a:pt x="428625" y="514350"/>
                    </a:moveTo>
                    <a:cubicBezTo>
                      <a:pt x="415290" y="513398"/>
                      <a:pt x="402908" y="512445"/>
                      <a:pt x="390525" y="511493"/>
                    </a:cubicBezTo>
                    <a:lnTo>
                      <a:pt x="390525" y="454343"/>
                    </a:lnTo>
                    <a:cubicBezTo>
                      <a:pt x="402908" y="455295"/>
                      <a:pt x="416243" y="457200"/>
                      <a:pt x="428625" y="457200"/>
                    </a:cubicBezTo>
                    <a:lnTo>
                      <a:pt x="428625" y="514350"/>
                    </a:lnTo>
                    <a:close/>
                    <a:moveTo>
                      <a:pt x="371475" y="508635"/>
                    </a:moveTo>
                    <a:cubicBezTo>
                      <a:pt x="358140" y="506730"/>
                      <a:pt x="344805" y="503873"/>
                      <a:pt x="333375" y="501968"/>
                    </a:cubicBezTo>
                    <a:lnTo>
                      <a:pt x="333375" y="445770"/>
                    </a:lnTo>
                    <a:cubicBezTo>
                      <a:pt x="345758" y="448628"/>
                      <a:pt x="358140" y="450533"/>
                      <a:pt x="371475" y="452437"/>
                    </a:cubicBezTo>
                    <a:lnTo>
                      <a:pt x="371475" y="508635"/>
                    </a:lnTo>
                    <a:close/>
                    <a:moveTo>
                      <a:pt x="314325" y="496252"/>
                    </a:moveTo>
                    <a:cubicBezTo>
                      <a:pt x="300990" y="492443"/>
                      <a:pt x="288608" y="488633"/>
                      <a:pt x="276225" y="482918"/>
                    </a:cubicBezTo>
                    <a:lnTo>
                      <a:pt x="276225" y="427673"/>
                    </a:lnTo>
                    <a:cubicBezTo>
                      <a:pt x="288608" y="432435"/>
                      <a:pt x="300990" y="436245"/>
                      <a:pt x="314325" y="440055"/>
                    </a:cubicBezTo>
                    <a:lnTo>
                      <a:pt x="314325" y="496252"/>
                    </a:lnTo>
                    <a:close/>
                    <a:moveTo>
                      <a:pt x="704850" y="362903"/>
                    </a:moveTo>
                    <a:cubicBezTo>
                      <a:pt x="704850" y="399098"/>
                      <a:pt x="606743" y="439103"/>
                      <a:pt x="466725" y="439103"/>
                    </a:cubicBezTo>
                    <a:cubicBezTo>
                      <a:pt x="326708" y="439103"/>
                      <a:pt x="228600" y="399098"/>
                      <a:pt x="228600" y="362903"/>
                    </a:cubicBezTo>
                    <a:cubicBezTo>
                      <a:pt x="228600" y="326708"/>
                      <a:pt x="326708" y="286703"/>
                      <a:pt x="466725" y="286703"/>
                    </a:cubicBezTo>
                    <a:cubicBezTo>
                      <a:pt x="606743" y="286703"/>
                      <a:pt x="704850" y="326708"/>
                      <a:pt x="704850" y="362903"/>
                    </a:cubicBezTo>
                    <a:close/>
                    <a:moveTo>
                      <a:pt x="228600" y="324803"/>
                    </a:moveTo>
                    <a:lnTo>
                      <a:pt x="228600" y="310515"/>
                    </a:lnTo>
                    <a:cubicBezTo>
                      <a:pt x="234315" y="311468"/>
                      <a:pt x="240030" y="311468"/>
                      <a:pt x="245745" y="312420"/>
                    </a:cubicBezTo>
                    <a:cubicBezTo>
                      <a:pt x="240030" y="316230"/>
                      <a:pt x="234315" y="320040"/>
                      <a:pt x="228600" y="324803"/>
                    </a:cubicBezTo>
                    <a:close/>
                    <a:moveTo>
                      <a:pt x="526733" y="269558"/>
                    </a:moveTo>
                    <a:cubicBezTo>
                      <a:pt x="532448" y="265748"/>
                      <a:pt x="538163" y="261937"/>
                      <a:pt x="543878" y="257175"/>
                    </a:cubicBezTo>
                    <a:lnTo>
                      <a:pt x="543878" y="271462"/>
                    </a:lnTo>
                    <a:cubicBezTo>
                      <a:pt x="537210" y="270510"/>
                      <a:pt x="532448" y="270510"/>
                      <a:pt x="526733" y="269558"/>
                    </a:cubicBezTo>
                    <a:close/>
                    <a:moveTo>
                      <a:pt x="512445" y="183833"/>
                    </a:moveTo>
                    <a:cubicBezTo>
                      <a:pt x="532448" y="195262"/>
                      <a:pt x="542925" y="207645"/>
                      <a:pt x="542925" y="219075"/>
                    </a:cubicBezTo>
                    <a:cubicBezTo>
                      <a:pt x="542925" y="235267"/>
                      <a:pt x="521970" y="253365"/>
                      <a:pt x="486728" y="266700"/>
                    </a:cubicBezTo>
                    <a:cubicBezTo>
                      <a:pt x="480060" y="266700"/>
                      <a:pt x="473393" y="266700"/>
                      <a:pt x="466725" y="266700"/>
                    </a:cubicBezTo>
                    <a:cubicBezTo>
                      <a:pt x="400050" y="266700"/>
                      <a:pt x="330518" y="276225"/>
                      <a:pt x="280988" y="295275"/>
                    </a:cubicBezTo>
                    <a:cubicBezTo>
                      <a:pt x="180975" y="292418"/>
                      <a:pt x="106680" y="268605"/>
                      <a:pt x="79058" y="241935"/>
                    </a:cubicBezTo>
                    <a:cubicBezTo>
                      <a:pt x="79058" y="241935"/>
                      <a:pt x="79058" y="241935"/>
                      <a:pt x="79058" y="241935"/>
                    </a:cubicBezTo>
                    <a:cubicBezTo>
                      <a:pt x="137160" y="260033"/>
                      <a:pt x="197168" y="268605"/>
                      <a:pt x="257175" y="267653"/>
                    </a:cubicBezTo>
                    <a:cubicBezTo>
                      <a:pt x="373380" y="267653"/>
                      <a:pt x="497205" y="238125"/>
                      <a:pt x="512445" y="183833"/>
                    </a:cubicBezTo>
                    <a:close/>
                    <a:moveTo>
                      <a:pt x="152400" y="297180"/>
                    </a:moveTo>
                    <a:lnTo>
                      <a:pt x="152400" y="353378"/>
                    </a:lnTo>
                    <a:cubicBezTo>
                      <a:pt x="139065" y="349568"/>
                      <a:pt x="126683" y="345758"/>
                      <a:pt x="114300" y="340043"/>
                    </a:cubicBezTo>
                    <a:lnTo>
                      <a:pt x="114300" y="284798"/>
                    </a:lnTo>
                    <a:cubicBezTo>
                      <a:pt x="126683" y="289560"/>
                      <a:pt x="140018" y="294323"/>
                      <a:pt x="152400" y="297180"/>
                    </a:cubicBezTo>
                    <a:close/>
                    <a:moveTo>
                      <a:pt x="95250" y="276225"/>
                    </a:moveTo>
                    <a:lnTo>
                      <a:pt x="95250" y="330518"/>
                    </a:lnTo>
                    <a:cubicBezTo>
                      <a:pt x="77153" y="319087"/>
                      <a:pt x="66675" y="307658"/>
                      <a:pt x="66675" y="296228"/>
                    </a:cubicBezTo>
                    <a:lnTo>
                      <a:pt x="66675" y="258128"/>
                    </a:lnTo>
                    <a:cubicBezTo>
                      <a:pt x="75248" y="264795"/>
                      <a:pt x="84773" y="271462"/>
                      <a:pt x="95250" y="276225"/>
                    </a:cubicBezTo>
                    <a:close/>
                    <a:moveTo>
                      <a:pt x="66675" y="216217"/>
                    </a:moveTo>
                    <a:lnTo>
                      <a:pt x="66675" y="160973"/>
                    </a:lnTo>
                    <a:cubicBezTo>
                      <a:pt x="79058" y="165735"/>
                      <a:pt x="91440" y="169545"/>
                      <a:pt x="104775" y="173355"/>
                    </a:cubicBezTo>
                    <a:lnTo>
                      <a:pt x="104775" y="229553"/>
                    </a:lnTo>
                    <a:cubicBezTo>
                      <a:pt x="92393" y="225742"/>
                      <a:pt x="79058" y="221933"/>
                      <a:pt x="66675" y="216217"/>
                    </a:cubicBezTo>
                    <a:close/>
                    <a:moveTo>
                      <a:pt x="123825" y="234315"/>
                    </a:moveTo>
                    <a:lnTo>
                      <a:pt x="123825" y="178117"/>
                    </a:lnTo>
                    <a:cubicBezTo>
                      <a:pt x="136208" y="180975"/>
                      <a:pt x="148590" y="182880"/>
                      <a:pt x="161925" y="184785"/>
                    </a:cubicBezTo>
                    <a:lnTo>
                      <a:pt x="161925" y="241935"/>
                    </a:lnTo>
                    <a:cubicBezTo>
                      <a:pt x="148590" y="240030"/>
                      <a:pt x="136208" y="237173"/>
                      <a:pt x="123825" y="234315"/>
                    </a:cubicBezTo>
                    <a:close/>
                    <a:moveTo>
                      <a:pt x="180975" y="243840"/>
                    </a:moveTo>
                    <a:lnTo>
                      <a:pt x="180975" y="186690"/>
                    </a:lnTo>
                    <a:cubicBezTo>
                      <a:pt x="193358" y="187642"/>
                      <a:pt x="206693" y="189548"/>
                      <a:pt x="219075" y="189548"/>
                    </a:cubicBezTo>
                    <a:lnTo>
                      <a:pt x="219075" y="246698"/>
                    </a:lnTo>
                    <a:cubicBezTo>
                      <a:pt x="205740" y="246698"/>
                      <a:pt x="193358" y="245745"/>
                      <a:pt x="180975" y="243840"/>
                    </a:cubicBezTo>
                    <a:close/>
                    <a:moveTo>
                      <a:pt x="238125" y="247650"/>
                    </a:moveTo>
                    <a:lnTo>
                      <a:pt x="238125" y="190500"/>
                    </a:lnTo>
                    <a:cubicBezTo>
                      <a:pt x="244792" y="190500"/>
                      <a:pt x="250508" y="190500"/>
                      <a:pt x="257175" y="190500"/>
                    </a:cubicBezTo>
                    <a:cubicBezTo>
                      <a:pt x="263843" y="190500"/>
                      <a:pt x="269558" y="190500"/>
                      <a:pt x="276225" y="190500"/>
                    </a:cubicBezTo>
                    <a:lnTo>
                      <a:pt x="276225" y="247650"/>
                    </a:lnTo>
                    <a:cubicBezTo>
                      <a:pt x="269558" y="247650"/>
                      <a:pt x="263843" y="247650"/>
                      <a:pt x="257175" y="247650"/>
                    </a:cubicBezTo>
                    <a:cubicBezTo>
                      <a:pt x="250508" y="247650"/>
                      <a:pt x="244792" y="248603"/>
                      <a:pt x="238125" y="247650"/>
                    </a:cubicBezTo>
                    <a:close/>
                    <a:moveTo>
                      <a:pt x="295275" y="247650"/>
                    </a:moveTo>
                    <a:lnTo>
                      <a:pt x="295275" y="190500"/>
                    </a:lnTo>
                    <a:cubicBezTo>
                      <a:pt x="307658" y="189548"/>
                      <a:pt x="320993" y="188595"/>
                      <a:pt x="333375" y="187642"/>
                    </a:cubicBezTo>
                    <a:lnTo>
                      <a:pt x="333375" y="244792"/>
                    </a:lnTo>
                    <a:cubicBezTo>
                      <a:pt x="320993" y="245745"/>
                      <a:pt x="308610" y="246698"/>
                      <a:pt x="295275" y="247650"/>
                    </a:cubicBezTo>
                    <a:close/>
                    <a:moveTo>
                      <a:pt x="352425" y="241935"/>
                    </a:moveTo>
                    <a:lnTo>
                      <a:pt x="352425" y="184785"/>
                    </a:lnTo>
                    <a:cubicBezTo>
                      <a:pt x="365760" y="182880"/>
                      <a:pt x="378143" y="180975"/>
                      <a:pt x="390525" y="178117"/>
                    </a:cubicBezTo>
                    <a:lnTo>
                      <a:pt x="390525" y="234315"/>
                    </a:lnTo>
                    <a:cubicBezTo>
                      <a:pt x="379095" y="237173"/>
                      <a:pt x="365760" y="240030"/>
                      <a:pt x="352425" y="241935"/>
                    </a:cubicBezTo>
                    <a:close/>
                    <a:moveTo>
                      <a:pt x="409575" y="229553"/>
                    </a:moveTo>
                    <a:lnTo>
                      <a:pt x="409575" y="173355"/>
                    </a:lnTo>
                    <a:cubicBezTo>
                      <a:pt x="422910" y="170498"/>
                      <a:pt x="435293" y="165735"/>
                      <a:pt x="447675" y="160973"/>
                    </a:cubicBezTo>
                    <a:lnTo>
                      <a:pt x="447675" y="216217"/>
                    </a:lnTo>
                    <a:cubicBezTo>
                      <a:pt x="435293" y="221933"/>
                      <a:pt x="422910" y="225742"/>
                      <a:pt x="409575" y="229553"/>
                    </a:cubicBezTo>
                    <a:close/>
                    <a:moveTo>
                      <a:pt x="466725" y="206692"/>
                    </a:moveTo>
                    <a:lnTo>
                      <a:pt x="466725" y="152400"/>
                    </a:lnTo>
                    <a:cubicBezTo>
                      <a:pt x="477203" y="147638"/>
                      <a:pt x="486728" y="140970"/>
                      <a:pt x="495300" y="133350"/>
                    </a:cubicBezTo>
                    <a:lnTo>
                      <a:pt x="495300" y="171450"/>
                    </a:lnTo>
                    <a:cubicBezTo>
                      <a:pt x="495300" y="183833"/>
                      <a:pt x="485775" y="195262"/>
                      <a:pt x="466725" y="206692"/>
                    </a:cubicBezTo>
                    <a:close/>
                    <a:moveTo>
                      <a:pt x="47625" y="206692"/>
                    </a:moveTo>
                    <a:cubicBezTo>
                      <a:pt x="29528" y="195262"/>
                      <a:pt x="19050" y="183833"/>
                      <a:pt x="19050" y="172403"/>
                    </a:cubicBezTo>
                    <a:lnTo>
                      <a:pt x="19050" y="134303"/>
                    </a:lnTo>
                    <a:cubicBezTo>
                      <a:pt x="27623" y="141923"/>
                      <a:pt x="37148" y="148590"/>
                      <a:pt x="47625" y="153353"/>
                    </a:cubicBezTo>
                    <a:lnTo>
                      <a:pt x="47625" y="206692"/>
                    </a:lnTo>
                    <a:close/>
                    <a:moveTo>
                      <a:pt x="19050" y="96203"/>
                    </a:moveTo>
                    <a:cubicBezTo>
                      <a:pt x="19050" y="60007"/>
                      <a:pt x="117158" y="20002"/>
                      <a:pt x="257175" y="20002"/>
                    </a:cubicBezTo>
                    <a:cubicBezTo>
                      <a:pt x="397193" y="20002"/>
                      <a:pt x="495300" y="60007"/>
                      <a:pt x="495300" y="96203"/>
                    </a:cubicBezTo>
                    <a:cubicBezTo>
                      <a:pt x="495300" y="132398"/>
                      <a:pt x="397193" y="172403"/>
                      <a:pt x="257175" y="172403"/>
                    </a:cubicBezTo>
                    <a:cubicBezTo>
                      <a:pt x="117158" y="172403"/>
                      <a:pt x="19050" y="131445"/>
                      <a:pt x="19050" y="96203"/>
                    </a:cubicBezTo>
                    <a:close/>
                    <a:moveTo>
                      <a:pt x="52388" y="315278"/>
                    </a:moveTo>
                    <a:cubicBezTo>
                      <a:pt x="69533" y="350520"/>
                      <a:pt x="134303" y="373380"/>
                      <a:pt x="209550" y="383858"/>
                    </a:cubicBezTo>
                    <a:lnTo>
                      <a:pt x="209550" y="426720"/>
                    </a:lnTo>
                    <a:cubicBezTo>
                      <a:pt x="95250" y="419100"/>
                      <a:pt x="19050" y="383858"/>
                      <a:pt x="19050" y="352425"/>
                    </a:cubicBezTo>
                    <a:cubicBezTo>
                      <a:pt x="19050" y="340043"/>
                      <a:pt x="31433" y="327660"/>
                      <a:pt x="52388" y="315278"/>
                    </a:cubicBezTo>
                    <a:close/>
                    <a:moveTo>
                      <a:pt x="47625" y="463868"/>
                    </a:moveTo>
                    <a:cubicBezTo>
                      <a:pt x="29528" y="452437"/>
                      <a:pt x="19050" y="441008"/>
                      <a:pt x="19050" y="429578"/>
                    </a:cubicBezTo>
                    <a:lnTo>
                      <a:pt x="19050" y="391478"/>
                    </a:lnTo>
                    <a:cubicBezTo>
                      <a:pt x="27623" y="399098"/>
                      <a:pt x="37148" y="405765"/>
                      <a:pt x="47625" y="410528"/>
                    </a:cubicBezTo>
                    <a:lnTo>
                      <a:pt x="47625" y="463868"/>
                    </a:lnTo>
                    <a:close/>
                    <a:moveTo>
                      <a:pt x="104775" y="486727"/>
                    </a:moveTo>
                    <a:cubicBezTo>
                      <a:pt x="91440" y="482918"/>
                      <a:pt x="79058" y="479108"/>
                      <a:pt x="66675" y="473393"/>
                    </a:cubicBezTo>
                    <a:lnTo>
                      <a:pt x="66675" y="418148"/>
                    </a:lnTo>
                    <a:cubicBezTo>
                      <a:pt x="79058" y="422910"/>
                      <a:pt x="91440" y="426720"/>
                      <a:pt x="104775" y="430530"/>
                    </a:cubicBezTo>
                    <a:lnTo>
                      <a:pt x="104775" y="486727"/>
                    </a:lnTo>
                    <a:close/>
                    <a:moveTo>
                      <a:pt x="161925" y="499110"/>
                    </a:moveTo>
                    <a:cubicBezTo>
                      <a:pt x="148590" y="497205"/>
                      <a:pt x="135255" y="494348"/>
                      <a:pt x="123825" y="492443"/>
                    </a:cubicBezTo>
                    <a:lnTo>
                      <a:pt x="123825" y="436245"/>
                    </a:lnTo>
                    <a:cubicBezTo>
                      <a:pt x="136208" y="439103"/>
                      <a:pt x="148590" y="441008"/>
                      <a:pt x="161925" y="442912"/>
                    </a:cubicBezTo>
                    <a:lnTo>
                      <a:pt x="161925" y="499110"/>
                    </a:lnTo>
                    <a:close/>
                    <a:moveTo>
                      <a:pt x="180975" y="443865"/>
                    </a:moveTo>
                    <a:cubicBezTo>
                      <a:pt x="190500" y="444818"/>
                      <a:pt x="200025" y="445770"/>
                      <a:pt x="210503" y="446723"/>
                    </a:cubicBezTo>
                    <a:cubicBezTo>
                      <a:pt x="211455" y="453390"/>
                      <a:pt x="215265" y="460058"/>
                      <a:pt x="219075" y="466725"/>
                    </a:cubicBezTo>
                    <a:lnTo>
                      <a:pt x="219075" y="504825"/>
                    </a:lnTo>
                    <a:cubicBezTo>
                      <a:pt x="205740" y="503873"/>
                      <a:pt x="193358" y="502920"/>
                      <a:pt x="180975" y="501968"/>
                    </a:cubicBezTo>
                    <a:lnTo>
                      <a:pt x="180975" y="443865"/>
                    </a:lnTo>
                    <a:close/>
                    <a:moveTo>
                      <a:pt x="238125" y="483870"/>
                    </a:moveTo>
                    <a:cubicBezTo>
                      <a:pt x="243840" y="487680"/>
                      <a:pt x="250508" y="491490"/>
                      <a:pt x="257175" y="495300"/>
                    </a:cubicBezTo>
                    <a:lnTo>
                      <a:pt x="257175" y="504825"/>
                    </a:lnTo>
                    <a:cubicBezTo>
                      <a:pt x="250508" y="504825"/>
                      <a:pt x="244792" y="504825"/>
                      <a:pt x="238125" y="504825"/>
                    </a:cubicBezTo>
                    <a:lnTo>
                      <a:pt x="238125" y="483870"/>
                    </a:lnTo>
                    <a:close/>
                    <a:moveTo>
                      <a:pt x="276225" y="562927"/>
                    </a:moveTo>
                    <a:lnTo>
                      <a:pt x="276225" y="524827"/>
                    </a:lnTo>
                    <a:cubicBezTo>
                      <a:pt x="284798" y="532448"/>
                      <a:pt x="294323" y="539115"/>
                      <a:pt x="304800" y="543877"/>
                    </a:cubicBezTo>
                    <a:lnTo>
                      <a:pt x="304800" y="598170"/>
                    </a:lnTo>
                    <a:cubicBezTo>
                      <a:pt x="286703" y="585788"/>
                      <a:pt x="276225" y="574358"/>
                      <a:pt x="276225" y="562927"/>
                    </a:cubicBezTo>
                    <a:lnTo>
                      <a:pt x="276225" y="562927"/>
                    </a:lnTo>
                    <a:close/>
                    <a:moveTo>
                      <a:pt x="495300" y="581025"/>
                    </a:moveTo>
                    <a:cubicBezTo>
                      <a:pt x="501968" y="581025"/>
                      <a:pt x="507683" y="581025"/>
                      <a:pt x="514350" y="581025"/>
                    </a:cubicBezTo>
                    <a:cubicBezTo>
                      <a:pt x="521018" y="581025"/>
                      <a:pt x="526733" y="581025"/>
                      <a:pt x="533400" y="581025"/>
                    </a:cubicBezTo>
                    <a:lnTo>
                      <a:pt x="533400" y="638175"/>
                    </a:lnTo>
                    <a:cubicBezTo>
                      <a:pt x="526733" y="638175"/>
                      <a:pt x="521018" y="638175"/>
                      <a:pt x="514350" y="638175"/>
                    </a:cubicBezTo>
                    <a:cubicBezTo>
                      <a:pt x="507683" y="638175"/>
                      <a:pt x="501968" y="638175"/>
                      <a:pt x="495300" y="638175"/>
                    </a:cubicBezTo>
                    <a:lnTo>
                      <a:pt x="495300" y="581025"/>
                    </a:lnTo>
                    <a:close/>
                    <a:moveTo>
                      <a:pt x="723900" y="542925"/>
                    </a:moveTo>
                    <a:cubicBezTo>
                      <a:pt x="734378" y="538163"/>
                      <a:pt x="743903" y="531495"/>
                      <a:pt x="752475" y="523875"/>
                    </a:cubicBezTo>
                    <a:lnTo>
                      <a:pt x="752475" y="561975"/>
                    </a:lnTo>
                    <a:cubicBezTo>
                      <a:pt x="752475" y="573405"/>
                      <a:pt x="741998" y="585788"/>
                      <a:pt x="723900" y="596265"/>
                    </a:cubicBezTo>
                    <a:lnTo>
                      <a:pt x="723900" y="542925"/>
                    </a:lnTo>
                    <a:close/>
                  </a:path>
                </a:pathLst>
              </a:custGeom>
              <a:solidFill>
                <a:schemeClr val="accent6"/>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8" name="Title 2">
            <a:extLst>
              <a:ext uri="{FF2B5EF4-FFF2-40B4-BE49-F238E27FC236}">
                <a16:creationId xmlns:a16="http://schemas.microsoft.com/office/drawing/2014/main" id="{7CFA4DC5-4740-9F32-630E-934511CF7563}"/>
              </a:ext>
            </a:extLst>
          </p:cNvPr>
          <p:cNvSpPr txBox="1">
            <a:spLocks/>
          </p:cNvSpPr>
          <p:nvPr/>
        </p:nvSpPr>
        <p:spPr>
          <a:xfrm>
            <a:off x="484741" y="5146099"/>
            <a:ext cx="2767768" cy="1325563"/>
          </a:xfrm>
          <a:prstGeom prst="rect">
            <a:avLst/>
          </a:prstGeom>
        </p:spPr>
        <p:txBody>
          <a:bodyPr vert="horz" lIns="121920" tIns="60960" rIns="121920" bIns="60960" rtlCol="0" anchor="t" anchorCtr="0">
            <a:normAutofit fontScale="97500"/>
          </a:bodyPr>
          <a:lstStyle>
            <a:lvl1pPr algn="l" defTabSz="685800" rtl="0" eaLnBrk="1" latinLnBrk="0" hangingPunct="1">
              <a:lnSpc>
                <a:spcPts val="2250"/>
              </a:lnSpc>
              <a:spcBef>
                <a:spcPct val="0"/>
              </a:spcBef>
              <a:buNone/>
              <a:defRPr sz="2100" b="1" kern="1200" baseline="0">
                <a:solidFill>
                  <a:srgbClr val="00788A"/>
                </a:solidFill>
                <a:effectLst/>
                <a:latin typeface="Calibri"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err="1">
                <a:ln>
                  <a:noFill/>
                </a:ln>
                <a:solidFill>
                  <a:srgbClr val="000000"/>
                </a:solidFill>
                <a:effectLst/>
                <a:uLnTx/>
                <a:uFillTx/>
                <a:latin typeface="Calibri" panose="020F0502020204030204"/>
                <a:ea typeface="+mj-ea"/>
                <a:cs typeface="+mj-cs"/>
              </a:rPr>
              <a:t>Chembio</a:t>
            </a:r>
            <a:r>
              <a:rPr kumimoji="0" lang="en-US" sz="2400" b="0" i="0" u="none" strike="noStrike" kern="1200" cap="none" spc="0" normalizeH="0" baseline="0" noProof="0">
                <a:ln>
                  <a:noFill/>
                </a:ln>
                <a:solidFill>
                  <a:srgbClr val="000000"/>
                </a:solidFill>
                <a:effectLst/>
                <a:uLnTx/>
                <a:uFillTx/>
                <a:latin typeface="Calibri" panose="020F0502020204030204"/>
                <a:ea typeface="+mj-ea"/>
                <a:cs typeface="+mj-cs"/>
              </a:rPr>
              <a:t> DPP® HIV/Syphilis Test Kit</a:t>
            </a:r>
          </a:p>
        </p:txBody>
      </p:sp>
      <p:sp>
        <p:nvSpPr>
          <p:cNvPr id="22" name="TextBox 21">
            <a:extLst>
              <a:ext uri="{FF2B5EF4-FFF2-40B4-BE49-F238E27FC236}">
                <a16:creationId xmlns:a16="http://schemas.microsoft.com/office/drawing/2014/main" id="{81C95D11-5918-EDDF-1F6A-EC97AC4B5208}"/>
              </a:ext>
            </a:extLst>
          </p:cNvPr>
          <p:cNvSpPr txBox="1"/>
          <p:nvPr/>
        </p:nvSpPr>
        <p:spPr>
          <a:xfrm>
            <a:off x="2886380" y="5225886"/>
            <a:ext cx="2004112" cy="46166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15 min.</a:t>
            </a:r>
          </a:p>
        </p:txBody>
      </p:sp>
      <p:sp>
        <p:nvSpPr>
          <p:cNvPr id="23" name="TextBox 22">
            <a:extLst>
              <a:ext uri="{FF2B5EF4-FFF2-40B4-BE49-F238E27FC236}">
                <a16:creationId xmlns:a16="http://schemas.microsoft.com/office/drawing/2014/main" id="{3EA0D57E-973B-C511-26A6-D723D33F7CC9}"/>
              </a:ext>
            </a:extLst>
          </p:cNvPr>
          <p:cNvSpPr txBox="1"/>
          <p:nvPr/>
        </p:nvSpPr>
        <p:spPr>
          <a:xfrm>
            <a:off x="5082837" y="5225886"/>
            <a:ext cx="2004112" cy="461665"/>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24 months</a:t>
            </a:r>
          </a:p>
        </p:txBody>
      </p:sp>
      <p:sp>
        <p:nvSpPr>
          <p:cNvPr id="24" name="TextBox 23">
            <a:extLst>
              <a:ext uri="{FF2B5EF4-FFF2-40B4-BE49-F238E27FC236}">
                <a16:creationId xmlns:a16="http://schemas.microsoft.com/office/drawing/2014/main" id="{263759C8-3397-0AF5-A241-B14C4F52D076}"/>
              </a:ext>
            </a:extLst>
          </p:cNvPr>
          <p:cNvSpPr txBox="1"/>
          <p:nvPr/>
        </p:nvSpPr>
        <p:spPr>
          <a:xfrm>
            <a:off x="6863639" y="5057003"/>
            <a:ext cx="2569775" cy="748988"/>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black"/>
                </a:solidFill>
                <a:effectLst/>
                <a:uLnTx/>
                <a:uFillTx/>
                <a:latin typeface="Calibri" panose="020F0502020204030204"/>
                <a:ea typeface="+mn-ea"/>
                <a:cs typeface="+mn-cs"/>
              </a:rPr>
              <a:t>Approx.</a:t>
            </a:r>
            <a:r>
              <a:rPr kumimoji="0" lang="en-US" sz="1467"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$7-10</a:t>
            </a:r>
            <a:endParaRPr kumimoji="0" lang="en-US" sz="146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023938-93D3-6C6A-3202-D1C449F508BE}"/>
              </a:ext>
            </a:extLst>
          </p:cNvPr>
          <p:cNvSpPr txBox="1"/>
          <p:nvPr/>
        </p:nvSpPr>
        <p:spPr>
          <a:xfrm>
            <a:off x="9004258" y="5097093"/>
            <a:ext cx="2946175" cy="1107996"/>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47-100% Sensitivity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93-100% Specificity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7A51507-363C-6ACB-3DAD-483CE94339E5}"/>
              </a:ext>
            </a:extLst>
          </p:cNvPr>
          <p:cNvSpPr txBox="1"/>
          <p:nvPr/>
        </p:nvSpPr>
        <p:spPr>
          <a:xfrm>
            <a:off x="368301" y="6457891"/>
            <a:ext cx="11823700" cy="492443"/>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Field based studies, fingerstick whole </a:t>
            </a:r>
            <a:r>
              <a:rPr lang="en-US" altLang="en-US" sz="1600" b="1" dirty="0">
                <a:solidFill>
                  <a:prstClr val="black"/>
                </a:solidFill>
                <a:latin typeface="Calibri" panose="020F0502020204030204" pitchFamily="34" charset="0"/>
                <a:cs typeface="Calibri" panose="020F0502020204030204" pitchFamily="34" charset="0"/>
              </a:rPr>
              <a:t>blood, </a:t>
            </a:r>
            <a:r>
              <a:rPr kumimoji="0" lang="en-US" alt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treponemal tests alone as the gold standard. </a:t>
            </a:r>
            <a:endParaRPr kumimoji="0" lang="en-US" altLang="en-US" sz="16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r" defTabSz="91437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3D4BD979-512B-6A74-108E-5C5AFF4BA6ED}"/>
              </a:ext>
              <a:ext uri="{C183D7F6-B498-43B3-948B-1728B52AA6E4}">
                <adec:decorative xmlns:adec="http://schemas.microsoft.com/office/drawing/2017/decorative" val="1"/>
              </a:ext>
            </a:extLst>
          </p:cNvPr>
          <p:cNvCxnSpPr>
            <a:cxnSpLocks/>
          </p:cNvCxnSpPr>
          <p:nvPr/>
        </p:nvCxnSpPr>
        <p:spPr>
          <a:xfrm flipV="1">
            <a:off x="499966" y="4884618"/>
            <a:ext cx="11175204" cy="1"/>
          </a:xfrm>
          <a:prstGeom prst="line">
            <a:avLst/>
          </a:prstGeom>
          <a:ln w="6350" cap="rnd">
            <a:solidFill>
              <a:schemeClr val="bg1">
                <a:lumMod val="7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656DBA-1D1C-6865-F9E1-C820BA9D8B7D}"/>
              </a:ext>
              <a:ext uri="{C183D7F6-B498-43B3-948B-1728B52AA6E4}">
                <adec:decorative xmlns:adec="http://schemas.microsoft.com/office/drawing/2017/decorative" val="1"/>
              </a:ext>
            </a:extLst>
          </p:cNvPr>
          <p:cNvCxnSpPr>
            <a:cxnSpLocks/>
          </p:cNvCxnSpPr>
          <p:nvPr/>
        </p:nvCxnSpPr>
        <p:spPr>
          <a:xfrm flipV="1">
            <a:off x="484742" y="3613992"/>
            <a:ext cx="11175204" cy="1"/>
          </a:xfrm>
          <a:prstGeom prst="line">
            <a:avLst/>
          </a:prstGeom>
          <a:ln w="6350" cap="rnd">
            <a:solidFill>
              <a:schemeClr val="bg1">
                <a:lumMod val="75000"/>
              </a:schemeClr>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690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67E4B-DA9C-27DF-6237-573A5B622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C5663-A8C1-397A-1CF1-2B9DA54F9319}"/>
              </a:ext>
            </a:extLst>
          </p:cNvPr>
          <p:cNvSpPr>
            <a:spLocks noGrp="1"/>
          </p:cNvSpPr>
          <p:nvPr>
            <p:ph type="ctrTitle"/>
          </p:nvPr>
        </p:nvSpPr>
        <p:spPr>
          <a:xfrm>
            <a:off x="1145177" y="602555"/>
            <a:ext cx="4382499" cy="2753473"/>
          </a:xfrm>
        </p:spPr>
        <p:txBody>
          <a:bodyPr/>
          <a:lstStyle/>
          <a:p>
            <a:r>
              <a:rPr lang="en-US" dirty="0"/>
              <a:t>Self collected testing</a:t>
            </a:r>
          </a:p>
        </p:txBody>
      </p:sp>
      <p:sp>
        <p:nvSpPr>
          <p:cNvPr id="3" name="Footer Placeholder 2">
            <a:extLst>
              <a:ext uri="{FF2B5EF4-FFF2-40B4-BE49-F238E27FC236}">
                <a16:creationId xmlns:a16="http://schemas.microsoft.com/office/drawing/2014/main" id="{DAFBAEB2-8896-2694-6E9C-BA134E9AFDC0}"/>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Location, ST </a:t>
            </a:r>
            <a:r>
              <a:rPr kumimoji="0" lang="en-US" sz="1600" b="1" i="0" u="none" strike="noStrike" kern="1200" cap="none" spc="0" normalizeH="0" baseline="0" noProof="0">
                <a:ln>
                  <a:noFill/>
                </a:ln>
                <a:solidFill>
                  <a:srgbClr val="00B3DA"/>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600" b="1" i="0" u="none" strike="noStrike" kern="1200" cap="none" spc="0" normalizeH="0" baseline="0" noProof="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  Month xx, 2020</a:t>
            </a:r>
            <a:endParaRPr kumimoji="0" lang="en-US" sz="16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C1372E16-F325-F095-559F-5E99A10C00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64325" y="602555"/>
            <a:ext cx="5235184" cy="4822200"/>
          </a:xfrm>
          <a:prstGeom prst="rect">
            <a:avLst/>
          </a:prstGeom>
        </p:spPr>
      </p:pic>
    </p:spTree>
    <p:extLst>
      <p:ext uri="{BB962C8B-B14F-4D97-AF65-F5344CB8AC3E}">
        <p14:creationId xmlns:p14="http://schemas.microsoft.com/office/powerpoint/2010/main" val="3717160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18FF5-86C5-E1AF-167E-BCF393E0D6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2C7E3F-DD53-EAB5-98EE-C9DB05AC7307}"/>
              </a:ext>
            </a:extLst>
          </p:cNvPr>
          <p:cNvSpPr txBox="1">
            <a:spLocks noGrp="1"/>
          </p:cNvSpPr>
          <p:nvPr>
            <p:ph type="title" idx="4294967295"/>
          </p:nvPr>
        </p:nvSpPr>
        <p:spPr>
          <a:xfrm>
            <a:off x="467360" y="416560"/>
            <a:ext cx="1125728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Merriweather" panose="00000500000000000000" pitchFamily="2" charset="0"/>
                <a:ea typeface="+mn-ea"/>
                <a:cs typeface="+mn-cs"/>
              </a:rPr>
              <a:t>May 2024: FDA Approves Self Collected HPV Testing</a:t>
            </a:r>
          </a:p>
        </p:txBody>
      </p:sp>
      <p:pic>
        <p:nvPicPr>
          <p:cNvPr id="5" name="Picture 4" descr="Screenshot of a published paper 'American Cancer Society Statement: FDA Approval of HPV Self Collection for Cervical Screening. ">
            <a:extLst>
              <a:ext uri="{FF2B5EF4-FFF2-40B4-BE49-F238E27FC236}">
                <a16:creationId xmlns:a16="http://schemas.microsoft.com/office/drawing/2014/main" id="{99874416-3C00-5607-4289-46E2CD7DD8EF}"/>
              </a:ext>
            </a:extLst>
          </p:cNvPr>
          <p:cNvPicPr>
            <a:picLocks noChangeAspect="1"/>
          </p:cNvPicPr>
          <p:nvPr/>
        </p:nvPicPr>
        <p:blipFill>
          <a:blip r:embed="rId2"/>
          <a:stretch>
            <a:fillRect/>
          </a:stretch>
        </p:blipFill>
        <p:spPr>
          <a:xfrm>
            <a:off x="453549" y="1256891"/>
            <a:ext cx="7251763" cy="4585109"/>
          </a:xfrm>
          <a:prstGeom prst="rect">
            <a:avLst/>
          </a:prstGeom>
        </p:spPr>
      </p:pic>
      <p:sp>
        <p:nvSpPr>
          <p:cNvPr id="2" name="TextBox 1">
            <a:extLst>
              <a:ext uri="{FF2B5EF4-FFF2-40B4-BE49-F238E27FC236}">
                <a16:creationId xmlns:a16="http://schemas.microsoft.com/office/drawing/2014/main" id="{BA98646B-8358-94A7-38B6-537E596496AE}"/>
              </a:ext>
            </a:extLst>
          </p:cNvPr>
          <p:cNvSpPr txBox="1"/>
          <p:nvPr/>
        </p:nvSpPr>
        <p:spPr>
          <a:xfrm>
            <a:off x="7975600" y="1940560"/>
            <a:ext cx="3745166" cy="3539430"/>
          </a:xfrm>
          <a:prstGeom prst="rect">
            <a:avLst/>
          </a:prstGeom>
          <a:noFill/>
        </p:spPr>
        <p:txBody>
          <a:bodyPr wrap="square" rtlCol="0">
            <a:spAutoFit/>
          </a:bodyPr>
          <a:lstStyle/>
          <a:p>
            <a:r>
              <a:rPr lang="en-US" sz="2800" dirty="0">
                <a:solidFill>
                  <a:schemeClr val="bg1"/>
                </a:solidFill>
                <a:latin typeface="Source Sans Pro" panose="020B0503030403020204" pitchFamily="34" charset="0"/>
              </a:rPr>
              <a:t>“S</a:t>
            </a:r>
            <a:r>
              <a:rPr lang="en-US" sz="2800" b="0" i="0" dirty="0">
                <a:solidFill>
                  <a:schemeClr val="bg1"/>
                </a:solidFill>
                <a:effectLst/>
                <a:latin typeface="Source Sans Pro" panose="020B0503030403020204" pitchFamily="34" charset="0"/>
              </a:rPr>
              <a:t>elf-collection, a form of primary HPV testing, has been studied for over two decades and is feasible, acceptable, and comparable to clinician-collected samples.”</a:t>
            </a:r>
            <a:endParaRPr lang="en-US" sz="2800" dirty="0">
              <a:solidFill>
                <a:schemeClr val="bg1"/>
              </a:solidFill>
            </a:endParaRPr>
          </a:p>
        </p:txBody>
      </p:sp>
    </p:spTree>
    <p:extLst>
      <p:ext uri="{BB962C8B-B14F-4D97-AF65-F5344CB8AC3E}">
        <p14:creationId xmlns:p14="http://schemas.microsoft.com/office/powerpoint/2010/main" val="2752593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8A20F-1221-22B8-029B-7E4B09BB85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55D72-4120-5FDA-99C5-313655CA9620}"/>
              </a:ext>
            </a:extLst>
          </p:cNvPr>
          <p:cNvSpPr>
            <a:spLocks noGrp="1"/>
          </p:cNvSpPr>
          <p:nvPr>
            <p:ph type="title" idx="4294967295"/>
          </p:nvPr>
        </p:nvSpPr>
        <p:spPr>
          <a:xfrm>
            <a:off x="883920" y="449489"/>
            <a:ext cx="7755592" cy="1143000"/>
          </a:xfrm>
        </p:spPr>
        <p:txBody>
          <a:bodyPr>
            <a:normAutofit fontScale="90000"/>
          </a:bodyPr>
          <a:lstStyle/>
          <a:p>
            <a:r>
              <a:rPr lang="en-US" sz="4800" dirty="0"/>
              <a:t>Self-Collected STI Testing </a:t>
            </a:r>
          </a:p>
        </p:txBody>
      </p:sp>
      <p:sp>
        <p:nvSpPr>
          <p:cNvPr id="3" name="Content Placeholder 2">
            <a:extLst>
              <a:ext uri="{FF2B5EF4-FFF2-40B4-BE49-F238E27FC236}">
                <a16:creationId xmlns:a16="http://schemas.microsoft.com/office/drawing/2014/main" id="{3AB83FDD-3AD4-69D1-1206-0F801192C66B}"/>
              </a:ext>
            </a:extLst>
          </p:cNvPr>
          <p:cNvSpPr>
            <a:spLocks noGrp="1"/>
          </p:cNvSpPr>
          <p:nvPr>
            <p:ph sz="quarter" idx="4294967295"/>
          </p:nvPr>
        </p:nvSpPr>
        <p:spPr>
          <a:xfrm>
            <a:off x="1312714" y="1564640"/>
            <a:ext cx="6470816" cy="4693919"/>
          </a:xfrm>
        </p:spPr>
        <p:txBody>
          <a:bodyPr>
            <a:normAutofit fontScale="47500" lnSpcReduction="20000"/>
          </a:bodyPr>
          <a:lstStyle/>
          <a:p>
            <a:pPr>
              <a:buFont typeface="Arial" panose="020B0604020202020204" pitchFamily="34" charset="0"/>
              <a:buChar char="•"/>
            </a:pPr>
            <a:r>
              <a:rPr lang="en-US" sz="5100" dirty="0"/>
              <a:t>Self-collected swabs accurate and acceptable</a:t>
            </a:r>
          </a:p>
          <a:p>
            <a:pPr>
              <a:buFont typeface="Arial" panose="020B0604020202020204" pitchFamily="34" charset="0"/>
              <a:buChar char="•"/>
            </a:pPr>
            <a:r>
              <a:rPr lang="en-US" sz="5100" dirty="0"/>
              <a:t>Similar performance to provider-collected specimens</a:t>
            </a:r>
          </a:p>
          <a:p>
            <a:pPr>
              <a:buFont typeface="Arial" panose="020B0604020202020204" pitchFamily="34" charset="0"/>
              <a:buChar char="•"/>
            </a:pPr>
            <a:r>
              <a:rPr lang="en-US" sz="5100" dirty="0"/>
              <a:t>Can be performed at lab along with blood draw/urine collection or in the exam room before/after the provider visit </a:t>
            </a:r>
          </a:p>
          <a:p>
            <a:pPr>
              <a:buFont typeface="Arial" panose="020B0604020202020204" pitchFamily="34" charset="0"/>
              <a:buChar char="•"/>
            </a:pPr>
            <a:r>
              <a:rPr lang="en-US" sz="5100" dirty="0"/>
              <a:t>May save the provider time</a:t>
            </a:r>
          </a:p>
          <a:p>
            <a:pPr>
              <a:buFont typeface="Arial" panose="020B0604020202020204" pitchFamily="34" charset="0"/>
              <a:buChar char="•"/>
            </a:pPr>
            <a:r>
              <a:rPr lang="en-US" sz="5100" dirty="0"/>
              <a:t>May save patient an office visit </a:t>
            </a:r>
          </a:p>
          <a:p>
            <a:endParaRPr lang="en-US" dirty="0"/>
          </a:p>
        </p:txBody>
      </p:sp>
      <p:pic>
        <p:nvPicPr>
          <p:cNvPr id="5" name="Picture 4" descr="Poster for a self testing guide. ">
            <a:extLst>
              <a:ext uri="{FF2B5EF4-FFF2-40B4-BE49-F238E27FC236}">
                <a16:creationId xmlns:a16="http://schemas.microsoft.com/office/drawing/2014/main" id="{5B367550-4911-53CF-133C-855544365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7385" y="146227"/>
            <a:ext cx="1646744" cy="2081302"/>
          </a:xfrm>
          <a:prstGeom prst="rect">
            <a:avLst/>
          </a:prstGeom>
        </p:spPr>
      </p:pic>
      <p:pic>
        <p:nvPicPr>
          <p:cNvPr id="7" name="Picture 6" descr="Poster for a self testing guide. ">
            <a:extLst>
              <a:ext uri="{FF2B5EF4-FFF2-40B4-BE49-F238E27FC236}">
                <a16:creationId xmlns:a16="http://schemas.microsoft.com/office/drawing/2014/main" id="{4B0C3EE6-6048-0617-ABF4-8F770A6D81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9512" y="2227529"/>
            <a:ext cx="1597873" cy="1853966"/>
          </a:xfrm>
          <a:prstGeom prst="rect">
            <a:avLst/>
          </a:prstGeom>
        </p:spPr>
      </p:pic>
      <p:pic>
        <p:nvPicPr>
          <p:cNvPr id="6" name="Picture 5" descr="Poster for a self testing guide. ">
            <a:extLst>
              <a:ext uri="{FF2B5EF4-FFF2-40B4-BE49-F238E27FC236}">
                <a16:creationId xmlns:a16="http://schemas.microsoft.com/office/drawing/2014/main" id="{6C83FD10-614C-AAAF-89E1-0FDF2689DD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968" y="4227723"/>
            <a:ext cx="1646744" cy="2073678"/>
          </a:xfrm>
          <a:prstGeom prst="rect">
            <a:avLst/>
          </a:prstGeom>
        </p:spPr>
      </p:pic>
      <p:sp>
        <p:nvSpPr>
          <p:cNvPr id="8" name="TextBox 7">
            <a:extLst>
              <a:ext uri="{FF2B5EF4-FFF2-40B4-BE49-F238E27FC236}">
                <a16:creationId xmlns:a16="http://schemas.microsoft.com/office/drawing/2014/main" id="{AB6998EB-BDD6-2458-909A-47D088BE2411}"/>
              </a:ext>
            </a:extLst>
          </p:cNvPr>
          <p:cNvSpPr txBox="1"/>
          <p:nvPr/>
        </p:nvSpPr>
        <p:spPr>
          <a:xfrm>
            <a:off x="2184924" y="5985964"/>
            <a:ext cx="7479030"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srgbClr val="0F6FC6">
                  <a:lumMod val="75000"/>
                </a:srgbClr>
              </a:solidFill>
              <a:effectLst/>
              <a:uLnTx/>
              <a:uFillTx/>
              <a:latin typeface="Tahom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F6FC6">
                    <a:lumMod val="75000"/>
                  </a:srgbClr>
                </a:solidFill>
                <a:effectLst/>
                <a:uLnTx/>
                <a:uFillTx/>
                <a:latin typeface="Tahoma" pitchFamily="34" charset="0"/>
                <a:ea typeface="+mn-ea"/>
                <a:cs typeface="+mn-cs"/>
              </a:rPr>
              <a:t>Van der helm, 2009, STD; Sexton, 2013 J </a:t>
            </a:r>
            <a:r>
              <a:rPr kumimoji="0" lang="en-US" altLang="en-US" sz="1800" b="0" i="1" u="none" strike="noStrike" kern="1200" cap="none" spc="0" normalizeH="0" baseline="0" noProof="0" dirty="0" err="1">
                <a:ln>
                  <a:noFill/>
                </a:ln>
                <a:solidFill>
                  <a:srgbClr val="0F6FC6">
                    <a:lumMod val="75000"/>
                  </a:srgbClr>
                </a:solidFill>
                <a:effectLst/>
                <a:uLnTx/>
                <a:uFillTx/>
                <a:latin typeface="Tahoma" pitchFamily="34" charset="0"/>
                <a:ea typeface="+mn-ea"/>
                <a:cs typeface="+mn-cs"/>
              </a:rPr>
              <a:t>FamPract</a:t>
            </a:r>
            <a:r>
              <a:rPr kumimoji="0" lang="en-US" altLang="en-US" sz="1800" b="0" i="1" u="none" strike="noStrike" kern="1200" cap="none" spc="0" normalizeH="0" baseline="0" noProof="0" dirty="0">
                <a:ln>
                  <a:noFill/>
                </a:ln>
                <a:solidFill>
                  <a:srgbClr val="0F6FC6">
                    <a:lumMod val="75000"/>
                  </a:srgbClr>
                </a:solidFill>
                <a:effectLst/>
                <a:uLnTx/>
                <a:uFillTx/>
                <a:latin typeface="Tahoma" pitchFamily="34" charset="0"/>
                <a:ea typeface="+mn-ea"/>
                <a:cs typeface="+mn-cs"/>
              </a:rPr>
              <a:t>; Dodge, 2012 Sex Health. Freeman 2011, STD; Alexander 2008, STI; Moncada 2009, STD</a:t>
            </a:r>
          </a:p>
        </p:txBody>
      </p:sp>
    </p:spTree>
    <p:extLst>
      <p:ext uri="{BB962C8B-B14F-4D97-AF65-F5344CB8AC3E}">
        <p14:creationId xmlns:p14="http://schemas.microsoft.com/office/powerpoint/2010/main" val="2131694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381F9-4107-4CF4-013F-06939CB72B78}"/>
              </a:ext>
            </a:extLst>
          </p:cNvPr>
          <p:cNvSpPr>
            <a:spLocks noGrp="1"/>
          </p:cNvSpPr>
          <p:nvPr>
            <p:ph type="ctrTitle"/>
          </p:nvPr>
        </p:nvSpPr>
        <p:spPr>
          <a:xfrm>
            <a:off x="130629" y="-2387600"/>
            <a:ext cx="11602191" cy="2387600"/>
          </a:xfrm>
        </p:spPr>
        <p:txBody>
          <a:bodyPr vert="horz" lIns="91440" tIns="45720" rIns="91440" bIns="45720" rtlCol="0" anchor="b">
            <a:normAutofit/>
          </a:bodyPr>
          <a:lstStyle/>
          <a:p>
            <a:r>
              <a:rPr lang="en-US" dirty="0"/>
              <a:t>California PTC Extragenital Screening Site </a:t>
            </a:r>
          </a:p>
        </p:txBody>
      </p:sp>
      <p:pic>
        <p:nvPicPr>
          <p:cNvPr id="6" name="Picture 5" descr="Screenshot of the California PTC Extragenital Screening site">
            <a:extLst>
              <a:ext uri="{FF2B5EF4-FFF2-40B4-BE49-F238E27FC236}">
                <a16:creationId xmlns:a16="http://schemas.microsoft.com/office/drawing/2014/main" id="{558A7C7F-8989-1702-5F23-3B5F5CA2B8F3}"/>
              </a:ext>
            </a:extLst>
          </p:cNvPr>
          <p:cNvPicPr>
            <a:picLocks noChangeAspect="1"/>
          </p:cNvPicPr>
          <p:nvPr/>
        </p:nvPicPr>
        <p:blipFill>
          <a:blip r:embed="rId2"/>
          <a:stretch>
            <a:fillRect/>
          </a:stretch>
        </p:blipFill>
        <p:spPr>
          <a:xfrm>
            <a:off x="0" y="104549"/>
            <a:ext cx="7701295" cy="4783137"/>
          </a:xfrm>
          <a:prstGeom prst="rect">
            <a:avLst/>
          </a:prstGeom>
        </p:spPr>
      </p:pic>
      <p:pic>
        <p:nvPicPr>
          <p:cNvPr id="5" name="Picture 4" descr="QR code for the California PTC Extragenital Screening site">
            <a:extLst>
              <a:ext uri="{FF2B5EF4-FFF2-40B4-BE49-F238E27FC236}">
                <a16:creationId xmlns:a16="http://schemas.microsoft.com/office/drawing/2014/main" id="{796A6F50-22EC-5CFE-CCD6-2DE44105ED55}"/>
              </a:ext>
            </a:extLst>
          </p:cNvPr>
          <p:cNvPicPr>
            <a:picLocks noChangeAspect="1"/>
          </p:cNvPicPr>
          <p:nvPr/>
        </p:nvPicPr>
        <p:blipFill>
          <a:blip r:embed="rId3"/>
          <a:stretch>
            <a:fillRect/>
          </a:stretch>
        </p:blipFill>
        <p:spPr>
          <a:xfrm>
            <a:off x="8480875" y="1753504"/>
            <a:ext cx="2947763" cy="2947763"/>
          </a:xfrm>
          <a:prstGeom prst="rect">
            <a:avLst/>
          </a:prstGeom>
        </p:spPr>
      </p:pic>
      <p:sp>
        <p:nvSpPr>
          <p:cNvPr id="3" name="Footer Placeholder 2">
            <a:extLst>
              <a:ext uri="{FF2B5EF4-FFF2-40B4-BE49-F238E27FC236}">
                <a16:creationId xmlns:a16="http://schemas.microsoft.com/office/drawing/2014/main" id="{D5614462-A553-1055-48E4-28DF89F50CFF}"/>
              </a:ext>
            </a:extLst>
          </p:cNvPr>
          <p:cNvSpPr>
            <a:spLocks noGrp="1"/>
          </p:cNvSpPr>
          <p:nvPr>
            <p:ph type="ftr" sz="quarter" idx="10"/>
          </p:nvPr>
        </p:nvSpPr>
        <p:spPr/>
        <p:txBody>
          <a:bodyPr/>
          <a:lstStyle/>
          <a:p>
            <a:r>
              <a:rPr lang="en-US"/>
              <a:t>Location, ST </a:t>
            </a:r>
            <a:r>
              <a:rPr lang="en-US">
                <a:solidFill>
                  <a:schemeClr val="accent1"/>
                </a:solidFill>
              </a:rPr>
              <a:t>•</a:t>
            </a:r>
            <a:r>
              <a:rPr lang="en-US"/>
              <a:t>  Month xx, 2020</a:t>
            </a:r>
            <a:endParaRPr lang="en-US" dirty="0"/>
          </a:p>
        </p:txBody>
      </p:sp>
    </p:spTree>
    <p:extLst>
      <p:ext uri="{BB962C8B-B14F-4D97-AF65-F5344CB8AC3E}">
        <p14:creationId xmlns:p14="http://schemas.microsoft.com/office/powerpoint/2010/main" val="3566030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85DC2-208F-2296-1E5A-DAFDA057722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Rectal, Vaginal, Throat Self-Swab Instructions</a:t>
            </a:r>
          </a:p>
        </p:txBody>
      </p:sp>
      <p:pic>
        <p:nvPicPr>
          <p:cNvPr id="4" name="Picture 3" descr="Picture for guide Rectal Self-Swab Collection Instructions">
            <a:extLst>
              <a:ext uri="{FF2B5EF4-FFF2-40B4-BE49-F238E27FC236}">
                <a16:creationId xmlns:a16="http://schemas.microsoft.com/office/drawing/2014/main" id="{44493A46-45CF-9FC0-C343-8372973DFD7A}"/>
              </a:ext>
            </a:extLst>
          </p:cNvPr>
          <p:cNvPicPr>
            <a:picLocks noChangeAspect="1"/>
          </p:cNvPicPr>
          <p:nvPr/>
        </p:nvPicPr>
        <p:blipFill>
          <a:blip r:embed="rId2"/>
          <a:stretch>
            <a:fillRect/>
          </a:stretch>
        </p:blipFill>
        <p:spPr>
          <a:xfrm>
            <a:off x="0" y="488875"/>
            <a:ext cx="4210884" cy="4934727"/>
          </a:xfrm>
          <a:prstGeom prst="rect">
            <a:avLst/>
          </a:prstGeom>
        </p:spPr>
      </p:pic>
      <p:pic>
        <p:nvPicPr>
          <p:cNvPr id="5" name="Picture 4" descr="Picture for guide Vaginal Self-Swab Collection Instructions">
            <a:extLst>
              <a:ext uri="{FF2B5EF4-FFF2-40B4-BE49-F238E27FC236}">
                <a16:creationId xmlns:a16="http://schemas.microsoft.com/office/drawing/2014/main" id="{50E1B355-BF2C-520F-FF36-6AA814FBD44A}"/>
              </a:ext>
            </a:extLst>
          </p:cNvPr>
          <p:cNvPicPr>
            <a:picLocks noChangeAspect="1"/>
          </p:cNvPicPr>
          <p:nvPr/>
        </p:nvPicPr>
        <p:blipFill>
          <a:blip r:embed="rId3"/>
          <a:stretch>
            <a:fillRect/>
          </a:stretch>
        </p:blipFill>
        <p:spPr>
          <a:xfrm>
            <a:off x="4193136" y="630092"/>
            <a:ext cx="3805727" cy="5279924"/>
          </a:xfrm>
          <a:prstGeom prst="rect">
            <a:avLst/>
          </a:prstGeom>
        </p:spPr>
      </p:pic>
      <p:pic>
        <p:nvPicPr>
          <p:cNvPr id="7" name="Picture 6" descr="Picture for guide Throat Self-Swab Collection Instructions">
            <a:extLst>
              <a:ext uri="{FF2B5EF4-FFF2-40B4-BE49-F238E27FC236}">
                <a16:creationId xmlns:a16="http://schemas.microsoft.com/office/drawing/2014/main" id="{0A800A16-6217-7469-53F1-F70388747AEC}"/>
              </a:ext>
            </a:extLst>
          </p:cNvPr>
          <p:cNvPicPr>
            <a:picLocks noChangeAspect="1"/>
          </p:cNvPicPr>
          <p:nvPr/>
        </p:nvPicPr>
        <p:blipFill>
          <a:blip r:embed="rId4"/>
          <a:stretch>
            <a:fillRect/>
          </a:stretch>
        </p:blipFill>
        <p:spPr>
          <a:xfrm>
            <a:off x="8359052" y="448797"/>
            <a:ext cx="3832948" cy="5014884"/>
          </a:xfrm>
          <a:prstGeom prst="rect">
            <a:avLst/>
          </a:prstGeom>
        </p:spPr>
      </p:pic>
    </p:spTree>
    <p:extLst>
      <p:ext uri="{BB962C8B-B14F-4D97-AF65-F5344CB8AC3E}">
        <p14:creationId xmlns:p14="http://schemas.microsoft.com/office/powerpoint/2010/main" val="1587510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a:extLst>
            <a:ext uri="{FF2B5EF4-FFF2-40B4-BE49-F238E27FC236}">
              <a16:creationId xmlns:a16="http://schemas.microsoft.com/office/drawing/2014/main" id="{12D18822-2A8A-C9D2-A52D-54B7F8055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696B56-9609-26AC-81E7-7AFB73DC0D56}"/>
              </a:ext>
            </a:extLst>
          </p:cNvPr>
          <p:cNvSpPr>
            <a:spLocks noGrp="1"/>
          </p:cNvSpPr>
          <p:nvPr>
            <p:ph type="ctrTitle"/>
          </p:nvPr>
        </p:nvSpPr>
        <p:spPr>
          <a:xfrm>
            <a:off x="843621" y="497459"/>
            <a:ext cx="4768614" cy="3110594"/>
          </a:xfrm>
        </p:spPr>
        <p:txBody>
          <a:bodyPr>
            <a:noAutofit/>
          </a:bodyPr>
          <a:lstStyle/>
          <a:p>
            <a:pPr algn="l">
              <a:lnSpc>
                <a:spcPct val="100000"/>
              </a:lnSpc>
            </a:pPr>
            <a:r>
              <a:rPr lang="en-US" sz="4200" b="1" dirty="0">
                <a:solidFill>
                  <a:schemeClr val="bg1"/>
                </a:solidFill>
              </a:rPr>
              <a:t>What about self testing at-home for STIs?</a:t>
            </a:r>
          </a:p>
        </p:txBody>
      </p:sp>
      <p:pic>
        <p:nvPicPr>
          <p:cNvPr id="12" name="Picture 11">
            <a:extLst>
              <a:ext uri="{FF2B5EF4-FFF2-40B4-BE49-F238E27FC236}">
                <a16:creationId xmlns:a16="http://schemas.microsoft.com/office/drawing/2014/main" id="{CBD2114C-07C3-27EB-9CB0-C2E34385C20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8397" y="1703868"/>
            <a:ext cx="5193603" cy="4459426"/>
          </a:xfrm>
          <a:prstGeom prst="rect">
            <a:avLst/>
          </a:prstGeom>
          <a:noFill/>
        </p:spPr>
      </p:pic>
      <p:sp>
        <p:nvSpPr>
          <p:cNvPr id="6" name="Rectangle 5">
            <a:extLst>
              <a:ext uri="{FF2B5EF4-FFF2-40B4-BE49-F238E27FC236}">
                <a16:creationId xmlns:a16="http://schemas.microsoft.com/office/drawing/2014/main" id="{8572796A-AB06-8809-CB1B-E81725DB2ECB}"/>
              </a:ext>
              <a:ext uri="{C183D7F6-B498-43B3-948B-1728B52AA6E4}">
                <adec:decorative xmlns:adec="http://schemas.microsoft.com/office/drawing/2017/decorative" val="1"/>
              </a:ext>
            </a:extLst>
          </p:cNvPr>
          <p:cNvSpPr/>
          <p:nvPr/>
        </p:nvSpPr>
        <p:spPr>
          <a:xfrm>
            <a:off x="11421432" y="5561213"/>
            <a:ext cx="411480" cy="335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890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8340646-29EC-4BDA-A4FA-D80942AA09D5}"/>
              </a:ext>
            </a:extLst>
          </p:cNvPr>
          <p:cNvSpPr txBox="1">
            <a:spLocks noGrp="1"/>
          </p:cNvSpPr>
          <p:nvPr>
            <p:ph type="title" idx="4294967295"/>
          </p:nvPr>
        </p:nvSpPr>
        <p:spPr>
          <a:xfrm>
            <a:off x="0" y="0"/>
            <a:ext cx="12192000" cy="1376763"/>
          </a:xfrm>
          <a:prstGeom prst="rect">
            <a:avLst/>
          </a:prstGeom>
          <a:solidFill>
            <a:schemeClr val="accent5">
              <a:lumMod val="90000"/>
              <a:lumOff val="10000"/>
            </a:schemeClr>
          </a:solidFill>
          <a:ln w="6350" cap="flat" cmpd="sng" algn="ctr">
            <a:noFill/>
            <a:prstDash val="solid"/>
            <a:miter lim="800000"/>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dk1"/>
                </a:solidFill>
                <a:latin typeface="+mn-lt"/>
                <a:ea typeface="+mn-ea"/>
                <a:cs typeface="+mn-cs"/>
              </a:defRPr>
            </a:lvl1pPr>
            <a:lvl2pPr marL="6858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dk1"/>
                </a:solidFill>
                <a:latin typeface="+mn-lt"/>
                <a:ea typeface="+mn-ea"/>
                <a:cs typeface="+mn-cs"/>
              </a:defRPr>
            </a:lvl3pPr>
            <a:lvl4pPr marL="16002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dk1"/>
                </a:solidFill>
                <a:latin typeface="+mn-lt"/>
                <a:ea typeface="+mn-ea"/>
                <a:cs typeface="+mn-cs"/>
              </a:defRPr>
            </a:lvl4pPr>
            <a:lvl5pPr marL="20574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ctr" defTabSz="914400" rtl="0" eaLnBrk="1" fontAlgn="auto" latinLnBrk="0" hangingPunct="1">
              <a:lnSpc>
                <a:spcPts val="3200"/>
              </a:lnSpc>
              <a:spcBef>
                <a:spcPts val="1200"/>
              </a:spcBef>
              <a:spcAft>
                <a:spcPts val="0"/>
              </a:spcAft>
              <a:buClr>
                <a:srgbClr val="1969D1"/>
              </a:buClr>
              <a:buSzTx/>
              <a:buFont typeface="Arial" panose="020B0604020202020204" pitchFamily="34" charset="0"/>
              <a:buNone/>
              <a:tabLst/>
              <a:defRPr/>
            </a:pPr>
            <a:endParaRPr kumimoji="0" lang="en-US" sz="4000" b="1" i="0" u="none" strike="noStrike" kern="1200" cap="none" spc="0" normalizeH="0" baseline="0" noProof="0" dirty="0">
              <a:ln>
                <a:noFill/>
              </a:ln>
              <a:solidFill>
                <a:srgbClr val="FFFFFF"/>
              </a:solidFill>
              <a:effectLst/>
              <a:uLnTx/>
              <a:uFillTx/>
              <a:latin typeface="Merriweather" panose="00000500000000000000" pitchFamily="2" charset="0"/>
              <a:ea typeface="+mn-ea"/>
              <a:cs typeface="+mn-cs"/>
            </a:endParaRPr>
          </a:p>
          <a:p>
            <a:pPr marL="0" marR="0" lvl="0" indent="0" algn="l" defTabSz="914400" rtl="0" eaLnBrk="1" fontAlgn="auto" latinLnBrk="0" hangingPunct="1">
              <a:lnSpc>
                <a:spcPts val="3200"/>
              </a:lnSpc>
              <a:spcBef>
                <a:spcPts val="1200"/>
              </a:spcBef>
              <a:spcAft>
                <a:spcPts val="0"/>
              </a:spcAft>
              <a:buClr>
                <a:srgbClr val="1969D1"/>
              </a:buClr>
              <a:buSzTx/>
              <a:buFont typeface="Arial" panose="020B0604020202020204" pitchFamily="34" charset="0"/>
              <a:buNone/>
              <a:tabLst/>
              <a:defRPr/>
            </a:pPr>
            <a:r>
              <a:rPr kumimoji="0" lang="en-US" sz="3600" b="1" i="0" u="none" strike="noStrike" kern="1200" cap="none" spc="0" normalizeH="0" baseline="0" noProof="0" dirty="0">
                <a:ln>
                  <a:noFill/>
                </a:ln>
                <a:solidFill>
                  <a:srgbClr val="FFFFFF"/>
                </a:solidFill>
                <a:effectLst/>
                <a:uLnTx/>
                <a:uFillTx/>
                <a:latin typeface="Merriweather" panose="00000500000000000000" pitchFamily="2" charset="0"/>
                <a:ea typeface="+mn-ea"/>
                <a:cs typeface="+mn-cs"/>
              </a:rPr>
              <a:t>   </a:t>
            </a:r>
            <a:r>
              <a:rPr kumimoji="0" lang="en-US" sz="4000" b="1" i="0" u="none" strike="noStrike" kern="1200" cap="none" spc="0" normalizeH="0" baseline="0" noProof="0" dirty="0">
                <a:ln>
                  <a:noFill/>
                </a:ln>
                <a:solidFill>
                  <a:srgbClr val="FFFFFF"/>
                </a:solidFill>
                <a:effectLst/>
                <a:uLnTx/>
                <a:uFillTx/>
                <a:latin typeface="Merriweather" panose="00000500000000000000" pitchFamily="2" charset="0"/>
                <a:ea typeface="+mn-ea"/>
                <a:cs typeface="+mn-cs"/>
              </a:rPr>
              <a:t>At-Home STI Testing</a:t>
            </a:r>
          </a:p>
        </p:txBody>
      </p:sp>
      <p:sp>
        <p:nvSpPr>
          <p:cNvPr id="3" name="Rectangle 2">
            <a:extLst>
              <a:ext uri="{FF2B5EF4-FFF2-40B4-BE49-F238E27FC236}">
                <a16:creationId xmlns:a16="http://schemas.microsoft.com/office/drawing/2014/main" id="{9D7904CB-E17A-4BD3-8945-A0996838BC11}"/>
              </a:ext>
            </a:extLst>
          </p:cNvPr>
          <p:cNvSpPr/>
          <p:nvPr/>
        </p:nvSpPr>
        <p:spPr>
          <a:xfrm>
            <a:off x="970968" y="1677556"/>
            <a:ext cx="10881063" cy="4154984"/>
          </a:xfrm>
          <a:prstGeom prst="rect">
            <a:avLst/>
          </a:prstGeom>
        </p:spPr>
        <p:txBody>
          <a:bodyPr wrap="square">
            <a:spAutoFit/>
          </a:bodyPr>
          <a:lstStyle/>
          <a:p>
            <a:pPr marL="4572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At-home STI/HIV test kits are either point of care tests, with an immediate result (some HIV tests), or self-sampling with specimens mailed to a commercial lab </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Typically are sold directly to consumers or through on-line telehealth companies</a:t>
            </a:r>
          </a:p>
          <a:p>
            <a:pPr marL="914400" marR="0" lvl="1"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Some health departments and NGOs also offer free home-testing programs (more on that later!)</a:t>
            </a:r>
          </a:p>
          <a:p>
            <a:pPr marL="1371600" marR="0" lvl="2"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99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The types of tests often include HIV/syphilis (dried blood spot), and GC/CT/trichomoniasis with urine based testing</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2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2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Some companies also offer throat/rectal swabs for GC/CT, as well as dried blood spot tests for hepatitis C, HSV1/2</a:t>
            </a:r>
          </a:p>
        </p:txBody>
      </p:sp>
      <p:sp>
        <p:nvSpPr>
          <p:cNvPr id="4" name="TextBox 3">
            <a:extLst>
              <a:ext uri="{FF2B5EF4-FFF2-40B4-BE49-F238E27FC236}">
                <a16:creationId xmlns:a16="http://schemas.microsoft.com/office/drawing/2014/main" id="{703DF1C1-F901-4E30-B4FF-C2FE439AD547}"/>
              </a:ext>
            </a:extLst>
          </p:cNvPr>
          <p:cNvSpPr txBox="1"/>
          <p:nvPr/>
        </p:nvSpPr>
        <p:spPr>
          <a:xfrm>
            <a:off x="5972175" y="6041710"/>
            <a:ext cx="6146556" cy="6638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https://www.kff.org/womens-health-policy/issue-brief/telemedicine-in-sexual-and-reproductive-health/</a:t>
            </a:r>
          </a:p>
        </p:txBody>
      </p:sp>
    </p:spTree>
    <p:extLst>
      <p:ext uri="{BB962C8B-B14F-4D97-AF65-F5344CB8AC3E}">
        <p14:creationId xmlns:p14="http://schemas.microsoft.com/office/powerpoint/2010/main" val="1423872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24B84-2938-47F5-B36E-D4185EDB2637}"/>
              </a:ext>
            </a:extLst>
          </p:cNvPr>
          <p:cNvSpPr>
            <a:spLocks noGrp="1"/>
          </p:cNvSpPr>
          <p:nvPr>
            <p:ph type="title"/>
          </p:nvPr>
        </p:nvSpPr>
        <p:spPr/>
        <p:txBody>
          <a:bodyPr/>
          <a:lstStyle/>
          <a:p>
            <a:r>
              <a:rPr lang="en-US" dirty="0"/>
              <a:t>Over the counter STI/HIV testing</a:t>
            </a:r>
          </a:p>
        </p:txBody>
      </p:sp>
      <p:sp>
        <p:nvSpPr>
          <p:cNvPr id="4" name="Text Placeholder 3">
            <a:extLst>
              <a:ext uri="{FF2B5EF4-FFF2-40B4-BE49-F238E27FC236}">
                <a16:creationId xmlns:a16="http://schemas.microsoft.com/office/drawing/2014/main" id="{40CE3882-E7B2-4384-9EFE-BD69E3886ECB}"/>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One FDA approved OTC test: Simple 2 (genital GC/CT only)</a:t>
            </a:r>
          </a:p>
          <a:p>
            <a:r>
              <a:rPr lang="en-US" dirty="0"/>
              <a:t>Multiple drugstore tests:</a:t>
            </a:r>
          </a:p>
          <a:p>
            <a:pPr marL="342900" indent="-342900">
              <a:buFont typeface="Arial" panose="020B0604020202020204" pitchFamily="34" charset="0"/>
              <a:buChar char="•"/>
            </a:pPr>
            <a:r>
              <a:rPr lang="en-US" dirty="0"/>
              <a:t>Dried blood spots for HSV-2, syphilis, hepatitis C, HIV</a:t>
            </a:r>
          </a:p>
          <a:p>
            <a:pPr marL="342900" indent="-342900">
              <a:buFont typeface="Arial" panose="020B0604020202020204" pitchFamily="34" charset="0"/>
              <a:buChar char="•"/>
            </a:pPr>
            <a:r>
              <a:rPr lang="en-US" dirty="0"/>
              <a:t>Urine for GC/CT, trichomonas (No rectal/pharyngeal testing)</a:t>
            </a:r>
          </a:p>
          <a:p>
            <a:pPr marL="342900" indent="-342900">
              <a:buFont typeface="Arial" panose="020B0604020202020204" pitchFamily="34" charset="0"/>
              <a:buChar char="•"/>
            </a:pPr>
            <a:r>
              <a:rPr lang="en-US" dirty="0"/>
              <a:t>Many companies mail tests to same laboratory </a:t>
            </a:r>
          </a:p>
        </p:txBody>
      </p:sp>
      <p:pic>
        <p:nvPicPr>
          <p:cNvPr id="6" name="Content Placeholder 5" descr="Box of CVS STI &amp; HIV sample collection kit">
            <a:extLst>
              <a:ext uri="{FF2B5EF4-FFF2-40B4-BE49-F238E27FC236}">
                <a16:creationId xmlns:a16="http://schemas.microsoft.com/office/drawing/2014/main" id="{1CC918EB-E9D7-4412-870F-A154AF3FD368}"/>
              </a:ext>
            </a:extLst>
          </p:cNvPr>
          <p:cNvPicPr>
            <a:picLocks noGrp="1" noChangeAspect="1"/>
          </p:cNvPicPr>
          <p:nvPr>
            <p:ph sz="half" idx="2"/>
          </p:nvPr>
        </p:nvPicPr>
        <p:blipFill>
          <a:blip r:embed="rId2"/>
          <a:stretch>
            <a:fillRect/>
          </a:stretch>
        </p:blipFill>
        <p:spPr>
          <a:xfrm>
            <a:off x="7268733" y="1391540"/>
            <a:ext cx="1719035" cy="2982082"/>
          </a:xfrm>
          <a:prstGeom prst="rect">
            <a:avLst/>
          </a:prstGeom>
        </p:spPr>
      </p:pic>
      <p:pic>
        <p:nvPicPr>
          <p:cNvPr id="10" name="Picture 9" descr="Box of LetsGet Checked home collection kit">
            <a:extLst>
              <a:ext uri="{FF2B5EF4-FFF2-40B4-BE49-F238E27FC236}">
                <a16:creationId xmlns:a16="http://schemas.microsoft.com/office/drawing/2014/main" id="{1ADBF9D9-E9A0-F236-D695-32CB9648E5F7}"/>
              </a:ext>
            </a:extLst>
          </p:cNvPr>
          <p:cNvPicPr>
            <a:picLocks noChangeAspect="1"/>
          </p:cNvPicPr>
          <p:nvPr/>
        </p:nvPicPr>
        <p:blipFill>
          <a:blip r:embed="rId3"/>
          <a:stretch>
            <a:fillRect/>
          </a:stretch>
        </p:blipFill>
        <p:spPr>
          <a:xfrm>
            <a:off x="6262510" y="4380381"/>
            <a:ext cx="2892402" cy="2343355"/>
          </a:xfrm>
          <a:prstGeom prst="rect">
            <a:avLst/>
          </a:prstGeom>
        </p:spPr>
      </p:pic>
      <p:pic>
        <p:nvPicPr>
          <p:cNvPr id="12" name="Picture 11" descr="Box of Walgreens STD Complete Test">
            <a:extLst>
              <a:ext uri="{FF2B5EF4-FFF2-40B4-BE49-F238E27FC236}">
                <a16:creationId xmlns:a16="http://schemas.microsoft.com/office/drawing/2014/main" id="{AF3DC997-F729-64E7-1BBE-688742FAB99A}"/>
              </a:ext>
            </a:extLst>
          </p:cNvPr>
          <p:cNvPicPr>
            <a:picLocks noChangeAspect="1"/>
          </p:cNvPicPr>
          <p:nvPr/>
        </p:nvPicPr>
        <p:blipFill>
          <a:blip r:embed="rId4"/>
          <a:stretch>
            <a:fillRect/>
          </a:stretch>
        </p:blipFill>
        <p:spPr>
          <a:xfrm>
            <a:off x="9494985" y="1434063"/>
            <a:ext cx="2190447" cy="2982082"/>
          </a:xfrm>
          <a:prstGeom prst="rect">
            <a:avLst/>
          </a:prstGeom>
        </p:spPr>
      </p:pic>
      <p:pic>
        <p:nvPicPr>
          <p:cNvPr id="3" name="Picture 2" descr="Box of Everlywell Chlamydia and Gonorrhea test">
            <a:extLst>
              <a:ext uri="{FF2B5EF4-FFF2-40B4-BE49-F238E27FC236}">
                <a16:creationId xmlns:a16="http://schemas.microsoft.com/office/drawing/2014/main" id="{AE8A0772-5996-2B46-0EC6-03CC6D7C6B40}"/>
              </a:ext>
            </a:extLst>
          </p:cNvPr>
          <p:cNvPicPr>
            <a:picLocks noChangeAspect="1"/>
          </p:cNvPicPr>
          <p:nvPr/>
        </p:nvPicPr>
        <p:blipFill>
          <a:blip r:embed="rId5"/>
          <a:stretch>
            <a:fillRect/>
          </a:stretch>
        </p:blipFill>
        <p:spPr>
          <a:xfrm>
            <a:off x="9397622" y="4842692"/>
            <a:ext cx="2649080" cy="1727200"/>
          </a:xfrm>
          <a:prstGeom prst="rect">
            <a:avLst/>
          </a:prstGeom>
        </p:spPr>
      </p:pic>
    </p:spTree>
    <p:extLst>
      <p:ext uri="{BB962C8B-B14F-4D97-AF65-F5344CB8AC3E}">
        <p14:creationId xmlns:p14="http://schemas.microsoft.com/office/powerpoint/2010/main" val="236754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3BF71E-1E6E-470B-8A17-55383976057A}"/>
              </a:ext>
            </a:extLst>
          </p:cNvPr>
          <p:cNvSpPr>
            <a:spLocks noGrp="1"/>
          </p:cNvSpPr>
          <p:nvPr>
            <p:ph type="title"/>
          </p:nvPr>
        </p:nvSpPr>
        <p:spPr/>
        <p:txBody>
          <a:bodyPr/>
          <a:lstStyle/>
          <a:p>
            <a:r>
              <a:rPr lang="en-US" dirty="0"/>
              <a:t>Regulatory issues</a:t>
            </a:r>
          </a:p>
        </p:txBody>
      </p:sp>
      <p:sp>
        <p:nvSpPr>
          <p:cNvPr id="4" name="Content Placeholder 3">
            <a:extLst>
              <a:ext uri="{FF2B5EF4-FFF2-40B4-BE49-F238E27FC236}">
                <a16:creationId xmlns:a16="http://schemas.microsoft.com/office/drawing/2014/main" id="{0FD1CE9C-3BD9-4CB5-B806-DBF487095FF4}"/>
              </a:ext>
            </a:extLst>
          </p:cNvPr>
          <p:cNvSpPr>
            <a:spLocks noGrp="1"/>
          </p:cNvSpPr>
          <p:nvPr>
            <p:ph idx="1"/>
          </p:nvPr>
        </p:nvSpPr>
        <p:spPr/>
        <p:txBody>
          <a:bodyPr>
            <a:normAutofit/>
          </a:bodyPr>
          <a:lstStyle/>
          <a:p>
            <a:r>
              <a:rPr lang="en-US" sz="2400" dirty="0"/>
              <a:t>There is an FDA approved home HIV test, but STI tests not approved for home collection.  </a:t>
            </a:r>
          </a:p>
          <a:p>
            <a:r>
              <a:rPr lang="en-US" sz="2400" dirty="0"/>
              <a:t>A laboratory could validate home collection of an FDA approved test or offer their own </a:t>
            </a:r>
            <a:r>
              <a:rPr lang="en-US" dirty="0"/>
              <a:t>Laboratory Developed Tests (LDT) </a:t>
            </a:r>
          </a:p>
          <a:p>
            <a:r>
              <a:rPr lang="en-US" dirty="0"/>
              <a:t>LDTs are often compared against an FDA approved test (or other gold/reference standard), and that data is shown to laboratory inspectors </a:t>
            </a:r>
          </a:p>
          <a:p>
            <a:r>
              <a:rPr lang="en-US" dirty="0"/>
              <a:t>However, test performance data for many LDTs are proprietary and not published. </a:t>
            </a:r>
          </a:p>
        </p:txBody>
      </p:sp>
    </p:spTree>
    <p:extLst>
      <p:ext uri="{BB962C8B-B14F-4D97-AF65-F5344CB8AC3E}">
        <p14:creationId xmlns:p14="http://schemas.microsoft.com/office/powerpoint/2010/main" val="3273250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vert="horz" lIns="91290" tIns="45645" rIns="91290" bIns="45645" rtlCol="0" anchor="t">
            <a:normAutofit fontScale="62500" lnSpcReduction="20000"/>
          </a:bodyPr>
          <a:lstStyle/>
          <a:p>
            <a:pPr marL="113665" indent="0">
              <a:buNone/>
            </a:pPr>
            <a:r>
              <a:rPr lang="en-US">
                <a:ea typeface="+mn-lt"/>
                <a:cs typeface="+mn-lt"/>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p>
          <a:p>
            <a:pPr marL="113665" indent="0">
              <a:buNone/>
            </a:pPr>
            <a:endParaRPr lang="en-US">
              <a:ea typeface="+mn-lt"/>
              <a:cs typeface="+mn-lt"/>
            </a:endParaRPr>
          </a:p>
          <a:p>
            <a:pPr marL="113665" indent="0">
              <a:buNone/>
            </a:pPr>
            <a:r>
              <a:rPr lang="en-US" b="1" dirty="0">
                <a:ea typeface="+mn-lt"/>
                <a:cs typeface="+mn-lt"/>
              </a:rPr>
              <a:t>HRSA Acknowledgement Statement </a:t>
            </a:r>
            <a:br>
              <a:rPr lang="en-US" b="1" dirty="0">
                <a:ea typeface="+mn-lt"/>
                <a:cs typeface="+mn-lt"/>
              </a:rPr>
            </a:br>
            <a:r>
              <a:rPr lang="en-US" dirty="0">
                <a:ea typeface="+mn-lt"/>
                <a:cs typeface="+mn-lt"/>
              </a:rPr>
              <a:t>The Pacific AETC is supported by the Health Resources and Services Administration (HRSA)</a:t>
            </a:r>
            <a:r>
              <a:rPr lang="en-US" b="1" dirty="0">
                <a:ea typeface="+mn-lt"/>
                <a:cs typeface="+mn-lt"/>
              </a:rPr>
              <a:t> </a:t>
            </a:r>
            <a:r>
              <a:rPr lang="en-US" dirty="0">
                <a:ea typeface="+mn-lt"/>
                <a:cs typeface="+mn-lt"/>
              </a:rPr>
              <a:t>of the U.S. Department of Health and Human Services (HHS) as part of an award totaling $3,887,700.00. The contents are those of the author(s) and do not necessarily represent the official views of, nor an endorsement, by HRSA, HHS, or the U.S. Government. For more information, please visit HRSA.gov. </a:t>
            </a:r>
          </a:p>
          <a:p>
            <a:pPr marL="113665" indent="0">
              <a:buNone/>
            </a:pPr>
            <a:endParaRPr lang="en-US">
              <a:ea typeface="+mn-lt"/>
              <a:cs typeface="+mn-lt"/>
            </a:endParaRPr>
          </a:p>
          <a:p>
            <a:pPr marL="113665" indent="0">
              <a:buNone/>
            </a:pPr>
            <a:r>
              <a:rPr lang="en-US" b="1" dirty="0">
                <a:ea typeface="+mn-lt"/>
                <a:cs typeface="+mn-lt"/>
              </a:rPr>
              <a:t>Trade Name Disclosure Statement </a:t>
            </a:r>
            <a:br>
              <a:rPr lang="en-US" b="1" dirty="0">
                <a:ea typeface="+mn-lt"/>
                <a:cs typeface="+mn-lt"/>
              </a:rPr>
            </a:br>
            <a:r>
              <a:rPr lang="en-US" dirty="0">
                <a:ea typeface="+mn-lt"/>
                <a:cs typeface="+mn-lt"/>
              </a:rPr>
              <a:t>Funding for this presentation was made possible by 5 U1OHA29292‐08‐00 from</a:t>
            </a:r>
            <a:r>
              <a:rPr lang="en-US" b="1" dirty="0">
                <a:ea typeface="+mn-lt"/>
                <a:cs typeface="+mn-lt"/>
              </a:rPr>
              <a:t> </a:t>
            </a:r>
            <a:r>
              <a:rPr lang="en-US" dirty="0">
                <a:ea typeface="+mn-lt"/>
                <a:cs typeface="+mn-lt"/>
              </a:rPr>
              <a:t>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a:p>
            <a:pPr marL="113665" indent="0">
              <a:buNone/>
            </a:pPr>
            <a:endParaRPr lang="en-US" dirty="0">
              <a:ea typeface="+mn-lt"/>
              <a:cs typeface="+mn-lt"/>
            </a:endParaRP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800" b="0" i="0" u="none" strike="noStrike" kern="1200" cap="none" spc="0" normalizeH="0" baseline="0" noProof="0" smtClean="0">
                <a:ln>
                  <a:noFill/>
                </a:ln>
                <a:solidFill>
                  <a:srgbClr val="FFFFFF"/>
                </a:solidFill>
                <a:effectLst/>
                <a:uLnTx/>
                <a:uFillTx/>
                <a:latin typeface="Arial"/>
                <a:ea typeface="+mn-ea"/>
                <a:cs typeface="Arial"/>
                <a:sym typeface="Arial"/>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srgbClr val="FFFFFF"/>
              </a:solidFill>
              <a:effectLst/>
              <a:uLnTx/>
              <a:uFillTx/>
              <a:latin typeface="Arial"/>
              <a:ea typeface="+mn-ea"/>
              <a:cs typeface="Arial"/>
              <a:sym typeface="Arial"/>
            </a:endParaRPr>
          </a:p>
        </p:txBody>
      </p:sp>
      <p:pic>
        <p:nvPicPr>
          <p:cNvPr id="4" name="Google Shape;87;p2">
            <a:extLst>
              <a:ext uri="{FF2B5EF4-FFF2-40B4-BE49-F238E27FC236}">
                <a16:creationId xmlns:a16="http://schemas.microsoft.com/office/drawing/2014/main" id="{1B068482-07E7-C7CA-1DB8-3A5442B28229}"/>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9744090" y="5607995"/>
            <a:ext cx="2363147" cy="542071"/>
          </a:xfrm>
          <a:prstGeom prst="rect">
            <a:avLst/>
          </a:prstGeom>
          <a:noFill/>
          <a:ln>
            <a:noFill/>
          </a:ln>
        </p:spPr>
      </p:pic>
    </p:spTree>
    <p:extLst>
      <p:ext uri="{BB962C8B-B14F-4D97-AF65-F5344CB8AC3E}">
        <p14:creationId xmlns:p14="http://schemas.microsoft.com/office/powerpoint/2010/main" val="1954387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CFD0-F62A-4D5B-BEFE-25D534ED490A}"/>
              </a:ext>
            </a:extLst>
          </p:cNvPr>
          <p:cNvSpPr>
            <a:spLocks noGrp="1"/>
          </p:cNvSpPr>
          <p:nvPr>
            <p:ph type="title"/>
          </p:nvPr>
        </p:nvSpPr>
        <p:spPr/>
        <p:txBody>
          <a:bodyPr/>
          <a:lstStyle/>
          <a:p>
            <a:r>
              <a:rPr lang="en-US" dirty="0"/>
              <a:t>Clinical issues</a:t>
            </a:r>
          </a:p>
        </p:txBody>
      </p:sp>
      <p:sp>
        <p:nvSpPr>
          <p:cNvPr id="3" name="Content Placeholder 2">
            <a:extLst>
              <a:ext uri="{FF2B5EF4-FFF2-40B4-BE49-F238E27FC236}">
                <a16:creationId xmlns:a16="http://schemas.microsoft.com/office/drawing/2014/main" id="{B6759A1A-93E4-46B9-94C6-4CE477882959}"/>
              </a:ext>
            </a:extLst>
          </p:cNvPr>
          <p:cNvSpPr>
            <a:spLocks noGrp="1"/>
          </p:cNvSpPr>
          <p:nvPr>
            <p:ph idx="1"/>
          </p:nvPr>
        </p:nvSpPr>
        <p:spPr>
          <a:xfrm>
            <a:off x="752475" y="1547659"/>
            <a:ext cx="10601325" cy="4548342"/>
          </a:xfrm>
        </p:spPr>
        <p:txBody>
          <a:bodyPr>
            <a:normAutofit fontScale="85000" lnSpcReduction="10000"/>
          </a:bodyPr>
          <a:lstStyle/>
          <a:p>
            <a:r>
              <a:rPr lang="en-US" dirty="0"/>
              <a:t>Dried blood spot testing for HIV and hepatitis C has been used for many years and is comparable to laboratory based testing</a:t>
            </a:r>
          </a:p>
          <a:p>
            <a:r>
              <a:rPr lang="en-US" dirty="0"/>
              <a:t>Dried blood spot testing for syphilis is less clear.  Other issues: </a:t>
            </a:r>
          </a:p>
          <a:p>
            <a:pPr lvl="1"/>
            <a:r>
              <a:rPr lang="en-US" dirty="0"/>
              <a:t>All people with syphilis need two types of tests (e.g., RPR plus a treponemal test) </a:t>
            </a:r>
          </a:p>
          <a:p>
            <a:pPr lvl="1"/>
            <a:r>
              <a:rPr lang="en-US" dirty="0"/>
              <a:t>Dried blood spot tests are treponemal tests only, so cannot be used alone to confirm diagnosis or monitor response to treatment.  Generally positive for life, so those with a prior history of syphilis should not use this test</a:t>
            </a:r>
          </a:p>
          <a:p>
            <a:pPr lvl="1"/>
            <a:r>
              <a:rPr lang="en-US" dirty="0"/>
              <a:t>Validated against other treponemal EIAs (generally sensitive, but some can have specificity issues)</a:t>
            </a:r>
          </a:p>
          <a:p>
            <a:pPr lvl="1"/>
            <a:endParaRPr lang="en-US" dirty="0"/>
          </a:p>
          <a:p>
            <a:endParaRPr lang="en-US" dirty="0"/>
          </a:p>
        </p:txBody>
      </p:sp>
    </p:spTree>
    <p:extLst>
      <p:ext uri="{BB962C8B-B14F-4D97-AF65-F5344CB8AC3E}">
        <p14:creationId xmlns:p14="http://schemas.microsoft.com/office/powerpoint/2010/main" val="1790239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1080" y="970189"/>
            <a:ext cx="5859971" cy="3110594"/>
          </a:xfrm>
        </p:spPr>
        <p:txBody>
          <a:bodyPr>
            <a:noAutofit/>
          </a:bodyPr>
          <a:lstStyle/>
          <a:p>
            <a:pPr algn="l">
              <a:lnSpc>
                <a:spcPct val="100000"/>
              </a:lnSpc>
            </a:pPr>
            <a:r>
              <a:rPr lang="en-US" sz="4200" b="1" dirty="0">
                <a:solidFill>
                  <a:schemeClr val="bg1"/>
                </a:solidFill>
              </a:rPr>
              <a:t>What home-based testing is available at no charge to clients/patients?</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8397" y="1703868"/>
            <a:ext cx="5193603" cy="4459426"/>
          </a:xfrm>
          <a:prstGeom prst="rect">
            <a:avLst/>
          </a:prstGeom>
          <a:noFill/>
        </p:spPr>
      </p:pic>
      <p:sp>
        <p:nvSpPr>
          <p:cNvPr id="6" name="Rectangle 5">
            <a:extLst>
              <a:ext uri="{FF2B5EF4-FFF2-40B4-BE49-F238E27FC236}">
                <a16:creationId xmlns:a16="http://schemas.microsoft.com/office/drawing/2014/main" id="{2210734D-F0CA-4179-8C00-544115140B2A}"/>
              </a:ext>
              <a:ext uri="{C183D7F6-B498-43B3-948B-1728B52AA6E4}">
                <adec:decorative xmlns:adec="http://schemas.microsoft.com/office/drawing/2017/decorative" val="1"/>
              </a:ext>
            </a:extLst>
          </p:cNvPr>
          <p:cNvSpPr/>
          <p:nvPr/>
        </p:nvSpPr>
        <p:spPr>
          <a:xfrm>
            <a:off x="11421432" y="5561213"/>
            <a:ext cx="411480" cy="335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905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83C720-F88D-4CA8-AB09-718D6A685CFE}"/>
              </a:ext>
            </a:extLst>
          </p:cNvPr>
          <p:cNvSpPr>
            <a:spLocks noGrp="1"/>
          </p:cNvSpPr>
          <p:nvPr>
            <p:ph type="title"/>
          </p:nvPr>
        </p:nvSpPr>
        <p:spPr/>
        <p:txBody>
          <a:bodyPr/>
          <a:lstStyle/>
          <a:p>
            <a:r>
              <a:rPr lang="en-US" dirty="0"/>
              <a:t>I Want the Kit (iwantthekit.org)</a:t>
            </a:r>
          </a:p>
        </p:txBody>
      </p:sp>
      <p:sp>
        <p:nvSpPr>
          <p:cNvPr id="7" name="Text Placeholder 6">
            <a:extLst>
              <a:ext uri="{FF2B5EF4-FFF2-40B4-BE49-F238E27FC236}">
                <a16:creationId xmlns:a16="http://schemas.microsoft.com/office/drawing/2014/main" id="{C4C68A9C-FB9A-4B3F-9096-547F69839261}"/>
              </a:ext>
            </a:extLst>
          </p:cNvPr>
          <p:cNvSpPr>
            <a:spLocks noGrp="1"/>
          </p:cNvSpPr>
          <p:nvPr>
            <p:ph type="body" sz="quarter" idx="10"/>
          </p:nvPr>
        </p:nvSpPr>
        <p:spPr>
          <a:xfrm>
            <a:off x="472440" y="1812290"/>
            <a:ext cx="5181600" cy="4351338"/>
          </a:xfrm>
        </p:spPr>
        <p:txBody>
          <a:bodyPr/>
          <a:lstStyle/>
          <a:p>
            <a:pPr marL="342900" indent="-342900">
              <a:buFont typeface="Arial" panose="020B0604020202020204" pitchFamily="34" charset="0"/>
              <a:buChar char="•"/>
            </a:pPr>
            <a:r>
              <a:rPr lang="en-US" dirty="0"/>
              <a:t>Program of Johns Hopkins University, testing done at JHU</a:t>
            </a:r>
          </a:p>
          <a:p>
            <a:pPr marL="342900" indent="-342900">
              <a:buFont typeface="Arial" panose="020B0604020202020204" pitchFamily="34" charset="0"/>
              <a:buChar char="•"/>
            </a:pPr>
            <a:r>
              <a:rPr lang="en-US" dirty="0"/>
              <a:t>Free 3 site testing for GC/CT, HIV, syphilis (+ Trich for residents of Baltimore)</a:t>
            </a:r>
          </a:p>
          <a:p>
            <a:pPr marL="342900" indent="-342900">
              <a:buFont typeface="Arial" panose="020B0604020202020204" pitchFamily="34" charset="0"/>
              <a:buChar char="•"/>
            </a:pPr>
            <a:r>
              <a:rPr lang="en-US" dirty="0"/>
              <a:t>Available to residents of 15 states including </a:t>
            </a:r>
            <a:r>
              <a:rPr lang="en-US" b="1" dirty="0"/>
              <a:t>Arizona </a:t>
            </a:r>
            <a:endParaRPr lang="en-US" dirty="0"/>
          </a:p>
          <a:p>
            <a:endParaRPr lang="en-US" dirty="0"/>
          </a:p>
        </p:txBody>
      </p:sp>
      <p:pic>
        <p:nvPicPr>
          <p:cNvPr id="4" name="Picture 3" descr="Screenshot of I Want the Kit site">
            <a:extLst>
              <a:ext uri="{FF2B5EF4-FFF2-40B4-BE49-F238E27FC236}">
                <a16:creationId xmlns:a16="http://schemas.microsoft.com/office/drawing/2014/main" id="{0DBF269B-56CB-4DCA-A7AA-9173B6898E63}"/>
              </a:ext>
            </a:extLst>
          </p:cNvPr>
          <p:cNvPicPr>
            <a:picLocks noChangeAspect="1"/>
          </p:cNvPicPr>
          <p:nvPr/>
        </p:nvPicPr>
        <p:blipFill>
          <a:blip r:embed="rId2"/>
          <a:stretch>
            <a:fillRect/>
          </a:stretch>
        </p:blipFill>
        <p:spPr>
          <a:xfrm>
            <a:off x="6410325" y="1409700"/>
            <a:ext cx="5181600" cy="4767263"/>
          </a:xfrm>
          <a:prstGeom prst="rect">
            <a:avLst/>
          </a:prstGeom>
        </p:spPr>
      </p:pic>
    </p:spTree>
    <p:extLst>
      <p:ext uri="{BB962C8B-B14F-4D97-AF65-F5344CB8AC3E}">
        <p14:creationId xmlns:p14="http://schemas.microsoft.com/office/powerpoint/2010/main" val="3512423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DAD8-1C2A-4962-A7FC-626B0C782853}"/>
              </a:ext>
            </a:extLst>
          </p:cNvPr>
          <p:cNvSpPr>
            <a:spLocks noGrp="1"/>
          </p:cNvSpPr>
          <p:nvPr>
            <p:ph type="title"/>
          </p:nvPr>
        </p:nvSpPr>
        <p:spPr>
          <a:xfrm>
            <a:off x="1011936" y="250411"/>
            <a:ext cx="10168128" cy="1179576"/>
          </a:xfrm>
        </p:spPr>
        <p:txBody>
          <a:bodyPr>
            <a:normAutofit/>
          </a:bodyPr>
          <a:lstStyle/>
          <a:p>
            <a:pPr algn="ctr"/>
            <a:r>
              <a:rPr lang="en-US" b="1" dirty="0">
                <a:solidFill>
                  <a:schemeClr val="accent6">
                    <a:lumMod val="75000"/>
                  </a:schemeClr>
                </a:solidFill>
              </a:rPr>
              <a:t>HIV tests: together.takemehome</a:t>
            </a:r>
            <a:r>
              <a:rPr lang="en-US" dirty="0">
                <a:solidFill>
                  <a:schemeClr val="accent6">
                    <a:lumMod val="75000"/>
                  </a:schemeClr>
                </a:solidFill>
              </a:rPr>
              <a:t>.</a:t>
            </a:r>
            <a:r>
              <a:rPr lang="en-US" b="1" dirty="0">
                <a:solidFill>
                  <a:schemeClr val="accent6">
                    <a:lumMod val="75000"/>
                  </a:schemeClr>
                </a:solidFill>
              </a:rPr>
              <a:t>org</a:t>
            </a:r>
          </a:p>
        </p:txBody>
      </p:sp>
      <p:sp>
        <p:nvSpPr>
          <p:cNvPr id="3" name="Content Placeholder 2">
            <a:extLst>
              <a:ext uri="{FF2B5EF4-FFF2-40B4-BE49-F238E27FC236}">
                <a16:creationId xmlns:a16="http://schemas.microsoft.com/office/drawing/2014/main" id="{CBD3A56C-BAB4-42E9-BB35-F3AA1BC60840}"/>
              </a:ext>
            </a:extLst>
          </p:cNvPr>
          <p:cNvSpPr>
            <a:spLocks noGrp="1"/>
          </p:cNvSpPr>
          <p:nvPr>
            <p:ph idx="1"/>
          </p:nvPr>
        </p:nvSpPr>
        <p:spPr>
          <a:xfrm>
            <a:off x="611740" y="1642574"/>
            <a:ext cx="10243821" cy="1179576"/>
          </a:xfrm>
        </p:spPr>
        <p:txBody>
          <a:bodyPr>
            <a:normAutofit/>
          </a:bodyPr>
          <a:lstStyle/>
          <a:p>
            <a:r>
              <a:rPr lang="en-US" sz="2000" dirty="0"/>
              <a:t>Free sexual health home testing program, by Building Healthy Online Communities</a:t>
            </a:r>
          </a:p>
          <a:p>
            <a:r>
              <a:rPr lang="en-US" sz="2000" b="1" dirty="0"/>
              <a:t>FREE</a:t>
            </a:r>
            <a:r>
              <a:rPr lang="en-US" sz="2000" dirty="0"/>
              <a:t> HIV tests (anywhere in the US!)</a:t>
            </a:r>
          </a:p>
          <a:p>
            <a:pPr marL="0" indent="0">
              <a:buNone/>
            </a:pPr>
            <a:endParaRPr lang="en-US" sz="2000" dirty="0"/>
          </a:p>
        </p:txBody>
      </p:sp>
      <p:pic>
        <p:nvPicPr>
          <p:cNvPr id="5" name="Picture 4" descr="Screenshot of together take me home site">
            <a:extLst>
              <a:ext uri="{FF2B5EF4-FFF2-40B4-BE49-F238E27FC236}">
                <a16:creationId xmlns:a16="http://schemas.microsoft.com/office/drawing/2014/main" id="{649B698F-75A9-ABDE-F960-98BAED4681F0}"/>
              </a:ext>
            </a:extLst>
          </p:cNvPr>
          <p:cNvPicPr>
            <a:picLocks noChangeAspect="1"/>
          </p:cNvPicPr>
          <p:nvPr/>
        </p:nvPicPr>
        <p:blipFill>
          <a:blip r:embed="rId3"/>
          <a:stretch>
            <a:fillRect/>
          </a:stretch>
        </p:blipFill>
        <p:spPr>
          <a:xfrm>
            <a:off x="3278847" y="2820059"/>
            <a:ext cx="7036407" cy="3787530"/>
          </a:xfrm>
          <a:prstGeom prst="rect">
            <a:avLst/>
          </a:prstGeom>
        </p:spPr>
      </p:pic>
    </p:spTree>
    <p:extLst>
      <p:ext uri="{BB962C8B-B14F-4D97-AF65-F5344CB8AC3E}">
        <p14:creationId xmlns:p14="http://schemas.microsoft.com/office/powerpoint/2010/main" val="1272171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D3A45-D208-ACDE-1E60-EB4866875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0F9F4-DF6B-3B84-22AC-B9A083EEFC27}"/>
              </a:ext>
            </a:extLst>
          </p:cNvPr>
          <p:cNvSpPr>
            <a:spLocks noGrp="1"/>
          </p:cNvSpPr>
          <p:nvPr>
            <p:ph type="ctrTitle"/>
          </p:nvPr>
        </p:nvSpPr>
        <p:spPr/>
        <p:txBody>
          <a:bodyPr anchor="ctr">
            <a:normAutofit/>
          </a:bodyPr>
          <a:lstStyle/>
          <a:p>
            <a:r>
              <a:rPr lang="en-US" sz="4400" dirty="0">
                <a:latin typeface="Merriweather" panose="00000500000000000000" pitchFamily="2" charset="0"/>
              </a:rPr>
              <a:t>What’s new in treatment and prophylaxis?</a:t>
            </a:r>
          </a:p>
        </p:txBody>
      </p:sp>
      <p:sp>
        <p:nvSpPr>
          <p:cNvPr id="8" name="TextBox 7">
            <a:extLst>
              <a:ext uri="{FF2B5EF4-FFF2-40B4-BE49-F238E27FC236}">
                <a16:creationId xmlns:a16="http://schemas.microsoft.com/office/drawing/2014/main" id="{FA620A68-6B53-BB1B-D936-BF198B74473B}"/>
              </a:ext>
            </a:extLst>
          </p:cNvPr>
          <p:cNvSpPr txBox="1"/>
          <p:nvPr/>
        </p:nvSpPr>
        <p:spPr>
          <a:xfrm>
            <a:off x="10494627" y="6606036"/>
            <a:ext cx="25829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C45"/>
                </a:solidFill>
                <a:effectLst/>
                <a:uLnTx/>
                <a:uFillTx/>
                <a:latin typeface="Tw Cen MT" panose="020B0602020104020603" pitchFamily="34" charset="0"/>
                <a:ea typeface="+mn-ea"/>
                <a:cs typeface="+mn-cs"/>
              </a:rPr>
              <a:t>February 2022</a:t>
            </a:r>
          </a:p>
        </p:txBody>
      </p:sp>
      <p:sp>
        <p:nvSpPr>
          <p:cNvPr id="4" name="TextBox 3">
            <a:extLst>
              <a:ext uri="{FF2B5EF4-FFF2-40B4-BE49-F238E27FC236}">
                <a16:creationId xmlns:a16="http://schemas.microsoft.com/office/drawing/2014/main" id="{598B8FD8-3C28-3DAA-D9D0-37EFA9AA8773}"/>
              </a:ext>
              <a:ext uri="{C183D7F6-B498-43B3-948B-1728B52AA6E4}">
                <adec:decorative xmlns:adec="http://schemas.microsoft.com/office/drawing/2017/decorative" val="1"/>
              </a:ext>
            </a:extLst>
          </p:cNvPr>
          <p:cNvSpPr txBox="1"/>
          <p:nvPr/>
        </p:nvSpPr>
        <p:spPr>
          <a:xfrm>
            <a:off x="3260725" y="3276084"/>
            <a:ext cx="65468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175419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88A51-DA40-C77F-0466-4B1334F4F032}"/>
              </a:ext>
            </a:extLst>
          </p:cNvPr>
          <p:cNvSpPr>
            <a:spLocks noGrp="1"/>
          </p:cNvSpPr>
          <p:nvPr>
            <p:ph type="title"/>
          </p:nvPr>
        </p:nvSpPr>
        <p:spPr/>
        <p:txBody>
          <a:bodyPr/>
          <a:lstStyle/>
          <a:p>
            <a:r>
              <a:rPr lang="en-US" b="1" dirty="0"/>
              <a:t>New Treatment for GC: </a:t>
            </a:r>
            <a:r>
              <a:rPr lang="en-US" b="1" dirty="0" err="1"/>
              <a:t>Zoliflodacin</a:t>
            </a:r>
            <a:endParaRPr lang="en-US" b="1" dirty="0"/>
          </a:p>
        </p:txBody>
      </p:sp>
      <p:pic>
        <p:nvPicPr>
          <p:cNvPr id="1028" name="Picture 4" descr="Image result for zoliflodacin">
            <a:extLst>
              <a:ext uri="{FF2B5EF4-FFF2-40B4-BE49-F238E27FC236}">
                <a16:creationId xmlns:a16="http://schemas.microsoft.com/office/drawing/2014/main" id="{4A66A76D-51D0-5389-937B-15307A415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93327"/>
            <a:ext cx="2952750" cy="16097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descr="Arrow pointing to the right">
            <a:extLst>
              <a:ext uri="{FF2B5EF4-FFF2-40B4-BE49-F238E27FC236}">
                <a16:creationId xmlns:a16="http://schemas.microsoft.com/office/drawing/2014/main" id="{D22B0576-F4C9-E377-695C-D213279C546E}"/>
              </a:ext>
              <a:ext uri="{C183D7F6-B498-43B3-948B-1728B52AA6E4}">
                <adec:decorative xmlns:adec="http://schemas.microsoft.com/office/drawing/2017/decorative" val="0"/>
              </a:ext>
            </a:extLst>
          </p:cNvPr>
          <p:cNvSpPr/>
          <p:nvPr/>
        </p:nvSpPr>
        <p:spPr>
          <a:xfrm>
            <a:off x="3042607" y="3413760"/>
            <a:ext cx="477520" cy="2184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Zoliflodacin - American Chemical Society">
            <a:extLst>
              <a:ext uri="{FF2B5EF4-FFF2-40B4-BE49-F238E27FC236}">
                <a16:creationId xmlns:a16="http://schemas.microsoft.com/office/drawing/2014/main" id="{06934D4E-F3C9-6D45-8C75-B89528A30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685" y="2632437"/>
            <a:ext cx="1840959" cy="1900872"/>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descr="Arrow pointing to the right">
            <a:extLst>
              <a:ext uri="{FF2B5EF4-FFF2-40B4-BE49-F238E27FC236}">
                <a16:creationId xmlns:a16="http://schemas.microsoft.com/office/drawing/2014/main" id="{592D3AD9-19CD-6D77-327F-09983E51D336}"/>
              </a:ext>
            </a:extLst>
          </p:cNvPr>
          <p:cNvSpPr/>
          <p:nvPr/>
        </p:nvSpPr>
        <p:spPr>
          <a:xfrm>
            <a:off x="5232035" y="3429000"/>
            <a:ext cx="477520" cy="2184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Zoliflodacin bei unkomplizierter Gonorrhoe | APOTHEKE ADHOC">
            <a:extLst>
              <a:ext uri="{FF2B5EF4-FFF2-40B4-BE49-F238E27FC236}">
                <a16:creationId xmlns:a16="http://schemas.microsoft.com/office/drawing/2014/main" id="{9B7E5E9D-A09B-8851-DD3D-3003C27731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216" y="2772526"/>
            <a:ext cx="2877185" cy="162069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descr="Arrow pointing to the right">
            <a:extLst>
              <a:ext uri="{FF2B5EF4-FFF2-40B4-BE49-F238E27FC236}">
                <a16:creationId xmlns:a16="http://schemas.microsoft.com/office/drawing/2014/main" id="{F3F819BC-7DBB-0F9D-63D5-CA295D360362}"/>
              </a:ext>
            </a:extLst>
          </p:cNvPr>
          <p:cNvSpPr/>
          <p:nvPr/>
        </p:nvSpPr>
        <p:spPr>
          <a:xfrm>
            <a:off x="8738367" y="3473652"/>
            <a:ext cx="477520" cy="2184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Puff Smoke, Stock Video - Envato Elements">
            <a:extLst>
              <a:ext uri="{FF2B5EF4-FFF2-40B4-BE49-F238E27FC236}">
                <a16:creationId xmlns:a16="http://schemas.microsoft.com/office/drawing/2014/main" id="{A86BE2E4-7777-3041-926B-01FF35E584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1853" y="2772527"/>
            <a:ext cx="2880147" cy="1620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39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E314-DD31-F859-16F8-C9099238AF6B}"/>
              </a:ext>
            </a:extLst>
          </p:cNvPr>
          <p:cNvSpPr>
            <a:spLocks noGrp="1"/>
          </p:cNvSpPr>
          <p:nvPr>
            <p:ph type="title"/>
          </p:nvPr>
        </p:nvSpPr>
        <p:spPr>
          <a:xfrm>
            <a:off x="838200" y="184236"/>
            <a:ext cx="10515600" cy="1325563"/>
          </a:xfrm>
        </p:spPr>
        <p:txBody>
          <a:bodyPr>
            <a:normAutofit/>
          </a:bodyPr>
          <a:lstStyle/>
          <a:p>
            <a:r>
              <a:rPr lang="en-US" sz="3600" b="1" dirty="0" err="1"/>
              <a:t>Zoliflodacin</a:t>
            </a:r>
            <a:r>
              <a:rPr lang="en-US" sz="3600" b="1" dirty="0"/>
              <a:t> for urogenital gonorrhea RCT</a:t>
            </a:r>
          </a:p>
        </p:txBody>
      </p:sp>
      <p:sp>
        <p:nvSpPr>
          <p:cNvPr id="3" name="Content Placeholder 2">
            <a:extLst>
              <a:ext uri="{FF2B5EF4-FFF2-40B4-BE49-F238E27FC236}">
                <a16:creationId xmlns:a16="http://schemas.microsoft.com/office/drawing/2014/main" id="{D55162A7-475C-76D1-B305-8006519F1061}"/>
              </a:ext>
            </a:extLst>
          </p:cNvPr>
          <p:cNvSpPr>
            <a:spLocks noGrp="1"/>
          </p:cNvSpPr>
          <p:nvPr>
            <p:ph idx="1"/>
          </p:nvPr>
        </p:nvSpPr>
        <p:spPr>
          <a:xfrm>
            <a:off x="807720" y="1509799"/>
            <a:ext cx="10515600" cy="4351338"/>
          </a:xfrm>
        </p:spPr>
        <p:txBody>
          <a:bodyPr>
            <a:normAutofit/>
          </a:bodyPr>
          <a:lstStyle/>
          <a:p>
            <a:r>
              <a:rPr lang="en-US" b="1" dirty="0"/>
              <a:t>Who</a:t>
            </a:r>
            <a:r>
              <a:rPr lang="en-US" dirty="0"/>
              <a:t>: 930 persons with uncomplicated gonorrhea, 2019-2023, either symptomatic or asymptomatic, by culture, NAAT or Gram stain/methylene blue</a:t>
            </a:r>
          </a:p>
          <a:p>
            <a:r>
              <a:rPr lang="en-US" b="1" dirty="0"/>
              <a:t>Where</a:t>
            </a:r>
            <a:r>
              <a:rPr lang="en-US" dirty="0"/>
              <a:t>: 16 sites in Belgium, Netherlands, South Africa, Thailand, USA</a:t>
            </a:r>
          </a:p>
          <a:p>
            <a:r>
              <a:rPr lang="en-US" b="1" dirty="0"/>
              <a:t>What</a:t>
            </a:r>
            <a:r>
              <a:rPr lang="en-US" dirty="0"/>
              <a:t>: Screen, repeat at enrollment, then: </a:t>
            </a:r>
          </a:p>
          <a:p>
            <a:pPr marL="457200" lvl="1" indent="0" algn="ctr">
              <a:buNone/>
            </a:pPr>
            <a:r>
              <a:rPr lang="en-US" b="1" dirty="0" err="1"/>
              <a:t>Zoliflodacin</a:t>
            </a:r>
            <a:r>
              <a:rPr lang="en-US" b="1" dirty="0"/>
              <a:t> 3 grams oral x 1 </a:t>
            </a:r>
          </a:p>
          <a:p>
            <a:pPr marL="457200" lvl="1" indent="0" algn="ctr">
              <a:buNone/>
            </a:pPr>
            <a:r>
              <a:rPr lang="en-US" dirty="0"/>
              <a:t>vs </a:t>
            </a:r>
          </a:p>
          <a:p>
            <a:pPr marL="457200" lvl="1" indent="0" algn="ctr">
              <a:buNone/>
            </a:pPr>
            <a:r>
              <a:rPr lang="en-US" b="1" dirty="0"/>
              <a:t>Ceftriaxone 500 mg intramuscular + azithromycin 1 gram oral </a:t>
            </a:r>
          </a:p>
        </p:txBody>
      </p:sp>
      <p:sp>
        <p:nvSpPr>
          <p:cNvPr id="9" name="TextBox 8">
            <a:extLst>
              <a:ext uri="{FF2B5EF4-FFF2-40B4-BE49-F238E27FC236}">
                <a16:creationId xmlns:a16="http://schemas.microsoft.com/office/drawing/2014/main" id="{E5B9DE6A-D695-C422-9D0C-869103E5E2F0}"/>
              </a:ext>
            </a:extLst>
          </p:cNvPr>
          <p:cNvSpPr txBox="1"/>
          <p:nvPr/>
        </p:nvSpPr>
        <p:spPr>
          <a:xfrm>
            <a:off x="513080" y="5915353"/>
            <a:ext cx="117449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NIH Statement on Preliminary Efficacy Results of First-in-Class Gonorrhea Antibiotic Developed Through Public-Private Partnership |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November 2023)</a:t>
            </a:r>
          </a:p>
        </p:txBody>
      </p:sp>
      <p:sp>
        <p:nvSpPr>
          <p:cNvPr id="11" name="TextBox 10">
            <a:extLst>
              <a:ext uri="{FF2B5EF4-FFF2-40B4-BE49-F238E27FC236}">
                <a16:creationId xmlns:a16="http://schemas.microsoft.com/office/drawing/2014/main" id="{665521F6-F722-66A3-A1F1-AD3F141DE4F8}"/>
              </a:ext>
            </a:extLst>
          </p:cNvPr>
          <p:cNvSpPr txBox="1"/>
          <p:nvPr/>
        </p:nvSpPr>
        <p:spPr>
          <a:xfrm>
            <a:off x="2636520" y="6365987"/>
            <a:ext cx="600964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Study Details |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Zoliflodacin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in Uncomplicated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Gonorrhoea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 ClinicalTrials.gov</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871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9BF0C-6C96-4C4F-3AB8-FF21B2E20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C5AB3-E524-6741-9834-C0315CEDB56B}"/>
              </a:ext>
            </a:extLst>
          </p:cNvPr>
          <p:cNvSpPr>
            <a:spLocks noGrp="1"/>
          </p:cNvSpPr>
          <p:nvPr>
            <p:ph type="title"/>
          </p:nvPr>
        </p:nvSpPr>
        <p:spPr>
          <a:xfrm>
            <a:off x="838200" y="184236"/>
            <a:ext cx="10515600" cy="1325563"/>
          </a:xfrm>
        </p:spPr>
        <p:txBody>
          <a:bodyPr>
            <a:normAutofit/>
          </a:bodyPr>
          <a:lstStyle/>
          <a:p>
            <a:r>
              <a:rPr lang="en-US" sz="3600" b="1" dirty="0"/>
              <a:t>New: </a:t>
            </a:r>
            <a:r>
              <a:rPr lang="en-US" sz="3600" b="1" dirty="0" err="1"/>
              <a:t>Zoliflodacin</a:t>
            </a:r>
            <a:r>
              <a:rPr lang="en-US" sz="3600" b="1" dirty="0"/>
              <a:t> for urogenital gonorrhea</a:t>
            </a:r>
          </a:p>
        </p:txBody>
      </p:sp>
      <p:sp>
        <p:nvSpPr>
          <p:cNvPr id="3" name="Content Placeholder 2">
            <a:extLst>
              <a:ext uri="{FF2B5EF4-FFF2-40B4-BE49-F238E27FC236}">
                <a16:creationId xmlns:a16="http://schemas.microsoft.com/office/drawing/2014/main" id="{BBB6D593-45BA-7D4B-74B2-B1D24F20768A}"/>
              </a:ext>
            </a:extLst>
          </p:cNvPr>
          <p:cNvSpPr>
            <a:spLocks noGrp="1"/>
          </p:cNvSpPr>
          <p:nvPr>
            <p:ph idx="1"/>
          </p:nvPr>
        </p:nvSpPr>
        <p:spPr>
          <a:xfrm>
            <a:off x="807720" y="1509799"/>
            <a:ext cx="10515600" cy="4351338"/>
          </a:xfrm>
        </p:spPr>
        <p:txBody>
          <a:bodyPr>
            <a:normAutofit/>
          </a:bodyPr>
          <a:lstStyle/>
          <a:p>
            <a:r>
              <a:rPr lang="en-US" b="1" dirty="0"/>
              <a:t>Primary outcome</a:t>
            </a:r>
            <a:r>
              <a:rPr lang="en-US" dirty="0"/>
              <a:t>: urethral or cervical culture at day 6 after treatment</a:t>
            </a:r>
          </a:p>
          <a:p>
            <a:r>
              <a:rPr lang="en-US" b="1" dirty="0"/>
              <a:t>Secondary outcomes</a:t>
            </a:r>
            <a:r>
              <a:rPr lang="en-US" dirty="0"/>
              <a:t>: safety; pharyngeal culture; rectal culture; primary outcome by sex, antibiotic susceptibility at baseline; eradication rate of nucleic acid (NAAT) by site</a:t>
            </a:r>
          </a:p>
          <a:p>
            <a:pPr marL="457200" lvl="1" indent="0" algn="ctr">
              <a:buNone/>
            </a:pPr>
            <a:endParaRPr lang="en-US" dirty="0">
              <a:solidFill>
                <a:srgbClr val="FF0000"/>
              </a:solidFill>
            </a:endParaRPr>
          </a:p>
          <a:p>
            <a:r>
              <a:rPr lang="en-US" b="1" dirty="0"/>
              <a:t>Primary outcome result: </a:t>
            </a:r>
            <a:r>
              <a:rPr lang="en-US" dirty="0"/>
              <a:t>Difference was 5.31%                                        (within the definition of non-inferior) </a:t>
            </a:r>
          </a:p>
          <a:p>
            <a:pPr lvl="1"/>
            <a:r>
              <a:rPr lang="en-US" dirty="0"/>
              <a:t>No other results reported yet (including absolute difference in outcomes)</a:t>
            </a:r>
          </a:p>
        </p:txBody>
      </p:sp>
      <p:sp>
        <p:nvSpPr>
          <p:cNvPr id="9" name="TextBox 8">
            <a:extLst>
              <a:ext uri="{FF2B5EF4-FFF2-40B4-BE49-F238E27FC236}">
                <a16:creationId xmlns:a16="http://schemas.microsoft.com/office/drawing/2014/main" id="{505796FA-229D-A142-BC77-7B0FCB90D010}"/>
              </a:ext>
            </a:extLst>
          </p:cNvPr>
          <p:cNvSpPr txBox="1"/>
          <p:nvPr/>
        </p:nvSpPr>
        <p:spPr>
          <a:xfrm>
            <a:off x="513080" y="5915353"/>
            <a:ext cx="117449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NIH Statement on Preliminary Efficacy Results of First-in-Class Gonorrhea Antibiotic Developed Through Public-Private Partnership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November 2023)</a:t>
            </a:r>
          </a:p>
        </p:txBody>
      </p:sp>
      <p:sp>
        <p:nvSpPr>
          <p:cNvPr id="11" name="TextBox 10">
            <a:extLst>
              <a:ext uri="{FF2B5EF4-FFF2-40B4-BE49-F238E27FC236}">
                <a16:creationId xmlns:a16="http://schemas.microsoft.com/office/drawing/2014/main" id="{C12D1BCB-F1B4-6CCF-0361-699AF4CE3276}"/>
              </a:ext>
            </a:extLst>
          </p:cNvPr>
          <p:cNvSpPr txBox="1"/>
          <p:nvPr/>
        </p:nvSpPr>
        <p:spPr>
          <a:xfrm>
            <a:off x="3042920" y="6347110"/>
            <a:ext cx="58166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Study Details |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Zoliflodacin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in Uncomplicated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Gonorrhoea</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 | ClinicalTrials.gov</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684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DE9F-7BE4-4B36-BC85-401E8C79AE7B}"/>
              </a:ext>
            </a:extLst>
          </p:cNvPr>
          <p:cNvSpPr>
            <a:spLocks noGrp="1"/>
          </p:cNvSpPr>
          <p:nvPr>
            <p:ph type="title"/>
          </p:nvPr>
        </p:nvSpPr>
        <p:spPr>
          <a:xfrm>
            <a:off x="657224" y="0"/>
            <a:ext cx="11022367" cy="1325563"/>
          </a:xfrm>
        </p:spPr>
        <p:txBody>
          <a:bodyPr>
            <a:normAutofit/>
          </a:bodyPr>
          <a:lstStyle/>
          <a:p>
            <a:r>
              <a:rPr lang="en-US" sz="3900" b="1" dirty="0">
                <a:latin typeface="Calibri  "/>
              </a:rPr>
              <a:t>Suspected GC Treatment Failure Consultation Form</a:t>
            </a:r>
          </a:p>
        </p:txBody>
      </p:sp>
      <p:sp>
        <p:nvSpPr>
          <p:cNvPr id="3" name="Content Placeholder 2">
            <a:extLst>
              <a:ext uri="{FF2B5EF4-FFF2-40B4-BE49-F238E27FC236}">
                <a16:creationId xmlns:a16="http://schemas.microsoft.com/office/drawing/2014/main" id="{515AB418-FD67-4D94-972A-1E8536881EFD}"/>
              </a:ext>
            </a:extLst>
          </p:cNvPr>
          <p:cNvSpPr>
            <a:spLocks noGrp="1"/>
          </p:cNvSpPr>
          <p:nvPr>
            <p:ph sz="half" idx="1"/>
          </p:nvPr>
        </p:nvSpPr>
        <p:spPr>
          <a:xfrm>
            <a:off x="350520" y="1024272"/>
            <a:ext cx="6353137" cy="5488288"/>
          </a:xfrm>
        </p:spPr>
        <p:txBody>
          <a:bodyPr>
            <a:normAutofit fontScale="77500" lnSpcReduction="20000"/>
          </a:bodyPr>
          <a:lstStyle/>
          <a:p>
            <a:pPr marL="0" indent="0">
              <a:buNone/>
            </a:pPr>
            <a:r>
              <a:rPr lang="en-US" sz="2400" b="1" dirty="0"/>
              <a:t>Purpose: Collect data on cases of GC cephalosporin treatment failure or specimens with decreased cephalosporin susceptibility</a:t>
            </a:r>
          </a:p>
          <a:p>
            <a:pPr marL="0" indent="0">
              <a:buNone/>
            </a:pPr>
            <a:r>
              <a:rPr lang="en-US" sz="2400" b="1" dirty="0"/>
              <a:t>Rationale: Identifies clusters/outbreaks</a:t>
            </a:r>
            <a:endParaRPr lang="en-US" sz="800" dirty="0"/>
          </a:p>
          <a:p>
            <a:r>
              <a:rPr lang="en-US" sz="2400" dirty="0"/>
              <a:t>Clinicians should contact their state or local health department (&lt;24 </a:t>
            </a:r>
            <a:r>
              <a:rPr lang="en-US" sz="2400" dirty="0" err="1"/>
              <a:t>hrs</a:t>
            </a:r>
            <a:r>
              <a:rPr lang="en-US" sz="2400" dirty="0"/>
              <a:t>) to coordinate completion of the report form prior to submitting it to CDC</a:t>
            </a:r>
            <a:endParaRPr lang="en-US" sz="2400" i="1" dirty="0"/>
          </a:p>
          <a:p>
            <a:r>
              <a:rPr lang="en-US" sz="2400" dirty="0"/>
              <a:t>No identifying patient information is collected</a:t>
            </a:r>
          </a:p>
          <a:p>
            <a:r>
              <a:rPr lang="en-US" sz="2400" dirty="0"/>
              <a:t>Clinicians in CDC DSTDP will follow up with all submitting providers to facilitate consultation</a:t>
            </a:r>
          </a:p>
          <a:p>
            <a:r>
              <a:rPr lang="en-US" sz="2400" dirty="0"/>
              <a:t>Any questions can be emailed to </a:t>
            </a:r>
            <a:r>
              <a:rPr lang="en-US" sz="2400" dirty="0">
                <a:solidFill>
                  <a:srgbClr val="0070C0"/>
                </a:solidFill>
              </a:rPr>
              <a:t>gcfailure@cdc.gov </a:t>
            </a:r>
          </a:p>
        </p:txBody>
      </p:sp>
      <p:sp>
        <p:nvSpPr>
          <p:cNvPr id="10" name="TextBox 9">
            <a:extLst>
              <a:ext uri="{FF2B5EF4-FFF2-40B4-BE49-F238E27FC236}">
                <a16:creationId xmlns:a16="http://schemas.microsoft.com/office/drawing/2014/main" id="{6C35D0BE-397B-4937-81D3-100A17BC6C19}"/>
              </a:ext>
            </a:extLst>
          </p:cNvPr>
          <p:cNvSpPr txBox="1"/>
          <p:nvPr/>
        </p:nvSpPr>
        <p:spPr>
          <a:xfrm>
            <a:off x="7430608" y="1733704"/>
            <a:ext cx="3968318" cy="707886"/>
          </a:xfrm>
          <a:prstGeom prst="rect">
            <a:avLst/>
          </a:prstGeom>
          <a:noFill/>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3900" b="1" i="0"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mn-ea"/>
                <a:cs typeface="Calibri" panose="020F0502020204030204" pitchFamily="34" charset="0"/>
              </a:rPr>
              <a:t>PLEASE REPORT!</a:t>
            </a:r>
          </a:p>
        </p:txBody>
      </p:sp>
      <p:pic>
        <p:nvPicPr>
          <p:cNvPr id="8" name="Picture 7" descr="Screenshot of CDC Suspected Gonorrhea Treatment Failure Consultation Form ">
            <a:extLst>
              <a:ext uri="{FF2B5EF4-FFF2-40B4-BE49-F238E27FC236}">
                <a16:creationId xmlns:a16="http://schemas.microsoft.com/office/drawing/2014/main" id="{47940A18-E814-4483-9F07-782A2E909CE4}"/>
              </a:ext>
            </a:extLst>
          </p:cNvPr>
          <p:cNvPicPr>
            <a:picLocks noChangeAspect="1"/>
          </p:cNvPicPr>
          <p:nvPr/>
        </p:nvPicPr>
        <p:blipFill>
          <a:blip r:embed="rId2"/>
          <a:stretch>
            <a:fillRect/>
          </a:stretch>
        </p:blipFill>
        <p:spPr>
          <a:xfrm>
            <a:off x="6875518" y="2849732"/>
            <a:ext cx="5249949" cy="2049916"/>
          </a:xfrm>
          <a:prstGeom prst="rect">
            <a:avLst/>
          </a:prstGeom>
        </p:spPr>
      </p:pic>
      <p:sp>
        <p:nvSpPr>
          <p:cNvPr id="11" name="TextBox 10">
            <a:extLst>
              <a:ext uri="{FF2B5EF4-FFF2-40B4-BE49-F238E27FC236}">
                <a16:creationId xmlns:a16="http://schemas.microsoft.com/office/drawing/2014/main" id="{DF23A7A6-3AB4-43DB-BC28-A7E707C13A20}"/>
              </a:ext>
            </a:extLst>
          </p:cNvPr>
          <p:cNvSpPr txBox="1"/>
          <p:nvPr/>
        </p:nvSpPr>
        <p:spPr>
          <a:xfrm>
            <a:off x="7852663" y="4985601"/>
            <a:ext cx="610299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https://redcap.link/gcfailure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009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3CDE4B-87D5-414C-BA28-20A4806F93CF}"/>
              </a:ext>
            </a:extLst>
          </p:cNvPr>
          <p:cNvSpPr>
            <a:spLocks noGrp="1"/>
          </p:cNvSpPr>
          <p:nvPr>
            <p:ph type="title"/>
          </p:nvPr>
        </p:nvSpPr>
        <p:spPr/>
        <p:txBody>
          <a:bodyPr>
            <a:normAutofit/>
          </a:bodyPr>
          <a:lstStyle/>
          <a:p>
            <a:r>
              <a:rPr lang="en-US" sz="4000" b="1" dirty="0">
                <a:solidFill>
                  <a:srgbClr val="002060"/>
                </a:solidFill>
                <a:latin typeface="Merriweather" panose="00000500000000000000" pitchFamily="2" charset="0"/>
              </a:rPr>
              <a:t>Mycoplasma </a:t>
            </a:r>
            <a:r>
              <a:rPr lang="en-US" sz="4000" b="1" dirty="0" err="1">
                <a:solidFill>
                  <a:srgbClr val="002060"/>
                </a:solidFill>
                <a:latin typeface="Merriweather" panose="00000500000000000000" pitchFamily="2" charset="0"/>
              </a:rPr>
              <a:t>genitalium</a:t>
            </a:r>
            <a:endParaRPr lang="en-US" sz="4000" b="1" dirty="0">
              <a:solidFill>
                <a:srgbClr val="002060"/>
              </a:solidFill>
              <a:latin typeface="Merriweather" panose="00000500000000000000" pitchFamily="2" charset="0"/>
            </a:endParaRPr>
          </a:p>
        </p:txBody>
      </p:sp>
      <p:sp>
        <p:nvSpPr>
          <p:cNvPr id="4" name="Content Placeholder 3">
            <a:extLst>
              <a:ext uri="{FF2B5EF4-FFF2-40B4-BE49-F238E27FC236}">
                <a16:creationId xmlns:a16="http://schemas.microsoft.com/office/drawing/2014/main" id="{308DCD7A-CE8C-4D9A-817A-BD9BBAF5A672}"/>
              </a:ext>
            </a:extLst>
          </p:cNvPr>
          <p:cNvSpPr>
            <a:spLocks noGrp="1"/>
          </p:cNvSpPr>
          <p:nvPr>
            <p:ph idx="1"/>
          </p:nvPr>
        </p:nvSpPr>
        <p:spPr>
          <a:xfrm>
            <a:off x="609600" y="1600201"/>
            <a:ext cx="6477000" cy="5257799"/>
          </a:xfrm>
        </p:spPr>
        <p:txBody>
          <a:bodyP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AKA: MG, M. gen, M. gent</a:t>
            </a:r>
          </a:p>
          <a:p>
            <a:r>
              <a:rPr lang="en-US" sz="2400" dirty="0">
                <a:latin typeface="Open Sans" panose="020B0606030504020204" pitchFamily="34" charset="0"/>
                <a:ea typeface="Open Sans" panose="020B0606030504020204" pitchFamily="34" charset="0"/>
                <a:cs typeface="Open Sans" panose="020B0606030504020204" pitchFamily="34" charset="0"/>
              </a:rPr>
              <a:t>Intracellular bacteria, slow growing, very difficult to culture (months) </a:t>
            </a:r>
          </a:p>
          <a:p>
            <a:r>
              <a:rPr lang="en-US" sz="2400" dirty="0">
                <a:latin typeface="Open Sans" panose="020B0606030504020204" pitchFamily="34" charset="0"/>
                <a:ea typeface="Open Sans" panose="020B0606030504020204" pitchFamily="34" charset="0"/>
                <a:cs typeface="Open Sans" panose="020B0606030504020204" pitchFamily="34" charset="0"/>
              </a:rPr>
              <a:t>Can cause:</a:t>
            </a:r>
          </a:p>
          <a:p>
            <a:pPr lvl="1"/>
            <a:r>
              <a:rPr lang="en-US" sz="2400" dirty="0">
                <a:latin typeface="Open Sans" panose="020B0606030504020204" pitchFamily="34" charset="0"/>
                <a:ea typeface="Open Sans" panose="020B0606030504020204" pitchFamily="34" charset="0"/>
                <a:cs typeface="Open Sans" panose="020B0606030504020204" pitchFamily="34" charset="0"/>
              </a:rPr>
              <a:t>Cervicitis, PID, infertility</a:t>
            </a:r>
          </a:p>
          <a:p>
            <a:pPr lvl="1"/>
            <a:r>
              <a:rPr lang="en-US" sz="2400" dirty="0">
                <a:latin typeface="Open Sans" panose="020B0606030504020204" pitchFamily="34" charset="0"/>
                <a:ea typeface="Open Sans" panose="020B0606030504020204" pitchFamily="34" charset="0"/>
                <a:cs typeface="Open Sans" panose="020B0606030504020204" pitchFamily="34" charset="0"/>
              </a:rPr>
              <a:t>Urethritis (and persistent urethritis) </a:t>
            </a:r>
          </a:p>
          <a:p>
            <a:pPr lvl="1"/>
            <a:r>
              <a:rPr lang="en-US" sz="2400" dirty="0">
                <a:latin typeface="Open Sans" panose="020B0606030504020204" pitchFamily="34" charset="0"/>
                <a:ea typeface="Open Sans" panose="020B0606030504020204" pitchFamily="34" charset="0"/>
                <a:cs typeface="Open Sans" panose="020B0606030504020204" pitchFamily="34" charset="0"/>
              </a:rPr>
              <a:t>Prostatitis</a:t>
            </a:r>
          </a:p>
          <a:p>
            <a:pPr lvl="1"/>
            <a:r>
              <a:rPr lang="en-US" sz="2400" dirty="0">
                <a:latin typeface="Open Sans" panose="020B0606030504020204" pitchFamily="34" charset="0"/>
                <a:ea typeface="Open Sans" panose="020B0606030504020204" pitchFamily="34" charset="0"/>
                <a:cs typeface="Open Sans" panose="020B0606030504020204" pitchFamily="34" charset="0"/>
              </a:rPr>
              <a:t>Epididymitis</a:t>
            </a:r>
          </a:p>
          <a:p>
            <a:pPr lvl="1"/>
            <a:r>
              <a:rPr lang="en-US" sz="2400" dirty="0">
                <a:latin typeface="Open Sans" panose="020B0606030504020204" pitchFamily="34" charset="0"/>
                <a:ea typeface="Open Sans" panose="020B0606030504020204" pitchFamily="34" charset="0"/>
                <a:cs typeface="Open Sans" panose="020B0606030504020204" pitchFamily="34" charset="0"/>
              </a:rPr>
              <a:t>Proctitis?  -&gt; Jury still out</a:t>
            </a:r>
          </a:p>
          <a:p>
            <a:endParaRPr lang="en-US" dirty="0"/>
          </a:p>
        </p:txBody>
      </p:sp>
      <p:pic>
        <p:nvPicPr>
          <p:cNvPr id="3074" name="Picture 2" descr="Bacteria Mycoplasma genitalium, 3D illustration.">
            <a:extLst>
              <a:ext uri="{FF2B5EF4-FFF2-40B4-BE49-F238E27FC236}">
                <a16:creationId xmlns:a16="http://schemas.microsoft.com/office/drawing/2014/main" id="{B3D3969D-D112-42AF-9BA4-D98A04B363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0663" y="2514600"/>
            <a:ext cx="42672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DFEA13-FA76-8C3A-4274-9BAF0DBC53FA}"/>
              </a:ext>
              <a:ext uri="{C183D7F6-B498-43B3-948B-1728B52AA6E4}">
                <adec:decorative xmlns:adec="http://schemas.microsoft.com/office/drawing/2017/decorative" val="1"/>
              </a:ext>
            </a:extLst>
          </p:cNvPr>
          <p:cNvSpPr txBox="1"/>
          <p:nvPr/>
        </p:nvSpPr>
        <p:spPr>
          <a:xfrm>
            <a:off x="7110663" y="4683792"/>
            <a:ext cx="2759926" cy="261610"/>
          </a:xfrm>
          <a:prstGeom prst="rect">
            <a:avLst/>
          </a:prstGeom>
          <a:noFill/>
        </p:spPr>
        <p:txBody>
          <a:bodyPr wrap="square">
            <a:spAutoFit/>
          </a:bodyPr>
          <a:lstStyle/>
          <a:p>
            <a:r>
              <a:rPr lang="en-US" sz="1100" dirty="0"/>
              <a:t>Image Credit: Kateryna Kon / Shutterstock</a:t>
            </a:r>
          </a:p>
        </p:txBody>
      </p:sp>
      <p:sp>
        <p:nvSpPr>
          <p:cNvPr id="5" name="TextBox 4">
            <a:extLst>
              <a:ext uri="{FF2B5EF4-FFF2-40B4-BE49-F238E27FC236}">
                <a16:creationId xmlns:a16="http://schemas.microsoft.com/office/drawing/2014/main" id="{A67A3200-32B2-37C4-990E-E34CAA9B4D09}"/>
              </a:ext>
            </a:extLst>
          </p:cNvPr>
          <p:cNvSpPr txBox="1"/>
          <p:nvPr/>
        </p:nvSpPr>
        <p:spPr>
          <a:xfrm>
            <a:off x="7543800" y="6173829"/>
            <a:ext cx="45136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CDC Syphilis Behavioral Supplement, Oct 2022</a:t>
            </a:r>
          </a:p>
        </p:txBody>
      </p:sp>
      <p:sp>
        <p:nvSpPr>
          <p:cNvPr id="2" name="Slide Number Placeholder 1">
            <a:extLst>
              <a:ext uri="{FF2B5EF4-FFF2-40B4-BE49-F238E27FC236}">
                <a16:creationId xmlns:a16="http://schemas.microsoft.com/office/drawing/2014/main" id="{BEFFC7DF-68F0-4C78-8325-81C5AEB5902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C4810F-A89C-4F56-9910-6DE723E8DDC1}"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34423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a:t>
            </a:r>
          </a:p>
        </p:txBody>
      </p:sp>
      <p:sp>
        <p:nvSpPr>
          <p:cNvPr id="3" name="Content Placeholder 2"/>
          <p:cNvSpPr>
            <a:spLocks noGrp="1"/>
          </p:cNvSpPr>
          <p:nvPr>
            <p:ph idx="1"/>
          </p:nvPr>
        </p:nvSpPr>
        <p:spPr/>
        <p:txBody>
          <a:bodyPr vert="horz" lIns="91291" tIns="45645" rIns="91291" bIns="45645" rtlCol="0" anchor="t">
            <a:normAutofit/>
          </a:bodyPr>
          <a:lstStyle/>
          <a:p>
            <a:pPr marL="113662" indent="0">
              <a:buNone/>
            </a:pPr>
            <a:r>
              <a:rPr lang="en-US" b="0" i="0" dirty="0">
                <a:solidFill>
                  <a:srgbClr val="242424"/>
                </a:solidFill>
                <a:effectLst/>
              </a:rPr>
              <a:t>I have no conflicts of interest to disclose.</a:t>
            </a:r>
            <a:endParaRPr lang="en-US" dirty="0">
              <a:ea typeface="+mn-lt"/>
              <a:cs typeface="+mn-lt"/>
            </a:endParaRP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pPr defTabSz="914377"/>
            <a:fld id="{1D2EA5EF-C699-AF4C-BA42-C0A1CAAB713C}" type="slidenum">
              <a:rPr lang="en-US">
                <a:solidFill>
                  <a:srgbClr val="FFFFFF"/>
                </a:solidFill>
                <a:latin typeface="Arial"/>
                <a:cs typeface="Arial"/>
                <a:sym typeface="Arial"/>
              </a:rPr>
              <a:pPr defTabSz="914377"/>
              <a:t>3</a:t>
            </a:fld>
            <a:endParaRPr lang="en-US">
              <a:solidFill>
                <a:srgbClr val="FFFFFF"/>
              </a:solidFill>
              <a:latin typeface="Arial"/>
              <a:cs typeface="Arial"/>
              <a:sym typeface="Arial"/>
            </a:endParaRPr>
          </a:p>
        </p:txBody>
      </p:sp>
    </p:spTree>
    <p:extLst>
      <p:ext uri="{BB962C8B-B14F-4D97-AF65-F5344CB8AC3E}">
        <p14:creationId xmlns:p14="http://schemas.microsoft.com/office/powerpoint/2010/main" val="2393314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5962-D859-4ACE-97E1-DC07406DE6C5}"/>
              </a:ext>
            </a:extLst>
          </p:cNvPr>
          <p:cNvSpPr>
            <a:spLocks noGrp="1"/>
          </p:cNvSpPr>
          <p:nvPr>
            <p:ph type="title"/>
          </p:nvPr>
        </p:nvSpPr>
        <p:spPr/>
        <p:txBody>
          <a:bodyPr/>
          <a:lstStyle/>
          <a:p>
            <a:r>
              <a:rPr lang="en-US" b="1" dirty="0"/>
              <a:t>Case presentation</a:t>
            </a:r>
          </a:p>
        </p:txBody>
      </p:sp>
      <p:sp>
        <p:nvSpPr>
          <p:cNvPr id="4" name="TextBox 3">
            <a:extLst>
              <a:ext uri="{FF2B5EF4-FFF2-40B4-BE49-F238E27FC236}">
                <a16:creationId xmlns:a16="http://schemas.microsoft.com/office/drawing/2014/main" id="{4558CF5A-03BC-42EE-BC73-4DB24DA6D871}"/>
              </a:ext>
            </a:extLst>
          </p:cNvPr>
          <p:cNvSpPr txBox="1"/>
          <p:nvPr/>
        </p:nvSpPr>
        <p:spPr>
          <a:xfrm>
            <a:off x="621376" y="2036128"/>
            <a:ext cx="11439524" cy="4678204"/>
          </a:xfrm>
          <a:prstGeom prst="rect">
            <a:avLst/>
          </a:prstGeom>
          <a:noFill/>
        </p:spPr>
        <p:txBody>
          <a:bodyPr wrap="square" rtlCol="0">
            <a:spAutoFit/>
          </a:bodyPr>
          <a:lstStyle/>
          <a:p>
            <a:pPr marL="285750" lvl="0" indent="-285750" defTabSz="457200">
              <a:buFont typeface="Arial" panose="020B0604020202020204" pitchFamily="34" charset="0"/>
              <a:buChar char="•"/>
              <a:defRPr/>
            </a:pPr>
            <a:r>
              <a:rPr lang="en-US" sz="2800" dirty="0">
                <a:solidFill>
                  <a:srgbClr val="414141"/>
                </a:solidFill>
              </a:rPr>
              <a:t>27 year old cis MSMW on daily </a:t>
            </a:r>
            <a:r>
              <a:rPr lang="en-US" sz="2800" dirty="0" err="1">
                <a:solidFill>
                  <a:srgbClr val="414141"/>
                </a:solidFill>
              </a:rPr>
              <a:t>PrEP</a:t>
            </a:r>
            <a:r>
              <a:rPr lang="en-US" sz="2800" dirty="0">
                <a:solidFill>
                  <a:srgbClr val="414141"/>
                </a:solidFill>
              </a:rPr>
              <a:t> with TDF/FTC with scant clear penile discharge and mild burning with urination x 4 days</a:t>
            </a:r>
          </a:p>
          <a:p>
            <a:pPr marL="285750" lvl="0" indent="-285750" defTabSz="457200">
              <a:buFont typeface="Arial" panose="020B0604020202020204" pitchFamily="34" charset="0"/>
              <a:buChar char="•"/>
              <a:defRPr/>
            </a:pPr>
            <a:endParaRPr lang="en-US" sz="2800" dirty="0">
              <a:solidFill>
                <a:srgbClr val="414141"/>
              </a:solidFill>
            </a:endParaRPr>
          </a:p>
          <a:p>
            <a:pPr marL="285750" lvl="0" indent="-285750" defTabSz="457200">
              <a:buFont typeface="Arial" panose="020B0604020202020204" pitchFamily="34" charset="0"/>
              <a:buChar char="•"/>
              <a:defRPr/>
            </a:pPr>
            <a:r>
              <a:rPr lang="en-US" sz="2800" dirty="0">
                <a:solidFill>
                  <a:srgbClr val="414141"/>
                </a:solidFill>
              </a:rPr>
              <a:t>Reported </a:t>
            </a:r>
            <a:r>
              <a:rPr lang="en-US" sz="2800" dirty="0" err="1">
                <a:solidFill>
                  <a:srgbClr val="414141"/>
                </a:solidFill>
              </a:rPr>
              <a:t>insertive</a:t>
            </a:r>
            <a:r>
              <a:rPr lang="en-US" sz="2800" dirty="0">
                <a:solidFill>
                  <a:srgbClr val="414141"/>
                </a:solidFill>
              </a:rPr>
              <a:t> anal and vaginal sex, gives and receives oral sex</a:t>
            </a:r>
          </a:p>
          <a:p>
            <a:pPr marL="285750" lvl="0" indent="-285750" defTabSz="457200">
              <a:buFont typeface="Arial" panose="020B0604020202020204" pitchFamily="34" charset="0"/>
              <a:buChar char="•"/>
              <a:defRPr/>
            </a:pPr>
            <a:endParaRPr lang="en-US" sz="2800" dirty="0">
              <a:solidFill>
                <a:srgbClr val="414141"/>
              </a:solidFill>
            </a:endParaRPr>
          </a:p>
          <a:p>
            <a:pPr marL="285750" lvl="0" indent="-285750" defTabSz="457200">
              <a:buFont typeface="Arial" panose="020B0604020202020204" pitchFamily="34" charset="0"/>
              <a:buChar char="•"/>
              <a:defRPr/>
            </a:pPr>
            <a:r>
              <a:rPr lang="en-US" sz="2800" dirty="0">
                <a:solidFill>
                  <a:srgbClr val="414141"/>
                </a:solidFill>
              </a:rPr>
              <a:t>Last </a:t>
            </a:r>
            <a:r>
              <a:rPr lang="en-US" sz="2800" dirty="0" err="1">
                <a:solidFill>
                  <a:srgbClr val="414141"/>
                </a:solidFill>
              </a:rPr>
              <a:t>PrEP</a:t>
            </a:r>
            <a:r>
              <a:rPr lang="en-US" sz="2800" dirty="0">
                <a:solidFill>
                  <a:srgbClr val="414141"/>
                </a:solidFill>
              </a:rPr>
              <a:t> visit was 3 weeks ago, has missed only 1 dose in last 3 weeks</a:t>
            </a:r>
          </a:p>
          <a:p>
            <a:pPr marL="285750" lvl="0" indent="-285750" defTabSz="457200">
              <a:buFont typeface="Arial" panose="020B0604020202020204" pitchFamily="34" charset="0"/>
              <a:buChar char="•"/>
              <a:defRPr/>
            </a:pPr>
            <a:endParaRPr lang="en-US" sz="2800" dirty="0">
              <a:solidFill>
                <a:srgbClr val="414141"/>
              </a:solidFill>
            </a:endParaRPr>
          </a:p>
          <a:p>
            <a:pPr marL="285750" lvl="0" indent="-285750" defTabSz="457200">
              <a:buFont typeface="Arial" panose="020B0604020202020204" pitchFamily="34" charset="0"/>
              <a:buChar char="•"/>
              <a:defRPr/>
            </a:pPr>
            <a:r>
              <a:rPr lang="en-US" sz="2800" dirty="0">
                <a:solidFill>
                  <a:srgbClr val="414141"/>
                </a:solidFill>
              </a:rPr>
              <a:t>On 5/14 treated empirically with azithromycin 1g while awaiting GC/CT results, which ended up being negative</a:t>
            </a:r>
          </a:p>
          <a:p>
            <a:pPr marL="285750" lvl="0" indent="-285750" defTabSz="457200">
              <a:buFont typeface="Arial" panose="020B0604020202020204" pitchFamily="34" charset="0"/>
              <a:buChar char="•"/>
              <a:defRPr/>
            </a:pPr>
            <a:endParaRPr lang="en-US" sz="2800" dirty="0">
              <a:solidFill>
                <a:srgbClr val="414141"/>
              </a:solidFill>
            </a:endParaRPr>
          </a:p>
          <a:p>
            <a:pPr lvl="0" defTabSz="457200">
              <a:defRPr/>
            </a:pPr>
            <a:endParaRPr lang="en-US" dirty="0"/>
          </a:p>
        </p:txBody>
      </p:sp>
    </p:spTree>
    <p:extLst>
      <p:ext uri="{BB962C8B-B14F-4D97-AF65-F5344CB8AC3E}">
        <p14:creationId xmlns:p14="http://schemas.microsoft.com/office/powerpoint/2010/main" val="1243735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7CC94-AD11-24FD-25B6-20FF4F8F8040}"/>
              </a:ext>
            </a:extLst>
          </p:cNvPr>
          <p:cNvSpPr>
            <a:spLocks noGrp="1"/>
          </p:cNvSpPr>
          <p:nvPr>
            <p:ph type="title"/>
          </p:nvPr>
        </p:nvSpPr>
        <p:spPr/>
        <p:txBody>
          <a:bodyPr/>
          <a:lstStyle/>
          <a:p>
            <a:r>
              <a:rPr lang="en-US" b="1" dirty="0"/>
              <a:t>Case continued</a:t>
            </a:r>
          </a:p>
        </p:txBody>
      </p:sp>
      <p:sp>
        <p:nvSpPr>
          <p:cNvPr id="3" name="Content Placeholder 2">
            <a:extLst>
              <a:ext uri="{FF2B5EF4-FFF2-40B4-BE49-F238E27FC236}">
                <a16:creationId xmlns:a16="http://schemas.microsoft.com/office/drawing/2014/main" id="{6EB5E069-C778-8F6B-6228-BDF6FFE1721E}"/>
              </a:ext>
            </a:extLst>
          </p:cNvPr>
          <p:cNvSpPr>
            <a:spLocks noGrp="1"/>
          </p:cNvSpPr>
          <p:nvPr>
            <p:ph idx="1"/>
          </p:nvPr>
        </p:nvSpPr>
        <p:spPr/>
        <p:txBody>
          <a:bodyPr/>
          <a:lstStyle/>
          <a:p>
            <a:r>
              <a:rPr lang="en-US" dirty="0"/>
              <a:t>5/23 patient returned with symptoms and was re-treated with azithromycin.  M. </a:t>
            </a:r>
            <a:r>
              <a:rPr lang="en-US" dirty="0" err="1"/>
              <a:t>gentialium</a:t>
            </a:r>
            <a:r>
              <a:rPr lang="en-US" dirty="0"/>
              <a:t> urine NAAT was ordered. 6/4 the patient’s M </a:t>
            </a:r>
            <a:r>
              <a:rPr lang="en-US" dirty="0" err="1"/>
              <a:t>genitalium</a:t>
            </a:r>
            <a:r>
              <a:rPr lang="en-US" dirty="0"/>
              <a:t> NAAT positive</a:t>
            </a:r>
          </a:p>
          <a:p>
            <a:pPr lvl="1"/>
            <a:r>
              <a:rPr lang="en-US" dirty="0"/>
              <a:t>Patient started doxycycline 100mg BID x 7 days, followed by moxifloxacin 400 mg daily x 10 days</a:t>
            </a:r>
          </a:p>
          <a:p>
            <a:r>
              <a:rPr lang="en-US" dirty="0"/>
              <a:t>7/16 patient about 50% better, M </a:t>
            </a:r>
            <a:r>
              <a:rPr lang="en-US" dirty="0" err="1"/>
              <a:t>genitalium</a:t>
            </a:r>
            <a:r>
              <a:rPr lang="en-US" dirty="0"/>
              <a:t> NAAT positive</a:t>
            </a:r>
          </a:p>
          <a:p>
            <a:endParaRPr lang="en-US" dirty="0"/>
          </a:p>
        </p:txBody>
      </p:sp>
    </p:spTree>
    <p:extLst>
      <p:ext uri="{BB962C8B-B14F-4D97-AF65-F5344CB8AC3E}">
        <p14:creationId xmlns:p14="http://schemas.microsoft.com/office/powerpoint/2010/main" val="3377611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5D22-BA69-0D78-84CF-0E1CFE112D10}"/>
              </a:ext>
            </a:extLst>
          </p:cNvPr>
          <p:cNvSpPr>
            <a:spLocks noGrp="1"/>
          </p:cNvSpPr>
          <p:nvPr>
            <p:ph type="title"/>
          </p:nvPr>
        </p:nvSpPr>
        <p:spPr/>
        <p:txBody>
          <a:bodyPr/>
          <a:lstStyle/>
          <a:p>
            <a:r>
              <a:rPr lang="en-US" dirty="0"/>
              <a:t>CDC guidelines for M. </a:t>
            </a:r>
            <a:r>
              <a:rPr lang="en-US" dirty="0" err="1"/>
              <a:t>genitalium</a:t>
            </a:r>
            <a:r>
              <a:rPr lang="en-US" dirty="0"/>
              <a:t> cervicitis or NGU</a:t>
            </a:r>
          </a:p>
        </p:txBody>
      </p:sp>
      <p:grpSp>
        <p:nvGrpSpPr>
          <p:cNvPr id="30" name="Group 29" descr="Diagram of testing and treatment for M. gen per CDC recommendations.">
            <a:extLst>
              <a:ext uri="{FF2B5EF4-FFF2-40B4-BE49-F238E27FC236}">
                <a16:creationId xmlns:a16="http://schemas.microsoft.com/office/drawing/2014/main" id="{7CC74779-57BB-391C-FC0C-29CF3A84DA20}"/>
              </a:ext>
            </a:extLst>
          </p:cNvPr>
          <p:cNvGrpSpPr/>
          <p:nvPr/>
        </p:nvGrpSpPr>
        <p:grpSpPr>
          <a:xfrm>
            <a:off x="838200" y="1690688"/>
            <a:ext cx="10515600" cy="4524375"/>
            <a:chOff x="925830" y="2142304"/>
            <a:chExt cx="10103956" cy="3326129"/>
          </a:xfrm>
        </p:grpSpPr>
        <p:sp>
          <p:nvSpPr>
            <p:cNvPr id="31" name="TextBox 30">
              <a:extLst>
                <a:ext uri="{FF2B5EF4-FFF2-40B4-BE49-F238E27FC236}">
                  <a16:creationId xmlns:a16="http://schemas.microsoft.com/office/drawing/2014/main" id="{17816C73-9386-0521-FA14-DA98E1783F09}"/>
                </a:ext>
              </a:extLst>
            </p:cNvPr>
            <p:cNvSpPr txBox="1"/>
            <p:nvPr/>
          </p:nvSpPr>
          <p:spPr>
            <a:xfrm>
              <a:off x="925830" y="2419304"/>
              <a:ext cx="1927860" cy="369332"/>
            </a:xfrm>
            <a:prstGeom prst="rect">
              <a:avLst/>
            </a:prstGeom>
            <a:noFill/>
            <a:ln w="25400">
              <a:solidFill>
                <a:srgbClr val="1555A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C45"/>
                  </a:solidFill>
                  <a:effectLst/>
                  <a:uLnTx/>
                  <a:uFillTx/>
                  <a:latin typeface="Calibri" panose="020F0502020204030204"/>
                  <a:ea typeface="+mn-ea"/>
                  <a:cs typeface="+mn-cs"/>
                </a:rPr>
                <a:t>Cervicitis or NGU</a:t>
              </a:r>
            </a:p>
          </p:txBody>
        </p:sp>
        <p:sp>
          <p:nvSpPr>
            <p:cNvPr id="32" name="TextBox 31">
              <a:extLst>
                <a:ext uri="{FF2B5EF4-FFF2-40B4-BE49-F238E27FC236}">
                  <a16:creationId xmlns:a16="http://schemas.microsoft.com/office/drawing/2014/main" id="{B8C43A7D-0F0A-E397-7C34-C27CBAC38A3A}"/>
                </a:ext>
              </a:extLst>
            </p:cNvPr>
            <p:cNvSpPr txBox="1"/>
            <p:nvPr/>
          </p:nvSpPr>
          <p:spPr>
            <a:xfrm>
              <a:off x="3192780" y="2146384"/>
              <a:ext cx="2042160" cy="946886"/>
            </a:xfrm>
            <a:prstGeom prst="rect">
              <a:avLst/>
            </a:prstGeom>
            <a:noFill/>
            <a:ln w="25400">
              <a:solidFill>
                <a:srgbClr val="1555A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C45"/>
                  </a:solidFill>
                  <a:effectLst/>
                  <a:uLnTx/>
                  <a:uFillTx/>
                  <a:latin typeface="Calibri" panose="020F0502020204030204"/>
                  <a:ea typeface="+mn-ea"/>
                  <a:cs typeface="+mn-cs"/>
                </a:rPr>
                <a:t>NAAT for GC/CT (all); Wet mount Or NAAT for BV/TV (cervicitis)</a:t>
              </a:r>
            </a:p>
          </p:txBody>
        </p:sp>
        <p:sp>
          <p:nvSpPr>
            <p:cNvPr id="33" name="TextBox 32">
              <a:extLst>
                <a:ext uri="{FF2B5EF4-FFF2-40B4-BE49-F238E27FC236}">
                  <a16:creationId xmlns:a16="http://schemas.microsoft.com/office/drawing/2014/main" id="{C7402902-B4F9-0E6C-739F-FA9B862797E0}"/>
                </a:ext>
              </a:extLst>
            </p:cNvPr>
            <p:cNvSpPr txBox="1"/>
            <p:nvPr/>
          </p:nvSpPr>
          <p:spPr>
            <a:xfrm>
              <a:off x="5574030" y="2142304"/>
              <a:ext cx="1691640" cy="923330"/>
            </a:xfrm>
            <a:prstGeom prst="rect">
              <a:avLst/>
            </a:prstGeom>
            <a:noFill/>
            <a:ln w="25400">
              <a:solidFill>
                <a:srgbClr val="1555A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C45"/>
                  </a:solidFill>
                  <a:effectLst/>
                  <a:uLnTx/>
                  <a:uFillTx/>
                  <a:latin typeface="Calibri" panose="020F0502020204030204"/>
                  <a:ea typeface="+mn-ea"/>
                  <a:cs typeface="+mn-cs"/>
                </a:rPr>
                <a:t>Doxycycline 100mg PO BID 7-days</a:t>
              </a:r>
            </a:p>
          </p:txBody>
        </p:sp>
        <p:sp>
          <p:nvSpPr>
            <p:cNvPr id="34" name="TextBox 33">
              <a:extLst>
                <a:ext uri="{FF2B5EF4-FFF2-40B4-BE49-F238E27FC236}">
                  <a16:creationId xmlns:a16="http://schemas.microsoft.com/office/drawing/2014/main" id="{D500C6D8-A61B-A87F-DEFA-D48D35194BA3}"/>
                </a:ext>
              </a:extLst>
            </p:cNvPr>
            <p:cNvSpPr txBox="1"/>
            <p:nvPr/>
          </p:nvSpPr>
          <p:spPr>
            <a:xfrm>
              <a:off x="7604760" y="2280803"/>
              <a:ext cx="1184910" cy="646331"/>
            </a:xfrm>
            <a:prstGeom prst="rect">
              <a:avLst/>
            </a:prstGeom>
            <a:noFill/>
            <a:ln w="25400">
              <a:solidFill>
                <a:srgbClr val="1555A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C45"/>
                  </a:solidFill>
                  <a:effectLst/>
                  <a:uLnTx/>
                  <a:uFillTx/>
                  <a:latin typeface="Calibri" panose="020F0502020204030204"/>
                  <a:ea typeface="+mn-ea"/>
                  <a:cs typeface="+mn-cs"/>
                </a:rPr>
                <a:t>Persistent symptoms</a:t>
              </a:r>
            </a:p>
          </p:txBody>
        </p:sp>
        <p:sp>
          <p:nvSpPr>
            <p:cNvPr id="35" name="TextBox 34">
              <a:extLst>
                <a:ext uri="{FF2B5EF4-FFF2-40B4-BE49-F238E27FC236}">
                  <a16:creationId xmlns:a16="http://schemas.microsoft.com/office/drawing/2014/main" id="{F77687F0-4915-05B5-46FA-2E7AA18D21BC}"/>
                </a:ext>
              </a:extLst>
            </p:cNvPr>
            <p:cNvSpPr txBox="1"/>
            <p:nvPr/>
          </p:nvSpPr>
          <p:spPr>
            <a:xfrm>
              <a:off x="9128760" y="2142304"/>
              <a:ext cx="1691640" cy="923330"/>
            </a:xfrm>
            <a:prstGeom prst="rect">
              <a:avLst/>
            </a:prstGeom>
            <a:noFill/>
            <a:ln w="25400">
              <a:solidFill>
                <a:srgbClr val="1555A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1C45"/>
                  </a:solidFill>
                  <a:effectLst/>
                  <a:uLnTx/>
                  <a:uFillTx/>
                  <a:latin typeface="Calibri" panose="020F0502020204030204"/>
                  <a:ea typeface="+mn-ea"/>
                  <a:cs typeface="+mn-cs"/>
                </a:rPr>
                <a:t>Test for MG (NAAT) and if positive treat</a:t>
              </a:r>
            </a:p>
          </p:txBody>
        </p:sp>
        <p:cxnSp>
          <p:nvCxnSpPr>
            <p:cNvPr id="36" name="Straight Arrow Connector 35">
              <a:extLst>
                <a:ext uri="{FF2B5EF4-FFF2-40B4-BE49-F238E27FC236}">
                  <a16:creationId xmlns:a16="http://schemas.microsoft.com/office/drawing/2014/main" id="{36883132-1442-9E94-5640-08BF32924949}"/>
                </a:ext>
              </a:extLst>
            </p:cNvPr>
            <p:cNvCxnSpPr>
              <a:stCxn id="31" idx="3"/>
              <a:endCxn id="32" idx="1"/>
            </p:cNvCxnSpPr>
            <p:nvPr/>
          </p:nvCxnSpPr>
          <p:spPr>
            <a:xfrm>
              <a:off x="2853690" y="2603970"/>
              <a:ext cx="339090" cy="15857"/>
            </a:xfrm>
            <a:prstGeom prst="straightConnector1">
              <a:avLst/>
            </a:prstGeom>
            <a:noFill/>
            <a:ln w="25400" cap="flat" cmpd="sng" algn="ctr">
              <a:solidFill>
                <a:srgbClr val="1555A9"/>
              </a:solidFill>
              <a:prstDash val="solid"/>
              <a:miter lim="800000"/>
              <a:tailEnd type="triangle"/>
            </a:ln>
            <a:effectLst/>
          </p:spPr>
        </p:cxnSp>
        <p:cxnSp>
          <p:nvCxnSpPr>
            <p:cNvPr id="37" name="Straight Arrow Connector 36">
              <a:extLst>
                <a:ext uri="{FF2B5EF4-FFF2-40B4-BE49-F238E27FC236}">
                  <a16:creationId xmlns:a16="http://schemas.microsoft.com/office/drawing/2014/main" id="{A3D2CBE5-B8DF-6B10-60EC-A1752D2E3EF1}"/>
                </a:ext>
              </a:extLst>
            </p:cNvPr>
            <p:cNvCxnSpPr>
              <a:stCxn id="32" idx="3"/>
              <a:endCxn id="33" idx="1"/>
            </p:cNvCxnSpPr>
            <p:nvPr/>
          </p:nvCxnSpPr>
          <p:spPr>
            <a:xfrm flipV="1">
              <a:off x="5234940" y="2603969"/>
              <a:ext cx="339090" cy="15858"/>
            </a:xfrm>
            <a:prstGeom prst="straightConnector1">
              <a:avLst/>
            </a:prstGeom>
            <a:noFill/>
            <a:ln w="25400" cap="flat" cmpd="sng" algn="ctr">
              <a:solidFill>
                <a:srgbClr val="1555A9"/>
              </a:solidFill>
              <a:prstDash val="solid"/>
              <a:miter lim="800000"/>
              <a:tailEnd type="triangle"/>
            </a:ln>
            <a:effectLst/>
          </p:spPr>
        </p:cxnSp>
        <p:cxnSp>
          <p:nvCxnSpPr>
            <p:cNvPr id="38" name="Straight Arrow Connector 37">
              <a:extLst>
                <a:ext uri="{FF2B5EF4-FFF2-40B4-BE49-F238E27FC236}">
                  <a16:creationId xmlns:a16="http://schemas.microsoft.com/office/drawing/2014/main" id="{52BCF1C0-A2C2-64BC-BF7C-7331A03DBF0F}"/>
                </a:ext>
              </a:extLst>
            </p:cNvPr>
            <p:cNvCxnSpPr>
              <a:stCxn id="33" idx="3"/>
              <a:endCxn id="34" idx="1"/>
            </p:cNvCxnSpPr>
            <p:nvPr/>
          </p:nvCxnSpPr>
          <p:spPr>
            <a:xfrm>
              <a:off x="7265670" y="2603969"/>
              <a:ext cx="339090" cy="0"/>
            </a:xfrm>
            <a:prstGeom prst="straightConnector1">
              <a:avLst/>
            </a:prstGeom>
            <a:noFill/>
            <a:ln w="25400" cap="flat" cmpd="sng" algn="ctr">
              <a:solidFill>
                <a:srgbClr val="1555A9"/>
              </a:solidFill>
              <a:prstDash val="solid"/>
              <a:miter lim="800000"/>
              <a:tailEnd type="triangle"/>
            </a:ln>
            <a:effectLst/>
          </p:spPr>
        </p:cxnSp>
        <p:cxnSp>
          <p:nvCxnSpPr>
            <p:cNvPr id="39" name="Straight Arrow Connector 38">
              <a:extLst>
                <a:ext uri="{FF2B5EF4-FFF2-40B4-BE49-F238E27FC236}">
                  <a16:creationId xmlns:a16="http://schemas.microsoft.com/office/drawing/2014/main" id="{91EDB0C9-6D1F-FB33-9A21-BE71D73A6610}"/>
                </a:ext>
              </a:extLst>
            </p:cNvPr>
            <p:cNvCxnSpPr>
              <a:stCxn id="34" idx="3"/>
              <a:endCxn id="35" idx="1"/>
            </p:cNvCxnSpPr>
            <p:nvPr/>
          </p:nvCxnSpPr>
          <p:spPr>
            <a:xfrm>
              <a:off x="8789670" y="2603969"/>
              <a:ext cx="339090" cy="0"/>
            </a:xfrm>
            <a:prstGeom prst="straightConnector1">
              <a:avLst/>
            </a:prstGeom>
            <a:noFill/>
            <a:ln w="25400" cap="flat" cmpd="sng" algn="ctr">
              <a:solidFill>
                <a:srgbClr val="1555A9"/>
              </a:solidFill>
              <a:prstDash val="solid"/>
              <a:miter lim="800000"/>
              <a:tailEnd type="triangle"/>
            </a:ln>
            <a:effectLst/>
          </p:spPr>
        </p:cxnSp>
        <p:pic>
          <p:nvPicPr>
            <p:cNvPr id="40" name="Picture 39">
              <a:extLst>
                <a:ext uri="{FF2B5EF4-FFF2-40B4-BE49-F238E27FC236}">
                  <a16:creationId xmlns:a16="http://schemas.microsoft.com/office/drawing/2014/main" id="{6E3125B5-0084-7122-A089-B61D5D262A2D}"/>
                </a:ext>
              </a:extLst>
            </p:cNvPr>
            <p:cNvPicPr>
              <a:picLocks noChangeAspect="1"/>
            </p:cNvPicPr>
            <p:nvPr/>
          </p:nvPicPr>
          <p:blipFill>
            <a:blip r:embed="rId2"/>
            <a:stretch>
              <a:fillRect/>
            </a:stretch>
          </p:blipFill>
          <p:spPr>
            <a:xfrm>
              <a:off x="925830" y="4012500"/>
              <a:ext cx="10103956" cy="1455933"/>
            </a:xfrm>
            <a:prstGeom prst="rect">
              <a:avLst/>
            </a:prstGeom>
          </p:spPr>
        </p:pic>
        <p:cxnSp>
          <p:nvCxnSpPr>
            <p:cNvPr id="41" name="Straight Arrow Connector 40">
              <a:extLst>
                <a:ext uri="{FF2B5EF4-FFF2-40B4-BE49-F238E27FC236}">
                  <a16:creationId xmlns:a16="http://schemas.microsoft.com/office/drawing/2014/main" id="{7CAF176E-41D2-28A6-E3F8-8EDCE6A22BA2}"/>
                </a:ext>
              </a:extLst>
            </p:cNvPr>
            <p:cNvCxnSpPr>
              <a:cxnSpLocks/>
              <a:stCxn id="35" idx="2"/>
              <a:endCxn id="40" idx="0"/>
            </p:cNvCxnSpPr>
            <p:nvPr/>
          </p:nvCxnSpPr>
          <p:spPr>
            <a:xfrm flipH="1">
              <a:off x="5977808" y="3065634"/>
              <a:ext cx="3996772" cy="946866"/>
            </a:xfrm>
            <a:prstGeom prst="straightConnector1">
              <a:avLst/>
            </a:prstGeom>
            <a:noFill/>
            <a:ln w="25400" cap="flat" cmpd="sng" algn="ctr">
              <a:solidFill>
                <a:srgbClr val="1555A9"/>
              </a:solidFill>
              <a:prstDash val="solid"/>
              <a:miter lim="800000"/>
              <a:tailEnd type="triangle"/>
            </a:ln>
            <a:effectLst/>
          </p:spPr>
        </p:cxnSp>
      </p:grpSp>
      <p:sp>
        <p:nvSpPr>
          <p:cNvPr id="4" name="Slide Number Placeholder 3">
            <a:extLst>
              <a:ext uri="{FF2B5EF4-FFF2-40B4-BE49-F238E27FC236}">
                <a16:creationId xmlns:a16="http://schemas.microsoft.com/office/drawing/2014/main" id="{05975A2F-D5F9-F945-C82A-4C6FEA042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533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8CD7-F0C0-404D-48FD-6375137C5CF7}"/>
              </a:ext>
            </a:extLst>
          </p:cNvPr>
          <p:cNvSpPr>
            <a:spLocks noGrp="1"/>
          </p:cNvSpPr>
          <p:nvPr>
            <p:ph type="title"/>
          </p:nvPr>
        </p:nvSpPr>
        <p:spPr/>
        <p:txBody>
          <a:bodyPr/>
          <a:lstStyle/>
          <a:p>
            <a:r>
              <a:rPr lang="en-US" dirty="0"/>
              <a:t>Prevalence of M. </a:t>
            </a:r>
            <a:r>
              <a:rPr lang="en-US" dirty="0" err="1"/>
              <a:t>genitalium</a:t>
            </a:r>
            <a:r>
              <a:rPr lang="en-US" dirty="0"/>
              <a:t> in US STI clinics</a:t>
            </a:r>
          </a:p>
        </p:txBody>
      </p:sp>
      <p:grpSp>
        <p:nvGrpSpPr>
          <p:cNvPr id="24" name="Group 23" descr="Map of USA with M. gen prevalence data overlay.">
            <a:extLst>
              <a:ext uri="{FF2B5EF4-FFF2-40B4-BE49-F238E27FC236}">
                <a16:creationId xmlns:a16="http://schemas.microsoft.com/office/drawing/2014/main" id="{6AC97EEA-70A7-AFC2-2A3B-EBB31B331C21}"/>
              </a:ext>
            </a:extLst>
          </p:cNvPr>
          <p:cNvGrpSpPr/>
          <p:nvPr/>
        </p:nvGrpSpPr>
        <p:grpSpPr>
          <a:xfrm>
            <a:off x="634234" y="1282263"/>
            <a:ext cx="10910065" cy="5474391"/>
            <a:chOff x="1459773" y="1538868"/>
            <a:chExt cx="9432580" cy="4408482"/>
          </a:xfrm>
        </p:grpSpPr>
        <p:pic>
          <p:nvPicPr>
            <p:cNvPr id="22" name="Picture 21">
              <a:extLst>
                <a:ext uri="{FF2B5EF4-FFF2-40B4-BE49-F238E27FC236}">
                  <a16:creationId xmlns:a16="http://schemas.microsoft.com/office/drawing/2014/main" id="{F4CA3D60-DD4E-097A-2DE8-72AEF0A87A46}"/>
                </a:ext>
              </a:extLst>
            </p:cNvPr>
            <p:cNvPicPr>
              <a:picLocks noChangeAspect="1"/>
            </p:cNvPicPr>
            <p:nvPr/>
          </p:nvPicPr>
          <p:blipFill>
            <a:blip r:embed="rId3"/>
            <a:stretch>
              <a:fillRect/>
            </a:stretch>
          </p:blipFill>
          <p:spPr>
            <a:xfrm>
              <a:off x="2840472" y="1538868"/>
              <a:ext cx="6414444" cy="4307413"/>
            </a:xfrm>
            <a:prstGeom prst="rect">
              <a:avLst/>
            </a:prstGeom>
            <a:ln>
              <a:noFill/>
            </a:ln>
            <a:effectLst>
              <a:softEdge rad="112500"/>
            </a:effectLst>
          </p:spPr>
        </p:pic>
        <p:sp>
          <p:nvSpPr>
            <p:cNvPr id="8" name="TextBox 7">
              <a:extLst>
                <a:ext uri="{FF2B5EF4-FFF2-40B4-BE49-F238E27FC236}">
                  <a16:creationId xmlns:a16="http://schemas.microsoft.com/office/drawing/2014/main" id="{0DB6A125-A699-8079-9636-239DCE8108C9}"/>
                </a:ext>
              </a:extLst>
            </p:cNvPr>
            <p:cNvSpPr txBox="1"/>
            <p:nvPr/>
          </p:nvSpPr>
          <p:spPr>
            <a:xfrm>
              <a:off x="1459773" y="2192619"/>
              <a:ext cx="1676781" cy="73115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Seattle, WA: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(7.1-13.3)</a:t>
              </a:r>
            </a:p>
          </p:txBody>
        </p:sp>
        <p:sp>
          <p:nvSpPr>
            <p:cNvPr id="9" name="TextBox 8">
              <a:extLst>
                <a:ext uri="{FF2B5EF4-FFF2-40B4-BE49-F238E27FC236}">
                  <a16:creationId xmlns:a16="http://schemas.microsoft.com/office/drawing/2014/main" id="{90BAC6F2-8273-2B66-E238-62A4E3A7508F}"/>
                </a:ext>
              </a:extLst>
            </p:cNvPr>
            <p:cNvSpPr txBox="1"/>
            <p:nvPr/>
          </p:nvSpPr>
          <p:spPr>
            <a:xfrm>
              <a:off x="2429444" y="3494022"/>
              <a:ext cx="2196054" cy="4924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Denver, CO: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16.3%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(12.8-20.2)</a:t>
              </a:r>
            </a:p>
          </p:txBody>
        </p:sp>
        <p:sp>
          <p:nvSpPr>
            <p:cNvPr id="10" name="TextBox 9">
              <a:extLst>
                <a:ext uri="{FF2B5EF4-FFF2-40B4-BE49-F238E27FC236}">
                  <a16:creationId xmlns:a16="http://schemas.microsoft.com/office/drawing/2014/main" id="{DA8F6556-A213-8DAA-DA78-D53597A22D2A}"/>
                </a:ext>
              </a:extLst>
            </p:cNvPr>
            <p:cNvSpPr txBox="1"/>
            <p:nvPr/>
          </p:nvSpPr>
          <p:spPr>
            <a:xfrm>
              <a:off x="3737485" y="4002265"/>
              <a:ext cx="2818571" cy="4833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 Louis, MO: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23.5%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(19.6-28.0)</a:t>
              </a:r>
            </a:p>
          </p:txBody>
        </p:sp>
        <p:sp>
          <p:nvSpPr>
            <p:cNvPr id="11" name="TextBox 10">
              <a:extLst>
                <a:ext uri="{FF2B5EF4-FFF2-40B4-BE49-F238E27FC236}">
                  <a16:creationId xmlns:a16="http://schemas.microsoft.com/office/drawing/2014/main" id="{1E2F3122-5A3B-DA21-19F7-9C68B148A6C6}"/>
                </a:ext>
              </a:extLst>
            </p:cNvPr>
            <p:cNvSpPr txBox="1"/>
            <p:nvPr/>
          </p:nvSpPr>
          <p:spPr>
            <a:xfrm>
              <a:off x="4599302" y="3120910"/>
              <a:ext cx="2602766" cy="4833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Indianapolis, IN: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22.2%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(2.8-60.0)</a:t>
              </a:r>
            </a:p>
          </p:txBody>
        </p:sp>
        <p:sp>
          <p:nvSpPr>
            <p:cNvPr id="12" name="TextBox 11">
              <a:extLst>
                <a:ext uri="{FF2B5EF4-FFF2-40B4-BE49-F238E27FC236}">
                  <a16:creationId xmlns:a16="http://schemas.microsoft.com/office/drawing/2014/main" id="{96831D89-B62F-29B4-F609-CFF6AA51D9AB}"/>
                </a:ext>
              </a:extLst>
            </p:cNvPr>
            <p:cNvSpPr txBox="1"/>
            <p:nvPr/>
          </p:nvSpPr>
          <p:spPr>
            <a:xfrm>
              <a:off x="8715938" y="2690932"/>
              <a:ext cx="2176415" cy="68158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New York City, NY:  </a:t>
              </a:r>
              <a:r>
                <a:rPr kumimoji="0" lang="en-US"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(9.1-16.7)</a:t>
              </a:r>
            </a:p>
          </p:txBody>
        </p:sp>
        <p:sp>
          <p:nvSpPr>
            <p:cNvPr id="13" name="TextBox 12">
              <a:extLst>
                <a:ext uri="{FF2B5EF4-FFF2-40B4-BE49-F238E27FC236}">
                  <a16:creationId xmlns:a16="http://schemas.microsoft.com/office/drawing/2014/main" id="{C18B0C99-D442-BC20-6CE6-136E7C27B102}"/>
                </a:ext>
              </a:extLst>
            </p:cNvPr>
            <p:cNvSpPr txBox="1"/>
            <p:nvPr/>
          </p:nvSpPr>
          <p:spPr>
            <a:xfrm>
              <a:off x="8210532" y="3936037"/>
              <a:ext cx="2681821" cy="4833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Greensboro, NC: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22.0%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(16.9-27.9)</a:t>
              </a:r>
            </a:p>
          </p:txBody>
        </p:sp>
        <p:sp>
          <p:nvSpPr>
            <p:cNvPr id="14" name="Oval 13">
              <a:extLst>
                <a:ext uri="{FF2B5EF4-FFF2-40B4-BE49-F238E27FC236}">
                  <a16:creationId xmlns:a16="http://schemas.microsoft.com/office/drawing/2014/main" id="{07D1DD89-2803-EDDB-DFE5-8D420C14EF58}"/>
                </a:ext>
              </a:extLst>
            </p:cNvPr>
            <p:cNvSpPr/>
            <p:nvPr/>
          </p:nvSpPr>
          <p:spPr>
            <a:xfrm>
              <a:off x="3272758" y="2430477"/>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F843104-750B-6DEF-29AF-D2A2833BE1B0}"/>
                </a:ext>
              </a:extLst>
            </p:cNvPr>
            <p:cNvSpPr/>
            <p:nvPr/>
          </p:nvSpPr>
          <p:spPr>
            <a:xfrm>
              <a:off x="6750162" y="3571184"/>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01EE08F-E156-BD58-916A-2773D0E3D5EF}"/>
                </a:ext>
              </a:extLst>
            </p:cNvPr>
            <p:cNvSpPr/>
            <p:nvPr/>
          </p:nvSpPr>
          <p:spPr>
            <a:xfrm>
              <a:off x="8052300" y="3918464"/>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75A6D3AD-E9F8-99ED-3BEE-9FB1B72E5630}"/>
                </a:ext>
              </a:extLst>
            </p:cNvPr>
            <p:cNvSpPr/>
            <p:nvPr/>
          </p:nvSpPr>
          <p:spPr>
            <a:xfrm>
              <a:off x="6524951" y="4123111"/>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8D99F3B-622C-C3EA-4579-DD2D8D8AB157}"/>
                </a:ext>
              </a:extLst>
            </p:cNvPr>
            <p:cNvSpPr/>
            <p:nvPr/>
          </p:nvSpPr>
          <p:spPr>
            <a:xfrm>
              <a:off x="4807702" y="3571184"/>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9BF0964C-905E-CB0D-0458-407E630CD399}"/>
                </a:ext>
              </a:extLst>
            </p:cNvPr>
            <p:cNvSpPr/>
            <p:nvPr/>
          </p:nvSpPr>
          <p:spPr>
            <a:xfrm>
              <a:off x="8662679" y="2773787"/>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118F9C8-C88D-8058-6D27-27FEB3EFC309}"/>
                </a:ext>
              </a:extLst>
            </p:cNvPr>
            <p:cNvSpPr txBox="1"/>
            <p:nvPr/>
          </p:nvSpPr>
          <p:spPr>
            <a:xfrm>
              <a:off x="2977827" y="5661369"/>
              <a:ext cx="7156455" cy="285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Attribution: iStock Photo License. Data from Manhart et al. 2023.</a:t>
              </a:r>
            </a:p>
          </p:txBody>
        </p:sp>
      </p:grpSp>
      <p:sp>
        <p:nvSpPr>
          <p:cNvPr id="4" name="Slide Number Placeholder 3">
            <a:extLst>
              <a:ext uri="{FF2B5EF4-FFF2-40B4-BE49-F238E27FC236}">
                <a16:creationId xmlns:a16="http://schemas.microsoft.com/office/drawing/2014/main" id="{B398A923-BF62-EDB7-4D86-CB8F5FC0A1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083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83D0-AED0-5263-6034-C493A05B364A}"/>
              </a:ext>
            </a:extLst>
          </p:cNvPr>
          <p:cNvSpPr>
            <a:spLocks noGrp="1"/>
          </p:cNvSpPr>
          <p:nvPr>
            <p:ph type="title"/>
          </p:nvPr>
        </p:nvSpPr>
        <p:spPr/>
        <p:txBody>
          <a:bodyPr/>
          <a:lstStyle/>
          <a:p>
            <a:r>
              <a:rPr lang="en-US" dirty="0"/>
              <a:t>M. gen macrolide resistance in the U.S.</a:t>
            </a:r>
          </a:p>
        </p:txBody>
      </p:sp>
      <p:grpSp>
        <p:nvGrpSpPr>
          <p:cNvPr id="19" name="Group 18" descr="Map of the US, which shows cities where macrolide resistance was detected, which are: Seattle, WA 52.6%, Denver, CO 52.3%, St. Louis, MO 62.6%, New York City, NY 51.3%, and Greensboro, NC 70.6%">
            <a:extLst>
              <a:ext uri="{FF2B5EF4-FFF2-40B4-BE49-F238E27FC236}">
                <a16:creationId xmlns:a16="http://schemas.microsoft.com/office/drawing/2014/main" id="{F857DDA4-DDE1-27E4-07EA-44277AB2D189}"/>
              </a:ext>
            </a:extLst>
          </p:cNvPr>
          <p:cNvGrpSpPr/>
          <p:nvPr/>
        </p:nvGrpSpPr>
        <p:grpSpPr>
          <a:xfrm>
            <a:off x="838200" y="1177160"/>
            <a:ext cx="10515600" cy="5277574"/>
            <a:chOff x="1459773" y="1538868"/>
            <a:chExt cx="9544387" cy="4467216"/>
          </a:xfrm>
        </p:grpSpPr>
        <p:pic>
          <p:nvPicPr>
            <p:cNvPr id="3" name="Picture 2">
              <a:extLst>
                <a:ext uri="{FF2B5EF4-FFF2-40B4-BE49-F238E27FC236}">
                  <a16:creationId xmlns:a16="http://schemas.microsoft.com/office/drawing/2014/main" id="{9444B72E-4D8F-2D4F-3D07-49D727691937}"/>
                </a:ext>
              </a:extLst>
            </p:cNvPr>
            <p:cNvPicPr>
              <a:picLocks noChangeAspect="1"/>
            </p:cNvPicPr>
            <p:nvPr/>
          </p:nvPicPr>
          <p:blipFill>
            <a:blip r:embed="rId3"/>
            <a:stretch>
              <a:fillRect/>
            </a:stretch>
          </p:blipFill>
          <p:spPr>
            <a:xfrm>
              <a:off x="2776464" y="1538868"/>
              <a:ext cx="6414444" cy="4307413"/>
            </a:xfrm>
            <a:prstGeom prst="rect">
              <a:avLst/>
            </a:prstGeom>
            <a:ln>
              <a:noFill/>
            </a:ln>
            <a:effectLst>
              <a:softEdge rad="112500"/>
            </a:effectLst>
          </p:spPr>
        </p:pic>
        <p:grpSp>
          <p:nvGrpSpPr>
            <p:cNvPr id="6" name="Group 5" descr="Map of the U.S. with macrolide resistance prevalence listed for 6 different cities.">
              <a:extLst>
                <a:ext uri="{FF2B5EF4-FFF2-40B4-BE49-F238E27FC236}">
                  <a16:creationId xmlns:a16="http://schemas.microsoft.com/office/drawing/2014/main" id="{67E9C069-01A0-D4D8-9F9F-5F0C401E8F1C}"/>
                </a:ext>
              </a:extLst>
            </p:cNvPr>
            <p:cNvGrpSpPr/>
            <p:nvPr/>
          </p:nvGrpSpPr>
          <p:grpSpPr>
            <a:xfrm>
              <a:off x="1459773" y="2133022"/>
              <a:ext cx="9544387" cy="2317656"/>
              <a:chOff x="1459773" y="2424702"/>
              <a:chExt cx="9544387" cy="2317656"/>
            </a:xfrm>
          </p:grpSpPr>
          <p:sp>
            <p:nvSpPr>
              <p:cNvPr id="8" name="TextBox 7">
                <a:extLst>
                  <a:ext uri="{FF2B5EF4-FFF2-40B4-BE49-F238E27FC236}">
                    <a16:creationId xmlns:a16="http://schemas.microsoft.com/office/drawing/2014/main" id="{DCCAF538-393E-4E0C-FC7D-72320EF67FAA}"/>
                  </a:ext>
                </a:extLst>
              </p:cNvPr>
              <p:cNvSpPr txBox="1"/>
              <p:nvPr/>
            </p:nvSpPr>
            <p:spPr>
              <a:xfrm>
                <a:off x="1459773" y="2424702"/>
                <a:ext cx="1676781" cy="7685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Seattle, WA: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52.6%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(35.8-69.0)</a:t>
                </a:r>
              </a:p>
            </p:txBody>
          </p:sp>
          <p:sp>
            <p:nvSpPr>
              <p:cNvPr id="9" name="TextBox 8">
                <a:extLst>
                  <a:ext uri="{FF2B5EF4-FFF2-40B4-BE49-F238E27FC236}">
                    <a16:creationId xmlns:a16="http://schemas.microsoft.com/office/drawing/2014/main" id="{A6A30622-E1C7-8AB0-F80B-DBEEB8EC6D72}"/>
                  </a:ext>
                </a:extLst>
              </p:cNvPr>
              <p:cNvSpPr txBox="1"/>
              <p:nvPr/>
            </p:nvSpPr>
            <p:spPr>
              <a:xfrm>
                <a:off x="2260684" y="3658104"/>
                <a:ext cx="2610130" cy="5080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Denver, CO: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52.3%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(39.5-64.9)</a:t>
                </a:r>
              </a:p>
            </p:txBody>
          </p:sp>
          <p:sp>
            <p:nvSpPr>
              <p:cNvPr id="10" name="TextBox 9">
                <a:extLst>
                  <a:ext uri="{FF2B5EF4-FFF2-40B4-BE49-F238E27FC236}">
                    <a16:creationId xmlns:a16="http://schemas.microsoft.com/office/drawing/2014/main" id="{48CE217A-D184-3333-570E-AA652F7911D0}"/>
                  </a:ext>
                </a:extLst>
              </p:cNvPr>
              <p:cNvSpPr txBox="1"/>
              <p:nvPr/>
            </p:nvSpPr>
            <p:spPr>
              <a:xfrm>
                <a:off x="4015293" y="4234348"/>
                <a:ext cx="2540762" cy="5080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 Louis, MO: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62.6%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(51.9-72.6)</a:t>
                </a:r>
              </a:p>
            </p:txBody>
          </p:sp>
          <p:sp>
            <p:nvSpPr>
              <p:cNvPr id="11" name="TextBox 10">
                <a:extLst>
                  <a:ext uri="{FF2B5EF4-FFF2-40B4-BE49-F238E27FC236}">
                    <a16:creationId xmlns:a16="http://schemas.microsoft.com/office/drawing/2014/main" id="{33C6E03B-459B-CBF7-E83C-EBD9DBA81D37}"/>
                  </a:ext>
                </a:extLst>
              </p:cNvPr>
              <p:cNvSpPr txBox="1"/>
              <p:nvPr/>
            </p:nvSpPr>
            <p:spPr>
              <a:xfrm>
                <a:off x="8666506" y="3002978"/>
                <a:ext cx="2176415" cy="7685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New York City, NY: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(34.8-67.6)</a:t>
                </a:r>
              </a:p>
            </p:txBody>
          </p:sp>
          <p:sp>
            <p:nvSpPr>
              <p:cNvPr id="12" name="TextBox 11">
                <a:extLst>
                  <a:ext uri="{FF2B5EF4-FFF2-40B4-BE49-F238E27FC236}">
                    <a16:creationId xmlns:a16="http://schemas.microsoft.com/office/drawing/2014/main" id="{A80A2DFE-EB0F-95BD-EBE5-E2613AE820B9}"/>
                  </a:ext>
                </a:extLst>
              </p:cNvPr>
              <p:cNvSpPr txBox="1"/>
              <p:nvPr/>
            </p:nvSpPr>
            <p:spPr>
              <a:xfrm>
                <a:off x="7794885" y="4168120"/>
                <a:ext cx="3209275" cy="5080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Greensboro, NC: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70.6%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(56.2-82.5)</a:t>
                </a:r>
              </a:p>
            </p:txBody>
          </p:sp>
          <p:sp>
            <p:nvSpPr>
              <p:cNvPr id="13" name="Oval 12">
                <a:extLst>
                  <a:ext uri="{FF2B5EF4-FFF2-40B4-BE49-F238E27FC236}">
                    <a16:creationId xmlns:a16="http://schemas.microsoft.com/office/drawing/2014/main" id="{D200CEC2-C070-AC3F-C131-F8922EC96979}"/>
                  </a:ext>
                </a:extLst>
              </p:cNvPr>
              <p:cNvSpPr/>
              <p:nvPr/>
            </p:nvSpPr>
            <p:spPr>
              <a:xfrm>
                <a:off x="3272758" y="2662560"/>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0E9B598-22A0-A162-76FA-4BA47945149D}"/>
                  </a:ext>
                </a:extLst>
              </p:cNvPr>
              <p:cNvSpPr/>
              <p:nvPr/>
            </p:nvSpPr>
            <p:spPr>
              <a:xfrm>
                <a:off x="8013706" y="4243627"/>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1A795411-F0A3-B3C1-05A6-C81C4359664E}"/>
                  </a:ext>
                </a:extLst>
              </p:cNvPr>
              <p:cNvSpPr/>
              <p:nvPr/>
            </p:nvSpPr>
            <p:spPr>
              <a:xfrm>
                <a:off x="6524951" y="4355194"/>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866D294C-6086-2625-0B0B-6BD1DB72A26D}"/>
                  </a:ext>
                </a:extLst>
              </p:cNvPr>
              <p:cNvSpPr/>
              <p:nvPr/>
            </p:nvSpPr>
            <p:spPr>
              <a:xfrm>
                <a:off x="4807702" y="3803267"/>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6D6A383A-E4EA-CE48-2AC5-F203DE209F0B}"/>
                  </a:ext>
                </a:extLst>
              </p:cNvPr>
              <p:cNvSpPr/>
              <p:nvPr/>
            </p:nvSpPr>
            <p:spPr>
              <a:xfrm>
                <a:off x="8603394" y="3079563"/>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5FAD98D1-40BB-5252-6BCF-24D2606C3D5D}"/>
                </a:ext>
              </a:extLst>
            </p:cNvPr>
            <p:cNvSpPr txBox="1"/>
            <p:nvPr/>
          </p:nvSpPr>
          <p:spPr>
            <a:xfrm>
              <a:off x="2866432" y="5670459"/>
              <a:ext cx="7156455" cy="3356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Attribution: iStock Photo License. Data from Manhart et al. 2023</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5" name="Footer Placeholder 4">
            <a:extLst>
              <a:ext uri="{FF2B5EF4-FFF2-40B4-BE49-F238E27FC236}">
                <a16:creationId xmlns:a16="http://schemas.microsoft.com/office/drawing/2014/main" id="{8F227A98-3275-898B-EB4B-3AE2B3DBC3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paetc.org</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6B56C4F-3D71-1EF1-7839-99726F24C6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894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D7E30-EF99-1923-C850-F4A312558E85}"/>
              </a:ext>
            </a:extLst>
          </p:cNvPr>
          <p:cNvSpPr>
            <a:spLocks noGrp="1"/>
          </p:cNvSpPr>
          <p:nvPr>
            <p:ph type="title"/>
          </p:nvPr>
        </p:nvSpPr>
        <p:spPr/>
        <p:txBody>
          <a:bodyPr/>
          <a:lstStyle/>
          <a:p>
            <a:r>
              <a:rPr lang="en-US" dirty="0"/>
              <a:t>M. gen fluoroquinolone resistance in the U.S.</a:t>
            </a:r>
          </a:p>
        </p:txBody>
      </p:sp>
      <p:grpSp>
        <p:nvGrpSpPr>
          <p:cNvPr id="17" name="Group 16" descr="Map of the US showing major cities where fluoroquinolone resistance was detected. Seattle, WA 15.6%, New Orleans, LA 13.3%, Pittsburgh, PA 6.3%, Greensboro, NC 16.9%, and Durham, NC 18.2%.">
            <a:extLst>
              <a:ext uri="{FF2B5EF4-FFF2-40B4-BE49-F238E27FC236}">
                <a16:creationId xmlns:a16="http://schemas.microsoft.com/office/drawing/2014/main" id="{F372EE02-177E-D441-3F71-E8B1172B3178}"/>
              </a:ext>
            </a:extLst>
          </p:cNvPr>
          <p:cNvGrpSpPr/>
          <p:nvPr/>
        </p:nvGrpSpPr>
        <p:grpSpPr>
          <a:xfrm>
            <a:off x="1365834" y="1617875"/>
            <a:ext cx="10112818" cy="4436863"/>
            <a:chOff x="1365835" y="1617875"/>
            <a:chExt cx="9609035" cy="4436863"/>
          </a:xfrm>
        </p:grpSpPr>
        <p:pic>
          <p:nvPicPr>
            <p:cNvPr id="3" name="Picture 2">
              <a:extLst>
                <a:ext uri="{FF2B5EF4-FFF2-40B4-BE49-F238E27FC236}">
                  <a16:creationId xmlns:a16="http://schemas.microsoft.com/office/drawing/2014/main" id="{C9F1FAAB-D2E5-E53A-B98B-2032FCB6C4AA}"/>
                </a:ext>
              </a:extLst>
            </p:cNvPr>
            <p:cNvPicPr>
              <a:picLocks noChangeAspect="1"/>
            </p:cNvPicPr>
            <p:nvPr/>
          </p:nvPicPr>
          <p:blipFill>
            <a:blip r:embed="rId3"/>
            <a:stretch>
              <a:fillRect/>
            </a:stretch>
          </p:blipFill>
          <p:spPr>
            <a:xfrm>
              <a:off x="2653139" y="1617875"/>
              <a:ext cx="6414444" cy="4307413"/>
            </a:xfrm>
            <a:prstGeom prst="rect">
              <a:avLst/>
            </a:prstGeom>
            <a:ln>
              <a:noFill/>
            </a:ln>
            <a:effectLst>
              <a:softEdge rad="112500"/>
            </a:effectLst>
          </p:spPr>
        </p:pic>
        <p:grpSp>
          <p:nvGrpSpPr>
            <p:cNvPr id="6" name="Group 5">
              <a:extLst>
                <a:ext uri="{FF2B5EF4-FFF2-40B4-BE49-F238E27FC236}">
                  <a16:creationId xmlns:a16="http://schemas.microsoft.com/office/drawing/2014/main" id="{E145DB11-A894-F3F9-70F0-E091D6764719}"/>
                </a:ext>
              </a:extLst>
            </p:cNvPr>
            <p:cNvGrpSpPr/>
            <p:nvPr/>
          </p:nvGrpSpPr>
          <p:grpSpPr>
            <a:xfrm>
              <a:off x="1365835" y="2147529"/>
              <a:ext cx="9609035" cy="2893450"/>
              <a:chOff x="1459773" y="2424702"/>
              <a:chExt cx="9609035" cy="2893450"/>
            </a:xfrm>
          </p:grpSpPr>
          <p:sp>
            <p:nvSpPr>
              <p:cNvPr id="8" name="TextBox 7">
                <a:extLst>
                  <a:ext uri="{FF2B5EF4-FFF2-40B4-BE49-F238E27FC236}">
                    <a16:creationId xmlns:a16="http://schemas.microsoft.com/office/drawing/2014/main" id="{C334E1DD-ABDE-311A-146A-36EB4565A3CC}"/>
                  </a:ext>
                </a:extLst>
              </p:cNvPr>
              <p:cNvSpPr txBox="1"/>
              <p:nvPr/>
            </p:nvSpPr>
            <p:spPr>
              <a:xfrm>
                <a:off x="1459773" y="2424702"/>
                <a:ext cx="1676781" cy="9079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Seattle, WA: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15.6%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(5.3-32.8)</a:t>
                </a:r>
              </a:p>
            </p:txBody>
          </p:sp>
          <p:sp>
            <p:nvSpPr>
              <p:cNvPr id="9" name="TextBox 8">
                <a:extLst>
                  <a:ext uri="{FF2B5EF4-FFF2-40B4-BE49-F238E27FC236}">
                    <a16:creationId xmlns:a16="http://schemas.microsoft.com/office/drawing/2014/main" id="{A63B5009-1DD9-38B0-D1E5-78BD998009DF}"/>
                  </a:ext>
                </a:extLst>
              </p:cNvPr>
              <p:cNvSpPr txBox="1"/>
              <p:nvPr/>
            </p:nvSpPr>
            <p:spPr>
              <a:xfrm>
                <a:off x="5434858" y="3594785"/>
                <a:ext cx="2196054" cy="9079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Pittsburgh, PA: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6.3%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(1.3-17.2)</a:t>
                </a:r>
              </a:p>
            </p:txBody>
          </p:sp>
          <p:sp>
            <p:nvSpPr>
              <p:cNvPr id="10" name="TextBox 9">
                <a:extLst>
                  <a:ext uri="{FF2B5EF4-FFF2-40B4-BE49-F238E27FC236}">
                    <a16:creationId xmlns:a16="http://schemas.microsoft.com/office/drawing/2014/main" id="{AD926262-2BE4-8FAE-6176-E63125E91433}"/>
                  </a:ext>
                </a:extLst>
              </p:cNvPr>
              <p:cNvSpPr txBox="1"/>
              <p:nvPr/>
            </p:nvSpPr>
            <p:spPr>
              <a:xfrm>
                <a:off x="3398982" y="4702871"/>
                <a:ext cx="3526513"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New Orleans, LA: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13.3%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(3.8-30.7)</a:t>
                </a:r>
              </a:p>
            </p:txBody>
          </p:sp>
          <p:sp>
            <p:nvSpPr>
              <p:cNvPr id="11" name="TextBox 10">
                <a:extLst>
                  <a:ext uri="{FF2B5EF4-FFF2-40B4-BE49-F238E27FC236}">
                    <a16:creationId xmlns:a16="http://schemas.microsoft.com/office/drawing/2014/main" id="{C2978290-E405-2822-7591-64783E099F57}"/>
                  </a:ext>
                </a:extLst>
              </p:cNvPr>
              <p:cNvSpPr txBox="1"/>
              <p:nvPr/>
            </p:nvSpPr>
            <p:spPr>
              <a:xfrm>
                <a:off x="8210531" y="3843212"/>
                <a:ext cx="2858277"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Greensboro, NC: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16.9%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(8.3-29)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Durham, NC: </a:t>
                </a:r>
                <a:r>
                  <a:rPr kumimoji="0" lang="en-US"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18.2%</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(5.2-40.3) </a:t>
                </a:r>
              </a:p>
            </p:txBody>
          </p:sp>
          <p:sp>
            <p:nvSpPr>
              <p:cNvPr id="12" name="Oval 11">
                <a:extLst>
                  <a:ext uri="{FF2B5EF4-FFF2-40B4-BE49-F238E27FC236}">
                    <a16:creationId xmlns:a16="http://schemas.microsoft.com/office/drawing/2014/main" id="{3CC26DEC-D03E-C11E-B12F-189C787B2A7F}"/>
                  </a:ext>
                </a:extLst>
              </p:cNvPr>
              <p:cNvSpPr/>
              <p:nvPr/>
            </p:nvSpPr>
            <p:spPr>
              <a:xfrm>
                <a:off x="3272758" y="2662560"/>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6E91DF2A-8B51-33F9-BE8B-273E0C61F871}"/>
                  </a:ext>
                </a:extLst>
              </p:cNvPr>
              <p:cNvSpPr/>
              <p:nvPr/>
            </p:nvSpPr>
            <p:spPr>
              <a:xfrm>
                <a:off x="8013706" y="4243627"/>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06D14CA5-F59D-F5B0-72EC-7D73F82B61D1}"/>
                  </a:ext>
                </a:extLst>
              </p:cNvPr>
              <p:cNvSpPr/>
              <p:nvPr/>
            </p:nvSpPr>
            <p:spPr>
              <a:xfrm>
                <a:off x="6666000" y="5199859"/>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7E945D1-071A-CE1B-C26C-4695076D3975}"/>
                  </a:ext>
                </a:extLst>
              </p:cNvPr>
              <p:cNvSpPr/>
              <p:nvPr/>
            </p:nvSpPr>
            <p:spPr>
              <a:xfrm>
                <a:off x="7504688" y="3539811"/>
                <a:ext cx="126224" cy="118293"/>
              </a:xfrm>
              <a:prstGeom prst="ellipse">
                <a:avLst/>
              </a:prstGeom>
              <a:solidFill>
                <a:srgbClr val="C55B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4BFC631B-1065-A5DD-E7D0-A6AC24AAE52D}"/>
                </a:ext>
              </a:extLst>
            </p:cNvPr>
            <p:cNvSpPr txBox="1"/>
            <p:nvPr/>
          </p:nvSpPr>
          <p:spPr>
            <a:xfrm>
              <a:off x="2784136" y="5685406"/>
              <a:ext cx="71564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Attribution: iStock Photo License. Data from Manhart et al. 2023</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5" name="Footer Placeholder 4">
            <a:extLst>
              <a:ext uri="{FF2B5EF4-FFF2-40B4-BE49-F238E27FC236}">
                <a16:creationId xmlns:a16="http://schemas.microsoft.com/office/drawing/2014/main" id="{A1357F6C-687E-BCBC-211A-86E88D8599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paetc.org</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D6A1946-2DEC-986D-9CD1-867BF4CB23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454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5962-D859-4ACE-97E1-DC07406DE6C5}"/>
              </a:ext>
            </a:extLst>
          </p:cNvPr>
          <p:cNvSpPr>
            <a:spLocks noGrp="1"/>
          </p:cNvSpPr>
          <p:nvPr>
            <p:ph type="title"/>
          </p:nvPr>
        </p:nvSpPr>
        <p:spPr/>
        <p:txBody>
          <a:bodyPr/>
          <a:lstStyle/>
          <a:p>
            <a:r>
              <a:rPr lang="en-US" b="1" dirty="0"/>
              <a:t>Case continued </a:t>
            </a:r>
            <a:r>
              <a:rPr lang="en-US" b="1" dirty="0">
                <a:solidFill>
                  <a:srgbClr val="FFFFFF"/>
                </a:solidFill>
              </a:rPr>
              <a:t>2</a:t>
            </a:r>
          </a:p>
        </p:txBody>
      </p:sp>
      <p:sp>
        <p:nvSpPr>
          <p:cNvPr id="4" name="TextBox 3">
            <a:extLst>
              <a:ext uri="{FF2B5EF4-FFF2-40B4-BE49-F238E27FC236}">
                <a16:creationId xmlns:a16="http://schemas.microsoft.com/office/drawing/2014/main" id="{4558CF5A-03BC-42EE-BC73-4DB24DA6D871}"/>
              </a:ext>
            </a:extLst>
          </p:cNvPr>
          <p:cNvSpPr txBox="1"/>
          <p:nvPr/>
        </p:nvSpPr>
        <p:spPr>
          <a:xfrm>
            <a:off x="621376" y="2036128"/>
            <a:ext cx="11439524" cy="338554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414141"/>
              </a:solidFill>
              <a:latin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414141"/>
                </a:solidFill>
                <a:latin typeface="Calibri" panose="020F0502020204030204"/>
              </a:rPr>
              <a:t>7/30 Patient started 21 days of moxifloxacin 400 mg daily, plus doxycycline 100 mg BID x 7 days for the last week of the moxifloxacin treatment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rgbClr val="414141"/>
              </a:solidFill>
              <a:latin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414141"/>
                </a:solidFill>
                <a:latin typeface="Calibri" panose="020F0502020204030204"/>
              </a:rPr>
              <a:t>9/1 M. </a:t>
            </a:r>
            <a:r>
              <a:rPr lang="en-US" sz="2800" dirty="0" err="1">
                <a:solidFill>
                  <a:srgbClr val="414141"/>
                </a:solidFill>
                <a:latin typeface="Calibri" panose="020F0502020204030204"/>
              </a:rPr>
              <a:t>genitalium</a:t>
            </a:r>
            <a:r>
              <a:rPr lang="en-US" sz="2800" dirty="0">
                <a:solidFill>
                  <a:srgbClr val="414141"/>
                </a:solidFill>
                <a:latin typeface="Calibri" panose="020F0502020204030204"/>
              </a:rPr>
              <a:t> NAAT positive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141"/>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1414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C4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107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1225" y="1615440"/>
            <a:ext cx="11013975" cy="4482656"/>
          </a:xfrm>
        </p:spPr>
        <p:txBody>
          <a:bodyPr>
            <a:normAutofit/>
          </a:bodyPr>
          <a:lstStyle/>
          <a:p>
            <a:pPr lvl="2"/>
            <a:r>
              <a:rPr lang="en-US" b="1" dirty="0"/>
              <a:t>Minocycline</a:t>
            </a:r>
            <a:r>
              <a:rPr lang="en-US" dirty="0"/>
              <a:t> has been effective in some case series 100mg po BID x 14 days (greater activity against M. gen than doxy)</a:t>
            </a:r>
          </a:p>
          <a:p>
            <a:pPr lvl="2"/>
            <a:r>
              <a:rPr lang="en-US" dirty="0" err="1"/>
              <a:t>Pristinamycin</a:t>
            </a:r>
            <a:r>
              <a:rPr lang="en-US" dirty="0"/>
              <a:t> 1g orally QID x 10d (licensed in Fr, N. Africa for MRSA, also research use in Australia) and </a:t>
            </a:r>
            <a:r>
              <a:rPr lang="en-US" b="1" dirty="0" err="1"/>
              <a:t>sitafloxacin</a:t>
            </a:r>
            <a:r>
              <a:rPr lang="en-US" dirty="0"/>
              <a:t> 100 mg BID x 7-14 days (licensed in Japan) in combination with doxycycline</a:t>
            </a:r>
          </a:p>
          <a:p>
            <a:pPr lvl="2"/>
            <a:r>
              <a:rPr lang="en-US" b="1" dirty="0"/>
              <a:t>Lefamulin</a:t>
            </a:r>
            <a:r>
              <a:rPr lang="en-US" dirty="0"/>
              <a:t>, a pleuromutilin FDA approved for community acquired PNA but has good in vitro activity against </a:t>
            </a:r>
            <a:r>
              <a:rPr lang="en-US" i="1" dirty="0"/>
              <a:t>M. </a:t>
            </a:r>
            <a:r>
              <a:rPr lang="en-US" i="1" dirty="0" err="1"/>
              <a:t>genitalium</a:t>
            </a:r>
            <a:endParaRPr lang="en-US" i="1" dirty="0"/>
          </a:p>
          <a:p>
            <a:pPr lvl="3"/>
            <a:r>
              <a:rPr lang="en-US" dirty="0"/>
              <a:t>Clinical trial began but then manufacturer went out of business, can acquire from wholesalers, contact STDCCN or CDC </a:t>
            </a:r>
          </a:p>
        </p:txBody>
      </p:sp>
      <p:sp>
        <p:nvSpPr>
          <p:cNvPr id="3" name="Title 2"/>
          <p:cNvSpPr>
            <a:spLocks noGrp="1"/>
          </p:cNvSpPr>
          <p:nvPr>
            <p:ph type="title"/>
          </p:nvPr>
        </p:nvSpPr>
        <p:spPr/>
        <p:txBody>
          <a:bodyPr/>
          <a:lstStyle/>
          <a:p>
            <a:r>
              <a:rPr lang="en-US" dirty="0"/>
              <a:t>M. </a:t>
            </a:r>
            <a:r>
              <a:rPr lang="en-US" dirty="0" err="1"/>
              <a:t>genitalium</a:t>
            </a:r>
            <a:r>
              <a:rPr lang="en-US" dirty="0"/>
              <a:t> treatment failure: </a:t>
            </a:r>
            <a:br>
              <a:rPr lang="en-US" dirty="0"/>
            </a:br>
            <a:r>
              <a:rPr lang="en-US" dirty="0"/>
              <a:t>Outside the box</a:t>
            </a:r>
          </a:p>
        </p:txBody>
      </p:sp>
      <p:sp>
        <p:nvSpPr>
          <p:cNvPr id="5" name="TextBox 4"/>
          <p:cNvSpPr txBox="1"/>
          <p:nvPr/>
        </p:nvSpPr>
        <p:spPr>
          <a:xfrm>
            <a:off x="6838949" y="5980837"/>
            <a:ext cx="4286251" cy="584775"/>
          </a:xfrm>
          <a:prstGeom prst="rect">
            <a:avLst/>
          </a:prstGeom>
          <a:noFill/>
        </p:spPr>
        <p:txBody>
          <a:bodyPr wrap="square" rtlCol="0">
            <a:spAutoFit/>
          </a:bodyPr>
          <a:lstStyle/>
          <a:p>
            <a:r>
              <a:rPr lang="en-US" sz="1600" dirty="0" err="1"/>
              <a:t>Unemo</a:t>
            </a:r>
            <a:r>
              <a:rPr lang="en-US" sz="1600" dirty="0"/>
              <a:t> and Jensen, Nature Reviews </a:t>
            </a:r>
            <a:r>
              <a:rPr lang="en-US" sz="1600" dirty="0" err="1"/>
              <a:t>Urol</a:t>
            </a:r>
            <a:r>
              <a:rPr lang="en-US" sz="1600" dirty="0"/>
              <a:t> 2017</a:t>
            </a:r>
          </a:p>
          <a:p>
            <a:r>
              <a:rPr lang="en-US" sz="1600" dirty="0" err="1"/>
              <a:t>Paukner</a:t>
            </a:r>
            <a:r>
              <a:rPr lang="en-US" sz="1600" dirty="0"/>
              <a:t> and Jensen, AAC 2018</a:t>
            </a:r>
          </a:p>
        </p:txBody>
      </p:sp>
    </p:spTree>
    <p:extLst>
      <p:ext uri="{BB962C8B-B14F-4D97-AF65-F5344CB8AC3E}">
        <p14:creationId xmlns:p14="http://schemas.microsoft.com/office/powerpoint/2010/main" val="3262102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6EB1-71AE-4E04-9A00-B7D424214BD3}"/>
              </a:ext>
            </a:extLst>
          </p:cNvPr>
          <p:cNvSpPr>
            <a:spLocks noGrp="1"/>
          </p:cNvSpPr>
          <p:nvPr>
            <p:ph type="title"/>
          </p:nvPr>
        </p:nvSpPr>
        <p:spPr/>
        <p:txBody>
          <a:bodyPr>
            <a:normAutofit/>
          </a:bodyPr>
          <a:lstStyle/>
          <a:p>
            <a:r>
              <a:rPr lang="en-US" b="1" dirty="0"/>
              <a:t>Clinical course</a:t>
            </a:r>
          </a:p>
        </p:txBody>
      </p:sp>
      <p:sp>
        <p:nvSpPr>
          <p:cNvPr id="4" name="Content Placeholder 2">
            <a:extLst>
              <a:ext uri="{FF2B5EF4-FFF2-40B4-BE49-F238E27FC236}">
                <a16:creationId xmlns:a16="http://schemas.microsoft.com/office/drawing/2014/main" id="{9ECA00B6-0A94-4890-879F-ABC4FB7BEFD7}"/>
              </a:ext>
            </a:extLst>
          </p:cNvPr>
          <p:cNvSpPr txBox="1">
            <a:spLocks/>
          </p:cNvSpPr>
          <p:nvPr/>
        </p:nvSpPr>
        <p:spPr>
          <a:xfrm>
            <a:off x="842010" y="2091653"/>
            <a:ext cx="10149840" cy="4251960"/>
          </a:xfrm>
          <a:prstGeom prst="rect">
            <a:avLst/>
          </a:prstGeom>
        </p:spPr>
        <p:txBody>
          <a:bodyPr vert="horz" lIns="91440" tIns="45720" rIns="91440" bIns="45720" rtlCol="0">
            <a:normAutofit/>
          </a:bodyPr>
          <a:lstStyle>
            <a:lvl1pPr marL="137160" indent="-137160" algn="l" defTabSz="685800" rtl="0" eaLnBrk="1" latinLnBrk="0" hangingPunct="1">
              <a:lnSpc>
                <a:spcPct val="11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11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11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11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11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a:lstStyle>
          <a:p>
            <a:pPr lvl="1"/>
            <a:r>
              <a:rPr lang="en-US" sz="2800" dirty="0"/>
              <a:t>Patient prescribed minocycline 100 mg po BID x 14 days</a:t>
            </a:r>
          </a:p>
          <a:p>
            <a:pPr lvl="1"/>
            <a:endParaRPr lang="en-US" sz="2800" dirty="0"/>
          </a:p>
          <a:p>
            <a:pPr lvl="1"/>
            <a:r>
              <a:rPr lang="en-US" sz="2800" dirty="0"/>
              <a:t>Complete resolution of his symptoms</a:t>
            </a:r>
          </a:p>
          <a:p>
            <a:pPr lvl="1"/>
            <a:endParaRPr lang="en-US" sz="2800" dirty="0"/>
          </a:p>
          <a:p>
            <a:pPr lvl="1"/>
            <a:endParaRPr lang="en-US" sz="2800" dirty="0"/>
          </a:p>
          <a:p>
            <a:pPr marL="342900" lvl="1" indent="0">
              <a:buFont typeface="Wingdings" pitchFamily="2" charset="2"/>
              <a:buNone/>
            </a:pPr>
            <a:endParaRPr lang="en-US" dirty="0"/>
          </a:p>
        </p:txBody>
      </p:sp>
    </p:spTree>
    <p:extLst>
      <p:ext uri="{BB962C8B-B14F-4D97-AF65-F5344CB8AC3E}">
        <p14:creationId xmlns:p14="http://schemas.microsoft.com/office/powerpoint/2010/main" val="389201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40052-6A0C-32FE-7E2A-4435B7A22949}"/>
              </a:ext>
            </a:extLst>
          </p:cNvPr>
          <p:cNvSpPr>
            <a:spLocks noGrp="1"/>
          </p:cNvSpPr>
          <p:nvPr>
            <p:ph type="title"/>
          </p:nvPr>
        </p:nvSpPr>
        <p:spPr/>
        <p:txBody>
          <a:bodyPr/>
          <a:lstStyle/>
          <a:p>
            <a:r>
              <a:rPr lang="en-US" dirty="0">
                <a:solidFill>
                  <a:srgbClr val="002060"/>
                </a:solidFill>
                <a:latin typeface="Merriweather" panose="00000500000000000000" pitchFamily="2" charset="0"/>
              </a:rPr>
              <a:t>When treatment fails, let CDC know</a:t>
            </a:r>
          </a:p>
        </p:txBody>
      </p:sp>
      <p:pic>
        <p:nvPicPr>
          <p:cNvPr id="6" name="Picture 5" descr="Screen capture of CDC Guidelines for Mycoplasma genitalium Treatment Failure Registry">
            <a:extLst>
              <a:ext uri="{FF2B5EF4-FFF2-40B4-BE49-F238E27FC236}">
                <a16:creationId xmlns:a16="http://schemas.microsoft.com/office/drawing/2014/main" id="{C11FE4E7-6BD6-90AA-5395-8B2DFD140767}"/>
              </a:ext>
            </a:extLst>
          </p:cNvPr>
          <p:cNvPicPr>
            <a:picLocks noChangeAspect="1"/>
          </p:cNvPicPr>
          <p:nvPr/>
        </p:nvPicPr>
        <p:blipFill>
          <a:blip r:embed="rId2"/>
          <a:stretch>
            <a:fillRect/>
          </a:stretch>
        </p:blipFill>
        <p:spPr>
          <a:xfrm>
            <a:off x="1641566" y="1630372"/>
            <a:ext cx="8340634" cy="2386956"/>
          </a:xfrm>
          <a:prstGeom prst="rect">
            <a:avLst/>
          </a:prstGeom>
          <a:noFill/>
        </p:spPr>
      </p:pic>
      <p:sp>
        <p:nvSpPr>
          <p:cNvPr id="3" name="Content Placeholder 2">
            <a:extLst>
              <a:ext uri="{FF2B5EF4-FFF2-40B4-BE49-F238E27FC236}">
                <a16:creationId xmlns:a16="http://schemas.microsoft.com/office/drawing/2014/main" id="{AA6CC154-B479-96CA-E905-CDBD7464C161}"/>
              </a:ext>
            </a:extLst>
          </p:cNvPr>
          <p:cNvSpPr>
            <a:spLocks noGrp="1"/>
          </p:cNvSpPr>
          <p:nvPr>
            <p:ph idx="1"/>
          </p:nvPr>
        </p:nvSpPr>
        <p:spPr>
          <a:xfrm>
            <a:off x="673556" y="4478980"/>
            <a:ext cx="11390138" cy="1773773"/>
          </a:xfrm>
        </p:spPr>
        <p:txBody>
          <a:bodyPr>
            <a:normAutofit fontScale="92500"/>
          </a:bodyPr>
          <a:lstStyle/>
          <a:p>
            <a:pPr marL="114112" indent="0">
              <a:buNone/>
            </a:pPr>
            <a:r>
              <a:rPr lang="en-US" sz="2400" dirty="0">
                <a:hlinkClick r:id="rId3"/>
              </a:rPr>
              <a:t>Mycoplasma genitalium Treatment Failure Registry</a:t>
            </a:r>
            <a:r>
              <a:rPr lang="en-US" sz="2400" dirty="0"/>
              <a:t> (</a:t>
            </a:r>
            <a:r>
              <a:rPr lang="en-US" sz="2400" dirty="0">
                <a:hlinkClick r:id="rId3"/>
              </a:rPr>
              <a:t>https://redcap.link/mgenregistry</a:t>
            </a:r>
            <a:r>
              <a:rPr lang="en-US" sz="2400" dirty="0"/>
              <a:t>)</a:t>
            </a:r>
          </a:p>
          <a:p>
            <a:pPr marL="114112" indent="0">
              <a:buNone/>
            </a:pPr>
            <a:r>
              <a:rPr lang="en-US" sz="2400" dirty="0"/>
              <a:t>Any provider may enter data (no personal health info collected)</a:t>
            </a:r>
          </a:p>
          <a:p>
            <a:pPr marL="114112" indent="0">
              <a:buNone/>
            </a:pPr>
            <a:r>
              <a:rPr lang="en-US" sz="2400" dirty="0"/>
              <a:t>Someone from CDC </a:t>
            </a:r>
            <a:r>
              <a:rPr lang="en-US" dirty="0"/>
              <a:t>may</a:t>
            </a:r>
            <a:r>
              <a:rPr lang="en-US" sz="2400" dirty="0"/>
              <a:t> contact you with more questions</a:t>
            </a:r>
          </a:p>
          <a:p>
            <a:endParaRPr lang="en-US" dirty="0"/>
          </a:p>
        </p:txBody>
      </p:sp>
      <p:sp>
        <p:nvSpPr>
          <p:cNvPr id="5" name="Footer Placeholder 4">
            <a:extLst>
              <a:ext uri="{FF2B5EF4-FFF2-40B4-BE49-F238E27FC236}">
                <a16:creationId xmlns:a16="http://schemas.microsoft.com/office/drawing/2014/main" id="{E30CAEFB-A611-9EEC-AD53-FC4BC1FD3B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paetc.org</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77AD46C-CF41-F988-2133-9B1D9E30B2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878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7E6E6">
                    <a:lumMod val="50000"/>
                  </a:srgbClr>
                </a:solidFill>
                <a:effectLst/>
                <a:uLnTx/>
                <a:uFillTx/>
                <a:latin typeface="Myriad Pro"/>
                <a:ea typeface="+mn-ea"/>
                <a:cs typeface="+mn-cs"/>
              </a:rPr>
              <a:t>Slide 2</a:t>
            </a:r>
            <a:endParaRPr kumimoji="0" lang="en-US" sz="1200" b="0" i="0" u="none" strike="noStrike" kern="1200" cap="none" spc="0" normalizeH="0" baseline="0" noProof="0">
              <a:ln>
                <a:noFill/>
              </a:ln>
              <a:solidFill>
                <a:srgbClr val="E7E6E6">
                  <a:lumMod val="50000"/>
                </a:srgbClr>
              </a:solidFill>
              <a:effectLst/>
              <a:uLnTx/>
              <a:uFillTx/>
              <a:latin typeface="Myriad Pro" panose="020B0503030403020204" pitchFamily="34" charset="0"/>
              <a:ea typeface="+mn-ea"/>
              <a:cs typeface="+mn-cs"/>
            </a:endParaRPr>
          </a:p>
        </p:txBody>
      </p:sp>
      <p:sp>
        <p:nvSpPr>
          <p:cNvPr id="2" name="Title 1"/>
          <p:cNvSpPr>
            <a:spLocks noGrp="1"/>
          </p:cNvSpPr>
          <p:nvPr>
            <p:ph type="title" idx="4294967295"/>
          </p:nvPr>
        </p:nvSpPr>
        <p:spPr>
          <a:xfrm>
            <a:off x="0" y="306388"/>
            <a:ext cx="10960100" cy="1325562"/>
          </a:xfrm>
        </p:spPr>
        <p:txBody>
          <a:bodyPr/>
          <a:lstStyle/>
          <a:p>
            <a:pPr algn="ctr"/>
            <a:r>
              <a:rPr lang="en-US" b="1" dirty="0">
                <a:solidFill>
                  <a:srgbClr val="002060"/>
                </a:solidFill>
                <a:latin typeface="Merriweather" panose="00000500000000000000" pitchFamily="2" charset="0"/>
              </a:rPr>
              <a:t>Learning Objectives</a:t>
            </a:r>
          </a:p>
        </p:txBody>
      </p:sp>
      <p:sp>
        <p:nvSpPr>
          <p:cNvPr id="3" name="Content Placeholder 2"/>
          <p:cNvSpPr>
            <a:spLocks noGrp="1"/>
          </p:cNvSpPr>
          <p:nvPr>
            <p:ph idx="4294967295"/>
          </p:nvPr>
        </p:nvSpPr>
        <p:spPr>
          <a:xfrm>
            <a:off x="665059" y="1631950"/>
            <a:ext cx="8009041" cy="4795836"/>
          </a:xfrm>
        </p:spPr>
        <p:txBody>
          <a:bodyPr vert="horz" lIns="91440" tIns="45720" rIns="91440" bIns="45720" rtlCol="0" anchor="t">
            <a:normAutofit/>
          </a:bodyPr>
          <a:lstStyle/>
          <a:p>
            <a:pPr marL="0" indent="0">
              <a:buNone/>
            </a:pPr>
            <a:r>
              <a:rPr lang="en-US" dirty="0">
                <a:latin typeface="Calibri"/>
                <a:cs typeface="Calibri"/>
              </a:rPr>
              <a:t>After this lecture, participants should be able to:</a:t>
            </a:r>
          </a:p>
          <a:p>
            <a:pPr marL="0" indent="0">
              <a:buNone/>
            </a:pPr>
            <a:endParaRPr lang="en-US" dirty="0">
              <a:latin typeface="Calibri"/>
              <a:cs typeface="Calibri"/>
            </a:endParaRPr>
          </a:p>
          <a:p>
            <a:r>
              <a:rPr lang="en-US" dirty="0">
                <a:latin typeface="Calibri"/>
                <a:cs typeface="Calibri"/>
              </a:rPr>
              <a:t>Describe recent changes in HPV testing for cervical cancer screening</a:t>
            </a:r>
          </a:p>
          <a:p>
            <a:r>
              <a:rPr lang="en-US" dirty="0">
                <a:latin typeface="Calibri"/>
                <a:cs typeface="Calibri"/>
              </a:rPr>
              <a:t>Discuss the test performance of </a:t>
            </a:r>
            <a:r>
              <a:rPr lang="en-US" dirty="0" err="1">
                <a:latin typeface="Calibri"/>
                <a:cs typeface="Calibri"/>
              </a:rPr>
              <a:t>zoliflodacin</a:t>
            </a:r>
            <a:r>
              <a:rPr lang="en-US" dirty="0">
                <a:latin typeface="Calibri"/>
                <a:cs typeface="Calibri"/>
              </a:rPr>
              <a:t> vs ceftriaxone + </a:t>
            </a:r>
            <a:r>
              <a:rPr lang="en-US" dirty="0" err="1">
                <a:latin typeface="Calibri"/>
                <a:cs typeface="Calibri"/>
              </a:rPr>
              <a:t>azithro</a:t>
            </a:r>
            <a:r>
              <a:rPr lang="en-US" dirty="0">
                <a:latin typeface="Calibri"/>
                <a:cs typeface="Calibri"/>
              </a:rPr>
              <a:t> for GC</a:t>
            </a:r>
          </a:p>
          <a:p>
            <a:r>
              <a:rPr lang="en-US" dirty="0">
                <a:latin typeface="Calibri"/>
                <a:cs typeface="Calibri"/>
              </a:rPr>
              <a:t>Discuss two common side effects of doxycycline as PEP and one common drug-drug interaction</a:t>
            </a:r>
          </a:p>
          <a:p>
            <a:r>
              <a:rPr lang="en-US" dirty="0">
                <a:latin typeface="Calibri"/>
                <a:cs typeface="Calibri"/>
              </a:rPr>
              <a:t>Describe the efficacy of Doxy PEP among MSM living with HIV and those on HIV </a:t>
            </a:r>
            <a:r>
              <a:rPr lang="en-US" dirty="0" err="1">
                <a:latin typeface="Calibri"/>
                <a:cs typeface="Calibri"/>
              </a:rPr>
              <a:t>PrEP</a:t>
            </a:r>
            <a:endParaRPr lang="en-US" dirty="0">
              <a:latin typeface="Calibri"/>
              <a:cs typeface="Calibri"/>
            </a:endParaRPr>
          </a:p>
          <a:p>
            <a:pPr marL="0" indent="0">
              <a:buNone/>
            </a:pPr>
            <a:endParaRPr lang="en-US" dirty="0">
              <a:latin typeface="Calibri"/>
              <a:cs typeface="Calibri"/>
            </a:endParaRPr>
          </a:p>
          <a:p>
            <a:endParaRPr lang="en-US" dirty="0">
              <a:latin typeface="Calibri"/>
              <a:cs typeface="Calibri"/>
            </a:endParaRPr>
          </a:p>
        </p:txBody>
      </p:sp>
      <p:sp>
        <p:nvSpPr>
          <p:cNvPr id="6" name="TextBox 5">
            <a:extLst>
              <a:ext uri="{FF2B5EF4-FFF2-40B4-BE49-F238E27FC236}">
                <a16:creationId xmlns:a16="http://schemas.microsoft.com/office/drawing/2014/main" id="{655296B9-410D-ECF6-444A-53095208CA27}"/>
              </a:ext>
            </a:extLst>
          </p:cNvPr>
          <p:cNvSpPr txBox="1"/>
          <p:nvPr/>
        </p:nvSpPr>
        <p:spPr>
          <a:xfrm>
            <a:off x="9588500" y="3841173"/>
            <a:ext cx="274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Gonorrhea</a:t>
            </a:r>
          </a:p>
        </p:txBody>
      </p:sp>
      <p:pic>
        <p:nvPicPr>
          <p:cNvPr id="5" name="Picture 4" descr="Clap plush">
            <a:extLst>
              <a:ext uri="{FF2B5EF4-FFF2-40B4-BE49-F238E27FC236}">
                <a16:creationId xmlns:a16="http://schemas.microsoft.com/office/drawing/2014/main" id="{7852395C-1562-A3E2-DF48-DB619A7DB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9337" y="849003"/>
            <a:ext cx="2286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878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BA0137E-2E4C-011B-3044-5DD16AA66423}"/>
              </a:ext>
            </a:extLst>
          </p:cNvPr>
          <p:cNvSpPr>
            <a:spLocks noGrp="1"/>
          </p:cNvSpPr>
          <p:nvPr>
            <p:ph type="title"/>
          </p:nvPr>
        </p:nvSpPr>
        <p:spPr>
          <a:xfrm>
            <a:off x="948391" y="2651127"/>
            <a:ext cx="10515600" cy="1001378"/>
          </a:xfrm>
        </p:spPr>
        <p:txBody>
          <a:bodyPr anchor="t">
            <a:normAutofit fontScale="90000"/>
          </a:bodyPr>
          <a:lstStyle/>
          <a:p>
            <a:pPr algn="ctr"/>
            <a:r>
              <a:rPr lang="en-US" sz="5600" dirty="0"/>
              <a:t>Doxycycline as Post-Exposure Prophylaxis </a:t>
            </a:r>
          </a:p>
        </p:txBody>
      </p:sp>
    </p:spTree>
    <p:extLst>
      <p:ext uri="{BB962C8B-B14F-4D97-AF65-F5344CB8AC3E}">
        <p14:creationId xmlns:p14="http://schemas.microsoft.com/office/powerpoint/2010/main" val="378109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#1</a:t>
            </a:r>
            <a:endParaRPr lang="en-US" sz="3600" dirty="0"/>
          </a:p>
        </p:txBody>
      </p:sp>
      <p:sp>
        <p:nvSpPr>
          <p:cNvPr id="3" name="Content Placeholder 2"/>
          <p:cNvSpPr>
            <a:spLocks noGrp="1"/>
          </p:cNvSpPr>
          <p:nvPr>
            <p:ph idx="1"/>
          </p:nvPr>
        </p:nvSpPr>
        <p:spPr/>
        <p:txBody>
          <a:bodyPr/>
          <a:lstStyle/>
          <a:p>
            <a:pPr marL="114112" indent="0">
              <a:buNone/>
            </a:pPr>
            <a:endParaRPr lang="en-US" sz="2200" dirty="0"/>
          </a:p>
          <a:p>
            <a:pPr marL="114112" indent="0">
              <a:buNone/>
            </a:pPr>
            <a:r>
              <a:rPr lang="en-US" sz="2800" dirty="0"/>
              <a:t>I have heard of doxycycline as post-exposure prophylaxis for STIs</a:t>
            </a:r>
          </a:p>
          <a:p>
            <a:pPr marL="114112" indent="0">
              <a:buNone/>
            </a:pPr>
            <a:endParaRPr lang="en-US" sz="2200" dirty="0"/>
          </a:p>
          <a:p>
            <a:r>
              <a:rPr lang="en-US" dirty="0"/>
              <a:t>Yes</a:t>
            </a:r>
          </a:p>
          <a:p>
            <a:r>
              <a:rPr lang="en-US" dirty="0"/>
              <a:t>No</a:t>
            </a:r>
          </a:p>
          <a:p>
            <a:r>
              <a:rPr lang="en-US" dirty="0"/>
              <a:t>Maybe</a:t>
            </a:r>
          </a:p>
          <a:p>
            <a:pPr marL="571312" indent="-457200">
              <a:buFont typeface="+mj-lt"/>
              <a:buAutoNum type="alphaUcPeriod"/>
            </a:pPr>
            <a:endParaRPr lang="en-US" dirty="0"/>
          </a:p>
          <a:p>
            <a:pPr marL="571312" indent="-457200">
              <a:buFont typeface="+mj-lt"/>
              <a:buAutoNum type="alphaUcPeriod"/>
            </a:pPr>
            <a:endParaRPr lang="en-US" dirty="0"/>
          </a:p>
        </p:txBody>
      </p:sp>
      <p:sp>
        <p:nvSpPr>
          <p:cNvPr id="5" name="Slide Number Placeholder 4">
            <a:extLst>
              <a:ext uri="{FF2B5EF4-FFF2-40B4-BE49-F238E27FC236}">
                <a16:creationId xmlns:a16="http://schemas.microsoft.com/office/drawing/2014/main" id="{8874064C-A83F-0046-AEF8-B946442B57A2}"/>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400" b="1" i="0" u="none" strike="noStrike" kern="1200" cap="none" spc="0" normalizeH="0" baseline="0" noProof="0" smtClean="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66950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#2</a:t>
            </a:r>
            <a:endParaRPr lang="en-US" sz="3600" dirty="0"/>
          </a:p>
        </p:txBody>
      </p:sp>
      <p:sp>
        <p:nvSpPr>
          <p:cNvPr id="3" name="Content Placeholder 2"/>
          <p:cNvSpPr>
            <a:spLocks noGrp="1"/>
          </p:cNvSpPr>
          <p:nvPr>
            <p:ph idx="1"/>
          </p:nvPr>
        </p:nvSpPr>
        <p:spPr/>
        <p:txBody>
          <a:bodyPr/>
          <a:lstStyle/>
          <a:p>
            <a:pPr marL="114112" indent="0">
              <a:buNone/>
            </a:pPr>
            <a:endParaRPr lang="en-US" sz="2200" dirty="0"/>
          </a:p>
          <a:p>
            <a:pPr marL="114112" indent="0">
              <a:buNone/>
            </a:pPr>
            <a:r>
              <a:rPr lang="en-US" sz="2800" dirty="0"/>
              <a:t>I have prescribed doxy PEP to more than 10 patients</a:t>
            </a:r>
          </a:p>
          <a:p>
            <a:pPr marL="114112" indent="0">
              <a:buNone/>
            </a:pPr>
            <a:r>
              <a:rPr lang="en-US" sz="2800" dirty="0"/>
              <a:t>(or I have more than 10 clients on doxy PEP)</a:t>
            </a:r>
          </a:p>
          <a:p>
            <a:pPr marL="114112" indent="0">
              <a:buNone/>
            </a:pPr>
            <a:endParaRPr lang="en-US" sz="2200" dirty="0"/>
          </a:p>
          <a:p>
            <a:r>
              <a:rPr lang="en-US" sz="2800" dirty="0"/>
              <a:t>Yes</a:t>
            </a:r>
          </a:p>
          <a:p>
            <a:r>
              <a:rPr lang="en-US" sz="2800" dirty="0"/>
              <a:t>No</a:t>
            </a:r>
          </a:p>
          <a:p>
            <a:pPr marL="114112" indent="0">
              <a:buNone/>
            </a:pPr>
            <a:endParaRPr lang="en-US" dirty="0"/>
          </a:p>
          <a:p>
            <a:pPr marL="571312" indent="-457200">
              <a:buFont typeface="+mj-lt"/>
              <a:buAutoNum type="alphaUcPeriod"/>
            </a:pPr>
            <a:endParaRPr lang="en-US" dirty="0"/>
          </a:p>
        </p:txBody>
      </p:sp>
      <p:sp>
        <p:nvSpPr>
          <p:cNvPr id="5" name="Slide Number Placeholder 4">
            <a:extLst>
              <a:ext uri="{FF2B5EF4-FFF2-40B4-BE49-F238E27FC236}">
                <a16:creationId xmlns:a16="http://schemas.microsoft.com/office/drawing/2014/main" id="{8874064C-A83F-0046-AEF8-B946442B57A2}"/>
              </a:ext>
            </a:extLst>
          </p:cNvPr>
          <p:cNvSpPr>
            <a:spLocks noGrp="1"/>
          </p:cNvSpPr>
          <p:nvPr>
            <p:ph type="sldNum" sz="quarter" idx="4294967295"/>
          </p:nvPr>
        </p:nvSpPr>
        <p:spPr>
          <a:xfrm>
            <a:off x="94488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400" b="1" i="0" u="none" strike="noStrike" kern="1200" cap="none" spc="0" normalizeH="0" baseline="0" noProof="0" smtClean="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4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56229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20D3-3D83-6193-5A86-B82CEBFA5AB3}"/>
              </a:ext>
            </a:extLst>
          </p:cNvPr>
          <p:cNvSpPr>
            <a:spLocks noGrp="1"/>
          </p:cNvSpPr>
          <p:nvPr>
            <p:ph type="title"/>
          </p:nvPr>
        </p:nvSpPr>
        <p:spPr/>
        <p:txBody>
          <a:bodyPr/>
          <a:lstStyle/>
          <a:p>
            <a:pPr algn="ctr"/>
            <a:r>
              <a:rPr lang="en-US" dirty="0">
                <a:solidFill>
                  <a:schemeClr val="accent4"/>
                </a:solidFill>
                <a:latin typeface="Merriweather" panose="00000500000000000000" pitchFamily="2" charset="0"/>
                <a:cs typeface="Calibri" panose="020F0502020204030204" pitchFamily="34" charset="0"/>
              </a:rPr>
              <a:t>What is it?</a:t>
            </a:r>
          </a:p>
        </p:txBody>
      </p:sp>
      <p:sp>
        <p:nvSpPr>
          <p:cNvPr id="3" name="Text Placeholder 2">
            <a:extLst>
              <a:ext uri="{FF2B5EF4-FFF2-40B4-BE49-F238E27FC236}">
                <a16:creationId xmlns:a16="http://schemas.microsoft.com/office/drawing/2014/main" id="{0F86E1C4-71D3-E665-1824-E5605DA4C9A7}"/>
              </a:ext>
            </a:extLst>
          </p:cNvPr>
          <p:cNvSpPr>
            <a:spLocks noGrp="1"/>
          </p:cNvSpPr>
          <p:nvPr>
            <p:ph type="body" idx="1"/>
          </p:nvPr>
        </p:nvSpPr>
        <p:spPr>
          <a:xfrm>
            <a:off x="896192" y="1690690"/>
            <a:ext cx="10515600" cy="4114143"/>
          </a:xfrm>
        </p:spPr>
        <p:txBody>
          <a:bodyPr>
            <a:normAutofit/>
          </a:bodyPr>
          <a:lstStyle/>
          <a:p>
            <a:pPr marL="85725" indent="0" algn="ctr">
              <a:buNone/>
            </a:pPr>
            <a:r>
              <a:rPr lang="en-US" sz="3900" b="1" i="0" dirty="0">
                <a:solidFill>
                  <a:schemeClr val="tx1">
                    <a:lumMod val="50000"/>
                    <a:lumOff val="50000"/>
                  </a:schemeClr>
                </a:solidFill>
                <a:effectLst/>
                <a:latin typeface="Merriweather" panose="00000500000000000000" pitchFamily="2" charset="0"/>
                <a:cs typeface="Calibri" panose="020F0502020204030204" pitchFamily="34" charset="0"/>
              </a:rPr>
              <a:t>Doxy</a:t>
            </a:r>
            <a:r>
              <a:rPr lang="en-US" sz="3900" b="1" i="0" dirty="0">
                <a:solidFill>
                  <a:srgbClr val="333333"/>
                </a:solidFill>
                <a:effectLst/>
                <a:latin typeface="Merriweather" panose="00000500000000000000" pitchFamily="2" charset="0"/>
                <a:cs typeface="Calibri" panose="020F0502020204030204" pitchFamily="34" charset="0"/>
              </a:rPr>
              <a:t>cycline </a:t>
            </a:r>
            <a:r>
              <a:rPr lang="en-US" sz="3900" b="1" i="0" dirty="0">
                <a:solidFill>
                  <a:schemeClr val="tx1">
                    <a:lumMod val="50000"/>
                    <a:lumOff val="50000"/>
                  </a:schemeClr>
                </a:solidFill>
                <a:effectLst/>
                <a:latin typeface="Merriweather" panose="00000500000000000000" pitchFamily="2" charset="0"/>
                <a:cs typeface="Calibri" panose="020F0502020204030204" pitchFamily="34" charset="0"/>
              </a:rPr>
              <a:t>P</a:t>
            </a:r>
            <a:r>
              <a:rPr lang="en-US" sz="3900" b="1" i="0" dirty="0">
                <a:solidFill>
                  <a:srgbClr val="333333"/>
                </a:solidFill>
                <a:effectLst/>
                <a:latin typeface="Merriweather" panose="00000500000000000000" pitchFamily="2" charset="0"/>
                <a:cs typeface="Calibri" panose="020F0502020204030204" pitchFamily="34" charset="0"/>
              </a:rPr>
              <a:t>ost-</a:t>
            </a:r>
            <a:r>
              <a:rPr lang="en-US" sz="3900" b="1" i="0" dirty="0">
                <a:solidFill>
                  <a:schemeClr val="tx1">
                    <a:lumMod val="50000"/>
                    <a:lumOff val="50000"/>
                  </a:schemeClr>
                </a:solidFill>
                <a:effectLst/>
                <a:latin typeface="Merriweather" panose="00000500000000000000" pitchFamily="2" charset="0"/>
                <a:cs typeface="Calibri" panose="020F0502020204030204" pitchFamily="34" charset="0"/>
              </a:rPr>
              <a:t>E</a:t>
            </a:r>
            <a:r>
              <a:rPr lang="en-US" sz="3900" b="1" i="0" dirty="0">
                <a:solidFill>
                  <a:srgbClr val="333333"/>
                </a:solidFill>
                <a:effectLst/>
                <a:latin typeface="Merriweather" panose="00000500000000000000" pitchFamily="2" charset="0"/>
                <a:cs typeface="Calibri" panose="020F0502020204030204" pitchFamily="34" charset="0"/>
              </a:rPr>
              <a:t>xposure </a:t>
            </a:r>
            <a:r>
              <a:rPr lang="en-US" sz="3900" b="1" i="0" dirty="0">
                <a:solidFill>
                  <a:schemeClr val="tx1">
                    <a:lumMod val="50000"/>
                    <a:lumOff val="50000"/>
                  </a:schemeClr>
                </a:solidFill>
                <a:effectLst/>
                <a:latin typeface="Merriweather" panose="00000500000000000000" pitchFamily="2" charset="0"/>
                <a:cs typeface="Calibri" panose="020F0502020204030204" pitchFamily="34" charset="0"/>
              </a:rPr>
              <a:t>P</a:t>
            </a:r>
            <a:r>
              <a:rPr lang="en-US" sz="3900" b="1" i="0" dirty="0">
                <a:solidFill>
                  <a:srgbClr val="333333"/>
                </a:solidFill>
                <a:effectLst/>
                <a:latin typeface="Merriweather" panose="00000500000000000000" pitchFamily="2" charset="0"/>
                <a:cs typeface="Calibri" panose="020F0502020204030204" pitchFamily="34" charset="0"/>
              </a:rPr>
              <a:t>rophylaxis</a:t>
            </a:r>
            <a:endParaRPr lang="en-US" sz="3900" dirty="0">
              <a:solidFill>
                <a:srgbClr val="333333"/>
              </a:solidFill>
              <a:latin typeface="Merriweather" panose="00000500000000000000" pitchFamily="2" charset="0"/>
              <a:cs typeface="Calibri" panose="020F0502020204030204" pitchFamily="34" charset="0"/>
            </a:endParaRPr>
          </a:p>
          <a:p>
            <a:pPr>
              <a:buFont typeface="Wingdings" panose="05000000000000000000" pitchFamily="2" charset="2"/>
              <a:buChar char="Ø"/>
            </a:pPr>
            <a:endParaRPr lang="en-US" sz="1200" b="1" dirty="0">
              <a:solidFill>
                <a:srgbClr val="333333"/>
              </a:solidFill>
              <a:latin typeface="Calibri" panose="020F0502020204030204" pitchFamily="34" charset="0"/>
              <a:cs typeface="Calibri" panose="020F0502020204030204" pitchFamily="34" charset="0"/>
            </a:endParaRPr>
          </a:p>
          <a:p>
            <a:pPr marL="85725" indent="0" algn="ctr">
              <a:buNone/>
            </a:pPr>
            <a:r>
              <a:rPr lang="en-US" sz="3000" dirty="0">
                <a:solidFill>
                  <a:srgbClr val="333333"/>
                </a:solidFill>
                <a:highlight>
                  <a:srgbClr val="FFFF00"/>
                </a:highlight>
              </a:rPr>
              <a:t>One-time, 200 mg</a:t>
            </a:r>
            <a:r>
              <a:rPr lang="en-US" sz="3000" b="1" dirty="0">
                <a:solidFill>
                  <a:srgbClr val="333333"/>
                </a:solidFill>
                <a:highlight>
                  <a:srgbClr val="FFFF00"/>
                </a:highlight>
              </a:rPr>
              <a:t> </a:t>
            </a:r>
            <a:r>
              <a:rPr lang="en-US" sz="3000" dirty="0">
                <a:solidFill>
                  <a:srgbClr val="333333"/>
                </a:solidFill>
                <a:highlight>
                  <a:srgbClr val="FFFF00"/>
                </a:highlight>
              </a:rPr>
              <a:t>tablet</a:t>
            </a:r>
            <a:r>
              <a:rPr lang="en-US" sz="3000" b="1" dirty="0">
                <a:solidFill>
                  <a:srgbClr val="333333"/>
                </a:solidFill>
                <a:highlight>
                  <a:srgbClr val="FFFF00"/>
                </a:highlight>
              </a:rPr>
              <a:t> </a:t>
            </a:r>
            <a:r>
              <a:rPr lang="en-US" sz="3000" dirty="0">
                <a:solidFill>
                  <a:srgbClr val="333333"/>
                </a:solidFill>
                <a:highlight>
                  <a:srgbClr val="FFFF00"/>
                </a:highlight>
              </a:rPr>
              <a:t>of </a:t>
            </a:r>
            <a:r>
              <a:rPr lang="en-US" sz="3000" b="1" dirty="0">
                <a:solidFill>
                  <a:srgbClr val="333333"/>
                </a:solidFill>
                <a:highlight>
                  <a:srgbClr val="FFFF00"/>
                </a:highlight>
              </a:rPr>
              <a:t>Doxycycline</a:t>
            </a:r>
            <a:r>
              <a:rPr lang="en-US" sz="3000" dirty="0">
                <a:solidFill>
                  <a:srgbClr val="333333"/>
                </a:solidFill>
                <a:highlight>
                  <a:srgbClr val="FFFF00"/>
                </a:highlight>
              </a:rPr>
              <a:t>, an antibiotic, taken within 72 hours </a:t>
            </a:r>
            <a:r>
              <a:rPr lang="en-US" sz="3000" i="1" dirty="0">
                <a:solidFill>
                  <a:srgbClr val="333333"/>
                </a:solidFill>
                <a:highlight>
                  <a:srgbClr val="FFFF00"/>
                </a:highlight>
              </a:rPr>
              <a:t>after</a:t>
            </a:r>
            <a:r>
              <a:rPr lang="en-US" sz="3000" dirty="0">
                <a:solidFill>
                  <a:srgbClr val="333333"/>
                </a:solidFill>
                <a:highlight>
                  <a:srgbClr val="FFFF00"/>
                </a:highlight>
              </a:rPr>
              <a:t> having oral, anal, or </a:t>
            </a:r>
            <a:r>
              <a:rPr lang="en-US" sz="3000" dirty="0" err="1">
                <a:solidFill>
                  <a:srgbClr val="333333"/>
                </a:solidFill>
                <a:highlight>
                  <a:srgbClr val="FFFF00"/>
                </a:highlight>
              </a:rPr>
              <a:t>insertive</a:t>
            </a:r>
            <a:r>
              <a:rPr lang="en-US" sz="3000" dirty="0">
                <a:solidFill>
                  <a:srgbClr val="333333"/>
                </a:solidFill>
                <a:highlight>
                  <a:srgbClr val="FFFF00"/>
                </a:highlight>
              </a:rPr>
              <a:t> vaginal sex when not using a condom, to reduce infections of gonorrhea (GC), chlamydia (CT), &amp; syphilis.</a:t>
            </a:r>
            <a:endParaRPr lang="en-US" sz="1200" dirty="0">
              <a:solidFill>
                <a:srgbClr val="333333"/>
              </a:solidFill>
            </a:endParaRPr>
          </a:p>
          <a:p>
            <a:pPr marL="85725" indent="0">
              <a:buNone/>
            </a:pPr>
            <a:endParaRPr lang="en-US" sz="1200" dirty="0">
              <a:solidFill>
                <a:srgbClr val="333333"/>
              </a:solidFill>
            </a:endParaRPr>
          </a:p>
          <a:p>
            <a:pPr marL="85725" indent="0" algn="ctr">
              <a:buNone/>
            </a:pPr>
            <a:r>
              <a:rPr lang="en-US" i="1" dirty="0">
                <a:solidFill>
                  <a:schemeClr val="tx1"/>
                </a:solidFill>
              </a:rPr>
              <a:t>“</a:t>
            </a:r>
            <a:r>
              <a:rPr lang="en-US" b="1" i="1" dirty="0">
                <a:solidFill>
                  <a:schemeClr val="tx1"/>
                </a:solidFill>
              </a:rPr>
              <a:t>Plan B</a:t>
            </a:r>
            <a:r>
              <a:rPr lang="en-US" i="1" dirty="0">
                <a:solidFill>
                  <a:schemeClr val="tx1"/>
                </a:solidFill>
              </a:rPr>
              <a:t>” or “</a:t>
            </a:r>
            <a:r>
              <a:rPr lang="en-US" b="1" i="1" dirty="0">
                <a:solidFill>
                  <a:schemeClr val="tx1"/>
                </a:solidFill>
              </a:rPr>
              <a:t>Morning After Pill</a:t>
            </a:r>
            <a:r>
              <a:rPr lang="en-US" i="1" dirty="0">
                <a:solidFill>
                  <a:schemeClr val="tx1"/>
                </a:solidFill>
              </a:rPr>
              <a:t>” for bacterial STIs</a:t>
            </a:r>
            <a:endParaRPr lang="en-US" sz="2000" i="1" dirty="0">
              <a:solidFill>
                <a:schemeClr val="tx1"/>
              </a:solidFill>
            </a:endParaRPr>
          </a:p>
          <a:p>
            <a:pPr>
              <a:buFontTx/>
              <a:buChar char="-"/>
            </a:pPr>
            <a:endParaRPr lang="en-US" sz="2000" dirty="0">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0CD380A8-0CEA-540E-ED36-9906DB9B8605}"/>
              </a:ext>
            </a:extLst>
          </p:cNvPr>
          <p:cNvSpPr txBox="1"/>
          <p:nvPr/>
        </p:nvSpPr>
        <p:spPr>
          <a:xfrm>
            <a:off x="3526469" y="6323595"/>
            <a:ext cx="60722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Slide adapted from: K. Mohr, CA Dept of Public Health</a:t>
            </a:r>
          </a:p>
        </p:txBody>
      </p:sp>
      <p:sp>
        <p:nvSpPr>
          <p:cNvPr id="6" name="TextBox 5">
            <a:extLst>
              <a:ext uri="{FF2B5EF4-FFF2-40B4-BE49-F238E27FC236}">
                <a16:creationId xmlns:a16="http://schemas.microsoft.com/office/drawing/2014/main" id="{08CB6D91-B176-BE23-BDAF-D88886069A39}"/>
              </a:ext>
            </a:extLst>
          </p:cNvPr>
          <p:cNvSpPr txBox="1"/>
          <p:nvPr/>
        </p:nvSpPr>
        <p:spPr>
          <a:xfrm>
            <a:off x="10816390" y="6354373"/>
            <a:ext cx="14928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DoxyPEP</a:t>
            </a:r>
            <a:r>
              <a:rPr kumimoji="0" lang="en-US" sz="1200" b="0" i="0" u="none" strike="noStrike" kern="1200" cap="none" spc="0" normalizeH="0" baseline="0" noProof="0" dirty="0">
                <a:ln>
                  <a:noFill/>
                </a:ln>
                <a:solidFill>
                  <a:srgbClr val="303030"/>
                </a:solidFill>
                <a:effectLst/>
                <a:uLnTx/>
                <a:uFillTx/>
                <a:latin typeface="Calibri" panose="020F0502020204030204" pitchFamily="34" charset="0"/>
                <a:ea typeface="+mn-ea"/>
                <a:cs typeface="Calibri" panose="020F0502020204030204" pitchFamily="34" charset="0"/>
                <a:hlinkClick r:id="rId3"/>
              </a:rPr>
              <a:t> AIDS 2022</a:t>
            </a:r>
            <a:endParaRPr kumimoji="0" lang="en-US" sz="1200" b="0" i="0" u="none" strike="noStrike" kern="1200" cap="none" spc="0" normalizeH="0" baseline="0" noProof="0" dirty="0">
              <a:ln>
                <a:noFill/>
              </a:ln>
              <a:solidFill>
                <a:srgbClr val="303030"/>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78CD263B-63F1-932A-F5A8-C41D4CA04C40}"/>
              </a:ext>
            </a:extLst>
          </p:cNvPr>
          <p:cNvSpPr txBox="1"/>
          <p:nvPr/>
        </p:nvSpPr>
        <p:spPr>
          <a:xfrm>
            <a:off x="9598749" y="6581001"/>
            <a:ext cx="266252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03030"/>
                </a:solidFill>
                <a:effectLst/>
                <a:uLnTx/>
                <a:uFillTx/>
                <a:latin typeface="Calibri" panose="020F0502020204030204" pitchFamily="34" charset="0"/>
                <a:ea typeface="+mn-ea"/>
                <a:cs typeface="Calibri" panose="020F0502020204030204" pitchFamily="34" charset="0"/>
                <a:hlinkClick r:id="rId4"/>
              </a:rPr>
              <a:t>Doxy-PEP: Day 1 of CROI 2023 | HIV.gov</a:t>
            </a:r>
            <a:endParaRPr kumimoji="0" lang="en-US" sz="1200" b="0" i="0" u="none" strike="noStrike" kern="1200" cap="none" spc="0" normalizeH="0" baseline="0" noProof="0" dirty="0">
              <a:ln>
                <a:noFill/>
              </a:ln>
              <a:solidFill>
                <a:srgbClr val="30303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8691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3895631" y="479487"/>
            <a:ext cx="3475609" cy="400110"/>
          </a:xfrm>
          <a:prstGeom prst="rect">
            <a:avLst/>
          </a:prstGeom>
          <a:noFill/>
          <a:ln>
            <a:solidFill>
              <a:schemeClr val="tx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Doxy PEP – How to Take</a:t>
            </a:r>
          </a:p>
        </p:txBody>
      </p:sp>
      <p:sp>
        <p:nvSpPr>
          <p:cNvPr id="31" name="TextBox 30"/>
          <p:cNvSpPr txBox="1"/>
          <p:nvPr/>
        </p:nvSpPr>
        <p:spPr>
          <a:xfrm>
            <a:off x="2208007" y="991660"/>
            <a:ext cx="655086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Two 100 mg pills of doxycycline ideally </a:t>
            </a: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24 hours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but no later than 72 hours after condomless oral, anal or vaginal sex</a:t>
            </a:r>
          </a:p>
        </p:txBody>
      </p:sp>
      <p:grpSp>
        <p:nvGrpSpPr>
          <p:cNvPr id="66" name="Group 65" descr="Two smiley faces with a heart in between"/>
          <p:cNvGrpSpPr/>
          <p:nvPr/>
        </p:nvGrpSpPr>
        <p:grpSpPr>
          <a:xfrm>
            <a:off x="8944007" y="623863"/>
            <a:ext cx="482474" cy="574187"/>
            <a:chOff x="6676995" y="2698812"/>
            <a:chExt cx="692455" cy="840892"/>
          </a:xfrm>
        </p:grpSpPr>
        <p:sp>
          <p:nvSpPr>
            <p:cNvPr id="67" name="Smiley Face 66"/>
            <p:cNvSpPr/>
            <p:nvPr/>
          </p:nvSpPr>
          <p:spPr>
            <a:xfrm>
              <a:off x="6676995"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Smiley Face 72"/>
            <p:cNvSpPr/>
            <p:nvPr/>
          </p:nvSpPr>
          <p:spPr>
            <a:xfrm>
              <a:off x="7032099"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Arrow Connector 73"/>
            <p:cNvCxnSpPr/>
            <p:nvPr/>
          </p:nvCxnSpPr>
          <p:spPr>
            <a:xfrm>
              <a:off x="7023224" y="2863048"/>
              <a:ext cx="0" cy="6766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Heart 74"/>
            <p:cNvSpPr/>
            <p:nvPr/>
          </p:nvSpPr>
          <p:spPr>
            <a:xfrm>
              <a:off x="6938880" y="3069455"/>
              <a:ext cx="186432" cy="159798"/>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9426481" y="594181"/>
            <a:ext cx="2578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sex without a condom, including oral sex</a:t>
            </a:r>
          </a:p>
        </p:txBody>
      </p:sp>
      <p:sp>
        <p:nvSpPr>
          <p:cNvPr id="3" name="TextBox 2">
            <a:extLst>
              <a:ext uri="{FF2B5EF4-FFF2-40B4-BE49-F238E27FC236}">
                <a16:creationId xmlns:a16="http://schemas.microsoft.com/office/drawing/2014/main" id="{84F61EB0-073E-FC4D-95D7-7A2839867F6E}"/>
              </a:ext>
            </a:extLst>
          </p:cNvPr>
          <p:cNvSpPr txBox="1"/>
          <p:nvPr/>
        </p:nvSpPr>
        <p:spPr>
          <a:xfrm>
            <a:off x="729092" y="1705040"/>
            <a:ext cx="54829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Example: Sex on Sat; take dose of doxy by Tues </a:t>
            </a:r>
          </a:p>
        </p:txBody>
      </p:sp>
      <p:sp>
        <p:nvSpPr>
          <p:cNvPr id="69" name="TextBox 68">
            <a:extLst>
              <a:ext uri="{FF2B5EF4-FFF2-40B4-BE49-F238E27FC236}">
                <a16:creationId xmlns:a16="http://schemas.microsoft.com/office/drawing/2014/main" id="{EE54D7B4-293D-F941-A51F-76D641149DD2}"/>
              </a:ext>
            </a:extLst>
          </p:cNvPr>
          <p:cNvSpPr txBox="1"/>
          <p:nvPr/>
        </p:nvSpPr>
        <p:spPr>
          <a:xfrm>
            <a:off x="5957626" y="1734449"/>
            <a:ext cx="54829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Example: Sex on Thursday; take dose of doxy by Sunday</a:t>
            </a:r>
          </a:p>
        </p:txBody>
      </p:sp>
      <p:grpSp>
        <p:nvGrpSpPr>
          <p:cNvPr id="30" name="Group 29" descr="Two smiley faces with a heart in between"/>
          <p:cNvGrpSpPr/>
          <p:nvPr/>
        </p:nvGrpSpPr>
        <p:grpSpPr>
          <a:xfrm>
            <a:off x="2665868" y="2312857"/>
            <a:ext cx="692455" cy="843378"/>
            <a:chOff x="4234649" y="2698812"/>
            <a:chExt cx="692455" cy="843378"/>
          </a:xfrm>
        </p:grpSpPr>
        <p:sp>
          <p:nvSpPr>
            <p:cNvPr id="7" name="Smiley Face 6"/>
            <p:cNvSpPr/>
            <p:nvPr/>
          </p:nvSpPr>
          <p:spPr>
            <a:xfrm>
              <a:off x="4234649"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miley Face 7"/>
            <p:cNvSpPr/>
            <p:nvPr/>
          </p:nvSpPr>
          <p:spPr>
            <a:xfrm>
              <a:off x="4589753"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Arrow Connector 10"/>
            <p:cNvCxnSpPr/>
            <p:nvPr/>
          </p:nvCxnSpPr>
          <p:spPr>
            <a:xfrm flipH="1">
              <a:off x="4580875" y="2863049"/>
              <a:ext cx="3" cy="6791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Heart 8"/>
            <p:cNvSpPr/>
            <p:nvPr/>
          </p:nvSpPr>
          <p:spPr>
            <a:xfrm>
              <a:off x="4496534" y="3069455"/>
              <a:ext cx="186432" cy="159798"/>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descr="Oval with the words Doxy and an arrow pointing down"/>
          <p:cNvGrpSpPr/>
          <p:nvPr/>
        </p:nvGrpSpPr>
        <p:grpSpPr>
          <a:xfrm>
            <a:off x="3854021" y="2338294"/>
            <a:ext cx="485517" cy="480344"/>
            <a:chOff x="3802062" y="2229261"/>
            <a:chExt cx="485517" cy="480344"/>
          </a:xfrm>
        </p:grpSpPr>
        <p:grpSp>
          <p:nvGrpSpPr>
            <p:cNvPr id="76" name="Group 75"/>
            <p:cNvGrpSpPr/>
            <p:nvPr/>
          </p:nvGrpSpPr>
          <p:grpSpPr>
            <a:xfrm>
              <a:off x="3809441" y="2254870"/>
              <a:ext cx="470761" cy="454735"/>
              <a:chOff x="4849296" y="3084969"/>
              <a:chExt cx="470761" cy="454735"/>
            </a:xfrm>
          </p:grpSpPr>
          <p:sp>
            <p:nvSpPr>
              <p:cNvPr id="77" name="Oval 76"/>
              <p:cNvSpPr/>
              <p:nvPr/>
            </p:nvSpPr>
            <p:spPr>
              <a:xfrm>
                <a:off x="4849296" y="3084969"/>
                <a:ext cx="470761" cy="226399"/>
              </a:xfrm>
              <a:prstGeom prst="ellipse">
                <a:avLst/>
              </a:prstGeom>
              <a:solidFill>
                <a:schemeClr val="accent4">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Down Arrow 77"/>
              <p:cNvSpPr/>
              <p:nvPr/>
            </p:nvSpPr>
            <p:spPr>
              <a:xfrm>
                <a:off x="5024761" y="3346880"/>
                <a:ext cx="124287" cy="19282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9" name="TextBox 78"/>
            <p:cNvSpPr txBox="1"/>
            <p:nvPr/>
          </p:nvSpPr>
          <p:spPr>
            <a:xfrm>
              <a:off x="3802062" y="2229261"/>
              <a:ext cx="4855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Doxy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70" name="Striped Right Arrow 69" descr="Arrow pointing to the right with the words, 'up to 72 hours after sex'">
            <a:extLst>
              <a:ext uri="{FF2B5EF4-FFF2-40B4-BE49-F238E27FC236}">
                <a16:creationId xmlns:a16="http://schemas.microsoft.com/office/drawing/2014/main" id="{65A4F4DE-A8EA-334E-954A-F61731E74864}"/>
              </a:ext>
            </a:extLst>
          </p:cNvPr>
          <p:cNvSpPr/>
          <p:nvPr/>
        </p:nvSpPr>
        <p:spPr>
          <a:xfrm>
            <a:off x="3042331" y="2779302"/>
            <a:ext cx="2367961" cy="402568"/>
          </a:xfrm>
          <a:prstGeom prst="stripedRightArrow">
            <a:avLst/>
          </a:prstGeom>
          <a:solidFill>
            <a:schemeClr val="accent4">
              <a:lumMod val="40000"/>
              <a:lumOff val="6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descr="Two smiley faces with a heart in between"/>
          <p:cNvGrpSpPr/>
          <p:nvPr/>
        </p:nvGrpSpPr>
        <p:grpSpPr>
          <a:xfrm>
            <a:off x="6602269" y="2305506"/>
            <a:ext cx="692455" cy="840892"/>
            <a:chOff x="6676995" y="2698812"/>
            <a:chExt cx="692455" cy="840892"/>
          </a:xfrm>
        </p:grpSpPr>
        <p:sp>
          <p:nvSpPr>
            <p:cNvPr id="13" name="Smiley Face 12"/>
            <p:cNvSpPr/>
            <p:nvPr/>
          </p:nvSpPr>
          <p:spPr>
            <a:xfrm>
              <a:off x="6676995"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Smiley Face 13"/>
            <p:cNvSpPr/>
            <p:nvPr/>
          </p:nvSpPr>
          <p:spPr>
            <a:xfrm>
              <a:off x="7032099"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p:cNvCxnSpPr/>
            <p:nvPr/>
          </p:nvCxnSpPr>
          <p:spPr>
            <a:xfrm>
              <a:off x="7023224" y="2863048"/>
              <a:ext cx="0" cy="6766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Heart 15"/>
            <p:cNvSpPr/>
            <p:nvPr/>
          </p:nvSpPr>
          <p:spPr>
            <a:xfrm>
              <a:off x="6938880" y="3069455"/>
              <a:ext cx="186432" cy="159798"/>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1" name="Group 80" descr="Oval with the words Doxy and an arrow pointing down"/>
          <p:cNvGrpSpPr/>
          <p:nvPr/>
        </p:nvGrpSpPr>
        <p:grpSpPr>
          <a:xfrm>
            <a:off x="7772083" y="2324439"/>
            <a:ext cx="485517" cy="480344"/>
            <a:chOff x="3802062" y="2229261"/>
            <a:chExt cx="485517" cy="480344"/>
          </a:xfrm>
        </p:grpSpPr>
        <p:grpSp>
          <p:nvGrpSpPr>
            <p:cNvPr id="82" name="Group 81"/>
            <p:cNvGrpSpPr/>
            <p:nvPr/>
          </p:nvGrpSpPr>
          <p:grpSpPr>
            <a:xfrm>
              <a:off x="3809441" y="2254870"/>
              <a:ext cx="470761" cy="454735"/>
              <a:chOff x="4849296" y="3084969"/>
              <a:chExt cx="470761" cy="454735"/>
            </a:xfrm>
          </p:grpSpPr>
          <p:sp>
            <p:nvSpPr>
              <p:cNvPr id="84" name="Oval 83"/>
              <p:cNvSpPr/>
              <p:nvPr/>
            </p:nvSpPr>
            <p:spPr>
              <a:xfrm>
                <a:off x="4849296" y="3084969"/>
                <a:ext cx="470761" cy="226399"/>
              </a:xfrm>
              <a:prstGeom prst="ellipse">
                <a:avLst/>
              </a:prstGeom>
              <a:solidFill>
                <a:schemeClr val="accent4">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Down Arrow 84"/>
              <p:cNvSpPr/>
              <p:nvPr/>
            </p:nvSpPr>
            <p:spPr>
              <a:xfrm>
                <a:off x="5024761" y="3346880"/>
                <a:ext cx="124287" cy="19282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3" name="TextBox 82"/>
            <p:cNvSpPr txBox="1"/>
            <p:nvPr/>
          </p:nvSpPr>
          <p:spPr>
            <a:xfrm>
              <a:off x="3802062" y="2229261"/>
              <a:ext cx="4855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Doxy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0" name="Striped Right Arrow 79" descr="Arrow pointing to the right with the words, 'up to 72 hours after sex'">
            <a:extLst>
              <a:ext uri="{FF2B5EF4-FFF2-40B4-BE49-F238E27FC236}">
                <a16:creationId xmlns:a16="http://schemas.microsoft.com/office/drawing/2014/main" id="{65A4F4DE-A8EA-334E-954A-F61731E74864}"/>
              </a:ext>
            </a:extLst>
          </p:cNvPr>
          <p:cNvSpPr/>
          <p:nvPr/>
        </p:nvSpPr>
        <p:spPr>
          <a:xfrm>
            <a:off x="6978312" y="2764531"/>
            <a:ext cx="2367961" cy="402568"/>
          </a:xfrm>
          <a:prstGeom prst="stripedRightArrow">
            <a:avLst/>
          </a:prstGeom>
          <a:solidFill>
            <a:schemeClr val="accent4">
              <a:lumMod val="40000"/>
              <a:lumOff val="6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descr="Flow of arrows to the right with the days of the week starting at Friday"/>
          <p:cNvGraphicFramePr/>
          <p:nvPr>
            <p:extLst>
              <p:ext uri="{D42A27DB-BD31-4B8C-83A1-F6EECF244321}">
                <p14:modId xmlns:p14="http://schemas.microsoft.com/office/powerpoint/2010/main" val="3392683404"/>
              </p:ext>
            </p:extLst>
          </p:nvPr>
        </p:nvGraphicFramePr>
        <p:xfrm>
          <a:off x="1695632" y="3020415"/>
          <a:ext cx="8128000" cy="648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8" name="TextBox 67">
            <a:extLst>
              <a:ext uri="{FF2B5EF4-FFF2-40B4-BE49-F238E27FC236}">
                <a16:creationId xmlns:a16="http://schemas.microsoft.com/office/drawing/2014/main" id="{8E3DF3B1-CEE6-6B49-9287-55C216A82EEC}"/>
              </a:ext>
            </a:extLst>
          </p:cNvPr>
          <p:cNvSpPr txBox="1"/>
          <p:nvPr/>
        </p:nvSpPr>
        <p:spPr>
          <a:xfrm>
            <a:off x="732035" y="3743750"/>
            <a:ext cx="918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Example 2: Daily (or more) sex Sat-Tues; take daily dose of doxy and last dose within 24 hours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but not later than 72 hours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after last sex</a:t>
            </a:r>
          </a:p>
        </p:txBody>
      </p:sp>
      <p:grpSp>
        <p:nvGrpSpPr>
          <p:cNvPr id="33" name="Group 32" descr="Two smiley faces with a heart in between"/>
          <p:cNvGrpSpPr/>
          <p:nvPr/>
        </p:nvGrpSpPr>
        <p:grpSpPr>
          <a:xfrm>
            <a:off x="2656995" y="4182196"/>
            <a:ext cx="692455" cy="843378"/>
            <a:chOff x="4234649" y="2698812"/>
            <a:chExt cx="692455" cy="843378"/>
          </a:xfrm>
        </p:grpSpPr>
        <p:sp>
          <p:nvSpPr>
            <p:cNvPr id="34" name="Smiley Face 33"/>
            <p:cNvSpPr/>
            <p:nvPr/>
          </p:nvSpPr>
          <p:spPr>
            <a:xfrm>
              <a:off x="4234649"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Smiley Face 34"/>
            <p:cNvSpPr/>
            <p:nvPr/>
          </p:nvSpPr>
          <p:spPr>
            <a:xfrm>
              <a:off x="4589753"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Arrow Connector 35"/>
            <p:cNvCxnSpPr/>
            <p:nvPr/>
          </p:nvCxnSpPr>
          <p:spPr>
            <a:xfrm flipH="1">
              <a:off x="4580875" y="2863049"/>
              <a:ext cx="3" cy="6791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Heart 36"/>
            <p:cNvSpPr/>
            <p:nvPr/>
          </p:nvSpPr>
          <p:spPr>
            <a:xfrm>
              <a:off x="4496534" y="3069455"/>
              <a:ext cx="186432" cy="159798"/>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Group 89" descr="Oval with the words Doxy and an arrow pointing down"/>
          <p:cNvGrpSpPr/>
          <p:nvPr/>
        </p:nvGrpSpPr>
        <p:grpSpPr>
          <a:xfrm>
            <a:off x="3216819" y="4547764"/>
            <a:ext cx="485517" cy="480344"/>
            <a:chOff x="3802062" y="2229261"/>
            <a:chExt cx="485517" cy="480344"/>
          </a:xfrm>
        </p:grpSpPr>
        <p:grpSp>
          <p:nvGrpSpPr>
            <p:cNvPr id="91" name="Group 90"/>
            <p:cNvGrpSpPr/>
            <p:nvPr/>
          </p:nvGrpSpPr>
          <p:grpSpPr>
            <a:xfrm>
              <a:off x="3809441" y="2254870"/>
              <a:ext cx="470761" cy="454735"/>
              <a:chOff x="4849296" y="3084969"/>
              <a:chExt cx="470761" cy="454735"/>
            </a:xfrm>
          </p:grpSpPr>
          <p:sp>
            <p:nvSpPr>
              <p:cNvPr id="93" name="Oval 92"/>
              <p:cNvSpPr/>
              <p:nvPr/>
            </p:nvSpPr>
            <p:spPr>
              <a:xfrm>
                <a:off x="4849296" y="3084969"/>
                <a:ext cx="470761" cy="226399"/>
              </a:xfrm>
              <a:prstGeom prst="ellipse">
                <a:avLst/>
              </a:prstGeom>
              <a:solidFill>
                <a:schemeClr val="accent4">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Down Arrow 93"/>
              <p:cNvSpPr/>
              <p:nvPr/>
            </p:nvSpPr>
            <p:spPr>
              <a:xfrm>
                <a:off x="5024761" y="3346880"/>
                <a:ext cx="124287" cy="19282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2" name="TextBox 91"/>
            <p:cNvSpPr txBox="1"/>
            <p:nvPr/>
          </p:nvSpPr>
          <p:spPr>
            <a:xfrm>
              <a:off x="3802062" y="2229261"/>
              <a:ext cx="4855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Doxy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8" name="Group 37" descr="Two smiley faces with a heart in between"/>
          <p:cNvGrpSpPr/>
          <p:nvPr/>
        </p:nvGrpSpPr>
        <p:grpSpPr>
          <a:xfrm>
            <a:off x="3533857" y="4195772"/>
            <a:ext cx="692455" cy="840892"/>
            <a:chOff x="6676995" y="2698812"/>
            <a:chExt cx="692455" cy="840892"/>
          </a:xfrm>
        </p:grpSpPr>
        <p:sp>
          <p:nvSpPr>
            <p:cNvPr id="39" name="Smiley Face 38"/>
            <p:cNvSpPr/>
            <p:nvPr/>
          </p:nvSpPr>
          <p:spPr>
            <a:xfrm>
              <a:off x="6676995"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Smiley Face 39"/>
            <p:cNvSpPr/>
            <p:nvPr/>
          </p:nvSpPr>
          <p:spPr>
            <a:xfrm>
              <a:off x="7032099"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Arrow Connector 40"/>
            <p:cNvCxnSpPr/>
            <p:nvPr/>
          </p:nvCxnSpPr>
          <p:spPr>
            <a:xfrm>
              <a:off x="7023224" y="2863048"/>
              <a:ext cx="0" cy="6766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Heart 41"/>
            <p:cNvSpPr/>
            <p:nvPr/>
          </p:nvSpPr>
          <p:spPr>
            <a:xfrm>
              <a:off x="6938880" y="3069455"/>
              <a:ext cx="186432" cy="159798"/>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5" name="Group 94" descr="Oval with the words Doxy and an arrow pointing down"/>
          <p:cNvGrpSpPr/>
          <p:nvPr/>
        </p:nvGrpSpPr>
        <p:grpSpPr>
          <a:xfrm>
            <a:off x="4091398" y="4545230"/>
            <a:ext cx="485517" cy="480344"/>
            <a:chOff x="3802062" y="2229261"/>
            <a:chExt cx="485517" cy="480344"/>
          </a:xfrm>
        </p:grpSpPr>
        <p:grpSp>
          <p:nvGrpSpPr>
            <p:cNvPr id="96" name="Group 95"/>
            <p:cNvGrpSpPr/>
            <p:nvPr/>
          </p:nvGrpSpPr>
          <p:grpSpPr>
            <a:xfrm>
              <a:off x="3809441" y="2254870"/>
              <a:ext cx="470761" cy="454735"/>
              <a:chOff x="4849296" y="3084969"/>
              <a:chExt cx="470761" cy="454735"/>
            </a:xfrm>
          </p:grpSpPr>
          <p:sp>
            <p:nvSpPr>
              <p:cNvPr id="98" name="Oval 97"/>
              <p:cNvSpPr/>
              <p:nvPr/>
            </p:nvSpPr>
            <p:spPr>
              <a:xfrm>
                <a:off x="4849296" y="3084969"/>
                <a:ext cx="470761" cy="226399"/>
              </a:xfrm>
              <a:prstGeom prst="ellipse">
                <a:avLst/>
              </a:prstGeom>
              <a:solidFill>
                <a:schemeClr val="accent4">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Down Arrow 98"/>
              <p:cNvSpPr/>
              <p:nvPr/>
            </p:nvSpPr>
            <p:spPr>
              <a:xfrm>
                <a:off x="5024761" y="3346880"/>
                <a:ext cx="124287" cy="19282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TextBox 96"/>
            <p:cNvSpPr txBox="1"/>
            <p:nvPr/>
          </p:nvSpPr>
          <p:spPr>
            <a:xfrm>
              <a:off x="3802062" y="2229261"/>
              <a:ext cx="4855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Doxy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9" name="Group 48" descr="Two smiley faces with a heart in between"/>
          <p:cNvGrpSpPr/>
          <p:nvPr/>
        </p:nvGrpSpPr>
        <p:grpSpPr>
          <a:xfrm>
            <a:off x="4380184" y="4200408"/>
            <a:ext cx="692455" cy="840892"/>
            <a:chOff x="6676995" y="2698812"/>
            <a:chExt cx="692455" cy="840892"/>
          </a:xfrm>
        </p:grpSpPr>
        <p:sp>
          <p:nvSpPr>
            <p:cNvPr id="50" name="Smiley Face 49"/>
            <p:cNvSpPr/>
            <p:nvPr/>
          </p:nvSpPr>
          <p:spPr>
            <a:xfrm>
              <a:off x="6676995"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Smiley Face 50"/>
            <p:cNvSpPr/>
            <p:nvPr/>
          </p:nvSpPr>
          <p:spPr>
            <a:xfrm>
              <a:off x="7032099"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2" name="Straight Arrow Connector 51"/>
            <p:cNvCxnSpPr/>
            <p:nvPr/>
          </p:nvCxnSpPr>
          <p:spPr>
            <a:xfrm>
              <a:off x="7023224" y="2863048"/>
              <a:ext cx="0" cy="6766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Heart 52"/>
            <p:cNvSpPr/>
            <p:nvPr/>
          </p:nvSpPr>
          <p:spPr>
            <a:xfrm>
              <a:off x="6938880" y="3069455"/>
              <a:ext cx="186432" cy="159798"/>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0" name="Group 99" descr="Oval with the words Doxy and an arrow pointing down"/>
          <p:cNvGrpSpPr/>
          <p:nvPr/>
        </p:nvGrpSpPr>
        <p:grpSpPr>
          <a:xfrm>
            <a:off x="4940226" y="4579088"/>
            <a:ext cx="485517" cy="480344"/>
            <a:chOff x="3802062" y="2229261"/>
            <a:chExt cx="485517" cy="480344"/>
          </a:xfrm>
        </p:grpSpPr>
        <p:grpSp>
          <p:nvGrpSpPr>
            <p:cNvPr id="101" name="Group 100"/>
            <p:cNvGrpSpPr/>
            <p:nvPr/>
          </p:nvGrpSpPr>
          <p:grpSpPr>
            <a:xfrm>
              <a:off x="3809441" y="2254870"/>
              <a:ext cx="470761" cy="454735"/>
              <a:chOff x="4849296" y="3084969"/>
              <a:chExt cx="470761" cy="454735"/>
            </a:xfrm>
          </p:grpSpPr>
          <p:sp>
            <p:nvSpPr>
              <p:cNvPr id="103" name="Oval 102"/>
              <p:cNvSpPr/>
              <p:nvPr/>
            </p:nvSpPr>
            <p:spPr>
              <a:xfrm>
                <a:off x="4849296" y="3084969"/>
                <a:ext cx="470761" cy="226399"/>
              </a:xfrm>
              <a:prstGeom prst="ellipse">
                <a:avLst/>
              </a:prstGeom>
              <a:solidFill>
                <a:schemeClr val="accent4">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Down Arrow 103"/>
              <p:cNvSpPr/>
              <p:nvPr/>
            </p:nvSpPr>
            <p:spPr>
              <a:xfrm>
                <a:off x="5024761" y="3346880"/>
                <a:ext cx="124287" cy="19282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2" name="TextBox 101"/>
            <p:cNvSpPr txBox="1"/>
            <p:nvPr/>
          </p:nvSpPr>
          <p:spPr>
            <a:xfrm>
              <a:off x="3802062" y="2229261"/>
              <a:ext cx="4855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Doxy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4" name="Group 53" descr="Two smiley faces with a heart in between"/>
          <p:cNvGrpSpPr/>
          <p:nvPr/>
        </p:nvGrpSpPr>
        <p:grpSpPr>
          <a:xfrm>
            <a:off x="5205300" y="4198263"/>
            <a:ext cx="692455" cy="840892"/>
            <a:chOff x="6676995" y="2698812"/>
            <a:chExt cx="692455" cy="840892"/>
          </a:xfrm>
        </p:grpSpPr>
        <p:sp>
          <p:nvSpPr>
            <p:cNvPr id="55" name="Smiley Face 54"/>
            <p:cNvSpPr/>
            <p:nvPr/>
          </p:nvSpPr>
          <p:spPr>
            <a:xfrm>
              <a:off x="6676995"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Smiley Face 55"/>
            <p:cNvSpPr/>
            <p:nvPr/>
          </p:nvSpPr>
          <p:spPr>
            <a:xfrm>
              <a:off x="7032099" y="2698812"/>
              <a:ext cx="337351" cy="328473"/>
            </a:xfrm>
            <a:prstGeom prst="smileyFac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7" name="Straight Arrow Connector 56"/>
            <p:cNvCxnSpPr/>
            <p:nvPr/>
          </p:nvCxnSpPr>
          <p:spPr>
            <a:xfrm>
              <a:off x="7023224" y="2863048"/>
              <a:ext cx="0" cy="6766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Heart 57"/>
            <p:cNvSpPr/>
            <p:nvPr/>
          </p:nvSpPr>
          <p:spPr>
            <a:xfrm>
              <a:off x="6938880" y="3069455"/>
              <a:ext cx="186432" cy="159798"/>
            </a:xfrm>
            <a:prstGeom prst="hear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descr="Oval with the words Doxy and an arrow pointing down"/>
          <p:cNvGrpSpPr/>
          <p:nvPr/>
        </p:nvGrpSpPr>
        <p:grpSpPr>
          <a:xfrm>
            <a:off x="6492795" y="4234777"/>
            <a:ext cx="485517" cy="480344"/>
            <a:chOff x="3802062" y="2229261"/>
            <a:chExt cx="485517" cy="480344"/>
          </a:xfrm>
        </p:grpSpPr>
        <p:grpSp>
          <p:nvGrpSpPr>
            <p:cNvPr id="106" name="Group 105"/>
            <p:cNvGrpSpPr/>
            <p:nvPr/>
          </p:nvGrpSpPr>
          <p:grpSpPr>
            <a:xfrm>
              <a:off x="3809441" y="2254870"/>
              <a:ext cx="470761" cy="454735"/>
              <a:chOff x="4849296" y="3084969"/>
              <a:chExt cx="470761" cy="454735"/>
            </a:xfrm>
          </p:grpSpPr>
          <p:sp>
            <p:nvSpPr>
              <p:cNvPr id="108" name="Oval 107"/>
              <p:cNvSpPr/>
              <p:nvPr/>
            </p:nvSpPr>
            <p:spPr>
              <a:xfrm>
                <a:off x="4849296" y="3084969"/>
                <a:ext cx="470761" cy="226399"/>
              </a:xfrm>
              <a:prstGeom prst="ellipse">
                <a:avLst/>
              </a:prstGeom>
              <a:solidFill>
                <a:schemeClr val="accent4">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Down Arrow 108"/>
              <p:cNvSpPr/>
              <p:nvPr/>
            </p:nvSpPr>
            <p:spPr>
              <a:xfrm>
                <a:off x="5024761" y="3346880"/>
                <a:ext cx="124287" cy="19282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7" name="TextBox 106"/>
            <p:cNvSpPr txBox="1"/>
            <p:nvPr/>
          </p:nvSpPr>
          <p:spPr>
            <a:xfrm>
              <a:off x="3802062" y="2229261"/>
              <a:ext cx="48551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Doxy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1" name="Striped Right Arrow 110" descr="Arrow pointing to the right with the words, 'up to 72 hours after sex'">
            <a:extLst>
              <a:ext uri="{FF2B5EF4-FFF2-40B4-BE49-F238E27FC236}">
                <a16:creationId xmlns:a16="http://schemas.microsoft.com/office/drawing/2014/main" id="{65A4F4DE-A8EA-334E-954A-F61731E74864}"/>
              </a:ext>
            </a:extLst>
          </p:cNvPr>
          <p:cNvSpPr/>
          <p:nvPr/>
        </p:nvSpPr>
        <p:spPr>
          <a:xfrm>
            <a:off x="5642041" y="4666158"/>
            <a:ext cx="2367961" cy="402568"/>
          </a:xfrm>
          <a:prstGeom prst="stripedRightArrow">
            <a:avLst/>
          </a:prstGeom>
          <a:solidFill>
            <a:schemeClr val="accent4">
              <a:lumMod val="40000"/>
              <a:lumOff val="6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2" name="Diagram 31" descr="Flow of arrows to the right with the days of the week starting at Friday"/>
          <p:cNvGraphicFramePr/>
          <p:nvPr>
            <p:extLst>
              <p:ext uri="{D42A27DB-BD31-4B8C-83A1-F6EECF244321}">
                <p14:modId xmlns:p14="http://schemas.microsoft.com/office/powerpoint/2010/main" val="1391678358"/>
              </p:ext>
            </p:extLst>
          </p:nvPr>
        </p:nvGraphicFramePr>
        <p:xfrm>
          <a:off x="1695632" y="4925882"/>
          <a:ext cx="8128000" cy="6480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5" name="TextBox 64"/>
          <p:cNvSpPr txBox="1"/>
          <p:nvPr/>
        </p:nvSpPr>
        <p:spPr>
          <a:xfrm>
            <a:off x="3151140" y="5784669"/>
            <a:ext cx="5243248"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more than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 mg every 24 hours</a:t>
            </a:r>
          </a:p>
        </p:txBody>
      </p:sp>
      <p:sp>
        <p:nvSpPr>
          <p:cNvPr id="12" name="TextBox 11">
            <a:extLst>
              <a:ext uri="{C183D7F6-B498-43B3-948B-1728B52AA6E4}">
                <adec:decorative xmlns:adec="http://schemas.microsoft.com/office/drawing/2017/decorative" val="1"/>
              </a:ext>
            </a:extLst>
          </p:cNvPr>
          <p:cNvSpPr txBox="1"/>
          <p:nvPr/>
        </p:nvSpPr>
        <p:spPr>
          <a:xfrm>
            <a:off x="3307900" y="2830949"/>
            <a:ext cx="19394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Up to 72 hours after sex</a:t>
            </a:r>
          </a:p>
        </p:txBody>
      </p:sp>
      <p:sp>
        <p:nvSpPr>
          <p:cNvPr id="86" name="TextBox 85">
            <a:extLst>
              <a:ext uri="{C183D7F6-B498-43B3-948B-1728B52AA6E4}">
                <adec:decorative xmlns:adec="http://schemas.microsoft.com/office/drawing/2017/decorative" val="1"/>
              </a:ext>
            </a:extLst>
          </p:cNvPr>
          <p:cNvSpPr txBox="1"/>
          <p:nvPr/>
        </p:nvSpPr>
        <p:spPr>
          <a:xfrm>
            <a:off x="7225962" y="2817094"/>
            <a:ext cx="19394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Up to 72 hours after sex</a:t>
            </a:r>
          </a:p>
        </p:txBody>
      </p:sp>
      <p:sp>
        <p:nvSpPr>
          <p:cNvPr id="112" name="TextBox 111">
            <a:extLst>
              <a:ext uri="{C183D7F6-B498-43B3-948B-1728B52AA6E4}">
                <adec:decorative xmlns:adec="http://schemas.microsoft.com/office/drawing/2017/decorative" val="1"/>
              </a:ext>
            </a:extLst>
          </p:cNvPr>
          <p:cNvSpPr txBox="1"/>
          <p:nvPr/>
        </p:nvSpPr>
        <p:spPr>
          <a:xfrm>
            <a:off x="5919833" y="4715121"/>
            <a:ext cx="19394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Up to 72 hours after sex</a:t>
            </a:r>
          </a:p>
        </p:txBody>
      </p:sp>
      <p:sp>
        <p:nvSpPr>
          <p:cNvPr id="6" name="TextBox 5">
            <a:extLst>
              <a:ext uri="{FF2B5EF4-FFF2-40B4-BE49-F238E27FC236}">
                <a16:creationId xmlns:a16="http://schemas.microsoft.com/office/drawing/2014/main" id="{5CEA20DD-652D-4262-919F-9A004044D2F4}"/>
              </a:ext>
            </a:extLst>
          </p:cNvPr>
          <p:cNvSpPr txBox="1"/>
          <p:nvPr/>
        </p:nvSpPr>
        <p:spPr>
          <a:xfrm>
            <a:off x="6675639" y="6297497"/>
            <a:ext cx="5243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Slide Credit,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Stephanie Cohen, SFDPH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419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5079-FA13-47F3-8438-D4F8D4D7F18D}"/>
              </a:ext>
            </a:extLst>
          </p:cNvPr>
          <p:cNvSpPr>
            <a:spLocks noGrp="1"/>
          </p:cNvSpPr>
          <p:nvPr>
            <p:ph type="title"/>
          </p:nvPr>
        </p:nvSpPr>
        <p:spPr>
          <a:xfrm>
            <a:off x="609600" y="512269"/>
            <a:ext cx="10972800" cy="1005635"/>
          </a:xfrm>
        </p:spPr>
        <p:txBody>
          <a:bodyPr>
            <a:noAutofit/>
          </a:bodyPr>
          <a:lstStyle/>
          <a:p>
            <a:pPr algn="ctr"/>
            <a:r>
              <a:rPr lang="en-US" sz="4000" b="0" dirty="0">
                <a:solidFill>
                  <a:srgbClr val="002060"/>
                </a:solidFill>
                <a:latin typeface="Merriweather" panose="00000500000000000000" pitchFamily="2" charset="0"/>
                <a:cs typeface="Calibri" panose="020F0502020204030204" pitchFamily="34" charset="0"/>
              </a:rPr>
              <a:t>Tell me about Doxycycline</a:t>
            </a:r>
          </a:p>
        </p:txBody>
      </p:sp>
      <p:sp>
        <p:nvSpPr>
          <p:cNvPr id="3" name="Content Placeholder 2">
            <a:extLst>
              <a:ext uri="{FF2B5EF4-FFF2-40B4-BE49-F238E27FC236}">
                <a16:creationId xmlns:a16="http://schemas.microsoft.com/office/drawing/2014/main" id="{22C910E3-6838-4391-8AB8-A7F46F79D877}"/>
              </a:ext>
            </a:extLst>
          </p:cNvPr>
          <p:cNvSpPr>
            <a:spLocks noGrp="1"/>
          </p:cNvSpPr>
          <p:nvPr>
            <p:ph sz="half" idx="1"/>
          </p:nvPr>
        </p:nvSpPr>
        <p:spPr>
          <a:xfrm>
            <a:off x="750059" y="1620376"/>
            <a:ext cx="5449405" cy="4050582"/>
          </a:xfrm>
        </p:spPr>
        <p:txBody>
          <a:bodyPr>
            <a:normAutofit fontScale="85000" lnSpcReduction="20000"/>
          </a:bodyPr>
          <a:lstStyle/>
          <a:p>
            <a:pPr marL="0" indent="0">
              <a:buNone/>
            </a:pPr>
            <a:r>
              <a:rPr lang="en-US" sz="3000" dirty="0">
                <a:latin typeface="Open Sans" panose="020B0606030504020204" pitchFamily="34" charset="0"/>
                <a:ea typeface="Open Sans" panose="020B0606030504020204" pitchFamily="34" charset="0"/>
                <a:cs typeface="Open Sans" panose="020B0606030504020204" pitchFamily="34" charset="0"/>
              </a:rPr>
              <a:t>Dev. 1960s</a:t>
            </a:r>
          </a:p>
          <a:p>
            <a:pPr marL="0" indent="0">
              <a:buNone/>
            </a:pPr>
            <a:r>
              <a:rPr lang="en-US" sz="3000" dirty="0">
                <a:latin typeface="Open Sans" panose="020B0606030504020204" pitchFamily="34" charset="0"/>
                <a:ea typeface="Open Sans" panose="020B0606030504020204" pitchFamily="34" charset="0"/>
                <a:cs typeface="Open Sans" panose="020B0606030504020204" pitchFamily="34" charset="0"/>
              </a:rPr>
              <a:t>Class: Tetracycline</a:t>
            </a:r>
          </a:p>
          <a:p>
            <a:r>
              <a:rPr lang="en-US" sz="3000" dirty="0">
                <a:latin typeface="Open Sans" panose="020B0606030504020204" pitchFamily="34" charset="0"/>
                <a:ea typeface="Open Sans" panose="020B0606030504020204" pitchFamily="34" charset="0"/>
                <a:cs typeface="Open Sans" panose="020B0606030504020204" pitchFamily="34" charset="0"/>
              </a:rPr>
              <a:t>Half life: 18-22hrs</a:t>
            </a:r>
          </a:p>
          <a:p>
            <a:r>
              <a:rPr lang="en-US" sz="3000" dirty="0">
                <a:latin typeface="Open Sans" panose="020B0606030504020204" pitchFamily="34" charset="0"/>
                <a:ea typeface="Open Sans" panose="020B0606030504020204" pitchFamily="34" charset="0"/>
                <a:cs typeface="Open Sans" panose="020B0606030504020204" pitchFamily="34" charset="0"/>
              </a:rPr>
              <a:t>HIGH oral absorption (93%)</a:t>
            </a:r>
          </a:p>
          <a:p>
            <a:r>
              <a:rPr lang="en-US" sz="3000" dirty="0">
                <a:latin typeface="Open Sans" panose="020B0606030504020204" pitchFamily="34" charset="0"/>
                <a:ea typeface="Open Sans" panose="020B0606030504020204" pitchFamily="34" charset="0"/>
                <a:cs typeface="Open Sans" panose="020B0606030504020204" pitchFamily="34" charset="0"/>
              </a:rPr>
              <a:t>HIGH barrier to resistance</a:t>
            </a:r>
          </a:p>
          <a:p>
            <a:r>
              <a:rPr lang="en-US" sz="3000" dirty="0">
                <a:solidFill>
                  <a:srgbClr val="FF0000"/>
                </a:solidFill>
                <a:latin typeface="Open Sans" panose="020B0606030504020204" pitchFamily="34" charset="0"/>
                <a:ea typeface="Open Sans" panose="020B0606030504020204" pitchFamily="34" charset="0"/>
                <a:cs typeface="Open Sans" panose="020B0606030504020204" pitchFamily="34" charset="0"/>
              </a:rPr>
              <a:t>Side Effects: </a:t>
            </a:r>
            <a:r>
              <a:rPr lang="en-US" sz="3000" dirty="0">
                <a:latin typeface="Open Sans" panose="020B0606030504020204" pitchFamily="34" charset="0"/>
                <a:ea typeface="Open Sans" panose="020B0606030504020204" pitchFamily="34" charset="0"/>
                <a:cs typeface="Open Sans" panose="020B0606030504020204" pitchFamily="34" charset="0"/>
              </a:rPr>
              <a:t>sun-sensitivity, </a:t>
            </a:r>
          </a:p>
          <a:p>
            <a:r>
              <a:rPr lang="en-US" sz="3000" dirty="0">
                <a:latin typeface="Open Sans" panose="020B0606030504020204" pitchFamily="34" charset="0"/>
                <a:ea typeface="Open Sans" panose="020B0606030504020204" pitchFamily="34" charset="0"/>
                <a:cs typeface="Open Sans" panose="020B0606030504020204" pitchFamily="34" charset="0"/>
              </a:rPr>
              <a:t>	stomach upset &amp; esophagitis</a:t>
            </a:r>
          </a:p>
          <a:p>
            <a:r>
              <a:rPr lang="en-US" sz="3000">
                <a:solidFill>
                  <a:srgbClr val="FF0000"/>
                </a:solidFill>
                <a:latin typeface="Open Sans" panose="020B0606030504020204" pitchFamily="34" charset="0"/>
                <a:ea typeface="Open Sans" panose="020B0606030504020204" pitchFamily="34" charset="0"/>
                <a:cs typeface="Open Sans" panose="020B0606030504020204" pitchFamily="34" charset="0"/>
              </a:rPr>
              <a:t>Avoid</a:t>
            </a:r>
            <a:r>
              <a:rPr lang="en-US" sz="3000">
                <a:latin typeface="Open Sans" panose="020B0606030504020204" pitchFamily="34" charset="0"/>
                <a:ea typeface="Open Sans" panose="020B0606030504020204" pitchFamily="34" charset="0"/>
                <a:cs typeface="Open Sans" panose="020B0606030504020204" pitchFamily="34" charset="0"/>
              </a:rPr>
              <a:t> </a:t>
            </a:r>
            <a:r>
              <a:rPr lang="en-US" sz="3000" dirty="0">
                <a:latin typeface="Open Sans" panose="020B0606030504020204" pitchFamily="34" charset="0"/>
                <a:ea typeface="Open Sans" panose="020B0606030504020204" pitchFamily="34" charset="0"/>
                <a:cs typeface="Open Sans" panose="020B0606030504020204" pitchFamily="34" charset="0"/>
              </a:rPr>
              <a:t>w/ milk, metals/minerals </a:t>
            </a:r>
            <a:r>
              <a:rPr lang="en-US" sz="2300" dirty="0">
                <a:latin typeface="Open Sans" panose="020B0606030504020204" pitchFamily="34" charset="0"/>
                <a:ea typeface="Open Sans" panose="020B0606030504020204" pitchFamily="34" charset="0"/>
                <a:cs typeface="Open Sans" panose="020B0606030504020204" pitchFamily="34" charset="0"/>
              </a:rPr>
              <a:t>(iron, magnesium, calcium</a:t>
            </a:r>
            <a:r>
              <a:rPr lang="en-US" sz="2300" dirty="0">
                <a:latin typeface="Calibri" panose="020F0502020204030204" pitchFamily="34" charset="0"/>
                <a:cs typeface="Calibri" panose="020F0502020204030204" pitchFamily="34" charset="0"/>
              </a:rPr>
              <a:t>)</a:t>
            </a:r>
          </a:p>
          <a:p>
            <a:endParaRPr lang="en-US" sz="2300" dirty="0">
              <a:latin typeface="Calibri" panose="020F0502020204030204" pitchFamily="34" charset="0"/>
              <a:cs typeface="Calibri" panose="020F0502020204030204" pitchFamily="34" charset="0"/>
            </a:endParaRPr>
          </a:p>
          <a:p>
            <a:endParaRPr lang="en-US" dirty="0"/>
          </a:p>
        </p:txBody>
      </p:sp>
      <p:sp>
        <p:nvSpPr>
          <p:cNvPr id="4" name="Content Placeholder 3">
            <a:extLst>
              <a:ext uri="{FF2B5EF4-FFF2-40B4-BE49-F238E27FC236}">
                <a16:creationId xmlns:a16="http://schemas.microsoft.com/office/drawing/2014/main" id="{66FB0294-863C-4162-835B-A56B36E86B5A}"/>
              </a:ext>
            </a:extLst>
          </p:cNvPr>
          <p:cNvSpPr>
            <a:spLocks noGrp="1"/>
          </p:cNvSpPr>
          <p:nvPr>
            <p:ph sz="half" idx="2"/>
          </p:nvPr>
        </p:nvSpPr>
        <p:spPr>
          <a:xfrm>
            <a:off x="6644287" y="1636831"/>
            <a:ext cx="5669168" cy="2615184"/>
          </a:xfrm>
        </p:spPr>
        <p:txBody>
          <a:bodyPr>
            <a:normAutofit fontScale="85000" lnSpcReduction="20000"/>
          </a:bodyPr>
          <a:lstStyle/>
          <a:p>
            <a:pPr marL="0" indent="0">
              <a:buNone/>
            </a:pPr>
            <a:r>
              <a:rPr lang="en-US" sz="3000" b="1" u="sng" dirty="0">
                <a:latin typeface="Open Sans" panose="020B0606030504020204" pitchFamily="34" charset="0"/>
                <a:ea typeface="Open Sans" panose="020B0606030504020204" pitchFamily="34" charset="0"/>
                <a:cs typeface="Open Sans" panose="020B0606030504020204" pitchFamily="34" charset="0"/>
              </a:rPr>
              <a:t>Uses </a:t>
            </a:r>
            <a:r>
              <a:rPr lang="en-US" sz="2100" b="1" u="sng" dirty="0">
                <a:latin typeface="Open Sans" panose="020B0606030504020204" pitchFamily="34" charset="0"/>
                <a:ea typeface="Open Sans" panose="020B0606030504020204" pitchFamily="34" charset="0"/>
                <a:cs typeface="Open Sans" panose="020B0606030504020204" pitchFamily="34" charset="0"/>
              </a:rPr>
              <a:t>(some)</a:t>
            </a:r>
            <a:r>
              <a:rPr lang="en-US" sz="3000" b="1" u="sng" dirty="0">
                <a:latin typeface="Open Sans" panose="020B0606030504020204" pitchFamily="34" charset="0"/>
                <a:ea typeface="Open Sans" panose="020B0606030504020204" pitchFamily="34" charset="0"/>
                <a:cs typeface="Open Sans" panose="020B0606030504020204" pitchFamily="34" charset="0"/>
              </a:rPr>
              <a:t>:</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lvl="1"/>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Lungs – bronchitis, pneumonia</a:t>
            </a:r>
          </a:p>
          <a:p>
            <a:pPr lvl="1"/>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Skin – acne</a:t>
            </a:r>
          </a:p>
          <a:p>
            <a:pPr lvl="1"/>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Zoonotic – malaria</a:t>
            </a:r>
          </a:p>
          <a:p>
            <a:pPr lvl="1"/>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Atypical infections </a:t>
            </a:r>
          </a:p>
          <a:p>
            <a:pPr lvl="1"/>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Many, many more</a:t>
            </a:r>
          </a:p>
        </p:txBody>
      </p:sp>
      <p:sp>
        <p:nvSpPr>
          <p:cNvPr id="5" name="TextBox 4">
            <a:extLst>
              <a:ext uri="{FF2B5EF4-FFF2-40B4-BE49-F238E27FC236}">
                <a16:creationId xmlns:a16="http://schemas.microsoft.com/office/drawing/2014/main" id="{69530FC4-AE6A-4832-ADB8-0E3F3838FBF3}"/>
              </a:ext>
            </a:extLst>
          </p:cNvPr>
          <p:cNvSpPr txBox="1"/>
          <p:nvPr/>
        </p:nvSpPr>
        <p:spPr>
          <a:xfrm>
            <a:off x="6963148" y="4252015"/>
            <a:ext cx="4026431" cy="1323439"/>
          </a:xfrm>
          <a:prstGeom prst="rect">
            <a:avLst/>
          </a:prstGeom>
          <a:noFill/>
          <a:ln w="57150">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21.7 million doxy Rx </a:t>
            </a:r>
            <a:r>
              <a:rPr kumimoji="0" lang="en-US" sz="2000" b="0" i="0" u="sng"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in 2021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42% Respiratory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34% skin &amp; soft tissue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&lt;1% genitourinary (GU)</a:t>
            </a:r>
          </a:p>
        </p:txBody>
      </p:sp>
      <p:pic>
        <p:nvPicPr>
          <p:cNvPr id="7" name="Picture 6" descr="CDC Logo">
            <a:extLst>
              <a:ext uri="{FF2B5EF4-FFF2-40B4-BE49-F238E27FC236}">
                <a16:creationId xmlns:a16="http://schemas.microsoft.com/office/drawing/2014/main" id="{07D518E8-5150-AA97-B452-E5735FC93682}"/>
              </a:ext>
            </a:extLst>
          </p:cNvPr>
          <p:cNvPicPr>
            <a:picLocks noChangeAspect="1"/>
          </p:cNvPicPr>
          <p:nvPr/>
        </p:nvPicPr>
        <p:blipFill rotWithShape="1">
          <a:blip r:embed="rId3"/>
          <a:srcRect r="13203"/>
          <a:stretch/>
        </p:blipFill>
        <p:spPr>
          <a:xfrm>
            <a:off x="149401" y="5889072"/>
            <a:ext cx="1595510" cy="866289"/>
          </a:xfrm>
          <a:prstGeom prst="rect">
            <a:avLst/>
          </a:prstGeom>
        </p:spPr>
      </p:pic>
      <p:sp>
        <p:nvSpPr>
          <p:cNvPr id="8" name="TextBox 7">
            <a:extLst>
              <a:ext uri="{FF2B5EF4-FFF2-40B4-BE49-F238E27FC236}">
                <a16:creationId xmlns:a16="http://schemas.microsoft.com/office/drawing/2014/main" id="{66802775-B7A2-B094-5501-76DE398F5CCA}"/>
              </a:ext>
            </a:extLst>
          </p:cNvPr>
          <p:cNvSpPr txBox="1"/>
          <p:nvPr/>
        </p:nvSpPr>
        <p:spPr>
          <a:xfrm>
            <a:off x="3373723" y="6221936"/>
            <a:ext cx="59632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03030"/>
                </a:solidFill>
                <a:effectLst/>
                <a:uLnTx/>
                <a:uFillTx/>
                <a:latin typeface="Open Sans" panose="020B0606030504020204" pitchFamily="34" charset="0"/>
                <a:ea typeface="Open Sans" panose="020B0606030504020204" pitchFamily="34" charset="0"/>
                <a:cs typeface="Open Sans" panose="020B0606030504020204" pitchFamily="34" charset="0"/>
              </a:rPr>
              <a:t>Slide adapted from: K. Mohr, CA Dept of Public Health</a:t>
            </a:r>
          </a:p>
        </p:txBody>
      </p:sp>
      <p:pic>
        <p:nvPicPr>
          <p:cNvPr id="10" name="Picture 9" descr="California PTC Logo">
            <a:extLst>
              <a:ext uri="{FF2B5EF4-FFF2-40B4-BE49-F238E27FC236}">
                <a16:creationId xmlns:a16="http://schemas.microsoft.com/office/drawing/2014/main" id="{FCF5FA05-F770-2436-9720-410F45CCBBFF}"/>
              </a:ext>
            </a:extLst>
          </p:cNvPr>
          <p:cNvPicPr>
            <a:picLocks noChangeAspect="1"/>
          </p:cNvPicPr>
          <p:nvPr/>
        </p:nvPicPr>
        <p:blipFill>
          <a:blip r:embed="rId4"/>
          <a:stretch>
            <a:fillRect/>
          </a:stretch>
        </p:blipFill>
        <p:spPr>
          <a:xfrm>
            <a:off x="9991289" y="6118475"/>
            <a:ext cx="2200712" cy="667631"/>
          </a:xfrm>
          <a:prstGeom prst="rect">
            <a:avLst/>
          </a:prstGeom>
        </p:spPr>
      </p:pic>
    </p:spTree>
    <p:extLst>
      <p:ext uri="{BB962C8B-B14F-4D97-AF65-F5344CB8AC3E}">
        <p14:creationId xmlns:p14="http://schemas.microsoft.com/office/powerpoint/2010/main" val="9222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28AE-7566-BCDC-2FA4-B363A12AE392}"/>
              </a:ext>
            </a:extLst>
          </p:cNvPr>
          <p:cNvSpPr>
            <a:spLocks noGrp="1"/>
          </p:cNvSpPr>
          <p:nvPr>
            <p:ph type="ctrTitle"/>
          </p:nvPr>
        </p:nvSpPr>
        <p:spPr/>
        <p:txBody>
          <a:bodyPr/>
          <a:lstStyle/>
          <a:p>
            <a:r>
              <a:rPr lang="en-US" sz="3200" dirty="0"/>
              <a:t>Effective for CT, GC &amp; Syphilis</a:t>
            </a:r>
          </a:p>
        </p:txBody>
      </p:sp>
      <p:pic>
        <p:nvPicPr>
          <p:cNvPr id="8" name="Picture 7" descr="Summary Doxy-PEP : risk reduction per quarter: 50-57% for GC; 70-80% for CT &amp; syphilis.">
            <a:extLst>
              <a:ext uri="{FF2B5EF4-FFF2-40B4-BE49-F238E27FC236}">
                <a16:creationId xmlns:a16="http://schemas.microsoft.com/office/drawing/2014/main" id="{6A2AADB9-2AC9-10C9-1D53-D01C39441DE5}"/>
              </a:ext>
            </a:extLst>
          </p:cNvPr>
          <p:cNvPicPr>
            <a:picLocks noChangeAspect="1"/>
          </p:cNvPicPr>
          <p:nvPr/>
        </p:nvPicPr>
        <p:blipFill>
          <a:blip r:embed="rId3"/>
          <a:stretch>
            <a:fillRect/>
          </a:stretch>
        </p:blipFill>
        <p:spPr>
          <a:xfrm>
            <a:off x="416619" y="103485"/>
            <a:ext cx="10721644" cy="5155576"/>
          </a:xfrm>
          <a:prstGeom prst="rect">
            <a:avLst/>
          </a:prstGeom>
          <a:ln w="57150">
            <a:noFill/>
          </a:ln>
        </p:spPr>
      </p:pic>
      <p:sp>
        <p:nvSpPr>
          <p:cNvPr id="3" name="Text Placeholder 2">
            <a:extLst>
              <a:ext uri="{FF2B5EF4-FFF2-40B4-BE49-F238E27FC236}">
                <a16:creationId xmlns:a16="http://schemas.microsoft.com/office/drawing/2014/main" id="{2F39C83C-9236-B816-0FEA-F64BB5A2319C}"/>
              </a:ext>
              <a:ext uri="{C183D7F6-B498-43B3-948B-1728B52AA6E4}">
                <adec:decorative xmlns:adec="http://schemas.microsoft.com/office/drawing/2017/decorative" val="1"/>
              </a:ext>
            </a:extLst>
          </p:cNvPr>
          <p:cNvSpPr>
            <a:spLocks noGrp="1"/>
          </p:cNvSpPr>
          <p:nvPr>
            <p:ph type="body" sz="quarter" idx="10"/>
          </p:nvPr>
        </p:nvSpPr>
        <p:spPr/>
        <p:txBody>
          <a:bodyPr/>
          <a:lstStyle/>
          <a:p>
            <a:endParaRPr lang="en-US"/>
          </a:p>
        </p:txBody>
      </p:sp>
      <p:sp>
        <p:nvSpPr>
          <p:cNvPr id="9" name="TextBox 8">
            <a:extLst>
              <a:ext uri="{FF2B5EF4-FFF2-40B4-BE49-F238E27FC236}">
                <a16:creationId xmlns:a16="http://schemas.microsoft.com/office/drawing/2014/main" id="{DDF92A13-05DF-B4A2-3C5B-0711B9925776}"/>
              </a:ext>
            </a:extLst>
          </p:cNvPr>
          <p:cNvSpPr txBox="1"/>
          <p:nvPr/>
        </p:nvSpPr>
        <p:spPr>
          <a:xfrm>
            <a:off x="243840" y="5355602"/>
            <a:ext cx="11975923" cy="1631216"/>
          </a:xfrm>
          <a:prstGeom prst="rect">
            <a:avLst/>
          </a:prstGeom>
          <a:noFill/>
        </p:spPr>
        <p:txBody>
          <a:bodyPr wrap="square" rtlCol="0">
            <a:spAutoFit/>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22222"/>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rPr>
              <a:t>Risk reduction per quarter: 50-57% for GC; 70-80% for CT &amp; syphilis</a:t>
            </a:r>
          </a:p>
          <a:p>
            <a:pPr marL="0" marR="0" lvl="0" indent="0" algn="l" defTabSz="45644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22222"/>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rPr>
              <a:t>Similar efficacy for patients living with HIV and those on </a:t>
            </a:r>
            <a:r>
              <a:rPr kumimoji="0" lang="en-US" sz="2000" b="1" i="0" u="none" strike="noStrike" kern="1200" cap="none" spc="0" normalizeH="0" baseline="0" noProof="0" dirty="0" err="1">
                <a:ln>
                  <a:noFill/>
                </a:ln>
                <a:solidFill>
                  <a:srgbClr val="222222"/>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rPr>
              <a:t>PrEP</a:t>
            </a:r>
            <a:r>
              <a:rPr kumimoji="0" lang="en-US" sz="2000" b="1" i="0" u="none" strike="noStrike" kern="1200" cap="none" spc="0" normalizeH="0" baseline="0" noProof="0" dirty="0">
                <a:ln>
                  <a:noFill/>
                </a:ln>
                <a:solidFill>
                  <a:srgbClr val="222222"/>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456449"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22222"/>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45644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66666"/>
                </a:solidFill>
                <a:effectLst/>
                <a:uLnTx/>
                <a:uFillTx/>
                <a:latin typeface="ff-scala-sans-pro"/>
                <a:ea typeface="+mn-ea"/>
                <a:cs typeface="+mn-cs"/>
              </a:rPr>
              <a:t>Luetkemeyer A., N </a:t>
            </a:r>
            <a:r>
              <a:rPr kumimoji="0" lang="en-US" sz="2000" b="0" i="0" u="none" strike="noStrike" kern="1200" cap="none" spc="0" normalizeH="0" baseline="0" noProof="0" dirty="0" err="1">
                <a:ln>
                  <a:noFill/>
                </a:ln>
                <a:solidFill>
                  <a:srgbClr val="666666"/>
                </a:solidFill>
                <a:effectLst/>
                <a:uLnTx/>
                <a:uFillTx/>
                <a:latin typeface="ff-scala-sans-pro"/>
                <a:ea typeface="+mn-ea"/>
                <a:cs typeface="+mn-cs"/>
              </a:rPr>
              <a:t>Engl</a:t>
            </a:r>
            <a:r>
              <a:rPr kumimoji="0" lang="en-US" sz="2000" b="0" i="0" u="none" strike="noStrike" kern="1200" cap="none" spc="0" normalizeH="0" baseline="0" noProof="0" dirty="0">
                <a:ln>
                  <a:noFill/>
                </a:ln>
                <a:solidFill>
                  <a:srgbClr val="666666"/>
                </a:solidFill>
                <a:effectLst/>
                <a:uLnTx/>
                <a:uFillTx/>
                <a:latin typeface="ff-scala-sans-pro"/>
                <a:ea typeface="+mn-ea"/>
                <a:cs typeface="+mn-cs"/>
              </a:rPr>
              <a:t> J Med 2023; 388:1296-1306</a:t>
            </a:r>
            <a:endParaRPr kumimoji="0" lang="en-US" sz="2000" b="1" i="0" u="none" strike="noStrike" kern="1200" cap="none" spc="0" normalizeH="0" baseline="0" noProof="0" dirty="0">
              <a:ln>
                <a:noFill/>
              </a:ln>
              <a:solidFill>
                <a:srgbClr val="222222"/>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644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22222"/>
                </a:solidFill>
                <a:effectLst/>
                <a:highlight>
                  <a:srgbClr val="FFFF00"/>
                </a:highligh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7" name="Footer Placeholder 2">
            <a:extLst>
              <a:ext uri="{FF2B5EF4-FFF2-40B4-BE49-F238E27FC236}">
                <a16:creationId xmlns:a16="http://schemas.microsoft.com/office/drawing/2014/main" id="{418D764E-FF77-5FA9-967F-607DA3E51920}"/>
              </a:ext>
              <a:ext uri="{C183D7F6-B498-43B3-948B-1728B52AA6E4}">
                <adec:decorative xmlns:adec="http://schemas.microsoft.com/office/drawing/2017/decorative" val="1"/>
              </a:ext>
            </a:extLst>
          </p:cNvPr>
          <p:cNvSpPr txBox="1">
            <a:spLocks/>
          </p:cNvSpPr>
          <p:nvPr/>
        </p:nvSpPr>
        <p:spPr>
          <a:xfrm>
            <a:off x="5904194" y="5909599"/>
            <a:ext cx="4151594" cy="365125"/>
          </a:xfrm>
          <a:prstGeom prst="rect">
            <a:avLst/>
          </a:prstGeom>
        </p:spPr>
        <p:txBody>
          <a:bodyPr/>
          <a:ls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C45"/>
                </a:solidFill>
                <a:effectLst/>
                <a:uLnTx/>
                <a:uFillTx/>
                <a:latin typeface="Arial"/>
                <a:ea typeface="Open Sans" panose="020B0606030504020204" pitchFamily="34" charset="0"/>
                <a:cs typeface="Open Sans" panose="020B0606030504020204" pitchFamily="34" charset="0"/>
              </a:rPr>
              <a:t>Slide credit: DOXYPEP study</a:t>
            </a:r>
          </a:p>
        </p:txBody>
      </p:sp>
      <p:sp>
        <p:nvSpPr>
          <p:cNvPr id="4" name="Slide Number Placeholder 3">
            <a:extLst>
              <a:ext uri="{FF2B5EF4-FFF2-40B4-BE49-F238E27FC236}">
                <a16:creationId xmlns:a16="http://schemas.microsoft.com/office/drawing/2014/main" id="{5AB6923C-4711-9486-4173-4F4F49CAC0C6}"/>
              </a:ext>
            </a:extLst>
          </p:cNvPr>
          <p:cNvSpPr>
            <a:spLocks noGrp="1"/>
          </p:cNvSpPr>
          <p:nvPr>
            <p:ph type="sldNum" sz="quarter" idx="4294967295"/>
          </p:nvPr>
        </p:nvSpPr>
        <p:spPr>
          <a:xfrm>
            <a:off x="11460163" y="6305550"/>
            <a:ext cx="731837" cy="396875"/>
          </a:xfrm>
        </p:spPr>
        <p:txBody>
          <a:bodyPr/>
          <a:lstStyle/>
          <a:p>
            <a:pPr marL="0" marR="0" lvl="0" indent="0" algn="r" defTabSz="456449"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400" b="1" i="0" u="none" strike="noStrike" kern="1200" cap="none" spc="0" normalizeH="0" baseline="0" noProof="0">
                <a:ln>
                  <a:noFill/>
                </a:ln>
                <a:solidFill>
                  <a:srgbClr val="FFFFFF"/>
                </a:solidFill>
                <a:effectLst/>
                <a:uLnTx/>
                <a:uFillTx/>
                <a:latin typeface="Arial"/>
                <a:ea typeface="Open Sans" panose="020B0606030504020204" pitchFamily="34" charset="0"/>
                <a:cs typeface="Open Sans" panose="020B0606030504020204" pitchFamily="34" charset="0"/>
              </a:rPr>
              <a:pPr marL="0" marR="0" lvl="0" indent="0" algn="r" defTabSz="456449" rtl="0" eaLnBrk="1" fontAlgn="auto" latinLnBrk="0" hangingPunct="1">
                <a:lnSpc>
                  <a:spcPct val="100000"/>
                </a:lnSpc>
                <a:spcBef>
                  <a:spcPts val="0"/>
                </a:spcBef>
                <a:spcAft>
                  <a:spcPts val="0"/>
                </a:spcAft>
                <a:buClrTx/>
                <a:buSzTx/>
                <a:buFontTx/>
                <a:buNone/>
                <a:tabLst/>
                <a:defRPr/>
              </a:pPr>
              <a:t>46</a:t>
            </a:fld>
            <a:endParaRPr kumimoji="0" lang="en-US" sz="1400" b="1" i="0" u="none" strike="noStrike" kern="1200" cap="none" spc="0" normalizeH="0" baseline="0" noProof="0" dirty="0">
              <a:ln>
                <a:noFill/>
              </a:ln>
              <a:solidFill>
                <a:srgbClr val="FFFFFF"/>
              </a:solidFill>
              <a:effectLst/>
              <a:uLnTx/>
              <a:uFillTx/>
              <a:latin typeface="Aria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4813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16C5-356A-6C7D-13E3-EA612D1D3E65}"/>
              </a:ext>
            </a:extLst>
          </p:cNvPr>
          <p:cNvSpPr>
            <a:spLocks noGrp="1"/>
          </p:cNvSpPr>
          <p:nvPr>
            <p:ph type="title"/>
          </p:nvPr>
        </p:nvSpPr>
        <p:spPr>
          <a:xfrm>
            <a:off x="1938216" y="1900239"/>
            <a:ext cx="8315569" cy="1143000"/>
          </a:xfrm>
        </p:spPr>
        <p:txBody>
          <a:bodyPr/>
          <a:lstStyle/>
          <a:p>
            <a:r>
              <a:rPr lang="en-US" dirty="0"/>
              <a:t>What about cisgender women?</a:t>
            </a:r>
          </a:p>
        </p:txBody>
      </p:sp>
      <p:sp>
        <p:nvSpPr>
          <p:cNvPr id="3" name="Slide Number Placeholder 2">
            <a:extLst>
              <a:ext uri="{FF2B5EF4-FFF2-40B4-BE49-F238E27FC236}">
                <a16:creationId xmlns:a16="http://schemas.microsoft.com/office/drawing/2014/main" id="{264D6308-D6A1-B6FF-FD5C-E4D4A102A7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400" b="1" i="0" u="none" strike="noStrike" kern="1200" cap="none" spc="0" normalizeH="0" baseline="0" noProof="0" smtClean="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1208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6C40DC-E6C8-DFAA-0951-359BAD193D2D}"/>
              </a:ext>
            </a:extLst>
          </p:cNvPr>
          <p:cNvSpPr>
            <a:spLocks noGrp="1"/>
          </p:cNvSpPr>
          <p:nvPr>
            <p:ph type="title"/>
          </p:nvPr>
        </p:nvSpPr>
        <p:spPr>
          <a:xfrm>
            <a:off x="1893581" y="159356"/>
            <a:ext cx="8404839" cy="669622"/>
          </a:xfrm>
        </p:spPr>
        <p:txBody>
          <a:bodyPr/>
          <a:lstStyle/>
          <a:p>
            <a:pPr algn="ctr"/>
            <a:r>
              <a:rPr lang="en-US" sz="3400" dirty="0"/>
              <a:t>dPEP: Doxy PEP for Cisgender Women</a:t>
            </a:r>
          </a:p>
        </p:txBody>
      </p:sp>
      <p:sp>
        <p:nvSpPr>
          <p:cNvPr id="7" name="TextBox 6">
            <a:extLst>
              <a:ext uri="{FF2B5EF4-FFF2-40B4-BE49-F238E27FC236}">
                <a16:creationId xmlns:a16="http://schemas.microsoft.com/office/drawing/2014/main" id="{DA824679-1469-3121-4C29-CCADC7D09B07}"/>
              </a:ext>
            </a:extLst>
          </p:cNvPr>
          <p:cNvSpPr txBox="1"/>
          <p:nvPr/>
        </p:nvSpPr>
        <p:spPr>
          <a:xfrm>
            <a:off x="288724" y="1740225"/>
            <a:ext cx="47129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Stewart J et al. </a:t>
            </a:r>
            <a:r>
              <a:rPr kumimoji="0" lang="en-US" sz="1600" b="0" i="1"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Doxycycline postexposure prophylaxis for prevention of STIs among cisgender women</a:t>
            </a:r>
            <a:r>
              <a:rPr kumimoji="0" lang="en-US" sz="1600" b="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30th Conference on Retroviruses and Opportunistic Infections, Seattle, abstract 121, 2023</a:t>
            </a:r>
          </a:p>
        </p:txBody>
      </p:sp>
      <p:sp>
        <p:nvSpPr>
          <p:cNvPr id="3" name="Title 1">
            <a:extLst>
              <a:ext uri="{FF2B5EF4-FFF2-40B4-BE49-F238E27FC236}">
                <a16:creationId xmlns:a16="http://schemas.microsoft.com/office/drawing/2014/main" id="{9FE67F45-736D-B85A-678D-2C61BE5750EB}"/>
              </a:ext>
            </a:extLst>
          </p:cNvPr>
          <p:cNvSpPr txBox="1">
            <a:spLocks/>
          </p:cNvSpPr>
          <p:nvPr/>
        </p:nvSpPr>
        <p:spPr>
          <a:xfrm>
            <a:off x="710099" y="3929723"/>
            <a:ext cx="2984063" cy="2609189"/>
          </a:xfrm>
          <a:prstGeom prst="rect">
            <a:avLst/>
          </a:prstGeom>
        </p:spPr>
        <p:txBody>
          <a:bodyPr vert="horz" lIns="91440" tIns="45720" rIns="91440" bIns="45720" rtlCol="0">
            <a:normAutofit/>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pPr marL="0" marR="0" lvl="0" indent="0" algn="l" defTabSz="912899"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0" normalizeH="0" baseline="0" noProof="0" dirty="0">
                <a:ln>
                  <a:noFill/>
                </a:ln>
                <a:solidFill>
                  <a:srgbClr val="001C45"/>
                </a:solidFill>
                <a:effectLst/>
                <a:uLnTx/>
                <a:uFillTx/>
                <a:latin typeface="Merriweather" panose="00000500000000000000" pitchFamily="2" charset="0"/>
                <a:ea typeface="+mj-ea"/>
              </a:rPr>
              <a:t>Methods: doxy-PEP vs Standard of Care among Women</a:t>
            </a:r>
          </a:p>
        </p:txBody>
      </p:sp>
      <p:graphicFrame>
        <p:nvGraphicFramePr>
          <p:cNvPr id="4" name="Content Placeholder 2" descr="Design: Open-label randomized trial, population 18-30 yr women ">
            <a:extLst>
              <a:ext uri="{FF2B5EF4-FFF2-40B4-BE49-F238E27FC236}">
                <a16:creationId xmlns:a16="http://schemas.microsoft.com/office/drawing/2014/main" id="{C1668E50-C80B-6972-6DAF-6672657C9E08}"/>
              </a:ext>
            </a:extLst>
          </p:cNvPr>
          <p:cNvGraphicFramePr>
            <a:graphicFrameLocks/>
          </p:cNvGraphicFramePr>
          <p:nvPr/>
        </p:nvGraphicFramePr>
        <p:xfrm>
          <a:off x="4924315" y="828979"/>
          <a:ext cx="6826562" cy="5584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7B1EE94-63A1-96B8-3B96-C7D8CF45FB65}"/>
              </a:ext>
            </a:extLst>
          </p:cNvPr>
          <p:cNvSpPr txBox="1"/>
          <p:nvPr/>
        </p:nvSpPr>
        <p:spPr>
          <a:xfrm>
            <a:off x="5448072" y="6413698"/>
            <a:ext cx="68265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C45"/>
                </a:solidFill>
                <a:effectLst/>
                <a:uLnTx/>
                <a:uFillTx/>
                <a:latin typeface="Calibri" panose="020F0502020204030204"/>
                <a:ea typeface="Open Sans" panose="020B0606030504020204" pitchFamily="34" charset="0"/>
                <a:cs typeface="Open Sans" panose="020B0606030504020204" pitchFamily="34" charset="0"/>
              </a:rPr>
              <a:t>Slide adapted from: K. Johnson, CAPTC</a:t>
            </a:r>
          </a:p>
        </p:txBody>
      </p:sp>
      <p:sp>
        <p:nvSpPr>
          <p:cNvPr id="2" name="Slide Number Placeholder 1">
            <a:extLst>
              <a:ext uri="{FF2B5EF4-FFF2-40B4-BE49-F238E27FC236}">
                <a16:creationId xmlns:a16="http://schemas.microsoft.com/office/drawing/2014/main" id="{16404B8A-B5F9-CCDC-C614-28A973731B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400" b="1" i="0" u="none" strike="noStrike" kern="1200" cap="none" spc="0" normalizeH="0" baseline="0" noProof="0" smtClean="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4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779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0189-9DB2-1A28-F7FB-2E72E034C477}"/>
              </a:ext>
            </a:extLst>
          </p:cNvPr>
          <p:cNvSpPr>
            <a:spLocks noGrp="1"/>
          </p:cNvSpPr>
          <p:nvPr>
            <p:ph type="title"/>
          </p:nvPr>
        </p:nvSpPr>
        <p:spPr>
          <a:xfrm>
            <a:off x="219075" y="307975"/>
            <a:ext cx="10515600" cy="1325563"/>
          </a:xfrm>
        </p:spPr>
        <p:txBody>
          <a:bodyPr/>
          <a:lstStyle/>
          <a:p>
            <a:r>
              <a:rPr lang="en-US" sz="3200" dirty="0"/>
              <a:t>dPEP Results: No difference in STIs by Study Group</a:t>
            </a:r>
          </a:p>
        </p:txBody>
      </p:sp>
      <p:pic>
        <p:nvPicPr>
          <p:cNvPr id="6" name="Graphic 5" descr="Loudly crying face outline with solid fill">
            <a:extLst>
              <a:ext uri="{FF2B5EF4-FFF2-40B4-BE49-F238E27FC236}">
                <a16:creationId xmlns:a16="http://schemas.microsoft.com/office/drawing/2014/main" id="{9226BFF0-BAA5-565D-82DA-088E5017BC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600" y="433311"/>
            <a:ext cx="914400" cy="914400"/>
          </a:xfrm>
          <a:prstGeom prst="rect">
            <a:avLst/>
          </a:prstGeom>
        </p:spPr>
      </p:pic>
      <p:sp>
        <p:nvSpPr>
          <p:cNvPr id="3" name="Content Placeholder 2">
            <a:extLst>
              <a:ext uri="{FF2B5EF4-FFF2-40B4-BE49-F238E27FC236}">
                <a16:creationId xmlns:a16="http://schemas.microsoft.com/office/drawing/2014/main" id="{B2E39B72-7185-EFB1-64F9-EBAFD75FD322}"/>
              </a:ext>
            </a:extLst>
          </p:cNvPr>
          <p:cNvSpPr>
            <a:spLocks noGrp="1"/>
          </p:cNvSpPr>
          <p:nvPr>
            <p:ph idx="1"/>
          </p:nvPr>
        </p:nvSpPr>
        <p:spPr/>
        <p:txBody>
          <a:bodyPr>
            <a:normAutofit fontScale="25000" lnSpcReduction="20000"/>
          </a:bodyPr>
          <a:lstStyle/>
          <a:p>
            <a:r>
              <a:rPr lang="en-US" sz="8000" dirty="0"/>
              <a:t>Overall: </a:t>
            </a:r>
            <a:r>
              <a:rPr lang="en-US" sz="8000" b="1" dirty="0">
                <a:highlight>
                  <a:srgbClr val="00FFFF"/>
                </a:highlight>
              </a:rPr>
              <a:t>Incident STIs detected @ 109 follow-up visits </a:t>
            </a:r>
            <a:r>
              <a:rPr lang="en-US" sz="8000" i="1" dirty="0"/>
              <a:t>(85 CT, 31 GC – including 8 co-infections w/CT, 1 syphilis) </a:t>
            </a:r>
          </a:p>
          <a:p>
            <a:pPr lvl="1"/>
            <a:r>
              <a:rPr lang="en-US" sz="8000" b="1" dirty="0">
                <a:highlight>
                  <a:srgbClr val="00FFFF"/>
                </a:highlight>
              </a:rPr>
              <a:t>50 STIs in doxyPEP group vs 59 STIs in standard of care group; no significant difference </a:t>
            </a:r>
          </a:p>
          <a:p>
            <a:pPr lvl="2"/>
            <a:r>
              <a:rPr lang="en-US" sz="8000" dirty="0"/>
              <a:t>RR 0.88 (95% CI 0.60-1.29; p=0.51)</a:t>
            </a:r>
          </a:p>
          <a:p>
            <a:r>
              <a:rPr lang="en-US" sz="8000" dirty="0"/>
              <a:t>Findings unchanged in additional analyses </a:t>
            </a:r>
          </a:p>
          <a:p>
            <a:pPr lvl="1"/>
            <a:r>
              <a:rPr lang="en-US" sz="8000" dirty="0"/>
              <a:t>Analysis of each STI separately </a:t>
            </a:r>
          </a:p>
          <a:p>
            <a:pPr lvl="1"/>
            <a:r>
              <a:rPr lang="en-US" sz="8000" dirty="0"/>
              <a:t>Subgroup analyses (by age, contraception use, transactional sex, STIs at baseline) </a:t>
            </a:r>
          </a:p>
          <a:p>
            <a:r>
              <a:rPr lang="en-US" sz="8000" dirty="0"/>
              <a:t>No serious AEs; no incident HIV infections </a:t>
            </a:r>
          </a:p>
          <a:p>
            <a:endParaRPr lang="en-US" dirty="0"/>
          </a:p>
        </p:txBody>
      </p:sp>
      <p:sp>
        <p:nvSpPr>
          <p:cNvPr id="5" name="TextBox 4">
            <a:extLst>
              <a:ext uri="{FF2B5EF4-FFF2-40B4-BE49-F238E27FC236}">
                <a16:creationId xmlns:a16="http://schemas.microsoft.com/office/drawing/2014/main" id="{F051479A-E09B-00B8-8751-229C68004171}"/>
              </a:ext>
            </a:extLst>
          </p:cNvPr>
          <p:cNvSpPr txBox="1"/>
          <p:nvPr/>
        </p:nvSpPr>
        <p:spPr>
          <a:xfrm>
            <a:off x="6629172" y="6361112"/>
            <a:ext cx="68265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1C45"/>
                </a:solidFill>
                <a:effectLst/>
                <a:uLnTx/>
                <a:uFillTx/>
                <a:latin typeface="Calibri" panose="020F0502020204030204"/>
                <a:ea typeface="Open Sans" panose="020B0606030504020204" pitchFamily="34" charset="0"/>
                <a:cs typeface="Open Sans" panose="020B0606030504020204" pitchFamily="34" charset="0"/>
              </a:rPr>
              <a:t>Slide adapted from: K. Johnson, CAPTC</a:t>
            </a:r>
          </a:p>
        </p:txBody>
      </p:sp>
      <p:sp>
        <p:nvSpPr>
          <p:cNvPr id="4" name="Slide Number Placeholder 3">
            <a:extLst>
              <a:ext uri="{FF2B5EF4-FFF2-40B4-BE49-F238E27FC236}">
                <a16:creationId xmlns:a16="http://schemas.microsoft.com/office/drawing/2014/main" id="{DFF0BB41-177A-9E4E-D1D3-46E1797E9F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400" b="1" i="0" u="none" strike="noStrike" kern="1200" cap="none" spc="0" normalizeH="0" baseline="0" noProof="0" smtClean="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3803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76"/>
          <p:cNvSpPr txBox="1">
            <a:spLocks noGrp="1"/>
          </p:cNvSpPr>
          <p:nvPr>
            <p:ph type="title" idx="4294967295"/>
          </p:nvPr>
        </p:nvSpPr>
        <p:spPr>
          <a:xfrm>
            <a:off x="216569" y="181547"/>
            <a:ext cx="12207499" cy="70463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rgbClr val="FFFFFF"/>
              </a:buClr>
              <a:buSzPct val="100000"/>
              <a:buFont typeface="Libre Franklin Medium"/>
              <a:buNone/>
              <a:tabLst/>
              <a:defRPr/>
            </a:pPr>
            <a:r>
              <a:rPr kumimoji="0" lang="en-US" sz="4400" b="1" i="0" u="none" strike="noStrike" kern="120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STIs and HIV</a:t>
            </a:r>
            <a:endParaRPr kumimoji="0" lang="en-US" sz="3600" b="0" i="0" u="none" strike="noStrike" kern="1200" cap="none" spc="0" normalizeH="0" baseline="0" noProof="0" dirty="0">
              <a:ln>
                <a:noFill/>
              </a:ln>
              <a:solidFill>
                <a:srgbClr val="F6A01A"/>
              </a:solidFill>
              <a:effectLst/>
              <a:uLnTx/>
              <a:uFillTx/>
              <a:latin typeface="Libre Franklin Medium"/>
              <a:ea typeface="Libre Franklin Medium"/>
              <a:cs typeface="Libre Franklin Medium"/>
              <a:sym typeface="Libre Franklin Medium"/>
            </a:endParaRPr>
          </a:p>
        </p:txBody>
      </p:sp>
      <p:sp>
        <p:nvSpPr>
          <p:cNvPr id="2" name="TextBox 1">
            <a:extLst>
              <a:ext uri="{FF2B5EF4-FFF2-40B4-BE49-F238E27FC236}">
                <a16:creationId xmlns:a16="http://schemas.microsoft.com/office/drawing/2014/main" id="{F0365603-019C-305A-5C4F-D80F70DD3513}"/>
              </a:ext>
            </a:extLst>
          </p:cNvPr>
          <p:cNvSpPr txBox="1"/>
          <p:nvPr/>
        </p:nvSpPr>
        <p:spPr>
          <a:xfrm>
            <a:off x="602165" y="1402174"/>
            <a:ext cx="11407697" cy="4339650"/>
          </a:xfrm>
          <a:prstGeom prst="rect">
            <a:avLst/>
          </a:prstGeom>
          <a:noFill/>
        </p:spPr>
        <p:txBody>
          <a:bodyPr wrap="square" rtlCol="0">
            <a:spAutoFit/>
          </a:bodyPr>
          <a:lstStyle/>
          <a:p>
            <a:pPr marL="285750" indent="-285750">
              <a:buFont typeface="Arial" panose="020B0604020202020204" pitchFamily="34" charset="0"/>
              <a:buChar char="•"/>
            </a:pPr>
            <a:r>
              <a:rPr lang="en-US" sz="2400" dirty="0"/>
              <a:t>STIs and HIV can be transmitted through sexual contact. </a:t>
            </a:r>
          </a:p>
          <a:p>
            <a:pPr marL="285750" indent="-285750">
              <a:buFont typeface="Arial" panose="020B0604020202020204" pitchFamily="34" charset="0"/>
              <a:buChar char="•"/>
            </a:pPr>
            <a:r>
              <a:rPr lang="en-US" sz="2400" dirty="0"/>
              <a:t>Having an STI can increase the risk of acquiring or transmitting HIV. </a:t>
            </a:r>
          </a:p>
          <a:p>
            <a:pPr marL="285750" indent="-285750">
              <a:buFont typeface="Arial" panose="020B0604020202020204" pitchFamily="34" charset="0"/>
              <a:buChar char="•"/>
            </a:pPr>
            <a:r>
              <a:rPr lang="en-US" sz="2400" dirty="0">
                <a:effectLst/>
              </a:rPr>
              <a:t>STIs cause inflammation and sores in the genital area, making it easier for HIV to enter the body. </a:t>
            </a:r>
            <a:endParaRPr lang="en-US" sz="2400" dirty="0"/>
          </a:p>
          <a:p>
            <a:pPr marL="285750" indent="-285750">
              <a:buFont typeface="Arial" panose="020B0604020202020204" pitchFamily="34" charset="0"/>
              <a:buChar char="•"/>
            </a:pPr>
            <a:r>
              <a:rPr lang="en-US" sz="2400" dirty="0">
                <a:effectLst/>
              </a:rPr>
              <a:t>STIs can increase the amount of HIV in genital fluids, making transmission more likely. </a:t>
            </a:r>
          </a:p>
          <a:p>
            <a:pPr marL="285750" indent="-285750">
              <a:buFont typeface="Arial" panose="020B0604020202020204" pitchFamily="34" charset="0"/>
              <a:buChar char="•"/>
            </a:pPr>
            <a:r>
              <a:rPr lang="en-US" sz="2400" dirty="0">
                <a:effectLst/>
              </a:rPr>
              <a:t>Certain STIs, such as syphilis and herpes, can cause open sores or ulcers, providing direct access for HIV to enter the bloodstream. </a:t>
            </a:r>
          </a:p>
          <a:p>
            <a:pPr marL="285750" indent="-285750">
              <a:buFont typeface="Arial" panose="020B0604020202020204" pitchFamily="34" charset="0"/>
              <a:buChar char="•"/>
            </a:pPr>
            <a:r>
              <a:rPr lang="en-US" sz="2400" dirty="0">
                <a:effectLst/>
              </a:rPr>
              <a:t>It is important to be tested regularly for STIs and HIV. </a:t>
            </a:r>
          </a:p>
          <a:p>
            <a:pPr marL="285750" indent="-285750">
              <a:buFont typeface="Arial" panose="020B0604020202020204" pitchFamily="34" charset="0"/>
              <a:buChar char="•"/>
            </a:pPr>
            <a:r>
              <a:rPr lang="en-US" sz="2400" dirty="0">
                <a:effectLst/>
              </a:rPr>
              <a:t>Treat and cure STIs promptly to reduce the risk of HIV transmission. </a:t>
            </a:r>
          </a:p>
          <a:p>
            <a:pPr marL="285750" indent="-285750">
              <a:buFont typeface="Arial" panose="020B0604020202020204" pitchFamily="34" charset="0"/>
              <a:buChar char="•"/>
            </a:pPr>
            <a:endParaRPr lang="en-US" sz="2400" dirty="0">
              <a:effectLst/>
            </a:endParaRPr>
          </a:p>
          <a:p>
            <a:br>
              <a:rPr lang="en-US" dirty="0">
                <a:effectLst/>
              </a:rPr>
            </a:br>
            <a:r>
              <a:rPr lang="en-US" dirty="0"/>
              <a:t> </a:t>
            </a:r>
          </a:p>
        </p:txBody>
      </p:sp>
      <p:sp>
        <p:nvSpPr>
          <p:cNvPr id="3" name="TextBox 2">
            <a:extLst>
              <a:ext uri="{FF2B5EF4-FFF2-40B4-BE49-F238E27FC236}">
                <a16:creationId xmlns:a16="http://schemas.microsoft.com/office/drawing/2014/main" id="{400B18E4-742E-3783-FC76-8B0F82803856}"/>
              </a:ext>
            </a:extLst>
          </p:cNvPr>
          <p:cNvSpPr txBox="1"/>
          <p:nvPr/>
        </p:nvSpPr>
        <p:spPr>
          <a:xfrm>
            <a:off x="216569" y="6254160"/>
            <a:ext cx="12072076" cy="523220"/>
          </a:xfrm>
          <a:prstGeom prst="rect">
            <a:avLst/>
          </a:prstGeom>
          <a:noFill/>
        </p:spPr>
        <p:txBody>
          <a:bodyPr wrap="square">
            <a:spAutoFit/>
          </a:bodyPr>
          <a:lstStyle/>
          <a:p>
            <a:r>
              <a:rPr lang="en-US" sz="1400" dirty="0">
                <a:effectLst/>
              </a:rPr>
              <a:t>Reference links: 1. Centers for Disease Control and Prevention (CDC) - STIs and HIV: </a:t>
            </a:r>
            <a:r>
              <a:rPr lang="en-US" sz="1400" dirty="0">
                <a:effectLst/>
                <a:hlinkClick r:id="rId3"/>
              </a:rPr>
              <a:t>https://www.cdc.gov/std/hiv/default.htm</a:t>
            </a:r>
            <a:r>
              <a:rPr lang="en-US" sz="1400" dirty="0">
                <a:effectLst/>
              </a:rPr>
              <a:t> </a:t>
            </a:r>
          </a:p>
          <a:p>
            <a:r>
              <a:rPr lang="en-US" sz="1400" dirty="0">
                <a:effectLst/>
              </a:rPr>
              <a:t>2. World Health Organization (WHO) - STIs and HIV: </a:t>
            </a:r>
            <a:r>
              <a:rPr lang="en-US" sz="1400" dirty="0">
                <a:effectLst/>
                <a:hlinkClick r:id="rId4"/>
              </a:rPr>
              <a:t>https://www.who.int/news-room/fact-sheets/detail/sexually-transmitted-infections-(stis)</a:t>
            </a:r>
            <a:r>
              <a:rPr lang="en-US" sz="1400" dirty="0">
                <a:effectLst/>
              </a:rPr>
              <a:t> </a:t>
            </a:r>
            <a:endParaRPr lang="en-US" sz="1400" dirty="0"/>
          </a:p>
        </p:txBody>
      </p:sp>
    </p:spTree>
    <p:extLst>
      <p:ext uri="{BB962C8B-B14F-4D97-AF65-F5344CB8AC3E}">
        <p14:creationId xmlns:p14="http://schemas.microsoft.com/office/powerpoint/2010/main" val="461351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F9D3-BB12-4BBF-25B3-0D8D4C2B74BC}"/>
              </a:ext>
            </a:extLst>
          </p:cNvPr>
          <p:cNvSpPr>
            <a:spLocks noGrp="1"/>
          </p:cNvSpPr>
          <p:nvPr>
            <p:ph type="title"/>
          </p:nvPr>
        </p:nvSpPr>
        <p:spPr/>
        <p:txBody>
          <a:bodyPr/>
          <a:lstStyle/>
          <a:p>
            <a:r>
              <a:rPr lang="en-US" dirty="0"/>
              <a:t>Adherence: hair sampling</a:t>
            </a:r>
          </a:p>
        </p:txBody>
      </p:sp>
      <p:sp>
        <p:nvSpPr>
          <p:cNvPr id="4" name="Slide Number Placeholder 3">
            <a:extLst>
              <a:ext uri="{FF2B5EF4-FFF2-40B4-BE49-F238E27FC236}">
                <a16:creationId xmlns:a16="http://schemas.microsoft.com/office/drawing/2014/main" id="{A97D283A-232E-587F-E65D-7E1DE677A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400" b="1" i="0" u="none" strike="noStrike" kern="1200" cap="none" spc="0" normalizeH="0" baseline="0" noProof="0" smtClean="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4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7">
            <a:extLst>
              <a:ext uri="{FF2B5EF4-FFF2-40B4-BE49-F238E27FC236}">
                <a16:creationId xmlns:a16="http://schemas.microsoft.com/office/drawing/2014/main" id="{D60F5F23-509E-AB68-835D-58A553372F0E}"/>
              </a:ext>
            </a:extLst>
          </p:cNvPr>
          <p:cNvSpPr>
            <a:spLocks noGrp="1"/>
          </p:cNvSpPr>
          <p:nvPr>
            <p:ph idx="1"/>
          </p:nvPr>
        </p:nvSpPr>
        <p:spPr>
          <a:xfrm>
            <a:off x="733428" y="1690689"/>
            <a:ext cx="9448797" cy="3719512"/>
          </a:xfrm>
        </p:spPr>
        <p:txBody>
          <a:bodyPr>
            <a:normAutofit fontScale="25000" lnSpcReduction="20000"/>
          </a:bodyPr>
          <a:lstStyle/>
          <a:p>
            <a:pPr>
              <a:lnSpc>
                <a:spcPts val="2000"/>
              </a:lnSpc>
            </a:pPr>
            <a:r>
              <a:rPr lang="en-US" sz="8000" dirty="0"/>
              <a:t>Proximal 1.0 cm of hair corresponds to aprox. 4 weeks of growth</a:t>
            </a:r>
          </a:p>
          <a:p>
            <a:pPr>
              <a:lnSpc>
                <a:spcPts val="2000"/>
              </a:lnSpc>
            </a:pPr>
            <a:r>
              <a:rPr lang="en-US" sz="8000" dirty="0"/>
              <a:t>Random subset of participants tested</a:t>
            </a:r>
          </a:p>
          <a:p>
            <a:pPr lvl="1">
              <a:lnSpc>
                <a:spcPts val="2000"/>
              </a:lnSpc>
            </a:pPr>
            <a:r>
              <a:rPr lang="en-US" sz="8000" dirty="0"/>
              <a:t>10% of baseline (n=45)</a:t>
            </a:r>
          </a:p>
          <a:p>
            <a:pPr lvl="1">
              <a:lnSpc>
                <a:spcPts val="2000"/>
              </a:lnSpc>
            </a:pPr>
            <a:r>
              <a:rPr lang="en-US" sz="8000" dirty="0"/>
              <a:t>5% quarterly follow up in standard of care group (n=11)</a:t>
            </a:r>
          </a:p>
          <a:p>
            <a:pPr lvl="1">
              <a:lnSpc>
                <a:spcPts val="2000"/>
              </a:lnSpc>
            </a:pPr>
            <a:r>
              <a:rPr lang="en-US" sz="8000" dirty="0"/>
              <a:t>22% quarterly follow up in doxy PEP group (n=50)</a:t>
            </a:r>
          </a:p>
          <a:p>
            <a:pPr marL="410805" lvl="1" indent="0">
              <a:lnSpc>
                <a:spcPts val="2000"/>
              </a:lnSpc>
              <a:buNone/>
            </a:pPr>
            <a:endParaRPr lang="en-US" sz="8000" dirty="0"/>
          </a:p>
          <a:p>
            <a:pPr marL="114112" indent="0">
              <a:lnSpc>
                <a:spcPts val="2000"/>
              </a:lnSpc>
              <a:buNone/>
            </a:pPr>
            <a:r>
              <a:rPr lang="en-US" sz="8000" b="1" dirty="0"/>
              <a:t>Results for doxy PEP group</a:t>
            </a:r>
          </a:p>
          <a:p>
            <a:pPr>
              <a:lnSpc>
                <a:spcPts val="2000"/>
              </a:lnSpc>
            </a:pPr>
            <a:r>
              <a:rPr lang="en-US" sz="8000" dirty="0"/>
              <a:t>56% of participants had doxy detected at least once</a:t>
            </a:r>
          </a:p>
          <a:p>
            <a:pPr lvl="1">
              <a:lnSpc>
                <a:spcPts val="2000"/>
              </a:lnSpc>
              <a:buFont typeface="Wingdings" pitchFamily="2" charset="2"/>
              <a:buChar char="Ø"/>
            </a:pPr>
            <a:r>
              <a:rPr lang="en-US" sz="8000" b="1" dirty="0"/>
              <a:t>44% may not have taken any doxycycline</a:t>
            </a:r>
          </a:p>
          <a:p>
            <a:pPr marL="410805" lvl="1" indent="0">
              <a:buNone/>
            </a:pPr>
            <a:r>
              <a:rPr lang="en-US" sz="8000" b="1" dirty="0">
                <a:highlight>
                  <a:srgbClr val="FFFF00"/>
                </a:highlight>
              </a:rPr>
              <a:t>“</a:t>
            </a:r>
            <a:r>
              <a:rPr lang="en-US" sz="8000" dirty="0">
                <a:highlight>
                  <a:srgbClr val="FFFF00"/>
                </a:highlight>
              </a:rPr>
              <a:t>Differing results between trials among MSM and this trial among cisgender women are likely explained by low use of doxycycline PEP.” </a:t>
            </a:r>
          </a:p>
          <a:p>
            <a:pPr marL="410805" lvl="1" indent="0">
              <a:buNone/>
            </a:pPr>
            <a:r>
              <a:rPr lang="en-US" sz="8000" b="1" dirty="0"/>
              <a:t>		</a:t>
            </a:r>
            <a:endParaRPr lang="en-US" sz="8000" dirty="0"/>
          </a:p>
          <a:p>
            <a:pPr marL="410805" lvl="1" indent="0">
              <a:buNone/>
            </a:pPr>
            <a:endParaRPr lang="en-US" sz="1600" dirty="0"/>
          </a:p>
          <a:p>
            <a:pPr marL="410805" lvl="1" indent="0">
              <a:buNone/>
            </a:pPr>
            <a:r>
              <a:rPr lang="en-US" sz="1600" dirty="0"/>
              <a:t>					</a:t>
            </a:r>
          </a:p>
          <a:p>
            <a:pPr marL="410805" lvl="1" indent="0">
              <a:buNone/>
            </a:pPr>
            <a:endParaRPr lang="en-US" sz="1600" dirty="0"/>
          </a:p>
          <a:p>
            <a:pPr marL="410805" lvl="1" indent="0">
              <a:buNone/>
            </a:pPr>
            <a:r>
              <a:rPr lang="en-US" sz="1600" dirty="0"/>
              <a:t>					</a:t>
            </a:r>
          </a:p>
          <a:p>
            <a:pPr marL="410805" lvl="1" indent="0">
              <a:buNone/>
            </a:pPr>
            <a:r>
              <a:rPr lang="en-US" sz="1600" dirty="0"/>
              <a:t>							</a:t>
            </a:r>
            <a:r>
              <a:rPr lang="en-US" sz="1800" dirty="0"/>
              <a:t>Stewart et al. 2023</a:t>
            </a:r>
          </a:p>
          <a:p>
            <a:pPr marL="114112" indent="0">
              <a:buNone/>
            </a:pPr>
            <a:endParaRPr lang="en-US" dirty="0"/>
          </a:p>
        </p:txBody>
      </p:sp>
    </p:spTree>
    <p:extLst>
      <p:ext uri="{BB962C8B-B14F-4D97-AF65-F5344CB8AC3E}">
        <p14:creationId xmlns:p14="http://schemas.microsoft.com/office/powerpoint/2010/main" val="260673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9097EF1F-E7C8-4EFF-9657-4810F6B410EA}"/>
              </a:ext>
            </a:extLst>
          </p:cNvPr>
          <p:cNvSpPr>
            <a:spLocks noGrp="1"/>
          </p:cNvSpPr>
          <p:nvPr>
            <p:ph type="title"/>
          </p:nvPr>
        </p:nvSpPr>
        <p:spPr>
          <a:xfrm>
            <a:off x="1142206" y="1651641"/>
            <a:ext cx="9316244" cy="1168400"/>
          </a:xfrm>
        </p:spPr>
        <p:txBody>
          <a:bodyPr>
            <a:normAutofit/>
          </a:bodyPr>
          <a:lstStyle/>
          <a:p>
            <a:r>
              <a:rPr lang="en-US" sz="4000" b="1" dirty="0"/>
              <a:t>Other PREVENTION STRATEGIES</a:t>
            </a:r>
          </a:p>
        </p:txBody>
      </p:sp>
      <p:pic>
        <p:nvPicPr>
          <p:cNvPr id="2" name="Picture 1" descr="A stick figure with a mask on questioning why another stick figure is walking by with a condom over their entire body">
            <a:extLst>
              <a:ext uri="{FF2B5EF4-FFF2-40B4-BE49-F238E27FC236}">
                <a16:creationId xmlns:a16="http://schemas.microsoft.com/office/drawing/2014/main" id="{6BEDBB5F-D893-528E-808F-E6D83E08FE8A}"/>
              </a:ext>
            </a:extLst>
          </p:cNvPr>
          <p:cNvPicPr>
            <a:picLocks noChangeAspect="1"/>
          </p:cNvPicPr>
          <p:nvPr/>
        </p:nvPicPr>
        <p:blipFill>
          <a:blip r:embed="rId2"/>
          <a:stretch>
            <a:fillRect/>
          </a:stretch>
        </p:blipFill>
        <p:spPr>
          <a:xfrm>
            <a:off x="4337879" y="2734315"/>
            <a:ext cx="3024946" cy="3435743"/>
          </a:xfrm>
          <a:prstGeom prst="rect">
            <a:avLst/>
          </a:prstGeom>
        </p:spPr>
      </p:pic>
      <p:sp>
        <p:nvSpPr>
          <p:cNvPr id="3" name="Slide Number Placeholder 5">
            <a:extLst>
              <a:ext uri="{FF2B5EF4-FFF2-40B4-BE49-F238E27FC236}">
                <a16:creationId xmlns:a16="http://schemas.microsoft.com/office/drawing/2014/main" id="{BD17C81E-6DF8-457F-90AB-04A82AE3C79B}"/>
              </a:ext>
            </a:extLst>
          </p:cNvPr>
          <p:cNvSpPr txBox="1">
            <a:spLocks/>
          </p:cNvSpPr>
          <p:nvPr/>
        </p:nvSpPr>
        <p:spPr>
          <a:xfrm>
            <a:off x="10058400" y="6324600"/>
            <a:ext cx="546028"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b="0" i="0" kern="1200">
                <a:solidFill>
                  <a:schemeClr val="bg1"/>
                </a:solidFill>
                <a:latin typeface="ITC Avant Garde Std Bk"/>
                <a:ea typeface="+mn-ea"/>
                <a:cs typeface="ITC Avant Garde Std B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a:ln>
                  <a:noFill/>
                </a:ln>
                <a:solidFill>
                  <a:srgbClr val="FFFFFF"/>
                </a:solidFill>
                <a:effectLst/>
                <a:uLnTx/>
                <a:uFillTx/>
                <a:latin typeface="ITC Avant Garde Std Bk"/>
                <a:ea typeface="+mn-ea"/>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1452460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3425-EA8F-432A-9090-BB219F50FC50}"/>
              </a:ext>
            </a:extLst>
          </p:cNvPr>
          <p:cNvSpPr>
            <a:spLocks noGrp="1"/>
          </p:cNvSpPr>
          <p:nvPr>
            <p:ph type="title"/>
          </p:nvPr>
        </p:nvSpPr>
        <p:spPr/>
        <p:txBody>
          <a:bodyPr>
            <a:normAutofit fontScale="90000"/>
          </a:bodyPr>
          <a:lstStyle/>
          <a:p>
            <a:r>
              <a:rPr lang="en-US" sz="3600" dirty="0">
                <a:latin typeface="+mn-lt"/>
              </a:rPr>
              <a:t>Contraception and STI protection?: Lactic Acid, Citric Acid, and Potassium Bitartrate Vaginal gel (</a:t>
            </a:r>
            <a:r>
              <a:rPr lang="en-US" sz="3600" dirty="0" err="1">
                <a:latin typeface="+mn-lt"/>
              </a:rPr>
              <a:t>Phexxi</a:t>
            </a:r>
            <a:r>
              <a:rPr lang="en-US" sz="3600" dirty="0">
                <a:latin typeface="+mn-lt"/>
              </a:rPr>
              <a:t>)</a:t>
            </a:r>
          </a:p>
        </p:txBody>
      </p:sp>
      <p:graphicFrame>
        <p:nvGraphicFramePr>
          <p:cNvPr id="7" name="Content Placeholder 2" descr="Square boxes with the top stating, 'Acidic pH (3.5-4.5) reduces sperm motility' followed by 'Prescription only' and ending with '7-cycle typical use pregnancy rate: 13.7%    similar to a diaphragm or spermicide&quot;&#10;&#10;">
            <a:extLst>
              <a:ext uri="{FF2B5EF4-FFF2-40B4-BE49-F238E27FC236}">
                <a16:creationId xmlns:a16="http://schemas.microsoft.com/office/drawing/2014/main" id="{C3C4F04E-EBFB-437D-AF13-90325ADA65A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069210437"/>
              </p:ext>
            </p:extLst>
          </p:nvPr>
        </p:nvGraphicFramePr>
        <p:xfrm>
          <a:off x="2152650" y="1825625"/>
          <a:ext cx="8251879" cy="4327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1574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E37B25F-6B75-4135-9B29-3C85665DA17C}"/>
              </a:ext>
            </a:extLst>
          </p:cNvPr>
          <p:cNvSpPr txBox="1">
            <a:spLocks noGrp="1"/>
          </p:cNvSpPr>
          <p:nvPr>
            <p:ph type="title" idx="4294967295"/>
          </p:nvPr>
        </p:nvSpPr>
        <p:spPr>
          <a:xfrm>
            <a:off x="457200" y="178111"/>
            <a:ext cx="1120139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Multipurpose Prevention: Contraception/STI</a:t>
            </a:r>
          </a:p>
        </p:txBody>
      </p:sp>
      <p:sp>
        <p:nvSpPr>
          <p:cNvPr id="8" name="TextBox 7">
            <a:extLst>
              <a:ext uri="{FF2B5EF4-FFF2-40B4-BE49-F238E27FC236}">
                <a16:creationId xmlns:a16="http://schemas.microsoft.com/office/drawing/2014/main" id="{D1EE59D9-2042-4641-AF0F-509D1AC5088D}"/>
              </a:ext>
            </a:extLst>
          </p:cNvPr>
          <p:cNvSpPr txBox="1"/>
          <p:nvPr/>
        </p:nvSpPr>
        <p:spPr>
          <a:xfrm>
            <a:off x="1849156" y="1157296"/>
            <a:ext cx="213276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Chlamydia</a:t>
            </a:r>
          </a:p>
        </p:txBody>
      </p:sp>
      <p:sp>
        <p:nvSpPr>
          <p:cNvPr id="9" name="TextBox 8">
            <a:extLst>
              <a:ext uri="{FF2B5EF4-FFF2-40B4-BE49-F238E27FC236}">
                <a16:creationId xmlns:a16="http://schemas.microsoft.com/office/drawing/2014/main" id="{BFB0D449-632E-4D99-A17A-99305015F89C}"/>
              </a:ext>
            </a:extLst>
          </p:cNvPr>
          <p:cNvSpPr txBox="1"/>
          <p:nvPr/>
        </p:nvSpPr>
        <p:spPr>
          <a:xfrm>
            <a:off x="7322733" y="1178482"/>
            <a:ext cx="22188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Gonorrhea</a:t>
            </a:r>
          </a:p>
        </p:txBody>
      </p:sp>
      <p:pic>
        <p:nvPicPr>
          <p:cNvPr id="6" name="Picture 5" descr="A graph of Proportion of Women ">
            <a:extLst>
              <a:ext uri="{FF2B5EF4-FFF2-40B4-BE49-F238E27FC236}">
                <a16:creationId xmlns:a16="http://schemas.microsoft.com/office/drawing/2014/main" id="{8F07E2C8-01B4-4CD4-B42C-5BB2963DF5FD}"/>
              </a:ext>
            </a:extLst>
          </p:cNvPr>
          <p:cNvPicPr>
            <a:picLocks noChangeAspect="1"/>
          </p:cNvPicPr>
          <p:nvPr/>
        </p:nvPicPr>
        <p:blipFill rotWithShape="1">
          <a:blip r:embed="rId3"/>
          <a:srcRect l="32561" t="12819" r="32683" b="46856"/>
          <a:stretch/>
        </p:blipFill>
        <p:spPr>
          <a:xfrm>
            <a:off x="1071755" y="1824813"/>
            <a:ext cx="4386551" cy="3900205"/>
          </a:xfrm>
          <a:prstGeom prst="rect">
            <a:avLst/>
          </a:prstGeom>
        </p:spPr>
      </p:pic>
      <p:sp>
        <p:nvSpPr>
          <p:cNvPr id="3" name="TextBox 2">
            <a:extLst>
              <a:ext uri="{FF2B5EF4-FFF2-40B4-BE49-F238E27FC236}">
                <a16:creationId xmlns:a16="http://schemas.microsoft.com/office/drawing/2014/main" id="{F9892CA5-AEE9-4138-A7C9-0410BDCE6C1B}"/>
              </a:ext>
            </a:extLst>
          </p:cNvPr>
          <p:cNvSpPr txBox="1"/>
          <p:nvPr/>
        </p:nvSpPr>
        <p:spPr>
          <a:xfrm>
            <a:off x="4532290" y="1852303"/>
            <a:ext cx="647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4.8%</a:t>
            </a:r>
          </a:p>
        </p:txBody>
      </p:sp>
      <p:sp>
        <p:nvSpPr>
          <p:cNvPr id="5" name="TextBox 4">
            <a:extLst>
              <a:ext uri="{FF2B5EF4-FFF2-40B4-BE49-F238E27FC236}">
                <a16:creationId xmlns:a16="http://schemas.microsoft.com/office/drawing/2014/main" id="{9DCA99EE-35E2-4141-8048-FF578FCD028C}"/>
              </a:ext>
            </a:extLst>
          </p:cNvPr>
          <p:cNvSpPr txBox="1"/>
          <p:nvPr/>
        </p:nvSpPr>
        <p:spPr>
          <a:xfrm>
            <a:off x="4509210" y="2172154"/>
            <a:ext cx="647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99"/>
                </a:solidFill>
                <a:effectLst/>
                <a:uLnTx/>
                <a:uFillTx/>
                <a:latin typeface="Calibri" panose="020F0502020204030204"/>
                <a:ea typeface="+mn-ea"/>
                <a:cs typeface="+mn-cs"/>
              </a:rPr>
              <a:t>9.7%</a:t>
            </a:r>
          </a:p>
        </p:txBody>
      </p:sp>
      <p:sp>
        <p:nvSpPr>
          <p:cNvPr id="14" name="TextBox 13">
            <a:extLst>
              <a:ext uri="{FF2B5EF4-FFF2-40B4-BE49-F238E27FC236}">
                <a16:creationId xmlns:a16="http://schemas.microsoft.com/office/drawing/2014/main" id="{2DE9B9D1-F9E5-487F-8D1E-6433A84BB25C}"/>
              </a:ext>
            </a:extLst>
          </p:cNvPr>
          <p:cNvSpPr txBox="1"/>
          <p:nvPr/>
        </p:nvSpPr>
        <p:spPr>
          <a:xfrm>
            <a:off x="1849156" y="2783912"/>
            <a:ext cx="3858935" cy="400110"/>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Relative risk reduction of CT: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50 %</a:t>
            </a:r>
          </a:p>
        </p:txBody>
      </p:sp>
      <p:pic>
        <p:nvPicPr>
          <p:cNvPr id="7" name="Picture 6" descr="A graph with the Y axis being the proportion of women and the x axis showing Visit 2, Visit 3, Visit 4 and Visit 5. The graph is comparing the EVO100 versus the placebo at each visit.">
            <a:extLst>
              <a:ext uri="{FF2B5EF4-FFF2-40B4-BE49-F238E27FC236}">
                <a16:creationId xmlns:a16="http://schemas.microsoft.com/office/drawing/2014/main" id="{98F79E9F-5C33-4E42-AC0F-1ED8107B58AB}"/>
              </a:ext>
            </a:extLst>
          </p:cNvPr>
          <p:cNvPicPr>
            <a:picLocks noChangeAspect="1"/>
          </p:cNvPicPr>
          <p:nvPr/>
        </p:nvPicPr>
        <p:blipFill rotWithShape="1">
          <a:blip r:embed="rId3"/>
          <a:srcRect l="33658" t="55312" r="33293" b="4364"/>
          <a:stretch/>
        </p:blipFill>
        <p:spPr>
          <a:xfrm>
            <a:off x="6312509" y="1852303"/>
            <a:ext cx="4089929" cy="3873608"/>
          </a:xfrm>
          <a:prstGeom prst="rect">
            <a:avLst/>
          </a:prstGeom>
        </p:spPr>
      </p:pic>
      <p:sp>
        <p:nvSpPr>
          <p:cNvPr id="11" name="TextBox 10">
            <a:extLst>
              <a:ext uri="{FF2B5EF4-FFF2-40B4-BE49-F238E27FC236}">
                <a16:creationId xmlns:a16="http://schemas.microsoft.com/office/drawing/2014/main" id="{62A5B542-F19D-4700-BA88-CEB78A6BAEAA}"/>
              </a:ext>
            </a:extLst>
          </p:cNvPr>
          <p:cNvSpPr txBox="1"/>
          <p:nvPr/>
        </p:nvSpPr>
        <p:spPr>
          <a:xfrm>
            <a:off x="8831159" y="1973101"/>
            <a:ext cx="647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libri" panose="020F0502020204030204"/>
                <a:ea typeface="+mn-ea"/>
                <a:cs typeface="+mn-cs"/>
              </a:rPr>
              <a:t>0.7%</a:t>
            </a:r>
          </a:p>
        </p:txBody>
      </p:sp>
      <p:sp>
        <p:nvSpPr>
          <p:cNvPr id="12" name="TextBox 11">
            <a:extLst>
              <a:ext uri="{FF2B5EF4-FFF2-40B4-BE49-F238E27FC236}">
                <a16:creationId xmlns:a16="http://schemas.microsoft.com/office/drawing/2014/main" id="{3D50CE47-20B8-4537-B306-5181940FE3A0}"/>
              </a:ext>
            </a:extLst>
          </p:cNvPr>
          <p:cNvSpPr txBox="1"/>
          <p:nvPr/>
        </p:nvSpPr>
        <p:spPr>
          <a:xfrm>
            <a:off x="8831158" y="2290100"/>
            <a:ext cx="647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99"/>
                </a:solidFill>
                <a:effectLst/>
                <a:uLnTx/>
                <a:uFillTx/>
                <a:latin typeface="Calibri" panose="020F0502020204030204"/>
                <a:ea typeface="+mn-ea"/>
                <a:cs typeface="+mn-cs"/>
              </a:rPr>
              <a:t>3.2%</a:t>
            </a:r>
          </a:p>
        </p:txBody>
      </p:sp>
      <p:sp>
        <p:nvSpPr>
          <p:cNvPr id="13" name="TextBox 12">
            <a:extLst>
              <a:ext uri="{FF2B5EF4-FFF2-40B4-BE49-F238E27FC236}">
                <a16:creationId xmlns:a16="http://schemas.microsoft.com/office/drawing/2014/main" id="{CC5993FB-C686-4EDD-9962-352D211877A4}"/>
              </a:ext>
            </a:extLst>
          </p:cNvPr>
          <p:cNvSpPr txBox="1"/>
          <p:nvPr/>
        </p:nvSpPr>
        <p:spPr>
          <a:xfrm>
            <a:off x="7118685" y="2647337"/>
            <a:ext cx="3775201" cy="400110"/>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Relative risk reduction of GC: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78%</a:t>
            </a:r>
          </a:p>
        </p:txBody>
      </p:sp>
      <p:sp>
        <p:nvSpPr>
          <p:cNvPr id="15" name="TextBox 14" descr="A graph with the Y axis being the proportion of women and the x axis showing Visit 2, Visit 3, Visit 4 and Visit 5. The graph is comparing the EVO100 versus the placebo at each visit.">
            <a:extLst>
              <a:ext uri="{FF2B5EF4-FFF2-40B4-BE49-F238E27FC236}">
                <a16:creationId xmlns:a16="http://schemas.microsoft.com/office/drawing/2014/main" id="{D33EB7A2-A8A3-44A8-8A69-4CB4929768CD}"/>
              </a:ext>
            </a:extLst>
          </p:cNvPr>
          <p:cNvSpPr txBox="1"/>
          <p:nvPr/>
        </p:nvSpPr>
        <p:spPr>
          <a:xfrm>
            <a:off x="381000" y="6168392"/>
            <a:ext cx="1127759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Chappell BT, et al. (2021) EVO100 prevents chlamydia and gonorrhea in women at high risk for infection. Am J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Obstet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Gynecol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148E1CE-3D0C-4CCA-9ADE-0B86FDDB0A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1C920-049A-45E2-9F86-41C197878FC1}"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797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0E1FEF-093B-D10A-D5B6-00BE73686108}"/>
              </a:ext>
            </a:extLst>
          </p:cNvPr>
          <p:cNvSpPr txBox="1">
            <a:spLocks noGrp="1"/>
          </p:cNvSpPr>
          <p:nvPr>
            <p:ph type="title"/>
          </p:nvPr>
        </p:nvSpPr>
        <p:spPr>
          <a:xfrm>
            <a:off x="838200" y="673965"/>
            <a:ext cx="10515600"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EVOFEM Phase III study</a:t>
            </a:r>
          </a:p>
        </p:txBody>
      </p:sp>
      <p:sp>
        <p:nvSpPr>
          <p:cNvPr id="6" name="Content Placeholder 5">
            <a:extLst>
              <a:ext uri="{FF2B5EF4-FFF2-40B4-BE49-F238E27FC236}">
                <a16:creationId xmlns:a16="http://schemas.microsoft.com/office/drawing/2014/main" id="{3ECAD723-D6B0-1DAA-25F3-EF31A830B866}"/>
              </a:ext>
            </a:extLst>
          </p:cNvPr>
          <p:cNvSpPr>
            <a:spLocks noGrp="1"/>
          </p:cNvSpPr>
          <p:nvPr>
            <p:ph idx="1"/>
          </p:nvPr>
        </p:nvSpPr>
        <p:spPr>
          <a:xfrm>
            <a:off x="838200" y="1825625"/>
            <a:ext cx="10515600" cy="3715366"/>
          </a:xfrm>
        </p:spPr>
        <p:txBody>
          <a:bodyPr>
            <a:normAutofit/>
          </a:bodyPr>
          <a:lstStyle/>
          <a:p>
            <a:r>
              <a:rPr lang="en-US" sz="2800" dirty="0"/>
              <a:t>Enrolled 1903 adult women with documented urogenital CT or GC, or self reported CT/GC with risk factors in the 17 weeks prior</a:t>
            </a:r>
          </a:p>
          <a:p>
            <a:r>
              <a:rPr lang="en-US" sz="2800" dirty="0"/>
              <a:t>Randomized to receive active vaginal gel or placebo gel in prefilled applicators, to apply 1 hour up to immediately before vaginal sex</a:t>
            </a:r>
          </a:p>
          <a:p>
            <a:r>
              <a:rPr lang="en-US" sz="2800" b="1" dirty="0"/>
              <a:t>Infection rates did not differ between the two arms</a:t>
            </a:r>
          </a:p>
          <a:p>
            <a:pPr lvl="1"/>
            <a:r>
              <a:rPr lang="en-US" sz="2500" dirty="0"/>
              <a:t>“I believe COVID impacted the observed infection rates” (Lead statistician on both trials)</a:t>
            </a:r>
          </a:p>
          <a:p>
            <a:pPr lvl="1"/>
            <a:r>
              <a:rPr lang="en-US" sz="2500" dirty="0"/>
              <a:t>Company decided to drop the STI indication for FDA approval</a:t>
            </a:r>
          </a:p>
          <a:p>
            <a:endParaRPr lang="en-US" sz="2800" dirty="0"/>
          </a:p>
          <a:p>
            <a:endParaRPr lang="en-US" sz="2800" dirty="0"/>
          </a:p>
        </p:txBody>
      </p:sp>
      <p:sp>
        <p:nvSpPr>
          <p:cNvPr id="3" name="Footer Placeholder 2">
            <a:extLst>
              <a:ext uri="{FF2B5EF4-FFF2-40B4-BE49-F238E27FC236}">
                <a16:creationId xmlns:a16="http://schemas.microsoft.com/office/drawing/2014/main" id="{6035D7D4-459F-38FA-8DA0-F132D5A5AC6E}"/>
              </a:ext>
            </a:extLst>
          </p:cNvPr>
          <p:cNvSpPr>
            <a:spLocks noGrp="1"/>
          </p:cNvSpPr>
          <p:nvPr>
            <p:ph type="ftr" sz="quarter" idx="11"/>
          </p:nvPr>
        </p:nvSpPr>
        <p:spPr>
          <a:xfrm>
            <a:off x="4038599" y="5868538"/>
            <a:ext cx="7971431" cy="85294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https://www.prnewswire.com/news-releases/evofem-reports-top-line-results-from-phase-3-evoguard-clinical-trial-evaluating-evo100-for-prevention-of-chlamydia-and-gonorrhea-infection-in-women-301646667.html</a:t>
            </a:r>
          </a:p>
        </p:txBody>
      </p:sp>
      <p:sp>
        <p:nvSpPr>
          <p:cNvPr id="4" name="Slide Number Placeholder 3">
            <a:extLst>
              <a:ext uri="{FF2B5EF4-FFF2-40B4-BE49-F238E27FC236}">
                <a16:creationId xmlns:a16="http://schemas.microsoft.com/office/drawing/2014/main" id="{A949E263-33AB-9FA2-B6DA-9934F5C86D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1C920-049A-45E2-9F86-41C197878FC1}"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073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5F0F-145C-FCA7-E8F1-BF9AA8090829}"/>
              </a:ext>
            </a:extLst>
          </p:cNvPr>
          <p:cNvSpPr>
            <a:spLocks noGrp="1"/>
          </p:cNvSpPr>
          <p:nvPr>
            <p:ph type="title"/>
          </p:nvPr>
        </p:nvSpPr>
        <p:spPr/>
        <p:txBody>
          <a:bodyPr/>
          <a:lstStyle/>
          <a:p>
            <a:pPr algn="ctr"/>
            <a:r>
              <a:rPr lang="en-US" dirty="0"/>
              <a:t>Preliminary CDC Doxy PEP Guidelines (10/2023)</a:t>
            </a:r>
          </a:p>
        </p:txBody>
      </p:sp>
      <p:sp>
        <p:nvSpPr>
          <p:cNvPr id="4" name="Footer Placeholder 3">
            <a:extLst>
              <a:ext uri="{FF2B5EF4-FFF2-40B4-BE49-F238E27FC236}">
                <a16:creationId xmlns:a16="http://schemas.microsoft.com/office/drawing/2014/main" id="{2D90B194-0DB7-ADB5-DDBD-FEFEEEF7E558}"/>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t>https://www.regulations.gov/document/CDC-2023-0080-0002</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555A9">
                  <a:lumMod val="40000"/>
                  <a:lumOff val="6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Screenshot of the Population for consideration for use of doxycycline as PEP for bacterial STI prevention. ">
            <a:extLst>
              <a:ext uri="{FF2B5EF4-FFF2-40B4-BE49-F238E27FC236}">
                <a16:creationId xmlns:a16="http://schemas.microsoft.com/office/drawing/2014/main" id="{2FB76DA9-CD25-8E26-21B7-9CE887E055CF}"/>
              </a:ext>
            </a:extLst>
          </p:cNvPr>
          <p:cNvPicPr>
            <a:picLocks noChangeAspect="1"/>
          </p:cNvPicPr>
          <p:nvPr/>
        </p:nvPicPr>
        <p:blipFill>
          <a:blip r:embed="rId2"/>
          <a:stretch>
            <a:fillRect/>
          </a:stretch>
        </p:blipFill>
        <p:spPr>
          <a:xfrm>
            <a:off x="883882" y="1887523"/>
            <a:ext cx="10154580" cy="4387441"/>
          </a:xfrm>
          <a:prstGeom prst="rect">
            <a:avLst/>
          </a:prstGeom>
        </p:spPr>
      </p:pic>
    </p:spTree>
    <p:extLst>
      <p:ext uri="{BB962C8B-B14F-4D97-AF65-F5344CB8AC3E}">
        <p14:creationId xmlns:p14="http://schemas.microsoft.com/office/powerpoint/2010/main" val="1312077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1D20-042F-FD3C-80D8-B5232104E5A6}"/>
              </a:ext>
            </a:extLst>
          </p:cNvPr>
          <p:cNvSpPr>
            <a:spLocks noGrp="1"/>
          </p:cNvSpPr>
          <p:nvPr>
            <p:ph type="title"/>
          </p:nvPr>
        </p:nvSpPr>
        <p:spPr>
          <a:xfrm>
            <a:off x="989542" y="1952730"/>
            <a:ext cx="10212916" cy="1168400"/>
          </a:xfrm>
        </p:spPr>
        <p:txBody>
          <a:bodyPr>
            <a:normAutofit fontScale="90000"/>
          </a:bodyPr>
          <a:lstStyle/>
          <a:p>
            <a:r>
              <a:rPr lang="en-US" cap="none" dirty="0"/>
              <a:t>Will doxy PEP promote antimicrobial resistance (AMR)?</a:t>
            </a:r>
            <a:br>
              <a:rPr lang="en-US" cap="none" dirty="0"/>
            </a:br>
            <a:br>
              <a:rPr lang="en-US" cap="none" dirty="0"/>
            </a:br>
            <a:r>
              <a:rPr lang="en-US" cap="none" dirty="0"/>
              <a:t>Will doxy PEP cause harm to the gut microbiome?</a:t>
            </a:r>
          </a:p>
        </p:txBody>
      </p:sp>
      <p:sp>
        <p:nvSpPr>
          <p:cNvPr id="3" name="Text Placeholder 2">
            <a:extLst>
              <a:ext uri="{FF2B5EF4-FFF2-40B4-BE49-F238E27FC236}">
                <a16:creationId xmlns:a16="http://schemas.microsoft.com/office/drawing/2014/main" id="{A3027121-B699-DA6C-6013-4192913B53C5}"/>
              </a:ext>
            </a:extLst>
          </p:cNvPr>
          <p:cNvSpPr>
            <a:spLocks noGrp="1"/>
          </p:cNvSpPr>
          <p:nvPr>
            <p:ph type="body" idx="1"/>
          </p:nvPr>
        </p:nvSpPr>
        <p:spPr>
          <a:xfrm>
            <a:off x="885648" y="441959"/>
            <a:ext cx="8180916" cy="802111"/>
          </a:xfrm>
        </p:spPr>
        <p:txBody>
          <a:bodyPr>
            <a:normAutofit/>
          </a:bodyPr>
          <a:lstStyle/>
          <a:p>
            <a:r>
              <a:rPr lang="en-US" sz="4000" dirty="0">
                <a:latin typeface="Merriweather" panose="00000500000000000000" pitchFamily="2" charset="0"/>
              </a:rPr>
              <a:t>Unanswered Questions:</a:t>
            </a:r>
          </a:p>
        </p:txBody>
      </p:sp>
      <p:sp>
        <p:nvSpPr>
          <p:cNvPr id="4" name="Slide Number Placeholder 3">
            <a:extLst>
              <a:ext uri="{FF2B5EF4-FFF2-40B4-BE49-F238E27FC236}">
                <a16:creationId xmlns:a16="http://schemas.microsoft.com/office/drawing/2014/main" id="{F6A3E47C-8289-99CA-9B56-5E83614949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2EA5EF-C699-AF4C-BA42-C0A1CAAB713C}" type="slidenum">
              <a:rPr kumimoji="0" lang="en-US" sz="1400" b="1" i="0" u="none" strike="noStrike" kern="1200" cap="none" spc="0" normalizeH="0" baseline="0" noProof="0" smtClean="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400" b="1" i="0" u="none" strike="noStrike" kern="1200" cap="none" spc="0" normalizeH="0" baseline="0" noProof="0" dirty="0">
              <a:ln>
                <a:noFill/>
              </a:ln>
              <a:solidFill>
                <a:srgbClr val="001C4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693707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9097EF1F-E7C8-4EFF-9657-4810F6B410EA}"/>
              </a:ext>
            </a:extLst>
          </p:cNvPr>
          <p:cNvSpPr>
            <a:spLocks noGrp="1"/>
          </p:cNvSpPr>
          <p:nvPr>
            <p:ph type="title"/>
          </p:nvPr>
        </p:nvSpPr>
        <p:spPr>
          <a:xfrm>
            <a:off x="1214822" y="2938912"/>
            <a:ext cx="9762355" cy="2670318"/>
          </a:xfrm>
        </p:spPr>
        <p:txBody>
          <a:bodyPr>
            <a:normAutofit/>
          </a:bodyPr>
          <a:lstStyle/>
          <a:p>
            <a:r>
              <a:rPr lang="en-US" sz="4000" b="1" dirty="0"/>
              <a:t>RESOURCES</a:t>
            </a:r>
          </a:p>
        </p:txBody>
      </p:sp>
      <p:sp>
        <p:nvSpPr>
          <p:cNvPr id="3" name="Slide Number Placeholder 5">
            <a:extLst>
              <a:ext uri="{FF2B5EF4-FFF2-40B4-BE49-F238E27FC236}">
                <a16:creationId xmlns:a16="http://schemas.microsoft.com/office/drawing/2014/main" id="{BD17C81E-6DF8-457F-90AB-04A82AE3C79B}"/>
              </a:ext>
            </a:extLst>
          </p:cNvPr>
          <p:cNvSpPr txBox="1">
            <a:spLocks/>
          </p:cNvSpPr>
          <p:nvPr/>
        </p:nvSpPr>
        <p:spPr>
          <a:xfrm>
            <a:off x="10058400" y="6324600"/>
            <a:ext cx="546028" cy="39624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b="0" i="0" kern="1200">
                <a:solidFill>
                  <a:schemeClr val="bg1"/>
                </a:solidFill>
                <a:latin typeface="ITC Avant Garde Std Bk"/>
                <a:ea typeface="+mn-ea"/>
                <a:cs typeface="ITC Avant Garde Std Bk"/>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E2D2B3B-882E-40F3-A32F-6DD516915044}" type="slidenum">
              <a:rPr kumimoji="0" lang="en-US" sz="1800" b="0" i="0" u="none" strike="noStrike" kern="1200" cap="none" spc="0" normalizeH="0" baseline="0" noProof="0">
                <a:ln>
                  <a:noFill/>
                </a:ln>
                <a:solidFill>
                  <a:srgbClr val="FFFFFF"/>
                </a:solidFill>
                <a:effectLst/>
                <a:uLnTx/>
                <a:uFillTx/>
                <a:latin typeface="ITC Avant Garde Std Bk"/>
                <a:ea typeface="+mn-ea"/>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dirty="0">
              <a:ln>
                <a:noFill/>
              </a:ln>
              <a:solidFill>
                <a:srgbClr val="FFFFFF"/>
              </a:solidFill>
              <a:effectLst/>
              <a:uLnTx/>
              <a:uFillTx/>
              <a:latin typeface="ITC Avant Garde Std Bk"/>
              <a:ea typeface="+mn-ea"/>
            </a:endParaRPr>
          </a:p>
        </p:txBody>
      </p:sp>
    </p:spTree>
    <p:extLst>
      <p:ext uri="{BB962C8B-B14F-4D97-AF65-F5344CB8AC3E}">
        <p14:creationId xmlns:p14="http://schemas.microsoft.com/office/powerpoint/2010/main" val="20211635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77012AA-E3FF-4F3A-923E-45AE2C20CEA9}"/>
              </a:ext>
            </a:extLst>
          </p:cNvPr>
          <p:cNvSpPr>
            <a:spLocks noGrp="1"/>
          </p:cNvSpPr>
          <p:nvPr>
            <p:ph type="title"/>
          </p:nvPr>
        </p:nvSpPr>
        <p:spPr/>
        <p:txBody>
          <a:bodyPr>
            <a:normAutofit/>
          </a:bodyPr>
          <a:lstStyle/>
          <a:p>
            <a:r>
              <a:rPr lang="en-US" b="0" dirty="0"/>
              <a:t>Love STIs and want free CME?</a:t>
            </a:r>
            <a:br>
              <a:rPr lang="en-US" b="0" dirty="0"/>
            </a:br>
            <a:r>
              <a:rPr lang="en-US" b="0" dirty="0"/>
              <a:t>https.//www.std.uw.edu/ </a:t>
            </a:r>
          </a:p>
        </p:txBody>
      </p:sp>
      <p:pic>
        <p:nvPicPr>
          <p:cNvPr id="4" name="Picture 3" descr="Screenshot of the National STD Curriculum ">
            <a:extLst>
              <a:ext uri="{FF2B5EF4-FFF2-40B4-BE49-F238E27FC236}">
                <a16:creationId xmlns:a16="http://schemas.microsoft.com/office/drawing/2014/main" id="{C00DF63E-6F2B-47DB-8403-A8C360413F5E}"/>
              </a:ext>
            </a:extLst>
          </p:cNvPr>
          <p:cNvPicPr>
            <a:picLocks noChangeAspect="1"/>
          </p:cNvPicPr>
          <p:nvPr/>
        </p:nvPicPr>
        <p:blipFill>
          <a:blip r:embed="rId3"/>
          <a:stretch>
            <a:fillRect/>
          </a:stretch>
        </p:blipFill>
        <p:spPr>
          <a:xfrm>
            <a:off x="1628252" y="1907176"/>
            <a:ext cx="9218698" cy="4120964"/>
          </a:xfrm>
          <a:prstGeom prst="rect">
            <a:avLst/>
          </a:prstGeom>
        </p:spPr>
      </p:pic>
    </p:spTree>
    <p:custDataLst>
      <p:tags r:id="rId1"/>
    </p:custDataLst>
    <p:extLst>
      <p:ext uri="{BB962C8B-B14F-4D97-AF65-F5344CB8AC3E}">
        <p14:creationId xmlns:p14="http://schemas.microsoft.com/office/powerpoint/2010/main" val="2132938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6A128A6-B185-46D5-BD9D-47C51CA32790}"/>
              </a:ext>
            </a:extLst>
          </p:cNvPr>
          <p:cNvSpPr txBox="1">
            <a:spLocks noGrp="1"/>
          </p:cNvSpPr>
          <p:nvPr>
            <p:ph type="title" idx="4294967295"/>
          </p:nvPr>
        </p:nvSpPr>
        <p:spPr>
          <a:xfrm>
            <a:off x="681728" y="268858"/>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000" b="0" kern="1200">
                <a:solidFill>
                  <a:schemeClr val="tx1"/>
                </a:solidFill>
                <a:latin typeface="Merriweather"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1C45"/>
                </a:solidFill>
                <a:effectLst/>
                <a:uLnTx/>
                <a:uFillTx/>
                <a:latin typeface="Merriweather" pitchFamily="2" charset="77"/>
                <a:ea typeface="+mj-ea"/>
                <a:cs typeface="+mj-cs"/>
              </a:rPr>
              <a:t>Get the free CDC Treatment Guidelines App</a:t>
            </a:r>
            <a:endParaRPr kumimoji="0" lang="en-US" sz="3600" b="0" i="0" u="none" strike="noStrike" kern="1200" cap="none" spc="0" normalizeH="0" baseline="0" noProof="0" dirty="0">
              <a:ln>
                <a:noFill/>
              </a:ln>
              <a:solidFill>
                <a:srgbClr val="00B3DA">
                  <a:lumMod val="75000"/>
                </a:srgbClr>
              </a:solidFill>
              <a:effectLst/>
              <a:uLnTx/>
              <a:uFillTx/>
              <a:latin typeface="Merriweather" pitchFamily="2" charset="77"/>
              <a:ea typeface="+mj-ea"/>
              <a:cs typeface="+mj-cs"/>
            </a:endParaRPr>
          </a:p>
        </p:txBody>
      </p:sp>
      <p:pic>
        <p:nvPicPr>
          <p:cNvPr id="12" name="Picture 11" descr="Screenshot of the STI Treatment Guidelines for App Store">
            <a:extLst>
              <a:ext uri="{FF2B5EF4-FFF2-40B4-BE49-F238E27FC236}">
                <a16:creationId xmlns:a16="http://schemas.microsoft.com/office/drawing/2014/main" id="{5E2D8406-61CA-46B6-8274-0307E5655737}"/>
              </a:ext>
            </a:extLst>
          </p:cNvPr>
          <p:cNvPicPr>
            <a:picLocks noChangeAspect="1"/>
          </p:cNvPicPr>
          <p:nvPr/>
        </p:nvPicPr>
        <p:blipFill>
          <a:blip r:embed="rId3"/>
          <a:stretch>
            <a:fillRect/>
          </a:stretch>
        </p:blipFill>
        <p:spPr>
          <a:xfrm>
            <a:off x="681728" y="1781567"/>
            <a:ext cx="6733643" cy="2681539"/>
          </a:xfrm>
          <a:prstGeom prst="rect">
            <a:avLst/>
          </a:prstGeom>
        </p:spPr>
      </p:pic>
      <p:sp>
        <p:nvSpPr>
          <p:cNvPr id="13" name="TextBox 12">
            <a:extLst>
              <a:ext uri="{FF2B5EF4-FFF2-40B4-BE49-F238E27FC236}">
                <a16:creationId xmlns:a16="http://schemas.microsoft.com/office/drawing/2014/main" id="{EC5F5E82-C4B8-4AF8-88E8-5C28AE0F9A68}"/>
              </a:ext>
            </a:extLst>
          </p:cNvPr>
          <p:cNvSpPr txBox="1"/>
          <p:nvPr/>
        </p:nvSpPr>
        <p:spPr>
          <a:xfrm>
            <a:off x="1588996" y="4595863"/>
            <a:ext cx="3392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App Store (Apple)</a:t>
            </a:r>
          </a:p>
        </p:txBody>
      </p:sp>
      <p:pic>
        <p:nvPicPr>
          <p:cNvPr id="9" name="Picture 8" descr="QR code to the CDC Treatment Guidelines app">
            <a:extLst>
              <a:ext uri="{FF2B5EF4-FFF2-40B4-BE49-F238E27FC236}">
                <a16:creationId xmlns:a16="http://schemas.microsoft.com/office/drawing/2014/main" id="{E4E5CF50-44C3-480D-B1EE-8A2793A26661}"/>
              </a:ext>
            </a:extLst>
          </p:cNvPr>
          <p:cNvPicPr>
            <a:picLocks noChangeAspect="1"/>
          </p:cNvPicPr>
          <p:nvPr/>
        </p:nvPicPr>
        <p:blipFill>
          <a:blip r:embed="rId4"/>
          <a:stretch>
            <a:fillRect/>
          </a:stretch>
        </p:blipFill>
        <p:spPr>
          <a:xfrm>
            <a:off x="8017118" y="1707481"/>
            <a:ext cx="3057525" cy="3105150"/>
          </a:xfrm>
          <a:prstGeom prst="rect">
            <a:avLst/>
          </a:prstGeom>
        </p:spPr>
      </p:pic>
      <p:sp>
        <p:nvSpPr>
          <p:cNvPr id="10" name="TextBox 9">
            <a:extLst>
              <a:ext uri="{FF2B5EF4-FFF2-40B4-BE49-F238E27FC236}">
                <a16:creationId xmlns:a16="http://schemas.microsoft.com/office/drawing/2014/main" id="{C96A768B-2F8E-45AA-9B51-E1DD057D4BC1}"/>
              </a:ext>
            </a:extLst>
          </p:cNvPr>
          <p:cNvSpPr txBox="1"/>
          <p:nvPr/>
        </p:nvSpPr>
        <p:spPr>
          <a:xfrm>
            <a:off x="7849427" y="4888909"/>
            <a:ext cx="3392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Google Play (Android)</a:t>
            </a:r>
          </a:p>
        </p:txBody>
      </p:sp>
      <p:sp>
        <p:nvSpPr>
          <p:cNvPr id="8" name="TextBox 7">
            <a:extLst>
              <a:ext uri="{FF2B5EF4-FFF2-40B4-BE49-F238E27FC236}">
                <a16:creationId xmlns:a16="http://schemas.microsoft.com/office/drawing/2014/main" id="{9EFEEE18-4760-4F3F-91C0-71EB8AE8D02B}"/>
              </a:ext>
            </a:extLst>
          </p:cNvPr>
          <p:cNvSpPr txBox="1"/>
          <p:nvPr/>
        </p:nvSpPr>
        <p:spPr>
          <a:xfrm>
            <a:off x="75501" y="6488668"/>
            <a:ext cx="75500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https://www.cdc.gov/std/treatment-guidelines/default.htm</a:t>
            </a:r>
          </a:p>
        </p:txBody>
      </p:sp>
    </p:spTree>
    <p:extLst>
      <p:ext uri="{BB962C8B-B14F-4D97-AF65-F5344CB8AC3E}">
        <p14:creationId xmlns:p14="http://schemas.microsoft.com/office/powerpoint/2010/main" val="1794864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392C-1000-092D-842F-131DB691B8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7CC9A6-A44C-A414-CD8C-CABF1F7A0331}"/>
              </a:ext>
            </a:extLst>
          </p:cNvPr>
          <p:cNvSpPr>
            <a:spLocks noGrp="1"/>
          </p:cNvSpPr>
          <p:nvPr>
            <p:ph type="ctrTitle"/>
          </p:nvPr>
        </p:nvSpPr>
        <p:spPr/>
        <p:txBody>
          <a:bodyPr anchor="ctr">
            <a:normAutofit/>
          </a:bodyPr>
          <a:lstStyle/>
          <a:p>
            <a:r>
              <a:rPr lang="en-US" sz="4400" dirty="0">
                <a:latin typeface="Merriweather" panose="00000500000000000000" pitchFamily="2" charset="0"/>
              </a:rPr>
              <a:t>What’s new in testing recommendations?</a:t>
            </a:r>
          </a:p>
        </p:txBody>
      </p:sp>
      <p:sp>
        <p:nvSpPr>
          <p:cNvPr id="8" name="TextBox 7">
            <a:extLst>
              <a:ext uri="{FF2B5EF4-FFF2-40B4-BE49-F238E27FC236}">
                <a16:creationId xmlns:a16="http://schemas.microsoft.com/office/drawing/2014/main" id="{4704BAB4-8F30-AD50-A79C-BC85B9F84328}"/>
              </a:ext>
            </a:extLst>
          </p:cNvPr>
          <p:cNvSpPr txBox="1"/>
          <p:nvPr/>
        </p:nvSpPr>
        <p:spPr>
          <a:xfrm>
            <a:off x="10494627" y="6606036"/>
            <a:ext cx="258296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C45"/>
                </a:solidFill>
                <a:effectLst/>
                <a:uLnTx/>
                <a:uFillTx/>
                <a:latin typeface="Tw Cen MT" panose="020B0602020104020603" pitchFamily="34" charset="0"/>
                <a:ea typeface="+mn-ea"/>
                <a:cs typeface="+mn-cs"/>
              </a:rPr>
              <a:t>February 2022</a:t>
            </a:r>
          </a:p>
        </p:txBody>
      </p:sp>
      <p:sp>
        <p:nvSpPr>
          <p:cNvPr id="4" name="TextBox 3">
            <a:extLst>
              <a:ext uri="{FF2B5EF4-FFF2-40B4-BE49-F238E27FC236}">
                <a16:creationId xmlns:a16="http://schemas.microsoft.com/office/drawing/2014/main" id="{7504A6EC-C7F9-89A5-B94E-DDB9CCB37ACE}"/>
              </a:ext>
              <a:ext uri="{C183D7F6-B498-43B3-948B-1728B52AA6E4}">
                <adec:decorative xmlns:adec="http://schemas.microsoft.com/office/drawing/2017/decorative" val="1"/>
              </a:ext>
            </a:extLst>
          </p:cNvPr>
          <p:cNvSpPr txBox="1"/>
          <p:nvPr/>
        </p:nvSpPr>
        <p:spPr>
          <a:xfrm>
            <a:off x="3260725" y="3276084"/>
            <a:ext cx="6546850"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27373683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2" name="Title 1">
            <a:extLst>
              <a:ext uri="{FF2B5EF4-FFF2-40B4-BE49-F238E27FC236}">
                <a16:creationId xmlns:a16="http://schemas.microsoft.com/office/drawing/2014/main" id="{9FA68D13-3AAB-1B1D-3909-7A0BDC68273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National Network of STD Clinical Prevention Training Centers</a:t>
            </a:r>
          </a:p>
        </p:txBody>
      </p:sp>
      <p:pic>
        <p:nvPicPr>
          <p:cNvPr id="695" name="Google Shape;695;p4" descr="Screenshot of the National Network of STD Clinical Prevention Training Centers. "/>
          <p:cNvPicPr preferRelativeResize="0"/>
          <p:nvPr/>
        </p:nvPicPr>
        <p:blipFill rotWithShape="1">
          <a:blip r:embed="rId3">
            <a:alphaModFix/>
          </a:blip>
          <a:srcRect/>
          <a:stretch/>
        </p:blipFill>
        <p:spPr>
          <a:xfrm>
            <a:off x="1177806" y="1433923"/>
            <a:ext cx="8926018" cy="3994597"/>
          </a:xfrm>
          <a:prstGeom prst="rect">
            <a:avLst/>
          </a:prstGeom>
          <a:noFill/>
          <a:ln>
            <a:noFill/>
          </a:ln>
        </p:spPr>
      </p:pic>
      <p:sp>
        <p:nvSpPr>
          <p:cNvPr id="696" name="Google Shape;696;p4"/>
          <p:cNvSpPr txBox="1"/>
          <p:nvPr/>
        </p:nvSpPr>
        <p:spPr>
          <a:xfrm>
            <a:off x="1928379" y="4828356"/>
            <a:ext cx="8175445"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sng" strike="noStrike" kern="0" cap="none" spc="0" normalizeH="0" baseline="0" noProof="0" dirty="0">
              <a:ln>
                <a:noFill/>
              </a:ln>
              <a:solidFill>
                <a:srgbClr val="414141"/>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sng" strike="noStrike" kern="0" cap="none" spc="0" normalizeH="0" baseline="0" noProof="0" dirty="0">
                <a:ln>
                  <a:noFill/>
                </a:ln>
                <a:solidFill>
                  <a:srgbClr val="424E8A"/>
                </a:solidFill>
                <a:effectLst/>
                <a:uLnTx/>
                <a:uFillTx/>
                <a:latin typeface="Arial"/>
                <a:ea typeface="Arial"/>
                <a:cs typeface="Arial"/>
                <a:sym typeface="Arial"/>
                <a:hlinkClick r:id="rId4">
                  <a:extLst>
                    <a:ext uri="{A12FA001-AC4F-418D-AE19-62706E023703}">
                      <ahyp:hlinkClr xmlns:ahyp="http://schemas.microsoft.com/office/drawing/2018/hyperlinkcolor" val="tx"/>
                    </a:ext>
                  </a:extLst>
                </a:hlinkClick>
              </a:rPr>
              <a:t>STDCCN.org</a:t>
            </a:r>
            <a:endParaRPr kumimoji="0" sz="3600" b="0" i="0" u="none" strike="noStrike" kern="0" cap="none" spc="0" normalizeH="0" baseline="0" noProof="0" dirty="0">
              <a:ln>
                <a:noFill/>
              </a:ln>
              <a:solidFill>
                <a:srgbClr val="424E8A"/>
              </a:solidFill>
              <a:effectLst/>
              <a:uLnTx/>
              <a:uFillTx/>
              <a:latin typeface="Arial"/>
              <a:ea typeface="Arial"/>
              <a:cs typeface="Arial"/>
              <a:sym typeface="Arial"/>
            </a:endParaRPr>
          </a:p>
        </p:txBody>
      </p:sp>
      <p:sp>
        <p:nvSpPr>
          <p:cNvPr id="4" name="Title 1">
            <a:extLst>
              <a:ext uri="{FF2B5EF4-FFF2-40B4-BE49-F238E27FC236}">
                <a16:creationId xmlns:a16="http://schemas.microsoft.com/office/drawing/2014/main" id="{54280420-3909-41A2-8443-790FC332416E}"/>
              </a:ext>
              <a:ext uri="{C183D7F6-B498-43B3-948B-1728B52AA6E4}">
                <adec:decorative xmlns:adec="http://schemas.microsoft.com/office/drawing/2017/decorative" val="1"/>
              </a:ext>
            </a:extLst>
          </p:cNvPr>
          <p:cNvSpPr txBox="1">
            <a:spLocks/>
          </p:cNvSpPr>
          <p:nvPr/>
        </p:nvSpPr>
        <p:spPr>
          <a:xfrm>
            <a:off x="2894640" y="257815"/>
            <a:ext cx="10972800" cy="1143000"/>
          </a:xfrm>
          <a:prstGeom prst="rect">
            <a:avLst/>
          </a:prstGeom>
        </p:spPr>
        <p:txBody>
          <a:bodyPr>
            <a:normAutofit/>
          </a:bodyPr>
          <a:lstStyle>
            <a:lvl1pPr algn="l" defTabSz="914400" rtl="0" eaLnBrk="1" latinLnBrk="0" hangingPunct="1">
              <a:lnSpc>
                <a:spcPct val="90000"/>
              </a:lnSpc>
              <a:spcBef>
                <a:spcPct val="0"/>
              </a:spcBef>
              <a:buNone/>
              <a:defRPr sz="4000" b="0" kern="1200">
                <a:solidFill>
                  <a:schemeClr val="tx1"/>
                </a:solidFill>
                <a:latin typeface="Merriweather"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Merriweather" pitchFamily="2" charset="77"/>
              <a:ea typeface="+mj-ea"/>
              <a:cs typeface="+mj-cs"/>
            </a:endParaRPr>
          </a:p>
        </p:txBody>
      </p:sp>
    </p:spTree>
    <p:extLst>
      <p:ext uri="{BB962C8B-B14F-4D97-AF65-F5344CB8AC3E}">
        <p14:creationId xmlns:p14="http://schemas.microsoft.com/office/powerpoint/2010/main" val="959419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4DE4-0E99-4B95-A14B-75B5752F2082}"/>
              </a:ext>
            </a:extLst>
          </p:cNvPr>
          <p:cNvSpPr txBox="1">
            <a:spLocks noGrp="1"/>
          </p:cNvSpPr>
          <p:nvPr>
            <p:ph type="title" idx="4294967295"/>
          </p:nvPr>
        </p:nvSpPr>
        <p:spPr>
          <a:xfrm>
            <a:off x="699503" y="456024"/>
            <a:ext cx="10515600" cy="454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000" b="0" kern="1200">
                <a:solidFill>
                  <a:schemeClr val="tx1"/>
                </a:solidFill>
                <a:latin typeface="Merriweather"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Merriweather" pitchFamily="2" charset="77"/>
                <a:ea typeface="+mj-ea"/>
                <a:cs typeface="+mj-cs"/>
              </a:rPr>
              <a:t>Acknowledgements</a:t>
            </a:r>
          </a:p>
        </p:txBody>
      </p:sp>
      <p:sp>
        <p:nvSpPr>
          <p:cNvPr id="3" name="Text Placeholder 3">
            <a:extLst>
              <a:ext uri="{FF2B5EF4-FFF2-40B4-BE49-F238E27FC236}">
                <a16:creationId xmlns:a16="http://schemas.microsoft.com/office/drawing/2014/main" id="{D56A8AB1-3E0F-4645-81A6-2E69700EBF0D}"/>
              </a:ext>
            </a:extLst>
          </p:cNvPr>
          <p:cNvSpPr txBox="1">
            <a:spLocks/>
          </p:cNvSpPr>
          <p:nvPr/>
        </p:nvSpPr>
        <p:spPr>
          <a:xfrm>
            <a:off x="694247" y="1514150"/>
            <a:ext cx="6765733" cy="4555093"/>
          </a:xfrm>
          <a:prstGeom prst="rect">
            <a:avLst/>
          </a:prstGeom>
          <a:noFill/>
        </p:spPr>
        <p:txBody>
          <a:bodyPr wrap="square" rtlCol="0">
            <a:spAutoFit/>
          </a:bodyPr>
          <a:lstStyle>
            <a:lvl1pPr marL="2286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ts val="3200"/>
              </a:lnSpc>
              <a:spcBef>
                <a:spcPts val="1200"/>
              </a:spcBef>
              <a:buClr>
                <a:schemeClr val="accent3"/>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The Doxy PEP Study Team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Kurtis Mohr, CA Dept of Public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Kelly Johnson, CAPTC/ CA Dept of Public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Stephanie Cohen, San Francisco DPH/ SF City Clinic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Lindley Barbee, CDC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Open Sans" panose="020B0606030504020204" pitchFamily="34" charset="0"/>
              <a:cs typeface="Open Sans" panose="020B0606030504020204" pitchFamily="34" charset="0"/>
            </a:endParaRPr>
          </a:p>
        </p:txBody>
      </p:sp>
      <p:pic>
        <p:nvPicPr>
          <p:cNvPr id="4" name="Picture 3" descr="Dr. Park standing next to a large penis cartoon character&#10;&#10;">
            <a:extLst>
              <a:ext uri="{FF2B5EF4-FFF2-40B4-BE49-F238E27FC236}">
                <a16:creationId xmlns:a16="http://schemas.microsoft.com/office/drawing/2014/main" id="{F661F4C2-8BA2-4DFB-B699-D328DF11E94B}"/>
              </a:ext>
            </a:extLst>
          </p:cNvPr>
          <p:cNvPicPr>
            <a:picLocks noChangeAspect="1"/>
          </p:cNvPicPr>
          <p:nvPr/>
        </p:nvPicPr>
        <p:blipFill>
          <a:blip r:embed="rId2"/>
          <a:stretch>
            <a:fillRect/>
          </a:stretch>
        </p:blipFill>
        <p:spPr>
          <a:xfrm>
            <a:off x="8077582" y="683106"/>
            <a:ext cx="4751514" cy="5325368"/>
          </a:xfrm>
          <a:prstGeom prst="rect">
            <a:avLst/>
          </a:prstGeom>
        </p:spPr>
      </p:pic>
    </p:spTree>
    <p:extLst>
      <p:ext uri="{BB962C8B-B14F-4D97-AF65-F5344CB8AC3E}">
        <p14:creationId xmlns:p14="http://schemas.microsoft.com/office/powerpoint/2010/main" val="401349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2057400" y="368618"/>
            <a:ext cx="8077200" cy="1143000"/>
          </a:xfrm>
        </p:spPr>
        <p:txBody>
          <a:bodyPr/>
          <a:lstStyle/>
          <a:p>
            <a:pPr algn="ctr"/>
            <a:r>
              <a:rPr lang="en-US" altLang="en-US" dirty="0"/>
              <a:t>Thank you!!</a:t>
            </a:r>
          </a:p>
        </p:txBody>
      </p:sp>
      <p:pic>
        <p:nvPicPr>
          <p:cNvPr id="70659" name="Picture 2">
            <a:extLst>
              <a:ext uri="{C183D7F6-B498-43B3-948B-1728B52AA6E4}">
                <adec:decorative xmlns:adec="http://schemas.microsoft.com/office/drawing/2017/decorative" val="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86100" y="1352692"/>
            <a:ext cx="60198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Box 2"/>
          <p:cNvSpPr txBox="1">
            <a:spLocks noChangeArrowheads="1"/>
          </p:cNvSpPr>
          <p:nvPr/>
        </p:nvSpPr>
        <p:spPr bwMode="auto">
          <a:xfrm>
            <a:off x="1275595" y="5496966"/>
            <a:ext cx="586105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en-US" altLang="en-US" sz="2000" dirty="0"/>
              <a:t>Contact information</a:t>
            </a:r>
            <a:endParaRPr lang="en-US" altLang="en-US" sz="2000" dirty="0">
              <a:hlinkClick r:id="rId3"/>
            </a:endParaRPr>
          </a:p>
          <a:p>
            <a:pPr algn="ctr" eaLnBrk="1" hangingPunct="1"/>
            <a:r>
              <a:rPr lang="en-US" altLang="en-US" sz="2400" dirty="0"/>
              <a:t>Ina.park@ucsf.edu</a:t>
            </a:r>
          </a:p>
          <a:p>
            <a:pPr algn="ctr" eaLnBrk="1" hangingPunct="1"/>
            <a:endParaRPr lang="en-US" altLang="en-US" sz="2400" dirty="0"/>
          </a:p>
        </p:txBody>
      </p:sp>
      <p:pic>
        <p:nvPicPr>
          <p:cNvPr id="3" name="Picture 2" descr="Instagram handle for Dr. Park at InaParkMD">
            <a:extLst>
              <a:ext uri="{FF2B5EF4-FFF2-40B4-BE49-F238E27FC236}">
                <a16:creationId xmlns:a16="http://schemas.microsoft.com/office/drawing/2014/main" id="{0500B323-DB6E-3DDC-B073-BE2C893A835C}"/>
              </a:ext>
            </a:extLst>
          </p:cNvPr>
          <p:cNvPicPr>
            <a:picLocks noChangeAspect="1"/>
          </p:cNvPicPr>
          <p:nvPr/>
        </p:nvPicPr>
        <p:blipFill>
          <a:blip r:embed="rId4"/>
          <a:stretch>
            <a:fillRect/>
          </a:stretch>
        </p:blipFill>
        <p:spPr>
          <a:xfrm>
            <a:off x="6328272" y="5301135"/>
            <a:ext cx="3987130" cy="792549"/>
          </a:xfrm>
          <a:prstGeom prst="rect">
            <a:avLst/>
          </a:prstGeom>
          <a:solidFill>
            <a:srgbClr val="1C1C1C"/>
          </a:solidFill>
        </p:spPr>
      </p:pic>
      <p:pic>
        <p:nvPicPr>
          <p:cNvPr id="2" name="Picture 1" descr="PAETC Logo.">
            <a:extLst>
              <a:ext uri="{FF2B5EF4-FFF2-40B4-BE49-F238E27FC236}">
                <a16:creationId xmlns:a16="http://schemas.microsoft.com/office/drawing/2014/main" id="{BC6F9A8D-D759-188C-AA29-6931C40604AA}"/>
              </a:ext>
            </a:extLst>
          </p:cNvPr>
          <p:cNvPicPr>
            <a:picLocks noChangeAspect="1"/>
          </p:cNvPicPr>
          <p:nvPr/>
        </p:nvPicPr>
        <p:blipFill>
          <a:blip r:embed="rId5"/>
          <a:stretch>
            <a:fillRect/>
          </a:stretch>
        </p:blipFill>
        <p:spPr>
          <a:xfrm>
            <a:off x="10315402" y="6069988"/>
            <a:ext cx="1801170" cy="788012"/>
          </a:xfrm>
          <a:prstGeom prst="rect">
            <a:avLst/>
          </a:prstGeom>
        </p:spPr>
      </p:pic>
    </p:spTree>
    <p:extLst>
      <p:ext uri="{BB962C8B-B14F-4D97-AF65-F5344CB8AC3E}">
        <p14:creationId xmlns:p14="http://schemas.microsoft.com/office/powerpoint/2010/main" val="521491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76"/>
          <p:cNvSpPr txBox="1">
            <a:spLocks noGrp="1"/>
          </p:cNvSpPr>
          <p:nvPr>
            <p:ph type="title" idx="4294967295"/>
          </p:nvPr>
        </p:nvSpPr>
        <p:spPr>
          <a:xfrm>
            <a:off x="216569" y="181547"/>
            <a:ext cx="12207499" cy="70463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rgbClr val="FFFFFF"/>
              </a:buClr>
              <a:buSzPct val="100000"/>
              <a:buFont typeface="Libre Franklin Medium"/>
              <a:buNone/>
              <a:tabLst/>
              <a:defRPr/>
            </a:pPr>
            <a:r>
              <a:rPr kumimoji="0" lang="en-US" sz="4400" b="1" i="0" u="none" strike="noStrike" kern="120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CURRENT STRATEGIES &amp; RECOMMENDATIONS</a:t>
            </a:r>
            <a:br>
              <a:rPr kumimoji="0" lang="en-US" sz="4400" b="0" i="0" u="none" strike="noStrike" kern="120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br>
            <a:r>
              <a:rPr kumimoji="0" lang="en-US" sz="2800" b="0" i="0" u="none" strike="noStrike" kern="1200" cap="none" spc="0" normalizeH="0" baseline="0" noProof="0" dirty="0">
                <a:ln>
                  <a:noFill/>
                </a:ln>
                <a:solidFill>
                  <a:srgbClr val="F6A01A"/>
                </a:solidFill>
                <a:effectLst/>
                <a:uLnTx/>
                <a:uFillTx/>
                <a:latin typeface="Libre Franklin Medium"/>
                <a:ea typeface="Libre Franklin Medium"/>
                <a:cs typeface="Libre Franklin Medium"/>
                <a:sym typeface="Libre Franklin Medium"/>
              </a:rPr>
              <a:t>ADDRESSING CONGENITAL SYPHILIS</a:t>
            </a:r>
            <a:endParaRPr kumimoji="0" lang="en-US" sz="3600" b="0" i="0" u="none" strike="noStrike" kern="1200" cap="none" spc="0" normalizeH="0" baseline="0" noProof="0" dirty="0">
              <a:ln>
                <a:noFill/>
              </a:ln>
              <a:solidFill>
                <a:srgbClr val="F6A01A"/>
              </a:solidFill>
              <a:effectLst/>
              <a:uLnTx/>
              <a:uFillTx/>
              <a:latin typeface="Libre Franklin Medium"/>
              <a:ea typeface="Libre Franklin Medium"/>
              <a:cs typeface="Libre Franklin Medium"/>
              <a:sym typeface="Libre Franklin Medium"/>
            </a:endParaRPr>
          </a:p>
        </p:txBody>
      </p:sp>
      <p:grpSp>
        <p:nvGrpSpPr>
          <p:cNvPr id="1541" name="Google Shape;1541;p76">
            <a:extLst>
              <a:ext uri="{C183D7F6-B498-43B3-948B-1728B52AA6E4}">
                <adec:decorative xmlns:adec="http://schemas.microsoft.com/office/drawing/2017/decorative" val="1"/>
              </a:ext>
            </a:extLst>
          </p:cNvPr>
          <p:cNvGrpSpPr/>
          <p:nvPr/>
        </p:nvGrpSpPr>
        <p:grpSpPr>
          <a:xfrm>
            <a:off x="303448" y="1341210"/>
            <a:ext cx="1020947" cy="1020975"/>
            <a:chOff x="3837040" y="1536054"/>
            <a:chExt cx="4517726" cy="4517854"/>
          </a:xfrm>
        </p:grpSpPr>
        <p:sp>
          <p:nvSpPr>
            <p:cNvPr id="1542" name="Google Shape;1542;p76"/>
            <p:cNvSpPr/>
            <p:nvPr/>
          </p:nvSpPr>
          <p:spPr>
            <a:xfrm>
              <a:off x="5631997" y="1536185"/>
              <a:ext cx="2722769" cy="2260785"/>
            </a:xfrm>
            <a:custGeom>
              <a:avLst/>
              <a:gdLst/>
              <a:ahLst/>
              <a:cxnLst/>
              <a:rect l="l" t="t" r="r" b="b"/>
              <a:pathLst>
                <a:path w="2722769" h="2260785" extrusionOk="0">
                  <a:moveTo>
                    <a:pt x="473718" y="0"/>
                  </a:moveTo>
                  <a:lnTo>
                    <a:pt x="473718" y="1344032"/>
                  </a:lnTo>
                  <a:cubicBezTo>
                    <a:pt x="473718" y="1406749"/>
                    <a:pt x="404808" y="1444952"/>
                    <a:pt x="351545" y="1411769"/>
                  </a:cubicBezTo>
                  <a:cubicBezTo>
                    <a:pt x="240911" y="1342794"/>
                    <a:pt x="104135" y="1327017"/>
                    <a:pt x="28901" y="1454862"/>
                  </a:cubicBezTo>
                  <a:cubicBezTo>
                    <a:pt x="-32120" y="1558520"/>
                    <a:pt x="7062" y="1700837"/>
                    <a:pt x="112806" y="1758338"/>
                  </a:cubicBezTo>
                  <a:cubicBezTo>
                    <a:pt x="199774" y="1805603"/>
                    <a:pt x="276377" y="1766878"/>
                    <a:pt x="354218" y="1722482"/>
                  </a:cubicBezTo>
                  <a:cubicBezTo>
                    <a:pt x="407481" y="1692101"/>
                    <a:pt x="473718" y="1730500"/>
                    <a:pt x="473718" y="1791847"/>
                  </a:cubicBezTo>
                  <a:lnTo>
                    <a:pt x="473718" y="2260720"/>
                  </a:lnTo>
                  <a:lnTo>
                    <a:pt x="961497" y="2260720"/>
                  </a:lnTo>
                  <a:cubicBezTo>
                    <a:pt x="1010131" y="2247812"/>
                    <a:pt x="1036796" y="2190833"/>
                    <a:pt x="1010001" y="2143958"/>
                  </a:cubicBezTo>
                  <a:cubicBezTo>
                    <a:pt x="965539" y="2066182"/>
                    <a:pt x="926814" y="1989580"/>
                    <a:pt x="974014" y="1902612"/>
                  </a:cubicBezTo>
                  <a:cubicBezTo>
                    <a:pt x="1031450" y="1796802"/>
                    <a:pt x="1173768" y="1757556"/>
                    <a:pt x="1277491" y="1818512"/>
                  </a:cubicBezTo>
                  <a:cubicBezTo>
                    <a:pt x="1405401" y="1893680"/>
                    <a:pt x="1389689" y="2030456"/>
                    <a:pt x="1320780" y="2141155"/>
                  </a:cubicBezTo>
                  <a:cubicBezTo>
                    <a:pt x="1291247" y="2188551"/>
                    <a:pt x="1318498" y="2248268"/>
                    <a:pt x="1369023" y="2260786"/>
                  </a:cubicBezTo>
                  <a:lnTo>
                    <a:pt x="2722769" y="2260786"/>
                  </a:lnTo>
                  <a:cubicBezTo>
                    <a:pt x="2722769" y="2260134"/>
                    <a:pt x="2722769" y="2259416"/>
                    <a:pt x="2722769" y="2258765"/>
                  </a:cubicBezTo>
                  <a:cubicBezTo>
                    <a:pt x="2722705" y="1014544"/>
                    <a:pt x="1716701" y="5281"/>
                    <a:pt x="473718" y="0"/>
                  </a:cubicBezTo>
                  <a:close/>
                </a:path>
              </a:pathLst>
            </a:custGeom>
            <a:solidFill>
              <a:srgbClr val="D8D8D8"/>
            </a:solidFill>
            <a:ln w="349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ibre Franklin Medium"/>
                <a:ea typeface="Libre Franklin Medium"/>
                <a:cs typeface="Libre Franklin Medium"/>
                <a:sym typeface="Libre Franklin Medium"/>
              </a:endParaRPr>
            </a:p>
          </p:txBody>
        </p:sp>
        <p:sp>
          <p:nvSpPr>
            <p:cNvPr id="1543" name="Google Shape;1543;p76"/>
            <p:cNvSpPr/>
            <p:nvPr/>
          </p:nvSpPr>
          <p:spPr>
            <a:xfrm>
              <a:off x="6103501" y="3316539"/>
              <a:ext cx="2251203" cy="2737369"/>
            </a:xfrm>
            <a:custGeom>
              <a:avLst/>
              <a:gdLst/>
              <a:ahLst/>
              <a:cxnLst/>
              <a:rect l="l" t="t" r="r" b="b"/>
              <a:pathLst>
                <a:path w="2251203" h="2737369" extrusionOk="0">
                  <a:moveTo>
                    <a:pt x="2251203" y="478410"/>
                  </a:moveTo>
                  <a:cubicBezTo>
                    <a:pt x="2251203" y="474498"/>
                    <a:pt x="2251138" y="470651"/>
                    <a:pt x="2251138" y="466740"/>
                  </a:cubicBezTo>
                  <a:lnTo>
                    <a:pt x="884026" y="466805"/>
                  </a:lnTo>
                  <a:cubicBezTo>
                    <a:pt x="842107" y="448094"/>
                    <a:pt x="822027" y="394636"/>
                    <a:pt x="848952" y="351543"/>
                  </a:cubicBezTo>
                  <a:cubicBezTo>
                    <a:pt x="917927" y="240909"/>
                    <a:pt x="933704" y="104133"/>
                    <a:pt x="805794" y="28899"/>
                  </a:cubicBezTo>
                  <a:cubicBezTo>
                    <a:pt x="702136" y="-32122"/>
                    <a:pt x="559818" y="7059"/>
                    <a:pt x="502317" y="112869"/>
                  </a:cubicBezTo>
                  <a:cubicBezTo>
                    <a:pt x="455052" y="199837"/>
                    <a:pt x="493777" y="276440"/>
                    <a:pt x="538174" y="354281"/>
                  </a:cubicBezTo>
                  <a:cubicBezTo>
                    <a:pt x="562687" y="397243"/>
                    <a:pt x="542412" y="448681"/>
                    <a:pt x="501405" y="466935"/>
                  </a:cubicBezTo>
                  <a:lnTo>
                    <a:pt x="0" y="467001"/>
                  </a:lnTo>
                  <a:lnTo>
                    <a:pt x="0" y="480365"/>
                  </a:lnTo>
                  <a:lnTo>
                    <a:pt x="0" y="480365"/>
                  </a:lnTo>
                  <a:lnTo>
                    <a:pt x="0" y="669427"/>
                  </a:lnTo>
                  <a:lnTo>
                    <a:pt x="0" y="963581"/>
                  </a:lnTo>
                  <a:cubicBezTo>
                    <a:pt x="12517" y="1014171"/>
                    <a:pt x="72235" y="1041357"/>
                    <a:pt x="119630" y="1011824"/>
                  </a:cubicBezTo>
                  <a:cubicBezTo>
                    <a:pt x="230329" y="942914"/>
                    <a:pt x="367106" y="927203"/>
                    <a:pt x="442274" y="1055113"/>
                  </a:cubicBezTo>
                  <a:cubicBezTo>
                    <a:pt x="503230" y="1158836"/>
                    <a:pt x="458116" y="1298741"/>
                    <a:pt x="352307" y="1356177"/>
                  </a:cubicBezTo>
                  <a:cubicBezTo>
                    <a:pt x="265338" y="1403377"/>
                    <a:pt x="195516" y="1365369"/>
                    <a:pt x="116827" y="1322602"/>
                  </a:cubicBezTo>
                  <a:cubicBezTo>
                    <a:pt x="64803" y="1294373"/>
                    <a:pt x="11474" y="1315952"/>
                    <a:pt x="65" y="1371106"/>
                  </a:cubicBezTo>
                  <a:lnTo>
                    <a:pt x="131" y="2737369"/>
                  </a:lnTo>
                  <a:cubicBezTo>
                    <a:pt x="1244091" y="2733067"/>
                    <a:pt x="2251203" y="1723347"/>
                    <a:pt x="2251203" y="478410"/>
                  </a:cubicBezTo>
                  <a:close/>
                </a:path>
              </a:pathLst>
            </a:custGeom>
            <a:solidFill>
              <a:srgbClr val="D8D8D8"/>
            </a:solidFill>
            <a:ln w="349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ibre Franklin Medium"/>
                <a:ea typeface="Libre Franklin Medium"/>
                <a:cs typeface="Libre Franklin Medium"/>
                <a:sym typeface="Libre Franklin Medium"/>
              </a:endParaRPr>
            </a:p>
          </p:txBody>
        </p:sp>
        <p:sp>
          <p:nvSpPr>
            <p:cNvPr id="1544" name="Google Shape;1544;p76"/>
            <p:cNvSpPr/>
            <p:nvPr/>
          </p:nvSpPr>
          <p:spPr>
            <a:xfrm>
              <a:off x="3837040" y="1536054"/>
              <a:ext cx="2266458" cy="2729681"/>
            </a:xfrm>
            <a:custGeom>
              <a:avLst/>
              <a:gdLst/>
              <a:ahLst/>
              <a:cxnLst/>
              <a:rect l="l" t="t" r="r" b="b"/>
              <a:pathLst>
                <a:path w="2266458" h="2729681" extrusionOk="0">
                  <a:moveTo>
                    <a:pt x="1376434" y="2260720"/>
                  </a:moveTo>
                  <a:cubicBezTo>
                    <a:pt x="1422396" y="2276758"/>
                    <a:pt x="1445800" y="2333085"/>
                    <a:pt x="1417702" y="2378199"/>
                  </a:cubicBezTo>
                  <a:cubicBezTo>
                    <a:pt x="1348792" y="2488898"/>
                    <a:pt x="1333080" y="2625674"/>
                    <a:pt x="1460990" y="2700843"/>
                  </a:cubicBezTo>
                  <a:cubicBezTo>
                    <a:pt x="1564714" y="2761799"/>
                    <a:pt x="1707031" y="2722552"/>
                    <a:pt x="1764467" y="2616743"/>
                  </a:cubicBezTo>
                  <a:cubicBezTo>
                    <a:pt x="1811667" y="2529775"/>
                    <a:pt x="1772942" y="2453172"/>
                    <a:pt x="1728480" y="2375396"/>
                  </a:cubicBezTo>
                  <a:cubicBezTo>
                    <a:pt x="1702859" y="2330608"/>
                    <a:pt x="1726068" y="2276758"/>
                    <a:pt x="1770530" y="2260720"/>
                  </a:cubicBezTo>
                  <a:lnTo>
                    <a:pt x="2266458" y="2260720"/>
                  </a:lnTo>
                  <a:lnTo>
                    <a:pt x="2266458" y="2254266"/>
                  </a:lnTo>
                  <a:lnTo>
                    <a:pt x="2266458" y="2247421"/>
                  </a:lnTo>
                  <a:lnTo>
                    <a:pt x="2266458" y="2247421"/>
                  </a:lnTo>
                  <a:lnTo>
                    <a:pt x="2266458" y="2056925"/>
                  </a:lnTo>
                  <a:lnTo>
                    <a:pt x="2266328" y="2056925"/>
                  </a:lnTo>
                  <a:lnTo>
                    <a:pt x="2266328" y="1769291"/>
                  </a:lnTo>
                  <a:cubicBezTo>
                    <a:pt x="2254919" y="1714137"/>
                    <a:pt x="2201526" y="1692558"/>
                    <a:pt x="2149566" y="1720786"/>
                  </a:cubicBezTo>
                  <a:cubicBezTo>
                    <a:pt x="2070812" y="1763554"/>
                    <a:pt x="2001055" y="1801561"/>
                    <a:pt x="1914087" y="1754361"/>
                  </a:cubicBezTo>
                  <a:cubicBezTo>
                    <a:pt x="1808277" y="1696926"/>
                    <a:pt x="1763163" y="1557020"/>
                    <a:pt x="1824119" y="1453297"/>
                  </a:cubicBezTo>
                  <a:cubicBezTo>
                    <a:pt x="1899287" y="1325387"/>
                    <a:pt x="2036129" y="1341099"/>
                    <a:pt x="2146763" y="1410008"/>
                  </a:cubicBezTo>
                  <a:cubicBezTo>
                    <a:pt x="2194159" y="1439541"/>
                    <a:pt x="2253876" y="1412355"/>
                    <a:pt x="2266393" y="1361765"/>
                  </a:cubicBezTo>
                  <a:lnTo>
                    <a:pt x="2266393" y="1067611"/>
                  </a:lnTo>
                  <a:lnTo>
                    <a:pt x="2266393" y="65"/>
                  </a:lnTo>
                  <a:cubicBezTo>
                    <a:pt x="2263851" y="65"/>
                    <a:pt x="2261308" y="0"/>
                    <a:pt x="2258766" y="0"/>
                  </a:cubicBezTo>
                  <a:cubicBezTo>
                    <a:pt x="1011350" y="65"/>
                    <a:pt x="0" y="1011414"/>
                    <a:pt x="0" y="2258895"/>
                  </a:cubicBezTo>
                  <a:cubicBezTo>
                    <a:pt x="0" y="2259482"/>
                    <a:pt x="0" y="2260134"/>
                    <a:pt x="0" y="2260720"/>
                  </a:cubicBezTo>
                  <a:lnTo>
                    <a:pt x="736102" y="2260720"/>
                  </a:lnTo>
                  <a:lnTo>
                    <a:pt x="1376434" y="2260720"/>
                  </a:lnTo>
                  <a:close/>
                </a:path>
              </a:pathLst>
            </a:custGeom>
            <a:solidFill>
              <a:srgbClr val="D8D8D8"/>
            </a:solidFill>
            <a:ln w="349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ibre Franklin Medium"/>
                <a:ea typeface="Libre Franklin Medium"/>
                <a:cs typeface="Libre Franklin Medium"/>
                <a:sym typeface="Libre Franklin Medium"/>
              </a:endParaRPr>
            </a:p>
          </p:txBody>
        </p:sp>
        <p:sp>
          <p:nvSpPr>
            <p:cNvPr id="1545" name="Google Shape;1545;p76"/>
            <p:cNvSpPr/>
            <p:nvPr/>
          </p:nvSpPr>
          <p:spPr>
            <a:xfrm>
              <a:off x="3837041" y="3796904"/>
              <a:ext cx="2737973" cy="2257004"/>
            </a:xfrm>
            <a:custGeom>
              <a:avLst/>
              <a:gdLst/>
              <a:ahLst/>
              <a:cxnLst/>
              <a:rect l="l" t="t" r="r" b="b"/>
              <a:pathLst>
                <a:path w="2737973" h="2257004" extrusionOk="0">
                  <a:moveTo>
                    <a:pt x="2383742" y="841259"/>
                  </a:moveTo>
                  <a:cubicBezTo>
                    <a:pt x="2461583" y="885656"/>
                    <a:pt x="2538186" y="924381"/>
                    <a:pt x="2625154" y="877115"/>
                  </a:cubicBezTo>
                  <a:cubicBezTo>
                    <a:pt x="2730963" y="819615"/>
                    <a:pt x="2770080" y="677297"/>
                    <a:pt x="2709058" y="573639"/>
                  </a:cubicBezTo>
                  <a:cubicBezTo>
                    <a:pt x="2633825" y="445794"/>
                    <a:pt x="2496983" y="461506"/>
                    <a:pt x="2386415" y="530546"/>
                  </a:cubicBezTo>
                  <a:cubicBezTo>
                    <a:pt x="2333217" y="563730"/>
                    <a:pt x="2264242" y="525461"/>
                    <a:pt x="2264242" y="462810"/>
                  </a:cubicBezTo>
                  <a:lnTo>
                    <a:pt x="2264242" y="0"/>
                  </a:lnTo>
                  <a:lnTo>
                    <a:pt x="1770530" y="0"/>
                  </a:lnTo>
                  <a:cubicBezTo>
                    <a:pt x="1726068" y="16038"/>
                    <a:pt x="1702859" y="69888"/>
                    <a:pt x="1728480" y="114676"/>
                  </a:cubicBezTo>
                  <a:cubicBezTo>
                    <a:pt x="1772942" y="192452"/>
                    <a:pt x="1811667" y="269054"/>
                    <a:pt x="1764467" y="356023"/>
                  </a:cubicBezTo>
                  <a:cubicBezTo>
                    <a:pt x="1707031" y="461832"/>
                    <a:pt x="1564714" y="501079"/>
                    <a:pt x="1460990" y="440122"/>
                  </a:cubicBezTo>
                  <a:cubicBezTo>
                    <a:pt x="1333080" y="364954"/>
                    <a:pt x="1348792" y="228113"/>
                    <a:pt x="1417702" y="117479"/>
                  </a:cubicBezTo>
                  <a:cubicBezTo>
                    <a:pt x="1445800" y="72300"/>
                    <a:pt x="1422461" y="16038"/>
                    <a:pt x="1376434" y="0"/>
                  </a:cubicBezTo>
                  <a:lnTo>
                    <a:pt x="736102" y="0"/>
                  </a:lnTo>
                  <a:lnTo>
                    <a:pt x="0" y="0"/>
                  </a:lnTo>
                  <a:cubicBezTo>
                    <a:pt x="978" y="1246698"/>
                    <a:pt x="1011936" y="2257004"/>
                    <a:pt x="2258831" y="2257004"/>
                  </a:cubicBezTo>
                  <a:cubicBezTo>
                    <a:pt x="2260656" y="2257004"/>
                    <a:pt x="2262416" y="2257004"/>
                    <a:pt x="2264242" y="2256939"/>
                  </a:cubicBezTo>
                  <a:lnTo>
                    <a:pt x="2264242" y="910690"/>
                  </a:lnTo>
                  <a:cubicBezTo>
                    <a:pt x="2264242" y="849278"/>
                    <a:pt x="2330479" y="810879"/>
                    <a:pt x="2383742" y="841259"/>
                  </a:cubicBezTo>
                  <a:close/>
                </a:path>
              </a:pathLst>
            </a:custGeom>
            <a:solidFill>
              <a:schemeClr val="accent1"/>
            </a:solidFill>
            <a:ln w="349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Libre Franklin Medium"/>
                <a:ea typeface="Libre Franklin Medium"/>
                <a:cs typeface="Libre Franklin Medium"/>
                <a:sym typeface="Libre Franklin Medium"/>
              </a:endParaRPr>
            </a:p>
          </p:txBody>
        </p:sp>
        <p:sp>
          <p:nvSpPr>
            <p:cNvPr id="1546" name="Google Shape;1546;p76"/>
            <p:cNvSpPr txBox="1"/>
            <p:nvPr/>
          </p:nvSpPr>
          <p:spPr>
            <a:xfrm>
              <a:off x="4806312" y="2533136"/>
              <a:ext cx="491486" cy="565737"/>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endParaRPr sz="6000">
                <a:solidFill>
                  <a:srgbClr val="FFFFFF"/>
                </a:solidFill>
                <a:latin typeface="Libre Franklin Medium"/>
                <a:ea typeface="Libre Franklin Medium"/>
                <a:cs typeface="Libre Franklin Medium"/>
                <a:sym typeface="Libre Franklin Medium"/>
              </a:endParaRPr>
            </a:p>
          </p:txBody>
        </p:sp>
        <p:pic>
          <p:nvPicPr>
            <p:cNvPr id="1547" name="Google Shape;1547;p76" descr="City with solid fill"/>
            <p:cNvPicPr preferRelativeResize="0"/>
            <p:nvPr/>
          </p:nvPicPr>
          <p:blipFill rotWithShape="1">
            <a:blip r:embed="rId3">
              <a:alphaModFix/>
            </a:blip>
            <a:srcRect/>
            <a:stretch/>
          </p:blipFill>
          <p:spPr>
            <a:xfrm>
              <a:off x="6593888" y="2303134"/>
              <a:ext cx="914400" cy="914400"/>
            </a:xfrm>
            <a:prstGeom prst="rect">
              <a:avLst/>
            </a:prstGeom>
            <a:noFill/>
            <a:ln>
              <a:noFill/>
            </a:ln>
          </p:spPr>
        </p:pic>
        <p:pic>
          <p:nvPicPr>
            <p:cNvPr id="1548" name="Google Shape;1548;p76" descr="Pregnant lady with solid fill"/>
            <p:cNvPicPr preferRelativeResize="0"/>
            <p:nvPr/>
          </p:nvPicPr>
          <p:blipFill rotWithShape="1">
            <a:blip r:embed="rId4">
              <a:alphaModFix/>
            </a:blip>
            <a:srcRect/>
            <a:stretch/>
          </p:blipFill>
          <p:spPr>
            <a:xfrm>
              <a:off x="4580575" y="2303134"/>
              <a:ext cx="914400" cy="914400"/>
            </a:xfrm>
            <a:prstGeom prst="rect">
              <a:avLst/>
            </a:prstGeom>
            <a:noFill/>
            <a:ln>
              <a:noFill/>
            </a:ln>
          </p:spPr>
        </p:pic>
        <p:grpSp>
          <p:nvGrpSpPr>
            <p:cNvPr id="1549" name="Google Shape;1549;p76"/>
            <p:cNvGrpSpPr/>
            <p:nvPr/>
          </p:nvGrpSpPr>
          <p:grpSpPr>
            <a:xfrm>
              <a:off x="4510904" y="4279120"/>
              <a:ext cx="1053742" cy="991599"/>
              <a:chOff x="717642" y="3977359"/>
              <a:chExt cx="1053742" cy="991599"/>
            </a:xfrm>
          </p:grpSpPr>
          <p:pic>
            <p:nvPicPr>
              <p:cNvPr id="1550" name="Google Shape;1550;p76" descr="Refresh with solid fill"/>
              <p:cNvPicPr preferRelativeResize="0"/>
              <p:nvPr/>
            </p:nvPicPr>
            <p:blipFill rotWithShape="1">
              <a:blip r:embed="rId5">
                <a:alphaModFix/>
              </a:blip>
              <a:srcRect/>
              <a:stretch/>
            </p:blipFill>
            <p:spPr>
              <a:xfrm>
                <a:off x="779785" y="3977359"/>
                <a:ext cx="991599" cy="991599"/>
              </a:xfrm>
              <a:prstGeom prst="rect">
                <a:avLst/>
              </a:prstGeom>
              <a:noFill/>
              <a:ln>
                <a:noFill/>
              </a:ln>
            </p:spPr>
          </p:pic>
          <p:sp>
            <p:nvSpPr>
              <p:cNvPr id="1551" name="Google Shape;1551;p76"/>
              <p:cNvSpPr txBox="1"/>
              <p:nvPr/>
            </p:nvSpPr>
            <p:spPr>
              <a:xfrm>
                <a:off x="717642" y="4195863"/>
                <a:ext cx="958364" cy="590452"/>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200">
                    <a:solidFill>
                      <a:srgbClr val="FFFFFF"/>
                    </a:solidFill>
                    <a:latin typeface="Libre Franklin Medium"/>
                    <a:ea typeface="Libre Franklin Medium"/>
                    <a:cs typeface="Libre Franklin Medium"/>
                    <a:sym typeface="Libre Franklin Medium"/>
                  </a:rPr>
                  <a:t>15 - 44 </a:t>
                </a:r>
                <a:endParaRPr/>
              </a:p>
              <a:p>
                <a:pPr marL="0" marR="0" lvl="0" indent="0" algn="ctr" rtl="0">
                  <a:spcBef>
                    <a:spcPts val="0"/>
                  </a:spcBef>
                  <a:spcAft>
                    <a:spcPts val="0"/>
                  </a:spcAft>
                  <a:buNone/>
                </a:pPr>
                <a:r>
                  <a:rPr lang="en-US" sz="200">
                    <a:solidFill>
                      <a:srgbClr val="FFFFFF"/>
                    </a:solidFill>
                    <a:latin typeface="Libre Franklin Medium"/>
                    <a:ea typeface="Libre Franklin Medium"/>
                    <a:cs typeface="Libre Franklin Medium"/>
                    <a:sym typeface="Libre Franklin Medium"/>
                  </a:rPr>
                  <a:t>YRS OLD</a:t>
                </a:r>
                <a:endParaRPr/>
              </a:p>
            </p:txBody>
          </p:sp>
        </p:grpSp>
        <p:pic>
          <p:nvPicPr>
            <p:cNvPr id="1552" name="Google Shape;1552;p76" descr="Lights On with solid fill"/>
            <p:cNvPicPr preferRelativeResize="0"/>
            <p:nvPr/>
          </p:nvPicPr>
          <p:blipFill rotWithShape="1">
            <a:blip r:embed="rId6">
              <a:alphaModFix/>
            </a:blip>
            <a:srcRect/>
            <a:stretch/>
          </p:blipFill>
          <p:spPr>
            <a:xfrm>
              <a:off x="6593888" y="4317719"/>
              <a:ext cx="914400" cy="914400"/>
            </a:xfrm>
            <a:prstGeom prst="rect">
              <a:avLst/>
            </a:prstGeom>
            <a:noFill/>
            <a:ln>
              <a:noFill/>
            </a:ln>
          </p:spPr>
        </p:pic>
      </p:grpSp>
      <p:sp>
        <p:nvSpPr>
          <p:cNvPr id="1553" name="Google Shape;1553;p76"/>
          <p:cNvSpPr txBox="1"/>
          <p:nvPr/>
        </p:nvSpPr>
        <p:spPr>
          <a:xfrm>
            <a:off x="1434385" y="1214962"/>
            <a:ext cx="111853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2060"/>
                </a:solidFill>
                <a:latin typeface="Libre Franklin"/>
                <a:ea typeface="Libre Franklin"/>
                <a:cs typeface="Libre Franklin"/>
                <a:sym typeface="Libre Franklin"/>
              </a:rPr>
              <a:t>MORE SCREENING OF SEXUALLY ACTIVE PEOPLE</a:t>
            </a:r>
            <a:endParaRPr dirty="0">
              <a:solidFill>
                <a:srgbClr val="002060"/>
              </a:solidFill>
            </a:endParaRPr>
          </a:p>
          <a:p>
            <a:pPr marL="0" marR="0" lvl="0" indent="0" algn="l" rtl="0">
              <a:spcBef>
                <a:spcPts val="0"/>
              </a:spcBef>
              <a:spcAft>
                <a:spcPts val="0"/>
              </a:spcAft>
              <a:buNone/>
            </a:pPr>
            <a:r>
              <a:rPr lang="en-US" sz="2400" b="0" dirty="0">
                <a:solidFill>
                  <a:srgbClr val="002060"/>
                </a:solidFill>
                <a:latin typeface="Libre Franklin Medium"/>
                <a:ea typeface="Libre Franklin Medium"/>
                <a:cs typeface="Libre Franklin Medium"/>
                <a:sym typeface="Libre Franklin Medium"/>
              </a:rPr>
              <a:t>If </a:t>
            </a:r>
            <a:r>
              <a:rPr lang="en-US" sz="2400" dirty="0">
                <a:solidFill>
                  <a:srgbClr val="002060"/>
                </a:solidFill>
                <a:latin typeface="Libre Franklin Medium"/>
                <a:ea typeface="Libre Franklin Medium"/>
                <a:cs typeface="Libre Franklin Medium"/>
                <a:sym typeface="Libre Franklin Medium"/>
              </a:rPr>
              <a:t>a</a:t>
            </a:r>
            <a:r>
              <a:rPr lang="en-US" sz="2400" b="0" dirty="0">
                <a:solidFill>
                  <a:srgbClr val="002060"/>
                </a:solidFill>
                <a:latin typeface="Libre Franklin Medium"/>
                <a:ea typeface="Libre Franklin Medium"/>
                <a:cs typeface="Libre Franklin Medium"/>
                <a:sym typeface="Libre Franklin Medium"/>
              </a:rPr>
              <a:t> person is sexually active, they should get tested for syphilis.</a:t>
            </a:r>
            <a:endParaRPr sz="2400" b="1" dirty="0">
              <a:solidFill>
                <a:srgbClr val="002060"/>
              </a:solidFill>
              <a:latin typeface="Libre Franklin"/>
              <a:ea typeface="Libre Franklin"/>
              <a:cs typeface="Libre Franklin"/>
              <a:sym typeface="Libre Franklin"/>
            </a:endParaRPr>
          </a:p>
        </p:txBody>
      </p:sp>
      <p:sp>
        <p:nvSpPr>
          <p:cNvPr id="1554" name="Google Shape;1554;p76"/>
          <p:cNvSpPr txBox="1"/>
          <p:nvPr/>
        </p:nvSpPr>
        <p:spPr>
          <a:xfrm>
            <a:off x="522491" y="2356789"/>
            <a:ext cx="4914455" cy="4278054"/>
          </a:xfrm>
          <a:prstGeom prst="rect">
            <a:avLst/>
          </a:prstGeom>
          <a:noFill/>
          <a:ln>
            <a:noFill/>
          </a:ln>
        </p:spPr>
        <p:txBody>
          <a:bodyPr spcFirstLastPara="1" wrap="square" lIns="91425" tIns="45700" rIns="91425" bIns="45700" anchor="t" anchorCtr="0">
            <a:spAutoFit/>
          </a:bodyPr>
          <a:lstStyle/>
          <a:p>
            <a:pPr marL="342891" marR="0" lvl="0" indent="-342891" algn="l" rtl="0">
              <a:lnSpc>
                <a:spcPct val="110000"/>
              </a:lnSpc>
              <a:spcBef>
                <a:spcPts val="0"/>
              </a:spcBef>
              <a:spcAft>
                <a:spcPts val="0"/>
              </a:spcAft>
              <a:buClr>
                <a:srgbClr val="00788A"/>
              </a:buClr>
              <a:buSzPts val="2000"/>
              <a:buFont typeface="Libre Franklin Medium"/>
              <a:buAutoNum type="arabicPeriod"/>
            </a:pPr>
            <a:r>
              <a:rPr lang="en-US" sz="2000" b="1" dirty="0">
                <a:solidFill>
                  <a:srgbClr val="1C1C1C"/>
                </a:solidFill>
                <a:highlight>
                  <a:srgbClr val="FFFF00"/>
                </a:highlight>
                <a:latin typeface="Libre Franklin Medium"/>
                <a:ea typeface="Libre Franklin Medium"/>
                <a:cs typeface="Libre Franklin Medium"/>
                <a:sym typeface="Libre Franklin Medium"/>
              </a:rPr>
              <a:t>Screen all sexually active persons ages 15-44 </a:t>
            </a:r>
            <a:r>
              <a:rPr lang="en-US" sz="2000" dirty="0">
                <a:solidFill>
                  <a:srgbClr val="000000"/>
                </a:solidFill>
                <a:latin typeface="Libre Franklin Medium"/>
                <a:ea typeface="Libre Franklin Medium"/>
                <a:cs typeface="Libre Franklin Medium"/>
                <a:sym typeface="Libre Franklin Medium"/>
              </a:rPr>
              <a:t>for syphilis in counties </a:t>
            </a:r>
            <a:r>
              <a:rPr lang="en-US" sz="2000" dirty="0">
                <a:solidFill>
                  <a:srgbClr val="002060"/>
                </a:solidFill>
                <a:latin typeface="Libre Franklin Medium"/>
                <a:ea typeface="Libre Franklin Medium"/>
                <a:cs typeface="Libre Franklin Medium"/>
                <a:sym typeface="Libre Franklin Medium"/>
              </a:rPr>
              <a:t>where </a:t>
            </a:r>
            <a:r>
              <a:rPr lang="en-US" sz="2000" b="1" dirty="0">
                <a:solidFill>
                  <a:srgbClr val="002060"/>
                </a:solidFill>
                <a:latin typeface="Libre Franklin Medium"/>
                <a:ea typeface="Libre Franklin Medium"/>
                <a:cs typeface="Libre Franklin Medium"/>
                <a:sym typeface="Libre Franklin Medium"/>
              </a:rPr>
              <a:t>primary and secondary syphilis rate is above 4.6/100,000 </a:t>
            </a:r>
            <a:r>
              <a:rPr lang="en-US" sz="2000" dirty="0">
                <a:solidFill>
                  <a:srgbClr val="000000"/>
                </a:solidFill>
                <a:latin typeface="Libre Franklin Medium"/>
                <a:ea typeface="Libre Franklin Medium"/>
                <a:cs typeface="Libre Franklin Medium"/>
                <a:sym typeface="Libre Franklin Medium"/>
              </a:rPr>
              <a:t>among females aged 15-44 </a:t>
            </a:r>
            <a:r>
              <a:rPr lang="en-US" sz="2000" dirty="0" err="1">
                <a:solidFill>
                  <a:srgbClr val="000000"/>
                </a:solidFill>
                <a:latin typeface="Libre Franklin Medium"/>
                <a:ea typeface="Libre Franklin Medium"/>
                <a:cs typeface="Libre Franklin Medium"/>
                <a:sym typeface="Libre Franklin Medium"/>
              </a:rPr>
              <a:t>yrs</a:t>
            </a:r>
            <a:r>
              <a:rPr lang="en-US" sz="2000" dirty="0">
                <a:solidFill>
                  <a:srgbClr val="000000"/>
                </a:solidFill>
                <a:latin typeface="Libre Franklin Medium"/>
                <a:ea typeface="Libre Franklin Medium"/>
                <a:cs typeface="Libre Franklin Medium"/>
                <a:sym typeface="Libre Franklin Medium"/>
              </a:rPr>
              <a:t> </a:t>
            </a:r>
            <a:endParaRPr dirty="0"/>
          </a:p>
          <a:p>
            <a:pPr marL="800080" marR="0" lvl="1" indent="-342891" algn="l" rtl="0">
              <a:lnSpc>
                <a:spcPct val="110000"/>
              </a:lnSpc>
              <a:spcBef>
                <a:spcPts val="1200"/>
              </a:spcBef>
              <a:spcAft>
                <a:spcPts val="0"/>
              </a:spcAft>
              <a:buClr>
                <a:srgbClr val="000000"/>
              </a:buClr>
              <a:buSzPts val="2000"/>
              <a:buFont typeface="Arial"/>
              <a:buChar char="•"/>
            </a:pPr>
            <a:r>
              <a:rPr lang="en-US" sz="2000" b="0" i="0" u="none" strike="noStrike" cap="none" dirty="0">
                <a:solidFill>
                  <a:srgbClr val="000000"/>
                </a:solidFill>
                <a:latin typeface="Libre Franklin Medium"/>
                <a:ea typeface="Libre Franklin Medium"/>
                <a:cs typeface="Libre Franklin Medium"/>
                <a:sym typeface="Libre Franklin Medium"/>
              </a:rPr>
              <a:t>This includes 76% of the U.S. population </a:t>
            </a:r>
            <a:endParaRPr dirty="0"/>
          </a:p>
          <a:p>
            <a:pPr marL="342891" marR="0" lvl="0" indent="-342891" algn="l" rtl="0">
              <a:lnSpc>
                <a:spcPct val="110000"/>
              </a:lnSpc>
              <a:spcBef>
                <a:spcPts val="1200"/>
              </a:spcBef>
              <a:spcAft>
                <a:spcPts val="0"/>
              </a:spcAft>
              <a:buClr>
                <a:srgbClr val="000000"/>
              </a:buClr>
              <a:buSzPts val="2000"/>
              <a:buFont typeface="Libre Franklin Medium"/>
              <a:buAutoNum type="arabicPeriod"/>
            </a:pPr>
            <a:r>
              <a:rPr lang="en-US" sz="2000" dirty="0">
                <a:solidFill>
                  <a:srgbClr val="000000"/>
                </a:solidFill>
                <a:latin typeface="Libre Franklin Medium"/>
                <a:ea typeface="Libre Franklin Medium"/>
                <a:cs typeface="Libre Franklin Medium"/>
                <a:sym typeface="Libre Franklin Medium"/>
              </a:rPr>
              <a:t>Screen individuals</a:t>
            </a:r>
            <a:r>
              <a:rPr lang="en-US" sz="2000" dirty="0">
                <a:solidFill>
                  <a:srgbClr val="002060"/>
                </a:solidFill>
                <a:latin typeface="Libre Franklin Medium"/>
                <a:ea typeface="Libre Franklin Medium"/>
                <a:cs typeface="Libre Franklin Medium"/>
                <a:sym typeface="Libre Franklin Medium"/>
              </a:rPr>
              <a:t> </a:t>
            </a:r>
            <a:r>
              <a:rPr lang="en-US" sz="2000" b="1" dirty="0">
                <a:solidFill>
                  <a:srgbClr val="002060"/>
                </a:solidFill>
                <a:latin typeface="Libre Franklin Medium"/>
                <a:ea typeface="Libre Franklin Medium"/>
                <a:cs typeface="Libre Franklin Medium"/>
                <a:sym typeface="Libre Franklin Medium"/>
              </a:rPr>
              <a:t>with increased risk of syphilis exposure</a:t>
            </a:r>
            <a:endParaRPr dirty="0">
              <a:solidFill>
                <a:srgbClr val="002060"/>
              </a:solidFill>
            </a:endParaRPr>
          </a:p>
          <a:p>
            <a:pPr marL="342891" marR="0" lvl="0" indent="-342891" algn="l" rtl="0">
              <a:lnSpc>
                <a:spcPct val="110000"/>
              </a:lnSpc>
              <a:spcBef>
                <a:spcPts val="1200"/>
              </a:spcBef>
              <a:spcAft>
                <a:spcPts val="0"/>
              </a:spcAft>
              <a:buClr>
                <a:srgbClr val="000000"/>
              </a:buClr>
              <a:buSzPts val="2000"/>
              <a:buFont typeface="Libre Franklin Medium"/>
              <a:buAutoNum type="arabicPeriod"/>
            </a:pPr>
            <a:r>
              <a:rPr lang="en-US" sz="2000" dirty="0">
                <a:solidFill>
                  <a:srgbClr val="000000"/>
                </a:solidFill>
                <a:latin typeface="Libre Franklin Medium"/>
                <a:ea typeface="Libre Franklin Medium"/>
                <a:cs typeface="Libre Franklin Medium"/>
                <a:sym typeface="Libre Franklin Medium"/>
              </a:rPr>
              <a:t>Take </a:t>
            </a:r>
            <a:r>
              <a:rPr lang="en-US" sz="2000" b="1" dirty="0">
                <a:solidFill>
                  <a:srgbClr val="002060"/>
                </a:solidFill>
                <a:latin typeface="Libre Franklin Medium"/>
                <a:ea typeface="Libre Franklin Medium"/>
                <a:cs typeface="Libre Franklin Medium"/>
                <a:sym typeface="Libre Franklin Medium"/>
              </a:rPr>
              <a:t>a comprehensive sexual history (more on that later!)</a:t>
            </a:r>
            <a:r>
              <a:rPr lang="en-US" sz="2000" b="1" u="sng" dirty="0">
                <a:solidFill>
                  <a:srgbClr val="FFFFFF"/>
                </a:solidFill>
                <a:latin typeface="Libre Franklin Medium"/>
                <a:ea typeface="Libre Franklin Medium"/>
                <a:cs typeface="Libre Franklin Medium"/>
                <a:sym typeface="Libre Franklin Medium"/>
                <a:hlinkClick r:id="rId7">
                  <a:extLst>
                    <a:ext uri="{A12FA001-AC4F-418D-AE19-62706E023703}">
                      <ahyp:hlinkClr xmlns:ahyp="http://schemas.microsoft.com/office/drawing/2018/hyperlinkcolor" val="tx"/>
                    </a:ext>
                  </a:extLst>
                </a:hlinkClick>
              </a:rPr>
              <a:t>Webinar.</a:t>
            </a:r>
            <a:endParaRPr sz="2000" dirty="0">
              <a:solidFill>
                <a:srgbClr val="000000"/>
              </a:solidFill>
              <a:latin typeface="Libre Franklin Medium"/>
              <a:ea typeface="Libre Franklin Medium"/>
              <a:cs typeface="Libre Franklin Medium"/>
              <a:sym typeface="Libre Franklin Medium"/>
            </a:endParaRPr>
          </a:p>
        </p:txBody>
      </p:sp>
      <p:pic>
        <p:nvPicPr>
          <p:cNvPr id="1555" name="Google Shape;1555;p76" descr="Map of the United States showing rates of reported primary and secondary syphilis among women aged 15-44 years by county of residence during 2022"/>
          <p:cNvPicPr preferRelativeResize="0"/>
          <p:nvPr/>
        </p:nvPicPr>
        <p:blipFill rotWithShape="1">
          <a:blip r:embed="rId8">
            <a:alphaModFix/>
          </a:blip>
          <a:srcRect/>
          <a:stretch/>
        </p:blipFill>
        <p:spPr>
          <a:xfrm>
            <a:off x="4663441" y="2270141"/>
            <a:ext cx="7516423" cy="402893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6" name="Google Shape;1566;p77"/>
          <p:cNvSpPr txBox="1">
            <a:spLocks noGrp="1"/>
          </p:cNvSpPr>
          <p:nvPr>
            <p:ph type="title" idx="4294967295"/>
          </p:nvPr>
        </p:nvSpPr>
        <p:spPr>
          <a:xfrm>
            <a:off x="133442" y="191620"/>
            <a:ext cx="12207499" cy="70463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0"/>
              </a:spcBef>
              <a:spcAft>
                <a:spcPts val="0"/>
              </a:spcAft>
              <a:buClr>
                <a:srgbClr val="FFFFFF"/>
              </a:buClr>
              <a:buSzPct val="100000"/>
              <a:buFont typeface="Libre Franklin Medium"/>
              <a:buNone/>
              <a:tabLst/>
              <a:defRPr/>
            </a:pPr>
            <a:r>
              <a:rPr kumimoji="0" lang="en-US" sz="4400" b="1" i="0" u="none" strike="noStrike" kern="120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CURRENT STRATEGIES &amp; RECOMMENDATIONS</a:t>
            </a:r>
            <a:br>
              <a:rPr kumimoji="0" lang="en-US" sz="4400" b="0" i="0" u="none" strike="noStrike" kern="120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br>
            <a:r>
              <a:rPr kumimoji="0" lang="en-US" sz="2800" b="0" i="0" u="none" strike="noStrike" kern="1200" cap="none" spc="0" normalizeH="0" baseline="0" noProof="0" dirty="0">
                <a:ln>
                  <a:noFill/>
                </a:ln>
                <a:solidFill>
                  <a:srgbClr val="F6A01A"/>
                </a:solidFill>
                <a:effectLst/>
                <a:uLnTx/>
                <a:uFillTx/>
                <a:latin typeface="Libre Franklin Medium"/>
                <a:ea typeface="Libre Franklin Medium"/>
                <a:cs typeface="Libre Franklin Medium"/>
                <a:sym typeface="Libre Franklin Medium"/>
              </a:rPr>
              <a:t>ADDRESSING CONGENITAL SYPHILIS </a:t>
            </a:r>
            <a:r>
              <a:rPr kumimoji="0" lang="en-US" sz="2800" b="0" i="0" u="none" strike="noStrike" kern="1200" cap="none" spc="0" normalizeH="0" baseline="0" noProof="0" dirty="0">
                <a:ln>
                  <a:noFill/>
                </a:ln>
                <a:solidFill>
                  <a:srgbClr val="00788A"/>
                </a:solidFill>
                <a:effectLst/>
                <a:uLnTx/>
                <a:uFillTx/>
                <a:latin typeface="Libre Franklin Medium"/>
                <a:ea typeface="Libre Franklin Medium"/>
                <a:cs typeface="Libre Franklin Medium"/>
                <a:sym typeface="Libre Franklin Medium"/>
              </a:rPr>
              <a:t>continued</a:t>
            </a:r>
            <a:endParaRPr kumimoji="0" lang="en-US" sz="3600" b="0" i="0" u="none" strike="noStrike" kern="1200" cap="none" spc="0" normalizeH="0" baseline="0" noProof="0" dirty="0">
              <a:ln>
                <a:noFill/>
              </a:ln>
              <a:solidFill>
                <a:srgbClr val="00788A"/>
              </a:solidFill>
              <a:effectLst/>
              <a:uLnTx/>
              <a:uFillTx/>
              <a:latin typeface="Libre Franklin Medium"/>
              <a:ea typeface="Libre Franklin Medium"/>
              <a:cs typeface="Libre Franklin Medium"/>
              <a:sym typeface="Libre Franklin Medium"/>
            </a:endParaRPr>
          </a:p>
        </p:txBody>
      </p:sp>
      <p:sp>
        <p:nvSpPr>
          <p:cNvPr id="1562" name="Google Shape;1562;p77"/>
          <p:cNvSpPr txBox="1"/>
          <p:nvPr/>
        </p:nvSpPr>
        <p:spPr>
          <a:xfrm>
            <a:off x="595599" y="1184335"/>
            <a:ext cx="11000804" cy="8686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88A"/>
              </a:buClr>
              <a:buSzPts val="4800"/>
              <a:buFont typeface="Libre Franklin Medium"/>
              <a:buNone/>
            </a:pPr>
            <a:r>
              <a:rPr lang="en-US" sz="3600" b="1" i="0" u="none" strike="noStrike" cap="none" dirty="0">
                <a:solidFill>
                  <a:srgbClr val="002060"/>
                </a:solidFill>
                <a:latin typeface="Libre Franklin Medium"/>
                <a:ea typeface="Libre Franklin Medium"/>
                <a:cs typeface="Libre Franklin Medium"/>
                <a:sym typeface="Libre Franklin Medium"/>
              </a:rPr>
              <a:t>WHAT’S YOUR COUNTY RATE?</a:t>
            </a:r>
            <a:endParaRPr sz="3600" b="1" i="0" u="none" strike="noStrike" cap="none" dirty="0">
              <a:solidFill>
                <a:srgbClr val="002060"/>
              </a:solidFill>
              <a:latin typeface="Libre Franklin Medium"/>
              <a:ea typeface="Libre Franklin Medium"/>
              <a:cs typeface="Libre Franklin Medium"/>
              <a:sym typeface="Libre Franklin Medium"/>
            </a:endParaRPr>
          </a:p>
          <a:p>
            <a:pPr marL="0" marR="0" lvl="0" indent="0" algn="ctr" rtl="0">
              <a:lnSpc>
                <a:spcPct val="100000"/>
              </a:lnSpc>
              <a:spcBef>
                <a:spcPts val="0"/>
              </a:spcBef>
              <a:spcAft>
                <a:spcPts val="0"/>
              </a:spcAft>
              <a:buClr>
                <a:srgbClr val="FFFFFF"/>
              </a:buClr>
              <a:buSzPts val="2800"/>
              <a:buFont typeface="Libre Franklin Medium"/>
              <a:buNone/>
            </a:pPr>
            <a:endParaRPr sz="2800" b="0" i="0" u="none" strike="noStrike" cap="none" dirty="0">
              <a:solidFill>
                <a:srgbClr val="00788A"/>
              </a:solidFill>
              <a:latin typeface="Libre Franklin Medium"/>
              <a:ea typeface="Libre Franklin Medium"/>
              <a:cs typeface="Libre Franklin Medium"/>
              <a:sym typeface="Libre Franklin Medium"/>
            </a:endParaRPr>
          </a:p>
        </p:txBody>
      </p:sp>
      <p:pic>
        <p:nvPicPr>
          <p:cNvPr id="1564" name="Google Shape;1564;p77" descr="Map of the United States showing rates of reported primary and secondary syphilis among women aged 15-44 years by county of residence during 2022"/>
          <p:cNvPicPr preferRelativeResize="0"/>
          <p:nvPr/>
        </p:nvPicPr>
        <p:blipFill rotWithShape="1">
          <a:blip r:embed="rId3">
            <a:alphaModFix/>
          </a:blip>
          <a:srcRect/>
          <a:stretch/>
        </p:blipFill>
        <p:spPr>
          <a:xfrm>
            <a:off x="-267469" y="1787530"/>
            <a:ext cx="7527805" cy="4035031"/>
          </a:xfrm>
          <a:prstGeom prst="rect">
            <a:avLst/>
          </a:prstGeom>
          <a:noFill/>
          <a:ln>
            <a:noFill/>
          </a:ln>
        </p:spPr>
      </p:pic>
      <p:sp>
        <p:nvSpPr>
          <p:cNvPr id="1563" name="Google Shape;1563;p77"/>
          <p:cNvSpPr txBox="1"/>
          <p:nvPr/>
        </p:nvSpPr>
        <p:spPr>
          <a:xfrm>
            <a:off x="216569" y="5927921"/>
            <a:ext cx="8534400" cy="658299"/>
          </a:xfrm>
          <a:prstGeom prst="rect">
            <a:avLst/>
          </a:prstGeom>
          <a:noFill/>
          <a:ln>
            <a:noFill/>
          </a:ln>
        </p:spPr>
        <p:txBody>
          <a:bodyPr spcFirstLastPara="1" wrap="square" lIns="91425" tIns="45700" rIns="91425" bIns="45700" anchor="t" anchorCtr="0">
            <a:noAutofit/>
          </a:bodyPr>
          <a:lstStyle/>
          <a:p>
            <a:pPr marL="304792" marR="0" lvl="0" indent="-304792" algn="l" rtl="0">
              <a:lnSpc>
                <a:spcPct val="90000"/>
              </a:lnSpc>
              <a:spcBef>
                <a:spcPts val="0"/>
              </a:spcBef>
              <a:spcAft>
                <a:spcPts val="0"/>
              </a:spcAft>
              <a:buClr>
                <a:srgbClr val="000000"/>
              </a:buClr>
              <a:buSzPts val="1200"/>
              <a:buFont typeface="Arial"/>
              <a:buChar char="•"/>
            </a:pPr>
            <a:r>
              <a:rPr lang="en-US" sz="1200" dirty="0">
                <a:solidFill>
                  <a:srgbClr val="000000"/>
                </a:solidFill>
                <a:latin typeface="Libre Franklin Medium"/>
                <a:ea typeface="Libre Franklin Medium"/>
                <a:cs typeface="Libre Franklin Medium"/>
                <a:sym typeface="Libre Franklin Medium"/>
              </a:rPr>
              <a:t>Per 100,000</a:t>
            </a:r>
            <a:endParaRPr dirty="0"/>
          </a:p>
          <a:p>
            <a:pPr marL="304792" marR="0" lvl="0" indent="-304792" algn="l" rtl="0">
              <a:lnSpc>
                <a:spcPct val="90000"/>
              </a:lnSpc>
              <a:spcBef>
                <a:spcPts val="1333"/>
              </a:spcBef>
              <a:spcAft>
                <a:spcPts val="0"/>
              </a:spcAft>
              <a:buClr>
                <a:srgbClr val="000000"/>
              </a:buClr>
              <a:buSzPts val="1200"/>
              <a:buFont typeface="Arial"/>
              <a:buChar char="•"/>
            </a:pPr>
            <a:r>
              <a:rPr lang="en-US" sz="1200" dirty="0">
                <a:solidFill>
                  <a:srgbClr val="000000"/>
                </a:solidFill>
                <a:latin typeface="Libre Franklin Medium"/>
                <a:ea typeface="Libre Franklin Medium"/>
                <a:cs typeface="Libre Franklin Medium"/>
                <a:sym typeface="Libre Franklin Medium"/>
              </a:rPr>
              <a:t>NOTE: The Healthy People 2030 target for the rate of primary and secondary syphilis in women aged 15–44 years is 4.6 per 100,000. </a:t>
            </a:r>
            <a:endParaRPr dirty="0"/>
          </a:p>
        </p:txBody>
      </p:sp>
      <p:pic>
        <p:nvPicPr>
          <p:cNvPr id="3" name="Picture 2" descr="QR code to for county rate of congenital syphilis">
            <a:extLst>
              <a:ext uri="{FF2B5EF4-FFF2-40B4-BE49-F238E27FC236}">
                <a16:creationId xmlns:a16="http://schemas.microsoft.com/office/drawing/2014/main" id="{6EAB15AF-BB3F-CABD-3106-78C634170956}"/>
              </a:ext>
            </a:extLst>
          </p:cNvPr>
          <p:cNvPicPr>
            <a:picLocks noChangeAspect="1"/>
          </p:cNvPicPr>
          <p:nvPr/>
        </p:nvPicPr>
        <p:blipFill>
          <a:blip r:embed="rId4"/>
          <a:stretch>
            <a:fillRect/>
          </a:stretch>
        </p:blipFill>
        <p:spPr>
          <a:xfrm>
            <a:off x="7521786" y="1970136"/>
            <a:ext cx="3107151" cy="3381634"/>
          </a:xfrm>
          <a:prstGeom prst="rect">
            <a:avLst/>
          </a:prstGeom>
        </p:spPr>
      </p:pic>
      <p:sp>
        <p:nvSpPr>
          <p:cNvPr id="1565" name="Google Shape;1565;p77"/>
          <p:cNvSpPr txBox="1"/>
          <p:nvPr/>
        </p:nvSpPr>
        <p:spPr>
          <a:xfrm>
            <a:off x="7521786" y="5451028"/>
            <a:ext cx="3107151" cy="3776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788A"/>
              </a:buClr>
              <a:buSzPts val="1600"/>
              <a:buFont typeface="Libre Franklin Medium"/>
              <a:buNone/>
            </a:pPr>
            <a:r>
              <a:rPr lang="en-US" sz="1600" b="1" i="0" u="none" strike="noStrike" cap="none" dirty="0">
                <a:solidFill>
                  <a:srgbClr val="002060"/>
                </a:solidFill>
                <a:latin typeface="Libre Franklin Medium"/>
                <a:ea typeface="Libre Franklin Medium"/>
                <a:cs typeface="Libre Franklin Medium"/>
                <a:sym typeface="Libre Franklin Medium"/>
              </a:rPr>
              <a:t>Scan the QR Code above to find out your county rate </a:t>
            </a:r>
            <a:endParaRPr sz="1000" b="0" i="0" u="none" strike="noStrike" cap="none" dirty="0">
              <a:solidFill>
                <a:srgbClr val="002060"/>
              </a:solidFill>
              <a:latin typeface="Libre Franklin Medium"/>
              <a:ea typeface="Libre Franklin Medium"/>
              <a:cs typeface="Libre Franklin Medium"/>
              <a:sym typeface="Libre Franklin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47CF-DD49-BCAE-3EF5-71E662BF274C}"/>
              </a:ext>
            </a:extLst>
          </p:cNvPr>
          <p:cNvSpPr>
            <a:spLocks noGrp="1"/>
          </p:cNvSpPr>
          <p:nvPr>
            <p:ph type="title"/>
          </p:nvPr>
        </p:nvSpPr>
        <p:spPr>
          <a:xfrm>
            <a:off x="513571" y="254172"/>
            <a:ext cx="11164857" cy="1824759"/>
          </a:xfrm>
        </p:spPr>
        <p:txBody>
          <a:bodyPr vert="horz" lIns="121920" tIns="60960" rIns="121920" bIns="60960" rtlCol="0" anchor="t" anchorCtr="0">
            <a:normAutofit/>
          </a:bodyPr>
          <a:lstStyle/>
          <a:p>
            <a:pPr>
              <a:lnSpc>
                <a:spcPct val="100000"/>
              </a:lnSpc>
            </a:pPr>
            <a:r>
              <a:rPr lang="en-US" sz="3467" dirty="0">
                <a:solidFill>
                  <a:schemeClr val="tx1"/>
                </a:solidFill>
              </a:rPr>
              <a:t>Point-of-Care (POC)Treponemal Tests Are Available, but Anyone With a Positive POC Should Have Lab-based Testing</a:t>
            </a:r>
          </a:p>
        </p:txBody>
      </p:sp>
      <p:sp>
        <p:nvSpPr>
          <p:cNvPr id="19" name="TextBox 18">
            <a:extLst>
              <a:ext uri="{FF2B5EF4-FFF2-40B4-BE49-F238E27FC236}">
                <a16:creationId xmlns:a16="http://schemas.microsoft.com/office/drawing/2014/main" id="{0B1C63AC-6CDE-6754-F24D-CA93654DA829}"/>
              </a:ext>
              <a:ext uri="{C183D7F6-B498-43B3-948B-1728B52AA6E4}">
                <adec:decorative xmlns:adec="http://schemas.microsoft.com/office/drawing/2017/decorative" val="1"/>
              </a:ext>
            </a:extLst>
          </p:cNvPr>
          <p:cNvSpPr txBox="1"/>
          <p:nvPr/>
        </p:nvSpPr>
        <p:spPr>
          <a:xfrm>
            <a:off x="21027096" y="3414944"/>
            <a:ext cx="3074024" cy="1077218"/>
          </a:xfrm>
          <a:prstGeom prst="rect">
            <a:avLst/>
          </a:prstGeom>
          <a:noFill/>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222222"/>
                </a:solidFill>
                <a:effectLst/>
                <a:uLnTx/>
                <a:uFillTx/>
                <a:latin typeface="Calibri" panose="020F0502020204030204"/>
                <a:ea typeface="+mn-ea"/>
                <a:cs typeface="+mn-cs"/>
              </a:rPr>
              <a:t>Direct Detection Tests</a:t>
            </a:r>
          </a:p>
        </p:txBody>
      </p:sp>
      <p:grpSp>
        <p:nvGrpSpPr>
          <p:cNvPr id="3" name="Group 2">
            <a:extLst>
              <a:ext uri="{FF2B5EF4-FFF2-40B4-BE49-F238E27FC236}">
                <a16:creationId xmlns:a16="http://schemas.microsoft.com/office/drawing/2014/main" id="{62D78B90-025B-5652-1C7A-C77DB7CBCE0B}"/>
              </a:ext>
              <a:ext uri="{C183D7F6-B498-43B3-948B-1728B52AA6E4}">
                <adec:decorative xmlns:adec="http://schemas.microsoft.com/office/drawing/2017/decorative" val="1"/>
              </a:ext>
            </a:extLst>
          </p:cNvPr>
          <p:cNvGrpSpPr/>
          <p:nvPr/>
        </p:nvGrpSpPr>
        <p:grpSpPr>
          <a:xfrm>
            <a:off x="22145276" y="4892677"/>
            <a:ext cx="837663" cy="897263"/>
            <a:chOff x="7234490" y="3484841"/>
            <a:chExt cx="628247" cy="672947"/>
          </a:xfrm>
        </p:grpSpPr>
        <p:sp>
          <p:nvSpPr>
            <p:cNvPr id="5" name="Block Arc 4">
              <a:extLst>
                <a:ext uri="{FF2B5EF4-FFF2-40B4-BE49-F238E27FC236}">
                  <a16:creationId xmlns:a16="http://schemas.microsoft.com/office/drawing/2014/main" id="{EFC25B60-2B00-F7E1-3FFA-F52300AB234B}"/>
                </a:ext>
              </a:extLst>
            </p:cNvPr>
            <p:cNvSpPr/>
            <p:nvPr/>
          </p:nvSpPr>
          <p:spPr>
            <a:xfrm rot="5570503">
              <a:off x="7404510" y="3531165"/>
              <a:ext cx="415040" cy="457060"/>
            </a:xfrm>
            <a:prstGeom prst="blockArc">
              <a:avLst>
                <a:gd name="adj1" fmla="val 9345351"/>
                <a:gd name="adj2" fmla="val 20408316"/>
                <a:gd name="adj3" fmla="val 18335"/>
              </a:avLst>
            </a:prstGeom>
            <a:solidFill>
              <a:srgbClr val="E4E4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0AF7A9E-0551-0E34-6533-5F497474F1D8}"/>
                </a:ext>
              </a:extLst>
            </p:cNvPr>
            <p:cNvSpPr/>
            <p:nvPr/>
          </p:nvSpPr>
          <p:spPr>
            <a:xfrm>
              <a:off x="7462692" y="3484841"/>
              <a:ext cx="43538" cy="32826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4EF5B07-0549-C60B-77EC-795C383E9390}"/>
                </a:ext>
              </a:extLst>
            </p:cNvPr>
            <p:cNvSpPr/>
            <p:nvPr/>
          </p:nvSpPr>
          <p:spPr>
            <a:xfrm>
              <a:off x="7436906" y="3515973"/>
              <a:ext cx="69323" cy="2541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EDC959A-491F-A9C7-CF28-1F27F8F4E0A9}"/>
                </a:ext>
              </a:extLst>
            </p:cNvPr>
            <p:cNvSpPr/>
            <p:nvPr/>
          </p:nvSpPr>
          <p:spPr>
            <a:xfrm flipH="1">
              <a:off x="7502075" y="3484841"/>
              <a:ext cx="43538" cy="328263"/>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AD5C34A-1D6B-5E05-11C4-9813395A6F58}"/>
                </a:ext>
              </a:extLst>
            </p:cNvPr>
            <p:cNvSpPr/>
            <p:nvPr/>
          </p:nvSpPr>
          <p:spPr>
            <a:xfrm flipH="1">
              <a:off x="7502075" y="3516449"/>
              <a:ext cx="69323" cy="254188"/>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A4042AD4-F00D-A302-F073-12DB2D2B2004}"/>
                </a:ext>
              </a:extLst>
            </p:cNvPr>
            <p:cNvSpPr/>
            <p:nvPr/>
          </p:nvSpPr>
          <p:spPr>
            <a:xfrm>
              <a:off x="7312228" y="3860282"/>
              <a:ext cx="344465" cy="44175"/>
            </a:xfrm>
            <a:prstGeom prst="roundRect">
              <a:avLst>
                <a:gd name="adj" fmla="val 50000"/>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Partial Circle 40">
              <a:extLst>
                <a:ext uri="{FF2B5EF4-FFF2-40B4-BE49-F238E27FC236}">
                  <a16:creationId xmlns:a16="http://schemas.microsoft.com/office/drawing/2014/main" id="{717BD05C-3172-3E91-4919-91EFA3250706}"/>
                </a:ext>
              </a:extLst>
            </p:cNvPr>
            <p:cNvSpPr/>
            <p:nvPr/>
          </p:nvSpPr>
          <p:spPr>
            <a:xfrm>
              <a:off x="7464993" y="3967967"/>
              <a:ext cx="91440" cy="57327"/>
            </a:xfrm>
            <a:prstGeom prst="pie">
              <a:avLst>
                <a:gd name="adj1" fmla="val 10654069"/>
                <a:gd name="adj2" fmla="val 32763"/>
              </a:avLst>
            </a:prstGeom>
            <a:solidFill>
              <a:schemeClr val="accent5"/>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Top Corners Rounded 41">
              <a:extLst>
                <a:ext uri="{FF2B5EF4-FFF2-40B4-BE49-F238E27FC236}">
                  <a16:creationId xmlns:a16="http://schemas.microsoft.com/office/drawing/2014/main" id="{5205511B-7057-2759-5BF0-B08BAD29D96E}"/>
                </a:ext>
              </a:extLst>
            </p:cNvPr>
            <p:cNvSpPr/>
            <p:nvPr/>
          </p:nvSpPr>
          <p:spPr>
            <a:xfrm>
              <a:off x="7420190" y="3979542"/>
              <a:ext cx="188118" cy="80890"/>
            </a:xfrm>
            <a:prstGeom prst="round2SameRect">
              <a:avLst>
                <a:gd name="adj1" fmla="val 31386"/>
                <a:gd name="adj2" fmla="val 0"/>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75203AC5-4EF4-ECD3-61BD-87F393476733}"/>
                </a:ext>
              </a:extLst>
            </p:cNvPr>
            <p:cNvSpPr/>
            <p:nvPr/>
          </p:nvSpPr>
          <p:spPr>
            <a:xfrm>
              <a:off x="7622031" y="3860283"/>
              <a:ext cx="91440" cy="2021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6619CE25-1F33-4880-7BC2-30F7F74C4646}"/>
                </a:ext>
              </a:extLst>
            </p:cNvPr>
            <p:cNvSpPr/>
            <p:nvPr/>
          </p:nvSpPr>
          <p:spPr>
            <a:xfrm>
              <a:off x="7644112" y="3880818"/>
              <a:ext cx="47277" cy="47277"/>
            </a:xfrm>
            <a:prstGeom prst="ellipse">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90C251B6-EA57-B259-9860-EB222404A4B1}"/>
                </a:ext>
              </a:extLst>
            </p:cNvPr>
            <p:cNvSpPr/>
            <p:nvPr/>
          </p:nvSpPr>
          <p:spPr>
            <a:xfrm>
              <a:off x="7234490" y="4059164"/>
              <a:ext cx="628247" cy="98624"/>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itle 2">
            <a:extLst>
              <a:ext uri="{FF2B5EF4-FFF2-40B4-BE49-F238E27FC236}">
                <a16:creationId xmlns:a16="http://schemas.microsoft.com/office/drawing/2014/main" id="{5691E6F3-A991-C85D-E24B-A3998950E106}"/>
              </a:ext>
            </a:extLst>
          </p:cNvPr>
          <p:cNvSpPr txBox="1">
            <a:spLocks/>
          </p:cNvSpPr>
          <p:nvPr/>
        </p:nvSpPr>
        <p:spPr>
          <a:xfrm>
            <a:off x="282334" y="2643937"/>
            <a:ext cx="4993713" cy="1325563"/>
          </a:xfrm>
          <a:prstGeom prst="rect">
            <a:avLst/>
          </a:prstGeom>
        </p:spPr>
        <p:txBody>
          <a:bodyPr vert="horz" lIns="121920" tIns="60960" rIns="121920" bIns="60960" rtlCol="0" anchor="t" anchorCtr="0">
            <a:normAutofit fontScale="82500" lnSpcReduction="20000"/>
          </a:bodyPr>
          <a:lstStyle>
            <a:lvl1pPr algn="l" defTabSz="685800" rtl="0" eaLnBrk="1" latinLnBrk="0" hangingPunct="1">
              <a:lnSpc>
                <a:spcPts val="2250"/>
              </a:lnSpc>
              <a:spcBef>
                <a:spcPct val="0"/>
              </a:spcBef>
              <a:buNone/>
              <a:defRPr sz="2100" b="1" kern="1200" baseline="0">
                <a:solidFill>
                  <a:srgbClr val="00788A"/>
                </a:solidFill>
                <a:effectLst/>
                <a:latin typeface="Calibri"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rPr>
              <a:t>Syphilis Health Check™ (SHC)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prstClr val="black">
                    <a:lumMod val="75000"/>
                    <a:lumOff val="25000"/>
                  </a:prstClr>
                </a:solidFill>
                <a:effectLst/>
                <a:uLnTx/>
                <a:uFillTx/>
                <a:latin typeface="Calibri" panose="020F0502020204030204"/>
                <a:ea typeface="+mj-ea"/>
                <a:cs typeface="+mj-cs"/>
              </a:rPr>
              <a:t>The First FDA Approved and </a:t>
            </a:r>
            <a:br>
              <a:rPr kumimoji="0" lang="en-US" sz="2800" b="0" i="1" u="none" strike="noStrike" kern="1200" cap="none" spc="0" normalizeH="0" baseline="0" noProof="0" dirty="0">
                <a:ln>
                  <a:noFill/>
                </a:ln>
                <a:solidFill>
                  <a:prstClr val="black">
                    <a:lumMod val="75000"/>
                    <a:lumOff val="25000"/>
                  </a:prstClr>
                </a:solidFill>
                <a:effectLst/>
                <a:uLnTx/>
                <a:uFillTx/>
                <a:latin typeface="Calibri" panose="020F0502020204030204"/>
                <a:ea typeface="+mj-ea"/>
                <a:cs typeface="+mj-cs"/>
              </a:rPr>
            </a:br>
            <a:r>
              <a:rPr kumimoji="0" lang="en-US" sz="2800" b="0" i="1" u="none" strike="noStrike" kern="1200" cap="none" spc="0" normalizeH="0" baseline="0" noProof="0" dirty="0">
                <a:ln>
                  <a:noFill/>
                </a:ln>
                <a:solidFill>
                  <a:prstClr val="black">
                    <a:lumMod val="75000"/>
                    <a:lumOff val="25000"/>
                  </a:prstClr>
                </a:solidFill>
                <a:effectLst/>
                <a:uLnTx/>
                <a:uFillTx/>
                <a:latin typeface="Calibri" panose="020F0502020204030204"/>
                <a:ea typeface="+mj-ea"/>
                <a:cs typeface="+mj-cs"/>
              </a:rPr>
              <a:t>CLIA-waived POC Syphilis Test</a:t>
            </a:r>
            <a:b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rPr>
            </a:br>
            <a:endParaRPr kumimoji="0" lang="en-US" sz="2800" b="1"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endParaRPr>
          </a:p>
        </p:txBody>
      </p:sp>
      <p:grpSp>
        <p:nvGrpSpPr>
          <p:cNvPr id="173" name="Group 172" descr="Syphilis Health Check test showing a positive, negative, and invalid results.">
            <a:extLst>
              <a:ext uri="{FF2B5EF4-FFF2-40B4-BE49-F238E27FC236}">
                <a16:creationId xmlns:a16="http://schemas.microsoft.com/office/drawing/2014/main" id="{500A2EB6-0DB8-C4D2-AF81-2498DC54DB6D}"/>
              </a:ext>
            </a:extLst>
          </p:cNvPr>
          <p:cNvGrpSpPr/>
          <p:nvPr/>
        </p:nvGrpSpPr>
        <p:grpSpPr>
          <a:xfrm>
            <a:off x="1582232" y="4066547"/>
            <a:ext cx="2506629" cy="2245131"/>
            <a:chOff x="707854" y="4972486"/>
            <a:chExt cx="3211159" cy="2876163"/>
          </a:xfrm>
        </p:grpSpPr>
        <p:pic>
          <p:nvPicPr>
            <p:cNvPr id="110" name="Picture 109">
              <a:extLst>
                <a:ext uri="{FF2B5EF4-FFF2-40B4-BE49-F238E27FC236}">
                  <a16:creationId xmlns:a16="http://schemas.microsoft.com/office/drawing/2014/main" id="{F31E783F-7ADE-6919-2E19-4701ED6B5F11}"/>
                </a:ext>
              </a:extLst>
            </p:cNvPr>
            <p:cNvPicPr>
              <a:picLocks noChangeAspect="1"/>
            </p:cNvPicPr>
            <p:nvPr/>
          </p:nvPicPr>
          <p:blipFill>
            <a:blip r:embed="rId2"/>
            <a:stretch>
              <a:fillRect/>
            </a:stretch>
          </p:blipFill>
          <p:spPr>
            <a:xfrm>
              <a:off x="976424" y="5816638"/>
              <a:ext cx="1958751" cy="2032011"/>
            </a:xfrm>
            <a:prstGeom prst="rect">
              <a:avLst/>
            </a:prstGeom>
          </p:spPr>
        </p:pic>
        <p:pic>
          <p:nvPicPr>
            <p:cNvPr id="130" name="Picture 129">
              <a:extLst>
                <a:ext uri="{FF2B5EF4-FFF2-40B4-BE49-F238E27FC236}">
                  <a16:creationId xmlns:a16="http://schemas.microsoft.com/office/drawing/2014/main" id="{B97C038B-AD93-7596-6F29-511CFE6E0375}"/>
                </a:ext>
              </a:extLst>
            </p:cNvPr>
            <p:cNvPicPr>
              <a:picLocks noChangeAspect="1"/>
            </p:cNvPicPr>
            <p:nvPr/>
          </p:nvPicPr>
          <p:blipFill>
            <a:blip r:embed="rId3"/>
            <a:stretch>
              <a:fillRect/>
            </a:stretch>
          </p:blipFill>
          <p:spPr>
            <a:xfrm>
              <a:off x="707854" y="4972486"/>
              <a:ext cx="2864644" cy="1057275"/>
            </a:xfrm>
            <a:prstGeom prst="rect">
              <a:avLst/>
            </a:prstGeom>
          </p:spPr>
        </p:pic>
        <p:pic>
          <p:nvPicPr>
            <p:cNvPr id="131" name="Picture 130">
              <a:extLst>
                <a:ext uri="{FF2B5EF4-FFF2-40B4-BE49-F238E27FC236}">
                  <a16:creationId xmlns:a16="http://schemas.microsoft.com/office/drawing/2014/main" id="{839B94E3-27C0-6D5E-7BEB-4E41B0367EA5}"/>
                </a:ext>
              </a:extLst>
            </p:cNvPr>
            <p:cNvPicPr>
              <a:picLocks noChangeAspect="1"/>
            </p:cNvPicPr>
            <p:nvPr/>
          </p:nvPicPr>
          <p:blipFill>
            <a:blip r:embed="rId4"/>
            <a:stretch>
              <a:fillRect/>
            </a:stretch>
          </p:blipFill>
          <p:spPr>
            <a:xfrm>
              <a:off x="3105828" y="6010237"/>
              <a:ext cx="813185" cy="1435719"/>
            </a:xfrm>
            <a:prstGeom prst="rect">
              <a:avLst/>
            </a:prstGeom>
          </p:spPr>
        </p:pic>
      </p:grpSp>
      <p:sp>
        <p:nvSpPr>
          <p:cNvPr id="172" name="Oval 171">
            <a:extLst>
              <a:ext uri="{FF2B5EF4-FFF2-40B4-BE49-F238E27FC236}">
                <a16:creationId xmlns:a16="http://schemas.microsoft.com/office/drawing/2014/main" id="{BE1C0BA0-D462-92D8-52B6-E4995934F77C}"/>
              </a:ext>
            </a:extLst>
          </p:cNvPr>
          <p:cNvSpPr/>
          <p:nvPr/>
        </p:nvSpPr>
        <p:spPr>
          <a:xfrm>
            <a:off x="5515874" y="4157536"/>
            <a:ext cx="810153" cy="810153"/>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&amp;</a:t>
            </a:r>
          </a:p>
        </p:txBody>
      </p:sp>
      <p:sp>
        <p:nvSpPr>
          <p:cNvPr id="174" name="Title 2">
            <a:extLst>
              <a:ext uri="{FF2B5EF4-FFF2-40B4-BE49-F238E27FC236}">
                <a16:creationId xmlns:a16="http://schemas.microsoft.com/office/drawing/2014/main" id="{C491358B-5181-4721-20DB-AE5DF6FA9454}"/>
              </a:ext>
            </a:extLst>
          </p:cNvPr>
          <p:cNvSpPr txBox="1">
            <a:spLocks/>
          </p:cNvSpPr>
          <p:nvPr/>
        </p:nvSpPr>
        <p:spPr>
          <a:xfrm>
            <a:off x="6299696" y="2623349"/>
            <a:ext cx="4791177" cy="1325563"/>
          </a:xfrm>
          <a:prstGeom prst="rect">
            <a:avLst/>
          </a:prstGeom>
        </p:spPr>
        <p:txBody>
          <a:bodyPr vert="horz" lIns="121920" tIns="60960" rIns="121920" bIns="60960" rtlCol="0" anchor="t" anchorCtr="0">
            <a:normAutofit fontScale="90000"/>
          </a:bodyPr>
          <a:lstStyle>
            <a:lvl1pPr algn="l" defTabSz="685800" rtl="0" eaLnBrk="1" latinLnBrk="0" hangingPunct="1">
              <a:lnSpc>
                <a:spcPts val="2250"/>
              </a:lnSpc>
              <a:spcBef>
                <a:spcPct val="0"/>
              </a:spcBef>
              <a:buNone/>
              <a:defRPr sz="2100" b="1" kern="1200" baseline="0">
                <a:solidFill>
                  <a:srgbClr val="00788A"/>
                </a:solidFill>
                <a:effectLst/>
                <a:latin typeface="Calibri" pitchFamily="34" charset="0"/>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667" b="1" i="0" u="none" strike="noStrike" kern="1200" cap="none" spc="0" normalizeH="0" baseline="0" noProof="0" dirty="0" err="1">
                <a:ln>
                  <a:noFill/>
                </a:ln>
                <a:solidFill>
                  <a:srgbClr val="70AD47">
                    <a:lumMod val="50000"/>
                  </a:srgbClr>
                </a:solidFill>
                <a:effectLst/>
                <a:uLnTx/>
                <a:uFillTx/>
                <a:latin typeface="Calibri" panose="020F0502020204030204"/>
                <a:ea typeface="+mj-ea"/>
                <a:cs typeface="+mj-cs"/>
              </a:rPr>
              <a:t>Chembio</a:t>
            </a:r>
            <a:r>
              <a:rPr kumimoji="0" lang="en-US" sz="2667" b="1"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rPr>
              <a:t> DPP® HIV/Syphilis Test Kit</a:t>
            </a:r>
          </a:p>
          <a:p>
            <a:pPr marL="0" marR="0" lvl="0" indent="0" algn="ctr" defTabSz="685800" rtl="0" eaLnBrk="1" fontAlgn="auto" latinLnBrk="0" hangingPunct="1">
              <a:lnSpc>
                <a:spcPct val="100000"/>
              </a:lnSpc>
              <a:spcBef>
                <a:spcPct val="0"/>
              </a:spcBef>
              <a:spcAft>
                <a:spcPts val="0"/>
              </a:spcAft>
              <a:buClrTx/>
              <a:buSzTx/>
              <a:buFontTx/>
              <a:buNone/>
              <a:tabLst/>
              <a:defRPr/>
            </a:pPr>
            <a:r>
              <a:rPr lang="en-US" sz="2400" b="0" i="1" dirty="0">
                <a:solidFill>
                  <a:prstClr val="black">
                    <a:lumMod val="75000"/>
                    <a:lumOff val="25000"/>
                  </a:prstClr>
                </a:solidFill>
                <a:latin typeface="Calibri" panose="020F0502020204030204"/>
              </a:rPr>
              <a:t>Second</a:t>
            </a:r>
            <a:r>
              <a:rPr kumimoji="0" lang="en-US" sz="2400" b="0" i="1" u="none" strike="noStrike" kern="1200" cap="none" spc="0" normalizeH="0" baseline="0" noProof="0" dirty="0">
                <a:ln>
                  <a:noFill/>
                </a:ln>
                <a:solidFill>
                  <a:prstClr val="black">
                    <a:lumMod val="75000"/>
                    <a:lumOff val="25000"/>
                  </a:prstClr>
                </a:solidFill>
                <a:effectLst/>
                <a:uLnTx/>
                <a:uFillTx/>
                <a:latin typeface="Calibri" panose="020F0502020204030204"/>
                <a:ea typeface="+mj-ea"/>
                <a:cs typeface="+mj-cs"/>
              </a:rPr>
              <a:t> FDA Approved and </a:t>
            </a:r>
            <a:br>
              <a:rPr kumimoji="0" lang="en-US" sz="2400" b="0" i="1" u="none" strike="noStrike" kern="1200" cap="none" spc="0" normalizeH="0" baseline="0" noProof="0" dirty="0">
                <a:ln>
                  <a:noFill/>
                </a:ln>
                <a:solidFill>
                  <a:prstClr val="black">
                    <a:lumMod val="75000"/>
                    <a:lumOff val="25000"/>
                  </a:prstClr>
                </a:solidFill>
                <a:effectLst/>
                <a:uLnTx/>
                <a:uFillTx/>
                <a:latin typeface="Calibri" panose="020F0502020204030204"/>
                <a:ea typeface="+mj-ea"/>
                <a:cs typeface="+mj-cs"/>
              </a:rPr>
            </a:br>
            <a:r>
              <a:rPr kumimoji="0" lang="en-US" sz="2400" b="0" i="1" u="none" strike="noStrike" kern="1200" cap="none" spc="0" normalizeH="0" baseline="0" noProof="0" dirty="0">
                <a:ln>
                  <a:noFill/>
                </a:ln>
                <a:solidFill>
                  <a:prstClr val="black">
                    <a:lumMod val="75000"/>
                    <a:lumOff val="25000"/>
                  </a:prstClr>
                </a:solidFill>
                <a:effectLst/>
                <a:uLnTx/>
                <a:uFillTx/>
                <a:latin typeface="Calibri" panose="020F0502020204030204"/>
                <a:ea typeface="+mj-ea"/>
                <a:cs typeface="+mj-cs"/>
              </a:rPr>
              <a:t>CLIA-waived POC Syphilis Test</a:t>
            </a:r>
            <a:endParaRPr kumimoji="0" lang="en-US" sz="2400" b="1" i="0" u="none" strike="noStrike" kern="1200" cap="none" spc="0" normalizeH="0" baseline="0" noProof="0" dirty="0">
              <a:ln>
                <a:noFill/>
              </a:ln>
              <a:solidFill>
                <a:srgbClr val="70AD47">
                  <a:lumMod val="50000"/>
                </a:srgbClr>
              </a:solidFill>
              <a:effectLst/>
              <a:uLnTx/>
              <a:uFillTx/>
              <a:latin typeface="Calibri" panose="020F0502020204030204"/>
              <a:ea typeface="+mj-ea"/>
              <a:cs typeface="+mj-cs"/>
            </a:endParaRPr>
          </a:p>
        </p:txBody>
      </p:sp>
      <p:grpSp>
        <p:nvGrpSpPr>
          <p:cNvPr id="171" name="Group 170" descr="Chembio HIV/Syphilis Test ">
            <a:extLst>
              <a:ext uri="{FF2B5EF4-FFF2-40B4-BE49-F238E27FC236}">
                <a16:creationId xmlns:a16="http://schemas.microsoft.com/office/drawing/2014/main" id="{2064B5E2-6212-5FF8-4799-7ED445BC4295}"/>
              </a:ext>
            </a:extLst>
          </p:cNvPr>
          <p:cNvGrpSpPr/>
          <p:nvPr/>
        </p:nvGrpSpPr>
        <p:grpSpPr>
          <a:xfrm>
            <a:off x="7517793" y="4121831"/>
            <a:ext cx="2630087" cy="1963627"/>
            <a:chOff x="4966220" y="2029745"/>
            <a:chExt cx="3339743" cy="2493458"/>
          </a:xfrm>
        </p:grpSpPr>
        <p:grpSp>
          <p:nvGrpSpPr>
            <p:cNvPr id="170" name="Group 169">
              <a:extLst>
                <a:ext uri="{FF2B5EF4-FFF2-40B4-BE49-F238E27FC236}">
                  <a16:creationId xmlns:a16="http://schemas.microsoft.com/office/drawing/2014/main" id="{72107662-6BFA-AB6E-7FA1-74B3FBF5D732}"/>
                </a:ext>
              </a:extLst>
            </p:cNvPr>
            <p:cNvGrpSpPr/>
            <p:nvPr/>
          </p:nvGrpSpPr>
          <p:grpSpPr>
            <a:xfrm>
              <a:off x="4966220" y="2029745"/>
              <a:ext cx="3339743" cy="2493458"/>
              <a:chOff x="4072674" y="1848996"/>
              <a:chExt cx="3339743" cy="2493458"/>
            </a:xfrm>
          </p:grpSpPr>
          <p:sp>
            <p:nvSpPr>
              <p:cNvPr id="136" name="Freeform: Shape 135">
                <a:extLst>
                  <a:ext uri="{FF2B5EF4-FFF2-40B4-BE49-F238E27FC236}">
                    <a16:creationId xmlns:a16="http://schemas.microsoft.com/office/drawing/2014/main" id="{D1719FB2-9071-C89F-BED4-55DCBE4ABF44}"/>
                  </a:ext>
                </a:extLst>
              </p:cNvPr>
              <p:cNvSpPr/>
              <p:nvPr/>
            </p:nvSpPr>
            <p:spPr>
              <a:xfrm>
                <a:off x="4072674" y="1848996"/>
                <a:ext cx="3339743" cy="2493458"/>
              </a:xfrm>
              <a:custGeom>
                <a:avLst/>
                <a:gdLst>
                  <a:gd name="connsiteX0" fmla="*/ 169050 w 2305518"/>
                  <a:gd name="connsiteY0" fmla="*/ 1653220 h 1653220"/>
                  <a:gd name="connsiteX1" fmla="*/ 2136468 w 2305518"/>
                  <a:gd name="connsiteY1" fmla="*/ 1653220 h 1653220"/>
                  <a:gd name="connsiteX2" fmla="*/ 2305518 w 2305518"/>
                  <a:gd name="connsiteY2" fmla="*/ 1484170 h 1653220"/>
                  <a:gd name="connsiteX3" fmla="*/ 2305518 w 2305518"/>
                  <a:gd name="connsiteY3" fmla="*/ 638938 h 1653220"/>
                  <a:gd name="connsiteX4" fmla="*/ 2304903 w 2305518"/>
                  <a:gd name="connsiteY4" fmla="*/ 638938 h 1653220"/>
                  <a:gd name="connsiteX5" fmla="*/ 2304903 w 2305518"/>
                  <a:gd name="connsiteY5" fmla="*/ 179965 h 1653220"/>
                  <a:gd name="connsiteX6" fmla="*/ 2124938 w 2305518"/>
                  <a:gd name="connsiteY6" fmla="*/ 0 h 1653220"/>
                  <a:gd name="connsiteX7" fmla="*/ 180580 w 2305518"/>
                  <a:gd name="connsiteY7" fmla="*/ 0 h 1653220"/>
                  <a:gd name="connsiteX8" fmla="*/ 615 w 2305518"/>
                  <a:gd name="connsiteY8" fmla="*/ 179965 h 1653220"/>
                  <a:gd name="connsiteX9" fmla="*/ 615 w 2305518"/>
                  <a:gd name="connsiteY9" fmla="*/ 638938 h 1653220"/>
                  <a:gd name="connsiteX10" fmla="*/ 0 w 2305518"/>
                  <a:gd name="connsiteY10" fmla="*/ 638938 h 1653220"/>
                  <a:gd name="connsiteX11" fmla="*/ 0 w 2305518"/>
                  <a:gd name="connsiteY11" fmla="*/ 1484170 h 16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5518" h="1653220">
                    <a:moveTo>
                      <a:pt x="169050" y="1653220"/>
                    </a:moveTo>
                    <a:lnTo>
                      <a:pt x="2136468" y="1653220"/>
                    </a:lnTo>
                    <a:lnTo>
                      <a:pt x="2305518" y="1484170"/>
                    </a:lnTo>
                    <a:lnTo>
                      <a:pt x="2305518" y="638938"/>
                    </a:lnTo>
                    <a:lnTo>
                      <a:pt x="2304903" y="638938"/>
                    </a:lnTo>
                    <a:lnTo>
                      <a:pt x="2304903" y="179965"/>
                    </a:lnTo>
                    <a:cubicBezTo>
                      <a:pt x="2304903" y="80573"/>
                      <a:pt x="2224330" y="0"/>
                      <a:pt x="2124938" y="0"/>
                    </a:cubicBezTo>
                    <a:lnTo>
                      <a:pt x="180580" y="0"/>
                    </a:lnTo>
                    <a:cubicBezTo>
                      <a:pt x="81188" y="0"/>
                      <a:pt x="615" y="80573"/>
                      <a:pt x="615" y="179965"/>
                    </a:cubicBezTo>
                    <a:lnTo>
                      <a:pt x="615" y="638938"/>
                    </a:lnTo>
                    <a:lnTo>
                      <a:pt x="0" y="638938"/>
                    </a:lnTo>
                    <a:lnTo>
                      <a:pt x="0" y="1484170"/>
                    </a:lnTo>
                    <a:close/>
                  </a:path>
                </a:pathLst>
              </a:cu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Diagonal Corners Rounded 136">
                <a:extLst>
                  <a:ext uri="{FF2B5EF4-FFF2-40B4-BE49-F238E27FC236}">
                    <a16:creationId xmlns:a16="http://schemas.microsoft.com/office/drawing/2014/main" id="{6E6CDEC3-2507-32A6-6B33-A348D9AEBEAA}"/>
                  </a:ext>
                </a:extLst>
              </p:cNvPr>
              <p:cNvSpPr/>
              <p:nvPr/>
            </p:nvSpPr>
            <p:spPr>
              <a:xfrm>
                <a:off x="4395136" y="2129091"/>
                <a:ext cx="640414" cy="604583"/>
              </a:xfrm>
              <a:prstGeom prst="round2DiagRect">
                <a:avLst>
                  <a:gd name="adj1" fmla="val 5908"/>
                  <a:gd name="adj2" fmla="val 7172"/>
                </a:avLst>
              </a:prstGeom>
              <a:solidFill>
                <a:schemeClr val="bg1">
                  <a:alpha val="26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AAB9BF66-0423-EECF-DBBC-F177068DD136}"/>
                  </a:ext>
                </a:extLst>
              </p:cNvPr>
              <p:cNvSpPr/>
              <p:nvPr/>
            </p:nvSpPr>
            <p:spPr>
              <a:xfrm>
                <a:off x="4503330" y="2214398"/>
                <a:ext cx="417676" cy="417676"/>
              </a:xfrm>
              <a:prstGeom prst="ellipse">
                <a:avLst/>
              </a:prstGeom>
              <a:solidFill>
                <a:schemeClr val="bg1">
                  <a:lumMod val="95000"/>
                </a:schemeClr>
              </a:solidFill>
              <a:ln>
                <a:noFill/>
              </a:ln>
              <a:scene3d>
                <a:camera prst="orthographicFront"/>
                <a:lightRig rig="threePt" dir="t"/>
              </a:scene3d>
              <a:sp3d>
                <a:bevelT w="171450" prst="hardEdge"/>
                <a:contourClr>
                  <a:schemeClr val="bg1">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Rounded Corners 140">
                <a:extLst>
                  <a:ext uri="{FF2B5EF4-FFF2-40B4-BE49-F238E27FC236}">
                    <a16:creationId xmlns:a16="http://schemas.microsoft.com/office/drawing/2014/main" id="{C1EBF402-6DF2-3FF9-75DD-C16CF9218C3B}"/>
                  </a:ext>
                </a:extLst>
              </p:cNvPr>
              <p:cNvSpPr/>
              <p:nvPr/>
            </p:nvSpPr>
            <p:spPr>
              <a:xfrm>
                <a:off x="5605484" y="2251075"/>
                <a:ext cx="995341" cy="254000"/>
              </a:xfrm>
              <a:prstGeom prst="roundRect">
                <a:avLst/>
              </a:prstGeom>
              <a:solidFill>
                <a:schemeClr val="bg1">
                  <a:alpha val="78000"/>
                </a:schemeClr>
              </a:solidFill>
              <a:ln>
                <a:no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3CBBC882-F5F9-1E18-2FE8-8075E0AD059C}"/>
                  </a:ext>
                </a:extLst>
              </p:cNvPr>
              <p:cNvSpPr/>
              <p:nvPr/>
            </p:nvSpPr>
            <p:spPr>
              <a:xfrm>
                <a:off x="5672522" y="3595982"/>
                <a:ext cx="613978" cy="613978"/>
              </a:xfrm>
              <a:prstGeom prst="ellipse">
                <a:avLst/>
              </a:prstGeom>
              <a:solidFill>
                <a:schemeClr val="bg1">
                  <a:lumMod val="95000"/>
                </a:schemeClr>
              </a:solidFill>
              <a:ln>
                <a:noFill/>
              </a:ln>
              <a:effectLst>
                <a:outerShdw blurRad="50800" dist="38100" dir="10800000" algn="r" rotWithShape="0">
                  <a:schemeClr val="bg1">
                    <a:lumMod val="85000"/>
                    <a:alpha val="40000"/>
                  </a:schemeClr>
                </a:outerShdw>
              </a:effectLst>
              <a:scene3d>
                <a:camera prst="orthographicFront"/>
                <a:lightRig rig="threePt" dir="t"/>
              </a:scene3d>
              <a:sp3d>
                <a:bevelT w="101600" h="12700" prst="relaxedInset"/>
                <a:contourClr>
                  <a:schemeClr val="bg1">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6D56D171-8767-3F76-251E-E0793D261FAF}"/>
                  </a:ext>
                </a:extLst>
              </p:cNvPr>
              <p:cNvSpPr/>
              <p:nvPr/>
            </p:nvSpPr>
            <p:spPr>
              <a:xfrm>
                <a:off x="5731205" y="3643060"/>
                <a:ext cx="496140" cy="515134"/>
              </a:xfrm>
              <a:prstGeom prst="ellipse">
                <a:avLst/>
              </a:prstGeom>
              <a:gradFill>
                <a:gsLst>
                  <a:gs pos="30000">
                    <a:schemeClr val="bg1">
                      <a:lumMod val="95000"/>
                    </a:schemeClr>
                  </a:gs>
                  <a:gs pos="100000">
                    <a:srgbClr val="8B8B8B"/>
                  </a:gs>
                </a:gsLst>
                <a:path path="circle">
                  <a:fillToRect l="50000" t="50000" r="50000" b="50000"/>
                </a:path>
              </a:gradFill>
              <a:ln>
                <a:noFill/>
              </a:ln>
              <a:effectLst>
                <a:innerShdw blurRad="165100" dist="50800" dir="18900000">
                  <a:schemeClr val="bg1">
                    <a:lumMod val="50000"/>
                    <a:alpha val="50000"/>
                  </a:schemeClr>
                </a:innerShdw>
              </a:effectLst>
              <a:scene3d>
                <a:camera prst="orthographicFront"/>
                <a:lightRig rig="threePt" dir="t"/>
              </a:scene3d>
              <a:sp3d>
                <a:contourClr>
                  <a:schemeClr val="bg1">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EF27216C-8FEB-6570-C652-62E0850CA5B4}"/>
                  </a:ext>
                </a:extLst>
              </p:cNvPr>
              <p:cNvSpPr/>
              <p:nvPr/>
            </p:nvSpPr>
            <p:spPr>
              <a:xfrm>
                <a:off x="6426994" y="2309813"/>
                <a:ext cx="61150" cy="16086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F9D35A58-E81F-8378-09D1-23D9BBE4BA89}"/>
                  </a:ext>
                </a:extLst>
              </p:cNvPr>
              <p:cNvSpPr txBox="1"/>
              <p:nvPr/>
            </p:nvSpPr>
            <p:spPr>
              <a:xfrm>
                <a:off x="4503331" y="2773640"/>
                <a:ext cx="491370" cy="146951"/>
              </a:xfrm>
              <a:custGeom>
                <a:avLst/>
                <a:gdLst/>
                <a:ahLst/>
                <a:cxnLst/>
                <a:rect l="l" t="t" r="r" b="b"/>
                <a:pathLst>
                  <a:path w="561061" h="167793">
                    <a:moveTo>
                      <a:pt x="21260" y="91897"/>
                    </a:moveTo>
                    <a:lnTo>
                      <a:pt x="21260" y="149276"/>
                    </a:lnTo>
                    <a:cubicBezTo>
                      <a:pt x="24841" y="149886"/>
                      <a:pt x="30633" y="150191"/>
                      <a:pt x="38634" y="150191"/>
                    </a:cubicBezTo>
                    <a:cubicBezTo>
                      <a:pt x="51207" y="150191"/>
                      <a:pt x="61017" y="147695"/>
                      <a:pt x="68066" y="142704"/>
                    </a:cubicBezTo>
                    <a:cubicBezTo>
                      <a:pt x="75114" y="137713"/>
                      <a:pt x="78639" y="130455"/>
                      <a:pt x="78639" y="120930"/>
                    </a:cubicBezTo>
                    <a:cubicBezTo>
                      <a:pt x="78639" y="111633"/>
                      <a:pt x="75038" y="104470"/>
                      <a:pt x="67837" y="99441"/>
                    </a:cubicBezTo>
                    <a:cubicBezTo>
                      <a:pt x="60636" y="94412"/>
                      <a:pt x="50826" y="91897"/>
                      <a:pt x="38405" y="91897"/>
                    </a:cubicBezTo>
                    <a:close/>
                    <a:moveTo>
                      <a:pt x="434188" y="67209"/>
                    </a:moveTo>
                    <a:cubicBezTo>
                      <a:pt x="425577" y="67209"/>
                      <a:pt x="418453" y="70123"/>
                      <a:pt x="412814" y="75953"/>
                    </a:cubicBezTo>
                    <a:cubicBezTo>
                      <a:pt x="407175" y="81782"/>
                      <a:pt x="403708" y="89459"/>
                      <a:pt x="402412" y="98984"/>
                    </a:cubicBezTo>
                    <a:lnTo>
                      <a:pt x="462534" y="98984"/>
                    </a:lnTo>
                    <a:cubicBezTo>
                      <a:pt x="462534" y="89459"/>
                      <a:pt x="460077" y="81782"/>
                      <a:pt x="455162" y="75953"/>
                    </a:cubicBezTo>
                    <a:cubicBezTo>
                      <a:pt x="450247" y="70123"/>
                      <a:pt x="443256" y="67209"/>
                      <a:pt x="434188" y="67209"/>
                    </a:cubicBezTo>
                    <a:close/>
                    <a:moveTo>
                      <a:pt x="122682" y="54636"/>
                    </a:moveTo>
                    <a:lnTo>
                      <a:pt x="143942" y="54636"/>
                    </a:lnTo>
                    <a:lnTo>
                      <a:pt x="143942" y="114986"/>
                    </a:lnTo>
                    <a:cubicBezTo>
                      <a:pt x="143942" y="138456"/>
                      <a:pt x="152400" y="150191"/>
                      <a:pt x="169317" y="150191"/>
                    </a:cubicBezTo>
                    <a:cubicBezTo>
                      <a:pt x="177089" y="150191"/>
                      <a:pt x="183871" y="147409"/>
                      <a:pt x="189662" y="141847"/>
                    </a:cubicBezTo>
                    <a:cubicBezTo>
                      <a:pt x="195453" y="136284"/>
                      <a:pt x="198349" y="129540"/>
                      <a:pt x="198349" y="121615"/>
                    </a:cubicBezTo>
                    <a:lnTo>
                      <a:pt x="198349" y="54636"/>
                    </a:lnTo>
                    <a:lnTo>
                      <a:pt x="219609" y="54636"/>
                    </a:lnTo>
                    <a:lnTo>
                      <a:pt x="219609" y="134646"/>
                    </a:lnTo>
                    <a:cubicBezTo>
                      <a:pt x="219609" y="147219"/>
                      <a:pt x="219913" y="157430"/>
                      <a:pt x="220523" y="165278"/>
                    </a:cubicBezTo>
                    <a:lnTo>
                      <a:pt x="201778" y="165278"/>
                    </a:lnTo>
                    <a:lnTo>
                      <a:pt x="199949" y="146533"/>
                    </a:lnTo>
                    <a:cubicBezTo>
                      <a:pt x="191415" y="160706"/>
                      <a:pt x="178765" y="167793"/>
                      <a:pt x="162001" y="167793"/>
                    </a:cubicBezTo>
                    <a:cubicBezTo>
                      <a:pt x="149886" y="167793"/>
                      <a:pt x="140303" y="163640"/>
                      <a:pt x="133255" y="155334"/>
                    </a:cubicBezTo>
                    <a:cubicBezTo>
                      <a:pt x="126206" y="147028"/>
                      <a:pt x="122682" y="134798"/>
                      <a:pt x="122682" y="118644"/>
                    </a:cubicBezTo>
                    <a:close/>
                    <a:moveTo>
                      <a:pt x="555346" y="52121"/>
                    </a:moveTo>
                    <a:cubicBezTo>
                      <a:pt x="556794" y="52121"/>
                      <a:pt x="558699" y="52273"/>
                      <a:pt x="561061" y="52578"/>
                    </a:cubicBezTo>
                    <a:lnTo>
                      <a:pt x="561061" y="72695"/>
                    </a:lnTo>
                    <a:cubicBezTo>
                      <a:pt x="559003" y="72238"/>
                      <a:pt x="556565" y="72009"/>
                      <a:pt x="553746" y="72009"/>
                    </a:cubicBezTo>
                    <a:cubicBezTo>
                      <a:pt x="546049" y="72009"/>
                      <a:pt x="539439" y="75019"/>
                      <a:pt x="533915" y="81039"/>
                    </a:cubicBezTo>
                    <a:cubicBezTo>
                      <a:pt x="528390" y="87059"/>
                      <a:pt x="525628" y="95631"/>
                      <a:pt x="525628" y="106756"/>
                    </a:cubicBezTo>
                    <a:lnTo>
                      <a:pt x="525628" y="165278"/>
                    </a:lnTo>
                    <a:lnTo>
                      <a:pt x="504368" y="165278"/>
                    </a:lnTo>
                    <a:lnTo>
                      <a:pt x="504368" y="89840"/>
                    </a:lnTo>
                    <a:cubicBezTo>
                      <a:pt x="504368" y="75514"/>
                      <a:pt x="504063" y="63780"/>
                      <a:pt x="503454" y="54636"/>
                    </a:cubicBezTo>
                    <a:lnTo>
                      <a:pt x="522199" y="54636"/>
                    </a:lnTo>
                    <a:lnTo>
                      <a:pt x="523570" y="76810"/>
                    </a:lnTo>
                    <a:cubicBezTo>
                      <a:pt x="526390" y="69037"/>
                      <a:pt x="530695" y="62980"/>
                      <a:pt x="536486" y="58636"/>
                    </a:cubicBezTo>
                    <a:cubicBezTo>
                      <a:pt x="542278" y="54293"/>
                      <a:pt x="548564" y="52121"/>
                      <a:pt x="555346" y="52121"/>
                    </a:cubicBezTo>
                    <a:close/>
                    <a:moveTo>
                      <a:pt x="435788" y="52121"/>
                    </a:moveTo>
                    <a:cubicBezTo>
                      <a:pt x="451028" y="52121"/>
                      <a:pt x="462725" y="57207"/>
                      <a:pt x="470878" y="67380"/>
                    </a:cubicBezTo>
                    <a:cubicBezTo>
                      <a:pt x="479031" y="77553"/>
                      <a:pt x="483108" y="89992"/>
                      <a:pt x="483108" y="104699"/>
                    </a:cubicBezTo>
                    <a:cubicBezTo>
                      <a:pt x="483108" y="108890"/>
                      <a:pt x="482880" y="112090"/>
                      <a:pt x="482422" y="114300"/>
                    </a:cubicBezTo>
                    <a:lnTo>
                      <a:pt x="402184" y="114300"/>
                    </a:lnTo>
                    <a:cubicBezTo>
                      <a:pt x="402489" y="126264"/>
                      <a:pt x="406184" y="135427"/>
                      <a:pt x="413271" y="141789"/>
                    </a:cubicBezTo>
                    <a:cubicBezTo>
                      <a:pt x="420357" y="148152"/>
                      <a:pt x="429540" y="151334"/>
                      <a:pt x="440817" y="151334"/>
                    </a:cubicBezTo>
                    <a:cubicBezTo>
                      <a:pt x="453085" y="151334"/>
                      <a:pt x="463830" y="149429"/>
                      <a:pt x="473050" y="145619"/>
                    </a:cubicBezTo>
                    <a:lnTo>
                      <a:pt x="476707" y="160478"/>
                    </a:lnTo>
                    <a:cubicBezTo>
                      <a:pt x="465811" y="165354"/>
                      <a:pt x="452933" y="167793"/>
                      <a:pt x="438074" y="167793"/>
                    </a:cubicBezTo>
                    <a:cubicBezTo>
                      <a:pt x="420853" y="167793"/>
                      <a:pt x="407137" y="162687"/>
                      <a:pt x="396926" y="152477"/>
                    </a:cubicBezTo>
                    <a:cubicBezTo>
                      <a:pt x="386715" y="142266"/>
                      <a:pt x="381610" y="128702"/>
                      <a:pt x="381610" y="111786"/>
                    </a:cubicBezTo>
                    <a:cubicBezTo>
                      <a:pt x="381610" y="94869"/>
                      <a:pt x="386506" y="80696"/>
                      <a:pt x="396297" y="69266"/>
                    </a:cubicBezTo>
                    <a:cubicBezTo>
                      <a:pt x="406089" y="57836"/>
                      <a:pt x="419253" y="52121"/>
                      <a:pt x="435788" y="52121"/>
                    </a:cubicBezTo>
                    <a:close/>
                    <a:moveTo>
                      <a:pt x="39777" y="26061"/>
                    </a:moveTo>
                    <a:cubicBezTo>
                      <a:pt x="31699" y="26061"/>
                      <a:pt x="25527" y="26518"/>
                      <a:pt x="21260" y="27432"/>
                    </a:cubicBezTo>
                    <a:lnTo>
                      <a:pt x="21260" y="76124"/>
                    </a:lnTo>
                    <a:lnTo>
                      <a:pt x="40005" y="76124"/>
                    </a:lnTo>
                    <a:cubicBezTo>
                      <a:pt x="50368" y="76124"/>
                      <a:pt x="58560" y="73781"/>
                      <a:pt x="64580" y="69095"/>
                    </a:cubicBezTo>
                    <a:cubicBezTo>
                      <a:pt x="70599" y="64408"/>
                      <a:pt x="73609" y="58293"/>
                      <a:pt x="73609" y="50749"/>
                    </a:cubicBezTo>
                    <a:cubicBezTo>
                      <a:pt x="73609" y="34290"/>
                      <a:pt x="62332" y="26061"/>
                      <a:pt x="39777" y="26061"/>
                    </a:cubicBezTo>
                    <a:close/>
                    <a:moveTo>
                      <a:pt x="38176" y="9830"/>
                    </a:moveTo>
                    <a:cubicBezTo>
                      <a:pt x="57836" y="9830"/>
                      <a:pt x="72238" y="13392"/>
                      <a:pt x="81382" y="20517"/>
                    </a:cubicBezTo>
                    <a:cubicBezTo>
                      <a:pt x="90526" y="27642"/>
                      <a:pt x="95098" y="36957"/>
                      <a:pt x="95098" y="48463"/>
                    </a:cubicBezTo>
                    <a:cubicBezTo>
                      <a:pt x="95098" y="55855"/>
                      <a:pt x="92793" y="62599"/>
                      <a:pt x="88183" y="68695"/>
                    </a:cubicBezTo>
                    <a:cubicBezTo>
                      <a:pt x="83573" y="74791"/>
                      <a:pt x="77115" y="79477"/>
                      <a:pt x="68809" y="82753"/>
                    </a:cubicBezTo>
                    <a:cubicBezTo>
                      <a:pt x="78562" y="85192"/>
                      <a:pt x="86373" y="89821"/>
                      <a:pt x="92240" y="96641"/>
                    </a:cubicBezTo>
                    <a:cubicBezTo>
                      <a:pt x="98108" y="103461"/>
                      <a:pt x="101041" y="111709"/>
                      <a:pt x="101041" y="121387"/>
                    </a:cubicBezTo>
                    <a:cubicBezTo>
                      <a:pt x="101041" y="134417"/>
                      <a:pt x="95765" y="145218"/>
                      <a:pt x="85211" y="153791"/>
                    </a:cubicBezTo>
                    <a:cubicBezTo>
                      <a:pt x="74657" y="162363"/>
                      <a:pt x="56998" y="166650"/>
                      <a:pt x="32233" y="166650"/>
                    </a:cubicBezTo>
                    <a:cubicBezTo>
                      <a:pt x="23165" y="166650"/>
                      <a:pt x="12421" y="166040"/>
                      <a:pt x="0" y="164821"/>
                    </a:cubicBezTo>
                    <a:lnTo>
                      <a:pt x="0" y="13259"/>
                    </a:lnTo>
                    <a:cubicBezTo>
                      <a:pt x="10592" y="10973"/>
                      <a:pt x="23317" y="9830"/>
                      <a:pt x="38176" y="9830"/>
                    </a:cubicBezTo>
                    <a:close/>
                    <a:moveTo>
                      <a:pt x="366141" y="0"/>
                    </a:moveTo>
                    <a:cubicBezTo>
                      <a:pt x="372618" y="0"/>
                      <a:pt x="378486" y="1067"/>
                      <a:pt x="383743" y="3201"/>
                    </a:cubicBezTo>
                    <a:lnTo>
                      <a:pt x="381229" y="19660"/>
                    </a:lnTo>
                    <a:cubicBezTo>
                      <a:pt x="377419" y="17983"/>
                      <a:pt x="372999" y="17145"/>
                      <a:pt x="367970" y="17145"/>
                    </a:cubicBezTo>
                    <a:cubicBezTo>
                      <a:pt x="353492" y="17145"/>
                      <a:pt x="346253" y="27737"/>
                      <a:pt x="346253" y="48921"/>
                    </a:cubicBezTo>
                    <a:lnTo>
                      <a:pt x="346253" y="54636"/>
                    </a:lnTo>
                    <a:lnTo>
                      <a:pt x="373456" y="54636"/>
                    </a:lnTo>
                    <a:lnTo>
                      <a:pt x="373456" y="70866"/>
                    </a:lnTo>
                    <a:lnTo>
                      <a:pt x="346482" y="70866"/>
                    </a:lnTo>
                    <a:lnTo>
                      <a:pt x="346482" y="165278"/>
                    </a:lnTo>
                    <a:lnTo>
                      <a:pt x="325222" y="165278"/>
                    </a:lnTo>
                    <a:lnTo>
                      <a:pt x="325222" y="70866"/>
                    </a:lnTo>
                    <a:lnTo>
                      <a:pt x="309677" y="70866"/>
                    </a:lnTo>
                    <a:lnTo>
                      <a:pt x="309677" y="54636"/>
                    </a:lnTo>
                    <a:lnTo>
                      <a:pt x="325222" y="54636"/>
                    </a:lnTo>
                    <a:lnTo>
                      <a:pt x="325222" y="49606"/>
                    </a:lnTo>
                    <a:cubicBezTo>
                      <a:pt x="325222" y="33833"/>
                      <a:pt x="328822" y="21622"/>
                      <a:pt x="336023" y="12973"/>
                    </a:cubicBezTo>
                    <a:cubicBezTo>
                      <a:pt x="343224" y="4325"/>
                      <a:pt x="353263" y="0"/>
                      <a:pt x="366141" y="0"/>
                    </a:cubicBezTo>
                    <a:close/>
                    <a:moveTo>
                      <a:pt x="299466" y="0"/>
                    </a:moveTo>
                    <a:cubicBezTo>
                      <a:pt x="305943" y="0"/>
                      <a:pt x="311811" y="1067"/>
                      <a:pt x="317068" y="3201"/>
                    </a:cubicBezTo>
                    <a:lnTo>
                      <a:pt x="314554" y="19660"/>
                    </a:lnTo>
                    <a:cubicBezTo>
                      <a:pt x="310744" y="17983"/>
                      <a:pt x="306324" y="17145"/>
                      <a:pt x="301295" y="17145"/>
                    </a:cubicBezTo>
                    <a:cubicBezTo>
                      <a:pt x="286817" y="17145"/>
                      <a:pt x="279578" y="27737"/>
                      <a:pt x="279578" y="48921"/>
                    </a:cubicBezTo>
                    <a:lnTo>
                      <a:pt x="279578" y="54636"/>
                    </a:lnTo>
                    <a:lnTo>
                      <a:pt x="306781" y="54636"/>
                    </a:lnTo>
                    <a:lnTo>
                      <a:pt x="306781" y="70866"/>
                    </a:lnTo>
                    <a:lnTo>
                      <a:pt x="279807" y="70866"/>
                    </a:lnTo>
                    <a:lnTo>
                      <a:pt x="279807" y="165278"/>
                    </a:lnTo>
                    <a:lnTo>
                      <a:pt x="258547" y="165278"/>
                    </a:lnTo>
                    <a:lnTo>
                      <a:pt x="258547" y="70866"/>
                    </a:lnTo>
                    <a:lnTo>
                      <a:pt x="243002" y="70866"/>
                    </a:lnTo>
                    <a:lnTo>
                      <a:pt x="243002" y="54636"/>
                    </a:lnTo>
                    <a:lnTo>
                      <a:pt x="258547" y="54636"/>
                    </a:lnTo>
                    <a:lnTo>
                      <a:pt x="258547" y="49606"/>
                    </a:lnTo>
                    <a:cubicBezTo>
                      <a:pt x="258547" y="33833"/>
                      <a:pt x="262147" y="21622"/>
                      <a:pt x="269348" y="12973"/>
                    </a:cubicBezTo>
                    <a:cubicBezTo>
                      <a:pt x="276549" y="4325"/>
                      <a:pt x="286588" y="0"/>
                      <a:pt x="299466" y="0"/>
                    </a:cubicBezTo>
                    <a:close/>
                  </a:path>
                </a:pathLst>
              </a:custGeom>
              <a:solidFill>
                <a:schemeClr val="accent6">
                  <a:lumMod val="50000"/>
                </a:schemeClr>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63" name="TextBox 162">
                <a:extLst>
                  <a:ext uri="{FF2B5EF4-FFF2-40B4-BE49-F238E27FC236}">
                    <a16:creationId xmlns:a16="http://schemas.microsoft.com/office/drawing/2014/main" id="{ACDCBFB2-3069-4D37-0E7E-F82BD4253634}"/>
                  </a:ext>
                </a:extLst>
              </p:cNvPr>
              <p:cNvSpPr txBox="1"/>
              <p:nvPr/>
            </p:nvSpPr>
            <p:spPr>
              <a:xfrm>
                <a:off x="4994700" y="3631672"/>
                <a:ext cx="616502" cy="499183"/>
              </a:xfrm>
              <a:custGeom>
                <a:avLst/>
                <a:gdLst/>
                <a:ahLst/>
                <a:cxnLst/>
                <a:rect l="l" t="t" r="r" b="b"/>
                <a:pathLst>
                  <a:path w="709956" h="574853">
                    <a:moveTo>
                      <a:pt x="95708" y="498958"/>
                    </a:moveTo>
                    <a:lnTo>
                      <a:pt x="95708" y="556336"/>
                    </a:lnTo>
                    <a:cubicBezTo>
                      <a:pt x="99289" y="556946"/>
                      <a:pt x="105080" y="557251"/>
                      <a:pt x="113081" y="557251"/>
                    </a:cubicBezTo>
                    <a:cubicBezTo>
                      <a:pt x="125654" y="557251"/>
                      <a:pt x="135465" y="554755"/>
                      <a:pt x="142513" y="549764"/>
                    </a:cubicBezTo>
                    <a:cubicBezTo>
                      <a:pt x="149562" y="544773"/>
                      <a:pt x="153086" y="537515"/>
                      <a:pt x="153086" y="527990"/>
                    </a:cubicBezTo>
                    <a:cubicBezTo>
                      <a:pt x="153086" y="518693"/>
                      <a:pt x="149486" y="511531"/>
                      <a:pt x="142285" y="506501"/>
                    </a:cubicBezTo>
                    <a:cubicBezTo>
                      <a:pt x="135084" y="501472"/>
                      <a:pt x="125273" y="498958"/>
                      <a:pt x="112853" y="498958"/>
                    </a:cubicBezTo>
                    <a:close/>
                    <a:moveTo>
                      <a:pt x="508635" y="474269"/>
                    </a:moveTo>
                    <a:cubicBezTo>
                      <a:pt x="500025" y="474269"/>
                      <a:pt x="492900" y="477183"/>
                      <a:pt x="487261" y="483013"/>
                    </a:cubicBezTo>
                    <a:cubicBezTo>
                      <a:pt x="481622" y="488842"/>
                      <a:pt x="478155" y="496519"/>
                      <a:pt x="476860" y="506044"/>
                    </a:cubicBezTo>
                    <a:lnTo>
                      <a:pt x="536982" y="506044"/>
                    </a:lnTo>
                    <a:cubicBezTo>
                      <a:pt x="536982" y="496519"/>
                      <a:pt x="534524" y="488842"/>
                      <a:pt x="529609" y="483013"/>
                    </a:cubicBezTo>
                    <a:cubicBezTo>
                      <a:pt x="524694" y="477183"/>
                      <a:pt x="517703" y="474269"/>
                      <a:pt x="508635" y="474269"/>
                    </a:cubicBezTo>
                    <a:close/>
                    <a:moveTo>
                      <a:pt x="197130" y="461696"/>
                    </a:moveTo>
                    <a:lnTo>
                      <a:pt x="218389" y="461696"/>
                    </a:lnTo>
                    <a:lnTo>
                      <a:pt x="218389" y="522046"/>
                    </a:lnTo>
                    <a:cubicBezTo>
                      <a:pt x="218389" y="545516"/>
                      <a:pt x="226848" y="557251"/>
                      <a:pt x="243764" y="557251"/>
                    </a:cubicBezTo>
                    <a:cubicBezTo>
                      <a:pt x="251537" y="557251"/>
                      <a:pt x="258318" y="554469"/>
                      <a:pt x="264110" y="548907"/>
                    </a:cubicBezTo>
                    <a:cubicBezTo>
                      <a:pt x="269901" y="543344"/>
                      <a:pt x="272796" y="536600"/>
                      <a:pt x="272796" y="528676"/>
                    </a:cubicBezTo>
                    <a:lnTo>
                      <a:pt x="272796" y="461696"/>
                    </a:lnTo>
                    <a:lnTo>
                      <a:pt x="294056" y="461696"/>
                    </a:lnTo>
                    <a:lnTo>
                      <a:pt x="294056" y="541706"/>
                    </a:lnTo>
                    <a:cubicBezTo>
                      <a:pt x="294056" y="554279"/>
                      <a:pt x="294361" y="564490"/>
                      <a:pt x="294971" y="572338"/>
                    </a:cubicBezTo>
                    <a:lnTo>
                      <a:pt x="276225" y="572338"/>
                    </a:lnTo>
                    <a:lnTo>
                      <a:pt x="274397" y="553593"/>
                    </a:lnTo>
                    <a:cubicBezTo>
                      <a:pt x="265862" y="567766"/>
                      <a:pt x="253213" y="574853"/>
                      <a:pt x="236449" y="574853"/>
                    </a:cubicBezTo>
                    <a:cubicBezTo>
                      <a:pt x="224333" y="574853"/>
                      <a:pt x="214751" y="570700"/>
                      <a:pt x="207702" y="562394"/>
                    </a:cubicBezTo>
                    <a:cubicBezTo>
                      <a:pt x="200654" y="554088"/>
                      <a:pt x="197130" y="541858"/>
                      <a:pt x="197130" y="525704"/>
                    </a:cubicBezTo>
                    <a:close/>
                    <a:moveTo>
                      <a:pt x="629793" y="459181"/>
                    </a:moveTo>
                    <a:cubicBezTo>
                      <a:pt x="631241" y="459181"/>
                      <a:pt x="633146" y="459334"/>
                      <a:pt x="635508" y="459638"/>
                    </a:cubicBezTo>
                    <a:lnTo>
                      <a:pt x="635508" y="479755"/>
                    </a:lnTo>
                    <a:cubicBezTo>
                      <a:pt x="633451" y="479298"/>
                      <a:pt x="631013" y="479069"/>
                      <a:pt x="628193" y="479069"/>
                    </a:cubicBezTo>
                    <a:cubicBezTo>
                      <a:pt x="620497" y="479069"/>
                      <a:pt x="613887" y="482079"/>
                      <a:pt x="608362" y="488099"/>
                    </a:cubicBezTo>
                    <a:cubicBezTo>
                      <a:pt x="602838" y="494119"/>
                      <a:pt x="600075" y="502691"/>
                      <a:pt x="600075" y="513817"/>
                    </a:cubicBezTo>
                    <a:lnTo>
                      <a:pt x="600075" y="572338"/>
                    </a:lnTo>
                    <a:lnTo>
                      <a:pt x="578815" y="572338"/>
                    </a:lnTo>
                    <a:lnTo>
                      <a:pt x="578815" y="496900"/>
                    </a:lnTo>
                    <a:cubicBezTo>
                      <a:pt x="578815" y="482575"/>
                      <a:pt x="578511" y="470840"/>
                      <a:pt x="577901" y="461696"/>
                    </a:cubicBezTo>
                    <a:lnTo>
                      <a:pt x="596646" y="461696"/>
                    </a:lnTo>
                    <a:lnTo>
                      <a:pt x="598018" y="483870"/>
                    </a:lnTo>
                    <a:cubicBezTo>
                      <a:pt x="600837" y="476098"/>
                      <a:pt x="605143" y="470040"/>
                      <a:pt x="610934" y="465696"/>
                    </a:cubicBezTo>
                    <a:cubicBezTo>
                      <a:pt x="616725" y="461353"/>
                      <a:pt x="623012" y="459181"/>
                      <a:pt x="629793" y="459181"/>
                    </a:cubicBezTo>
                    <a:close/>
                    <a:moveTo>
                      <a:pt x="510235" y="459181"/>
                    </a:moveTo>
                    <a:cubicBezTo>
                      <a:pt x="525475" y="459181"/>
                      <a:pt x="537172" y="464267"/>
                      <a:pt x="545326" y="474440"/>
                    </a:cubicBezTo>
                    <a:cubicBezTo>
                      <a:pt x="553479" y="484613"/>
                      <a:pt x="557556" y="497053"/>
                      <a:pt x="557556" y="511759"/>
                    </a:cubicBezTo>
                    <a:cubicBezTo>
                      <a:pt x="557556" y="515950"/>
                      <a:pt x="557327" y="519151"/>
                      <a:pt x="556870" y="521360"/>
                    </a:cubicBezTo>
                    <a:lnTo>
                      <a:pt x="476631" y="521360"/>
                    </a:lnTo>
                    <a:cubicBezTo>
                      <a:pt x="476936" y="533324"/>
                      <a:pt x="480632" y="542487"/>
                      <a:pt x="487718" y="548850"/>
                    </a:cubicBezTo>
                    <a:cubicBezTo>
                      <a:pt x="494805" y="555212"/>
                      <a:pt x="503987" y="558394"/>
                      <a:pt x="515265" y="558394"/>
                    </a:cubicBezTo>
                    <a:cubicBezTo>
                      <a:pt x="527533" y="558394"/>
                      <a:pt x="538277" y="556489"/>
                      <a:pt x="547497" y="552679"/>
                    </a:cubicBezTo>
                    <a:lnTo>
                      <a:pt x="551155" y="567538"/>
                    </a:lnTo>
                    <a:cubicBezTo>
                      <a:pt x="540258" y="572414"/>
                      <a:pt x="527381" y="574853"/>
                      <a:pt x="512521" y="574853"/>
                    </a:cubicBezTo>
                    <a:cubicBezTo>
                      <a:pt x="495300" y="574853"/>
                      <a:pt x="481584" y="569747"/>
                      <a:pt x="471373" y="559537"/>
                    </a:cubicBezTo>
                    <a:cubicBezTo>
                      <a:pt x="461163" y="549326"/>
                      <a:pt x="456057" y="535762"/>
                      <a:pt x="456057" y="518846"/>
                    </a:cubicBezTo>
                    <a:cubicBezTo>
                      <a:pt x="456057" y="501929"/>
                      <a:pt x="460953" y="487756"/>
                      <a:pt x="470745" y="476326"/>
                    </a:cubicBezTo>
                    <a:cubicBezTo>
                      <a:pt x="480537" y="464896"/>
                      <a:pt x="493700" y="459181"/>
                      <a:pt x="510235" y="459181"/>
                    </a:cubicBezTo>
                    <a:close/>
                    <a:moveTo>
                      <a:pt x="114224" y="433121"/>
                    </a:moveTo>
                    <a:cubicBezTo>
                      <a:pt x="106147" y="433121"/>
                      <a:pt x="99975" y="433578"/>
                      <a:pt x="95708" y="434492"/>
                    </a:cubicBezTo>
                    <a:lnTo>
                      <a:pt x="95708" y="483184"/>
                    </a:lnTo>
                    <a:lnTo>
                      <a:pt x="114453" y="483184"/>
                    </a:lnTo>
                    <a:cubicBezTo>
                      <a:pt x="124816" y="483184"/>
                      <a:pt x="133007" y="480841"/>
                      <a:pt x="139027" y="476155"/>
                    </a:cubicBezTo>
                    <a:cubicBezTo>
                      <a:pt x="145047" y="471468"/>
                      <a:pt x="148057" y="465353"/>
                      <a:pt x="148057" y="457810"/>
                    </a:cubicBezTo>
                    <a:cubicBezTo>
                      <a:pt x="148057" y="441350"/>
                      <a:pt x="136779" y="433121"/>
                      <a:pt x="114224" y="433121"/>
                    </a:cubicBezTo>
                    <a:close/>
                    <a:moveTo>
                      <a:pt x="112624" y="416890"/>
                    </a:moveTo>
                    <a:cubicBezTo>
                      <a:pt x="132284" y="416890"/>
                      <a:pt x="146685" y="420452"/>
                      <a:pt x="155829" y="427577"/>
                    </a:cubicBezTo>
                    <a:cubicBezTo>
                      <a:pt x="164973" y="434702"/>
                      <a:pt x="169545" y="444017"/>
                      <a:pt x="169545" y="455524"/>
                    </a:cubicBezTo>
                    <a:cubicBezTo>
                      <a:pt x="169545" y="462915"/>
                      <a:pt x="167240" y="469659"/>
                      <a:pt x="162630" y="475755"/>
                    </a:cubicBezTo>
                    <a:cubicBezTo>
                      <a:pt x="158020" y="481851"/>
                      <a:pt x="151562" y="486537"/>
                      <a:pt x="143256" y="489814"/>
                    </a:cubicBezTo>
                    <a:cubicBezTo>
                      <a:pt x="153010" y="492252"/>
                      <a:pt x="160820" y="496881"/>
                      <a:pt x="166688" y="503701"/>
                    </a:cubicBezTo>
                    <a:cubicBezTo>
                      <a:pt x="172555" y="510521"/>
                      <a:pt x="175489" y="518770"/>
                      <a:pt x="175489" y="528447"/>
                    </a:cubicBezTo>
                    <a:cubicBezTo>
                      <a:pt x="175489" y="541477"/>
                      <a:pt x="170212" y="552279"/>
                      <a:pt x="159658" y="560851"/>
                    </a:cubicBezTo>
                    <a:cubicBezTo>
                      <a:pt x="149105" y="569424"/>
                      <a:pt x="131445" y="573710"/>
                      <a:pt x="106680" y="573710"/>
                    </a:cubicBezTo>
                    <a:cubicBezTo>
                      <a:pt x="97613" y="573710"/>
                      <a:pt x="86868" y="573100"/>
                      <a:pt x="74448" y="571881"/>
                    </a:cubicBezTo>
                    <a:lnTo>
                      <a:pt x="74448" y="420319"/>
                    </a:lnTo>
                    <a:cubicBezTo>
                      <a:pt x="85040" y="418033"/>
                      <a:pt x="97765" y="416890"/>
                      <a:pt x="112624" y="416890"/>
                    </a:cubicBezTo>
                    <a:close/>
                    <a:moveTo>
                      <a:pt x="440589" y="407060"/>
                    </a:moveTo>
                    <a:cubicBezTo>
                      <a:pt x="447066" y="407060"/>
                      <a:pt x="452933" y="408127"/>
                      <a:pt x="458191" y="410261"/>
                    </a:cubicBezTo>
                    <a:lnTo>
                      <a:pt x="455676" y="426720"/>
                    </a:lnTo>
                    <a:cubicBezTo>
                      <a:pt x="451866" y="425044"/>
                      <a:pt x="447447" y="424205"/>
                      <a:pt x="442417" y="424205"/>
                    </a:cubicBezTo>
                    <a:cubicBezTo>
                      <a:pt x="427939" y="424205"/>
                      <a:pt x="420701" y="434797"/>
                      <a:pt x="420701" y="455981"/>
                    </a:cubicBezTo>
                    <a:lnTo>
                      <a:pt x="420701" y="461696"/>
                    </a:lnTo>
                    <a:lnTo>
                      <a:pt x="447904" y="461696"/>
                    </a:lnTo>
                    <a:lnTo>
                      <a:pt x="447904" y="477926"/>
                    </a:lnTo>
                    <a:lnTo>
                      <a:pt x="420929" y="477926"/>
                    </a:lnTo>
                    <a:lnTo>
                      <a:pt x="420929" y="572338"/>
                    </a:lnTo>
                    <a:lnTo>
                      <a:pt x="399669" y="572338"/>
                    </a:lnTo>
                    <a:lnTo>
                      <a:pt x="399669" y="477926"/>
                    </a:lnTo>
                    <a:lnTo>
                      <a:pt x="384125" y="477926"/>
                    </a:lnTo>
                    <a:lnTo>
                      <a:pt x="384125" y="461696"/>
                    </a:lnTo>
                    <a:lnTo>
                      <a:pt x="399669" y="461696"/>
                    </a:lnTo>
                    <a:lnTo>
                      <a:pt x="399669" y="456667"/>
                    </a:lnTo>
                    <a:cubicBezTo>
                      <a:pt x="399669" y="440893"/>
                      <a:pt x="403270" y="428682"/>
                      <a:pt x="410471" y="420033"/>
                    </a:cubicBezTo>
                    <a:cubicBezTo>
                      <a:pt x="417672" y="411385"/>
                      <a:pt x="427711" y="407060"/>
                      <a:pt x="440589" y="407060"/>
                    </a:cubicBezTo>
                    <a:close/>
                    <a:moveTo>
                      <a:pt x="373914" y="407060"/>
                    </a:moveTo>
                    <a:cubicBezTo>
                      <a:pt x="380391" y="407060"/>
                      <a:pt x="386258" y="408127"/>
                      <a:pt x="391516" y="410261"/>
                    </a:cubicBezTo>
                    <a:lnTo>
                      <a:pt x="389001" y="426720"/>
                    </a:lnTo>
                    <a:cubicBezTo>
                      <a:pt x="385191" y="425044"/>
                      <a:pt x="380772" y="424205"/>
                      <a:pt x="375743" y="424205"/>
                    </a:cubicBezTo>
                    <a:cubicBezTo>
                      <a:pt x="361265" y="424205"/>
                      <a:pt x="354025" y="434797"/>
                      <a:pt x="354025" y="455981"/>
                    </a:cubicBezTo>
                    <a:lnTo>
                      <a:pt x="354025" y="461696"/>
                    </a:lnTo>
                    <a:lnTo>
                      <a:pt x="381229" y="461696"/>
                    </a:lnTo>
                    <a:lnTo>
                      <a:pt x="381229" y="477926"/>
                    </a:lnTo>
                    <a:lnTo>
                      <a:pt x="354254" y="477926"/>
                    </a:lnTo>
                    <a:lnTo>
                      <a:pt x="354254" y="572338"/>
                    </a:lnTo>
                    <a:lnTo>
                      <a:pt x="332994" y="572338"/>
                    </a:lnTo>
                    <a:lnTo>
                      <a:pt x="332994" y="477926"/>
                    </a:lnTo>
                    <a:lnTo>
                      <a:pt x="317450" y="477926"/>
                    </a:lnTo>
                    <a:lnTo>
                      <a:pt x="317450" y="461696"/>
                    </a:lnTo>
                    <a:lnTo>
                      <a:pt x="332994" y="461696"/>
                    </a:lnTo>
                    <a:lnTo>
                      <a:pt x="332994" y="456667"/>
                    </a:lnTo>
                    <a:cubicBezTo>
                      <a:pt x="332994" y="440893"/>
                      <a:pt x="336595" y="428682"/>
                      <a:pt x="343796" y="420033"/>
                    </a:cubicBezTo>
                    <a:cubicBezTo>
                      <a:pt x="350997" y="411385"/>
                      <a:pt x="361036" y="407060"/>
                      <a:pt x="373914" y="407060"/>
                    </a:cubicBezTo>
                    <a:close/>
                    <a:moveTo>
                      <a:pt x="346024" y="240944"/>
                    </a:moveTo>
                    <a:lnTo>
                      <a:pt x="361341" y="240944"/>
                    </a:lnTo>
                    <a:lnTo>
                      <a:pt x="361341" y="294437"/>
                    </a:lnTo>
                    <a:lnTo>
                      <a:pt x="412547" y="294437"/>
                    </a:lnTo>
                    <a:lnTo>
                      <a:pt x="412547" y="308839"/>
                    </a:lnTo>
                    <a:lnTo>
                      <a:pt x="361341" y="308839"/>
                    </a:lnTo>
                    <a:lnTo>
                      <a:pt x="361341" y="362788"/>
                    </a:lnTo>
                    <a:lnTo>
                      <a:pt x="346024" y="362788"/>
                    </a:lnTo>
                    <a:lnTo>
                      <a:pt x="346024" y="308839"/>
                    </a:lnTo>
                    <a:lnTo>
                      <a:pt x="294818" y="308839"/>
                    </a:lnTo>
                    <a:lnTo>
                      <a:pt x="294818" y="294437"/>
                    </a:lnTo>
                    <a:lnTo>
                      <a:pt x="346024" y="294437"/>
                    </a:lnTo>
                    <a:close/>
                    <a:moveTo>
                      <a:pt x="181737" y="106756"/>
                    </a:moveTo>
                    <a:cubicBezTo>
                      <a:pt x="163907" y="106756"/>
                      <a:pt x="151524" y="108890"/>
                      <a:pt x="144590" y="113157"/>
                    </a:cubicBezTo>
                    <a:cubicBezTo>
                      <a:pt x="137656" y="117424"/>
                      <a:pt x="134189" y="123292"/>
                      <a:pt x="134189" y="130759"/>
                    </a:cubicBezTo>
                    <a:cubicBezTo>
                      <a:pt x="134189" y="136627"/>
                      <a:pt x="135922" y="141218"/>
                      <a:pt x="139389" y="144532"/>
                    </a:cubicBezTo>
                    <a:cubicBezTo>
                      <a:pt x="142856" y="147847"/>
                      <a:pt x="147447" y="149504"/>
                      <a:pt x="153162" y="149504"/>
                    </a:cubicBezTo>
                    <a:cubicBezTo>
                      <a:pt x="161240" y="149504"/>
                      <a:pt x="168021" y="147009"/>
                      <a:pt x="173508" y="142018"/>
                    </a:cubicBezTo>
                    <a:cubicBezTo>
                      <a:pt x="178994" y="137027"/>
                      <a:pt x="181737" y="131369"/>
                      <a:pt x="181737" y="125044"/>
                    </a:cubicBezTo>
                    <a:close/>
                    <a:moveTo>
                      <a:pt x="480365" y="66523"/>
                    </a:moveTo>
                    <a:cubicBezTo>
                      <a:pt x="473812" y="66523"/>
                      <a:pt x="467792" y="68408"/>
                      <a:pt x="462306" y="72180"/>
                    </a:cubicBezTo>
                    <a:cubicBezTo>
                      <a:pt x="456819" y="75952"/>
                      <a:pt x="453009" y="80562"/>
                      <a:pt x="450876" y="86011"/>
                    </a:cubicBezTo>
                    <a:cubicBezTo>
                      <a:pt x="448742" y="91459"/>
                      <a:pt x="447675" y="95860"/>
                      <a:pt x="447675" y="99212"/>
                    </a:cubicBezTo>
                    <a:lnTo>
                      <a:pt x="447675" y="117043"/>
                    </a:lnTo>
                    <a:cubicBezTo>
                      <a:pt x="447675" y="125959"/>
                      <a:pt x="450780" y="133445"/>
                      <a:pt x="456991" y="139503"/>
                    </a:cubicBezTo>
                    <a:cubicBezTo>
                      <a:pt x="463201" y="145561"/>
                      <a:pt x="470688" y="148590"/>
                      <a:pt x="479451" y="148590"/>
                    </a:cubicBezTo>
                    <a:cubicBezTo>
                      <a:pt x="490119" y="148590"/>
                      <a:pt x="498577" y="144799"/>
                      <a:pt x="504825" y="137217"/>
                    </a:cubicBezTo>
                    <a:cubicBezTo>
                      <a:pt x="511074" y="129635"/>
                      <a:pt x="514198" y="119405"/>
                      <a:pt x="514198" y="106528"/>
                    </a:cubicBezTo>
                    <a:cubicBezTo>
                      <a:pt x="514198" y="94945"/>
                      <a:pt x="511112" y="85382"/>
                      <a:pt x="504940" y="77838"/>
                    </a:cubicBezTo>
                    <a:cubicBezTo>
                      <a:pt x="498767" y="70294"/>
                      <a:pt x="490576" y="66523"/>
                      <a:pt x="480365" y="66523"/>
                    </a:cubicBezTo>
                    <a:close/>
                    <a:moveTo>
                      <a:pt x="661035" y="64694"/>
                    </a:moveTo>
                    <a:cubicBezTo>
                      <a:pt x="652425" y="64694"/>
                      <a:pt x="645300" y="67608"/>
                      <a:pt x="639661" y="73438"/>
                    </a:cubicBezTo>
                    <a:cubicBezTo>
                      <a:pt x="634022" y="79267"/>
                      <a:pt x="630555" y="86944"/>
                      <a:pt x="629260" y="96469"/>
                    </a:cubicBezTo>
                    <a:lnTo>
                      <a:pt x="689382" y="96469"/>
                    </a:lnTo>
                    <a:cubicBezTo>
                      <a:pt x="689382" y="86944"/>
                      <a:pt x="686924" y="79267"/>
                      <a:pt x="682009" y="73438"/>
                    </a:cubicBezTo>
                    <a:cubicBezTo>
                      <a:pt x="677095" y="67608"/>
                      <a:pt x="670103" y="64694"/>
                      <a:pt x="661035" y="64694"/>
                    </a:cubicBezTo>
                    <a:close/>
                    <a:moveTo>
                      <a:pt x="662635" y="49606"/>
                    </a:moveTo>
                    <a:cubicBezTo>
                      <a:pt x="677875" y="49606"/>
                      <a:pt x="689572" y="54692"/>
                      <a:pt x="697726" y="64865"/>
                    </a:cubicBezTo>
                    <a:cubicBezTo>
                      <a:pt x="705879" y="75038"/>
                      <a:pt x="709956" y="87478"/>
                      <a:pt x="709956" y="102184"/>
                    </a:cubicBezTo>
                    <a:cubicBezTo>
                      <a:pt x="709956" y="106375"/>
                      <a:pt x="709727" y="109576"/>
                      <a:pt x="709270" y="111785"/>
                    </a:cubicBezTo>
                    <a:lnTo>
                      <a:pt x="629031" y="111785"/>
                    </a:lnTo>
                    <a:cubicBezTo>
                      <a:pt x="629336" y="123749"/>
                      <a:pt x="633032" y="132912"/>
                      <a:pt x="640118" y="139274"/>
                    </a:cubicBezTo>
                    <a:cubicBezTo>
                      <a:pt x="647205" y="145637"/>
                      <a:pt x="656387" y="148819"/>
                      <a:pt x="667665" y="148819"/>
                    </a:cubicBezTo>
                    <a:cubicBezTo>
                      <a:pt x="679933" y="148819"/>
                      <a:pt x="690677" y="146914"/>
                      <a:pt x="699897" y="143104"/>
                    </a:cubicBezTo>
                    <a:lnTo>
                      <a:pt x="703555" y="157963"/>
                    </a:lnTo>
                    <a:cubicBezTo>
                      <a:pt x="692658" y="162839"/>
                      <a:pt x="679781" y="165278"/>
                      <a:pt x="664922" y="165278"/>
                    </a:cubicBezTo>
                    <a:cubicBezTo>
                      <a:pt x="647700" y="165278"/>
                      <a:pt x="633984" y="160172"/>
                      <a:pt x="623774" y="149962"/>
                    </a:cubicBezTo>
                    <a:cubicBezTo>
                      <a:pt x="613563" y="139751"/>
                      <a:pt x="608457" y="126187"/>
                      <a:pt x="608457" y="109271"/>
                    </a:cubicBezTo>
                    <a:cubicBezTo>
                      <a:pt x="608457" y="92354"/>
                      <a:pt x="613353" y="78181"/>
                      <a:pt x="623145" y="66751"/>
                    </a:cubicBezTo>
                    <a:cubicBezTo>
                      <a:pt x="632937" y="55321"/>
                      <a:pt x="646100" y="49606"/>
                      <a:pt x="662635" y="49606"/>
                    </a:cubicBezTo>
                    <a:close/>
                    <a:moveTo>
                      <a:pt x="487223" y="49606"/>
                    </a:moveTo>
                    <a:cubicBezTo>
                      <a:pt x="501091" y="49606"/>
                      <a:pt x="512636" y="54845"/>
                      <a:pt x="521856" y="65322"/>
                    </a:cubicBezTo>
                    <a:cubicBezTo>
                      <a:pt x="531076" y="75800"/>
                      <a:pt x="535686" y="89230"/>
                      <a:pt x="535686" y="105613"/>
                    </a:cubicBezTo>
                    <a:cubicBezTo>
                      <a:pt x="535686" y="123825"/>
                      <a:pt x="530714" y="138322"/>
                      <a:pt x="520770" y="149104"/>
                    </a:cubicBezTo>
                    <a:cubicBezTo>
                      <a:pt x="510826" y="159887"/>
                      <a:pt x="498424" y="165278"/>
                      <a:pt x="483565" y="165278"/>
                    </a:cubicBezTo>
                    <a:cubicBezTo>
                      <a:pt x="476022" y="165278"/>
                      <a:pt x="469107" y="163754"/>
                      <a:pt x="462820" y="160706"/>
                    </a:cubicBezTo>
                    <a:cubicBezTo>
                      <a:pt x="456534" y="157658"/>
                      <a:pt x="451638" y="153314"/>
                      <a:pt x="448133" y="147676"/>
                    </a:cubicBezTo>
                    <a:lnTo>
                      <a:pt x="447675" y="147676"/>
                    </a:lnTo>
                    <a:lnTo>
                      <a:pt x="447675" y="208026"/>
                    </a:lnTo>
                    <a:lnTo>
                      <a:pt x="426415" y="208026"/>
                    </a:lnTo>
                    <a:lnTo>
                      <a:pt x="426415" y="88468"/>
                    </a:lnTo>
                    <a:cubicBezTo>
                      <a:pt x="426415" y="73609"/>
                      <a:pt x="426111" y="61493"/>
                      <a:pt x="425501" y="52121"/>
                    </a:cubicBezTo>
                    <a:lnTo>
                      <a:pt x="444475" y="52121"/>
                    </a:lnTo>
                    <a:lnTo>
                      <a:pt x="445618" y="71323"/>
                    </a:lnTo>
                    <a:lnTo>
                      <a:pt x="446075" y="71323"/>
                    </a:lnTo>
                    <a:cubicBezTo>
                      <a:pt x="455295" y="56845"/>
                      <a:pt x="469011" y="49606"/>
                      <a:pt x="487223" y="49606"/>
                    </a:cubicBezTo>
                    <a:close/>
                    <a:moveTo>
                      <a:pt x="291237" y="49606"/>
                    </a:moveTo>
                    <a:cubicBezTo>
                      <a:pt x="298552" y="49606"/>
                      <a:pt x="305048" y="51587"/>
                      <a:pt x="310725" y="55550"/>
                    </a:cubicBezTo>
                    <a:cubicBezTo>
                      <a:pt x="316402" y="59512"/>
                      <a:pt x="320726" y="64999"/>
                      <a:pt x="323698" y="72009"/>
                    </a:cubicBezTo>
                    <a:cubicBezTo>
                      <a:pt x="332766" y="57074"/>
                      <a:pt x="345415" y="49606"/>
                      <a:pt x="361646" y="49606"/>
                    </a:cubicBezTo>
                    <a:cubicBezTo>
                      <a:pt x="372618" y="49606"/>
                      <a:pt x="381648" y="53759"/>
                      <a:pt x="388735" y="62065"/>
                    </a:cubicBezTo>
                    <a:cubicBezTo>
                      <a:pt x="395821" y="70371"/>
                      <a:pt x="399365" y="82525"/>
                      <a:pt x="399365" y="98527"/>
                    </a:cubicBezTo>
                    <a:lnTo>
                      <a:pt x="399365" y="162763"/>
                    </a:lnTo>
                    <a:lnTo>
                      <a:pt x="378562" y="162763"/>
                    </a:lnTo>
                    <a:lnTo>
                      <a:pt x="378562" y="101041"/>
                    </a:lnTo>
                    <a:cubicBezTo>
                      <a:pt x="378562" y="90068"/>
                      <a:pt x="376447" y="81648"/>
                      <a:pt x="372218" y="75781"/>
                    </a:cubicBezTo>
                    <a:cubicBezTo>
                      <a:pt x="367989" y="69913"/>
                      <a:pt x="361950" y="66980"/>
                      <a:pt x="354102" y="66980"/>
                    </a:cubicBezTo>
                    <a:cubicBezTo>
                      <a:pt x="347320" y="66980"/>
                      <a:pt x="341281" y="69590"/>
                      <a:pt x="335985" y="74809"/>
                    </a:cubicBezTo>
                    <a:cubicBezTo>
                      <a:pt x="330689" y="80029"/>
                      <a:pt x="328041" y="86716"/>
                      <a:pt x="328041" y="94869"/>
                    </a:cubicBezTo>
                    <a:lnTo>
                      <a:pt x="328041" y="162763"/>
                    </a:lnTo>
                    <a:lnTo>
                      <a:pt x="307239" y="162763"/>
                    </a:lnTo>
                    <a:lnTo>
                      <a:pt x="307239" y="97384"/>
                    </a:lnTo>
                    <a:cubicBezTo>
                      <a:pt x="307239" y="88011"/>
                      <a:pt x="305143" y="80600"/>
                      <a:pt x="300952" y="75152"/>
                    </a:cubicBezTo>
                    <a:cubicBezTo>
                      <a:pt x="296761" y="69704"/>
                      <a:pt x="291008" y="66980"/>
                      <a:pt x="283693" y="66980"/>
                    </a:cubicBezTo>
                    <a:cubicBezTo>
                      <a:pt x="276606" y="66980"/>
                      <a:pt x="270339" y="69952"/>
                      <a:pt x="264891" y="75895"/>
                    </a:cubicBezTo>
                    <a:cubicBezTo>
                      <a:pt x="259442" y="81839"/>
                      <a:pt x="256718" y="88773"/>
                      <a:pt x="256718" y="96698"/>
                    </a:cubicBezTo>
                    <a:lnTo>
                      <a:pt x="256718" y="162763"/>
                    </a:lnTo>
                    <a:lnTo>
                      <a:pt x="235915" y="162763"/>
                    </a:lnTo>
                    <a:lnTo>
                      <a:pt x="235915" y="82525"/>
                    </a:lnTo>
                    <a:cubicBezTo>
                      <a:pt x="235915" y="70256"/>
                      <a:pt x="235611" y="60122"/>
                      <a:pt x="235001" y="52121"/>
                    </a:cubicBezTo>
                    <a:lnTo>
                      <a:pt x="253518" y="52121"/>
                    </a:lnTo>
                    <a:lnTo>
                      <a:pt x="255118" y="70180"/>
                    </a:lnTo>
                    <a:cubicBezTo>
                      <a:pt x="263348" y="56464"/>
                      <a:pt x="275387" y="49606"/>
                      <a:pt x="291237" y="49606"/>
                    </a:cubicBezTo>
                    <a:close/>
                    <a:moveTo>
                      <a:pt x="158877" y="49606"/>
                    </a:moveTo>
                    <a:cubicBezTo>
                      <a:pt x="173279" y="49606"/>
                      <a:pt x="184157" y="53569"/>
                      <a:pt x="191510" y="61493"/>
                    </a:cubicBezTo>
                    <a:cubicBezTo>
                      <a:pt x="198863" y="69418"/>
                      <a:pt x="202540" y="80848"/>
                      <a:pt x="202540" y="95783"/>
                    </a:cubicBezTo>
                    <a:lnTo>
                      <a:pt x="202540" y="136246"/>
                    </a:lnTo>
                    <a:cubicBezTo>
                      <a:pt x="202540" y="147218"/>
                      <a:pt x="203149" y="156058"/>
                      <a:pt x="204369" y="162763"/>
                    </a:cubicBezTo>
                    <a:lnTo>
                      <a:pt x="184938" y="162763"/>
                    </a:lnTo>
                    <a:lnTo>
                      <a:pt x="182423" y="148590"/>
                    </a:lnTo>
                    <a:cubicBezTo>
                      <a:pt x="174117" y="159715"/>
                      <a:pt x="162459" y="165278"/>
                      <a:pt x="147447" y="165278"/>
                    </a:cubicBezTo>
                    <a:cubicBezTo>
                      <a:pt x="136932" y="165278"/>
                      <a:pt x="128512" y="162173"/>
                      <a:pt x="122187" y="155962"/>
                    </a:cubicBezTo>
                    <a:cubicBezTo>
                      <a:pt x="115862" y="149752"/>
                      <a:pt x="112700" y="142265"/>
                      <a:pt x="112700" y="133502"/>
                    </a:cubicBezTo>
                    <a:cubicBezTo>
                      <a:pt x="112700" y="120091"/>
                      <a:pt x="118529" y="109842"/>
                      <a:pt x="130188" y="102756"/>
                    </a:cubicBezTo>
                    <a:cubicBezTo>
                      <a:pt x="141847" y="95669"/>
                      <a:pt x="158877" y="92126"/>
                      <a:pt x="181280" y="92126"/>
                    </a:cubicBezTo>
                    <a:lnTo>
                      <a:pt x="181280" y="90068"/>
                    </a:lnTo>
                    <a:cubicBezTo>
                      <a:pt x="181280" y="82220"/>
                      <a:pt x="179127" y="76105"/>
                      <a:pt x="174822" y="71723"/>
                    </a:cubicBezTo>
                    <a:cubicBezTo>
                      <a:pt x="170517" y="67342"/>
                      <a:pt x="164135" y="65151"/>
                      <a:pt x="155677" y="65151"/>
                    </a:cubicBezTo>
                    <a:cubicBezTo>
                      <a:pt x="144399" y="65151"/>
                      <a:pt x="134341" y="67970"/>
                      <a:pt x="125502" y="73609"/>
                    </a:cubicBezTo>
                    <a:lnTo>
                      <a:pt x="120701" y="59665"/>
                    </a:lnTo>
                    <a:cubicBezTo>
                      <a:pt x="131369" y="52959"/>
                      <a:pt x="144095" y="49606"/>
                      <a:pt x="158877" y="49606"/>
                    </a:cubicBezTo>
                    <a:close/>
                    <a:moveTo>
                      <a:pt x="54864" y="6172"/>
                    </a:moveTo>
                    <a:cubicBezTo>
                      <a:pt x="69495" y="6172"/>
                      <a:pt x="81382" y="8763"/>
                      <a:pt x="90526" y="13945"/>
                    </a:cubicBezTo>
                    <a:lnTo>
                      <a:pt x="84811" y="31090"/>
                    </a:lnTo>
                    <a:cubicBezTo>
                      <a:pt x="75972" y="26060"/>
                      <a:pt x="65761" y="23546"/>
                      <a:pt x="54179" y="23546"/>
                    </a:cubicBezTo>
                    <a:cubicBezTo>
                      <a:pt x="44882" y="23546"/>
                      <a:pt x="37643" y="25736"/>
                      <a:pt x="32462" y="30118"/>
                    </a:cubicBezTo>
                    <a:cubicBezTo>
                      <a:pt x="27280" y="34499"/>
                      <a:pt x="24689" y="39853"/>
                      <a:pt x="24689" y="46177"/>
                    </a:cubicBezTo>
                    <a:cubicBezTo>
                      <a:pt x="24689" y="52578"/>
                      <a:pt x="26899" y="57874"/>
                      <a:pt x="31319" y="62065"/>
                    </a:cubicBezTo>
                    <a:cubicBezTo>
                      <a:pt x="35738" y="66256"/>
                      <a:pt x="44044" y="70561"/>
                      <a:pt x="56236" y="74981"/>
                    </a:cubicBezTo>
                    <a:cubicBezTo>
                      <a:pt x="70866" y="80315"/>
                      <a:pt x="81306" y="86544"/>
                      <a:pt x="87554" y="93669"/>
                    </a:cubicBezTo>
                    <a:cubicBezTo>
                      <a:pt x="93803" y="100793"/>
                      <a:pt x="96927" y="109728"/>
                      <a:pt x="96927" y="120472"/>
                    </a:cubicBezTo>
                    <a:cubicBezTo>
                      <a:pt x="96927" y="133655"/>
                      <a:pt x="92012" y="144418"/>
                      <a:pt x="82182" y="152762"/>
                    </a:cubicBezTo>
                    <a:cubicBezTo>
                      <a:pt x="72352" y="161106"/>
                      <a:pt x="58674" y="165278"/>
                      <a:pt x="41148" y="165278"/>
                    </a:cubicBezTo>
                    <a:cubicBezTo>
                      <a:pt x="33833" y="165278"/>
                      <a:pt x="26327" y="164325"/>
                      <a:pt x="18631" y="162420"/>
                    </a:cubicBezTo>
                    <a:cubicBezTo>
                      <a:pt x="10935" y="160515"/>
                      <a:pt x="4725" y="158039"/>
                      <a:pt x="0" y="154991"/>
                    </a:cubicBezTo>
                    <a:lnTo>
                      <a:pt x="5487" y="137389"/>
                    </a:lnTo>
                    <a:cubicBezTo>
                      <a:pt x="16993" y="144247"/>
                      <a:pt x="29414" y="147676"/>
                      <a:pt x="42749" y="147676"/>
                    </a:cubicBezTo>
                    <a:cubicBezTo>
                      <a:pt x="52807" y="147676"/>
                      <a:pt x="60770" y="145351"/>
                      <a:pt x="66637" y="140703"/>
                    </a:cubicBezTo>
                    <a:cubicBezTo>
                      <a:pt x="72505" y="136055"/>
                      <a:pt x="75438" y="129845"/>
                      <a:pt x="75438" y="122072"/>
                    </a:cubicBezTo>
                    <a:cubicBezTo>
                      <a:pt x="75438" y="114910"/>
                      <a:pt x="73114" y="109061"/>
                      <a:pt x="68466" y="104527"/>
                    </a:cubicBezTo>
                    <a:cubicBezTo>
                      <a:pt x="63818" y="99993"/>
                      <a:pt x="56160" y="95936"/>
                      <a:pt x="45492" y="92354"/>
                    </a:cubicBezTo>
                    <a:cubicBezTo>
                      <a:pt x="30861" y="87325"/>
                      <a:pt x="20155" y="81267"/>
                      <a:pt x="13373" y="74181"/>
                    </a:cubicBezTo>
                    <a:cubicBezTo>
                      <a:pt x="6592" y="67094"/>
                      <a:pt x="3201" y="58522"/>
                      <a:pt x="3201" y="48463"/>
                    </a:cubicBezTo>
                    <a:cubicBezTo>
                      <a:pt x="3201" y="36195"/>
                      <a:pt x="8001" y="26079"/>
                      <a:pt x="17603" y="18116"/>
                    </a:cubicBezTo>
                    <a:cubicBezTo>
                      <a:pt x="27204" y="10154"/>
                      <a:pt x="39624" y="6172"/>
                      <a:pt x="54864" y="6172"/>
                    </a:cubicBezTo>
                    <a:close/>
                    <a:moveTo>
                      <a:pt x="559766" y="0"/>
                    </a:moveTo>
                    <a:lnTo>
                      <a:pt x="581025" y="0"/>
                    </a:lnTo>
                    <a:lnTo>
                      <a:pt x="581025" y="162763"/>
                    </a:lnTo>
                    <a:lnTo>
                      <a:pt x="559766" y="162763"/>
                    </a:lnTo>
                    <a:close/>
                  </a:path>
                </a:pathLst>
              </a:custGeom>
              <a:solidFill>
                <a:schemeClr val="accent6">
                  <a:lumMod val="50000"/>
                </a:schemeClr>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2133"/>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489353D5-BB11-5575-F0A1-ECB81CC0FE15}"/>
                  </a:ext>
                </a:extLst>
              </p:cNvPr>
              <p:cNvSpPr txBox="1"/>
              <p:nvPr/>
            </p:nvSpPr>
            <p:spPr>
              <a:xfrm>
                <a:off x="4209702" y="3172827"/>
                <a:ext cx="189738" cy="156820"/>
              </a:xfrm>
              <a:custGeom>
                <a:avLst/>
                <a:gdLst/>
                <a:ahLst/>
                <a:cxnLst/>
                <a:rect l="l" t="t" r="r" b="b"/>
                <a:pathLst>
                  <a:path w="189738" h="156820">
                    <a:moveTo>
                      <a:pt x="102870" y="16688"/>
                    </a:moveTo>
                    <a:cubicBezTo>
                      <a:pt x="93193" y="16688"/>
                      <a:pt x="85039" y="17374"/>
                      <a:pt x="78410" y="18745"/>
                    </a:cubicBezTo>
                    <a:lnTo>
                      <a:pt x="78410" y="138989"/>
                    </a:lnTo>
                    <a:cubicBezTo>
                      <a:pt x="81534" y="139599"/>
                      <a:pt x="88545" y="139903"/>
                      <a:pt x="99441" y="139903"/>
                    </a:cubicBezTo>
                    <a:cubicBezTo>
                      <a:pt x="121234" y="139903"/>
                      <a:pt x="137998" y="134303"/>
                      <a:pt x="149733" y="123101"/>
                    </a:cubicBezTo>
                    <a:cubicBezTo>
                      <a:pt x="161468" y="111900"/>
                      <a:pt x="167335" y="96012"/>
                      <a:pt x="167335" y="75438"/>
                    </a:cubicBezTo>
                    <a:cubicBezTo>
                      <a:pt x="167335" y="56541"/>
                      <a:pt x="161811" y="42024"/>
                      <a:pt x="150762" y="31890"/>
                    </a:cubicBezTo>
                    <a:cubicBezTo>
                      <a:pt x="139713" y="21755"/>
                      <a:pt x="123749" y="16688"/>
                      <a:pt x="102870" y="16688"/>
                    </a:cubicBezTo>
                    <a:close/>
                    <a:moveTo>
                      <a:pt x="0" y="1372"/>
                    </a:moveTo>
                    <a:lnTo>
                      <a:pt x="21260" y="1372"/>
                    </a:lnTo>
                    <a:lnTo>
                      <a:pt x="21260" y="155448"/>
                    </a:lnTo>
                    <a:lnTo>
                      <a:pt x="0" y="155448"/>
                    </a:lnTo>
                    <a:close/>
                    <a:moveTo>
                      <a:pt x="101956" y="0"/>
                    </a:moveTo>
                    <a:cubicBezTo>
                      <a:pt x="132055" y="0"/>
                      <a:pt x="154210" y="6801"/>
                      <a:pt x="168421" y="20403"/>
                    </a:cubicBezTo>
                    <a:cubicBezTo>
                      <a:pt x="182633" y="34004"/>
                      <a:pt x="189738" y="52045"/>
                      <a:pt x="189738" y="74524"/>
                    </a:cubicBezTo>
                    <a:cubicBezTo>
                      <a:pt x="189738" y="99746"/>
                      <a:pt x="181928" y="119767"/>
                      <a:pt x="166307" y="134588"/>
                    </a:cubicBezTo>
                    <a:cubicBezTo>
                      <a:pt x="150686" y="149409"/>
                      <a:pt x="127102" y="156820"/>
                      <a:pt x="95555" y="156820"/>
                    </a:cubicBezTo>
                    <a:cubicBezTo>
                      <a:pt x="81153" y="156820"/>
                      <a:pt x="68352" y="156210"/>
                      <a:pt x="57150" y="154991"/>
                    </a:cubicBezTo>
                    <a:lnTo>
                      <a:pt x="57150" y="3429"/>
                    </a:lnTo>
                    <a:cubicBezTo>
                      <a:pt x="71476" y="1143"/>
                      <a:pt x="86411" y="0"/>
                      <a:pt x="101956" y="0"/>
                    </a:cubicBezTo>
                    <a:close/>
                  </a:path>
                </a:pathLst>
              </a:custGeom>
              <a:solidFill>
                <a:schemeClr val="accent6">
                  <a:lumMod val="50000"/>
                </a:schemeClr>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59" name="TextBox 158">
                <a:extLst>
                  <a:ext uri="{FF2B5EF4-FFF2-40B4-BE49-F238E27FC236}">
                    <a16:creationId xmlns:a16="http://schemas.microsoft.com/office/drawing/2014/main" id="{CEE95A41-3EC6-6F89-034F-6BCF0880E9B6}"/>
                  </a:ext>
                </a:extLst>
              </p:cNvPr>
              <p:cNvSpPr txBox="1"/>
              <p:nvPr/>
            </p:nvSpPr>
            <p:spPr>
              <a:xfrm>
                <a:off x="5978806" y="3413615"/>
                <a:ext cx="51206" cy="148590"/>
              </a:xfrm>
              <a:custGeom>
                <a:avLst/>
                <a:gdLst/>
                <a:ahLst/>
                <a:cxnLst/>
                <a:rect l="l" t="t" r="r" b="b"/>
                <a:pathLst>
                  <a:path w="51206" h="148590">
                    <a:moveTo>
                      <a:pt x="33147" y="0"/>
                    </a:moveTo>
                    <a:lnTo>
                      <a:pt x="51206" y="0"/>
                    </a:lnTo>
                    <a:lnTo>
                      <a:pt x="51206" y="148590"/>
                    </a:lnTo>
                    <a:lnTo>
                      <a:pt x="30632" y="148590"/>
                    </a:lnTo>
                    <a:lnTo>
                      <a:pt x="30632" y="19660"/>
                    </a:lnTo>
                    <a:lnTo>
                      <a:pt x="30175" y="19660"/>
                    </a:lnTo>
                    <a:lnTo>
                      <a:pt x="4115" y="33376"/>
                    </a:lnTo>
                    <a:lnTo>
                      <a:pt x="0" y="17374"/>
                    </a:lnTo>
                    <a:close/>
                  </a:path>
                </a:pathLst>
              </a:custGeom>
              <a:solidFill>
                <a:schemeClr val="accent6">
                  <a:lumMod val="50000"/>
                </a:schemeClr>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60" name="TextBox 159">
                <a:extLst>
                  <a:ext uri="{FF2B5EF4-FFF2-40B4-BE49-F238E27FC236}">
                    <a16:creationId xmlns:a16="http://schemas.microsoft.com/office/drawing/2014/main" id="{849F59C9-D2C7-891D-A919-2B5D6D397686}"/>
                  </a:ext>
                </a:extLst>
              </p:cNvPr>
              <p:cNvSpPr txBox="1"/>
              <p:nvPr/>
            </p:nvSpPr>
            <p:spPr>
              <a:xfrm>
                <a:off x="6125914" y="2597154"/>
                <a:ext cx="98069" cy="151104"/>
              </a:xfrm>
              <a:custGeom>
                <a:avLst/>
                <a:gdLst/>
                <a:ahLst/>
                <a:cxnLst/>
                <a:rect l="l" t="t" r="r" b="b"/>
                <a:pathLst>
                  <a:path w="98069" h="151104">
                    <a:moveTo>
                      <a:pt x="47548" y="0"/>
                    </a:moveTo>
                    <a:cubicBezTo>
                      <a:pt x="62179" y="0"/>
                      <a:pt x="73647" y="4153"/>
                      <a:pt x="81953" y="12458"/>
                    </a:cubicBezTo>
                    <a:cubicBezTo>
                      <a:pt x="90259" y="20764"/>
                      <a:pt x="94411" y="31165"/>
                      <a:pt x="94411" y="43662"/>
                    </a:cubicBezTo>
                    <a:cubicBezTo>
                      <a:pt x="94411" y="54787"/>
                      <a:pt x="90849" y="66256"/>
                      <a:pt x="83724" y="78067"/>
                    </a:cubicBezTo>
                    <a:cubicBezTo>
                      <a:pt x="76600" y="89878"/>
                      <a:pt x="58826" y="108356"/>
                      <a:pt x="30403" y="133502"/>
                    </a:cubicBezTo>
                    <a:lnTo>
                      <a:pt x="98069" y="133502"/>
                    </a:lnTo>
                    <a:lnTo>
                      <a:pt x="98069" y="151104"/>
                    </a:lnTo>
                    <a:lnTo>
                      <a:pt x="0" y="151104"/>
                    </a:lnTo>
                    <a:lnTo>
                      <a:pt x="0" y="138074"/>
                    </a:lnTo>
                    <a:cubicBezTo>
                      <a:pt x="34366" y="106908"/>
                      <a:pt x="55149" y="86144"/>
                      <a:pt x="62350" y="75781"/>
                    </a:cubicBezTo>
                    <a:cubicBezTo>
                      <a:pt x="69551" y="65417"/>
                      <a:pt x="73152" y="55626"/>
                      <a:pt x="73152" y="46405"/>
                    </a:cubicBezTo>
                    <a:cubicBezTo>
                      <a:pt x="73152" y="37338"/>
                      <a:pt x="70599" y="30270"/>
                      <a:pt x="65493" y="25203"/>
                    </a:cubicBezTo>
                    <a:cubicBezTo>
                      <a:pt x="60388" y="20135"/>
                      <a:pt x="52959" y="17602"/>
                      <a:pt x="43205" y="17602"/>
                    </a:cubicBezTo>
                    <a:cubicBezTo>
                      <a:pt x="32232" y="17602"/>
                      <a:pt x="21336" y="21945"/>
                      <a:pt x="10515" y="30632"/>
                    </a:cubicBezTo>
                    <a:lnTo>
                      <a:pt x="3657" y="15773"/>
                    </a:lnTo>
                    <a:cubicBezTo>
                      <a:pt x="16230" y="5257"/>
                      <a:pt x="30861" y="0"/>
                      <a:pt x="47548" y="0"/>
                    </a:cubicBezTo>
                    <a:close/>
                  </a:path>
                </a:pathLst>
              </a:custGeom>
              <a:solidFill>
                <a:schemeClr val="accent6">
                  <a:lumMod val="50000"/>
                </a:schemeClr>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61" name="TextBox 160">
                <a:extLst>
                  <a:ext uri="{FF2B5EF4-FFF2-40B4-BE49-F238E27FC236}">
                    <a16:creationId xmlns:a16="http://schemas.microsoft.com/office/drawing/2014/main" id="{18C0DFAE-48A7-772C-385C-ADC0E3567C1D}"/>
                  </a:ext>
                </a:extLst>
              </p:cNvPr>
              <p:cNvSpPr txBox="1"/>
              <p:nvPr/>
            </p:nvSpPr>
            <p:spPr>
              <a:xfrm>
                <a:off x="6365843" y="2584832"/>
                <a:ext cx="122301" cy="159106"/>
              </a:xfrm>
              <a:custGeom>
                <a:avLst/>
                <a:gdLst/>
                <a:ahLst/>
                <a:cxnLst/>
                <a:rect l="l" t="t" r="r" b="b"/>
                <a:pathLst>
                  <a:path w="122301" h="159106">
                    <a:moveTo>
                      <a:pt x="83668" y="0"/>
                    </a:moveTo>
                    <a:cubicBezTo>
                      <a:pt x="99441" y="0"/>
                      <a:pt x="112319" y="2362"/>
                      <a:pt x="122301" y="7087"/>
                    </a:cubicBezTo>
                    <a:lnTo>
                      <a:pt x="117272" y="24232"/>
                    </a:lnTo>
                    <a:cubicBezTo>
                      <a:pt x="107442" y="19812"/>
                      <a:pt x="96546" y="17602"/>
                      <a:pt x="84582" y="17602"/>
                    </a:cubicBezTo>
                    <a:cubicBezTo>
                      <a:pt x="65456" y="17602"/>
                      <a:pt x="50311" y="23222"/>
                      <a:pt x="39148" y="34462"/>
                    </a:cubicBezTo>
                    <a:cubicBezTo>
                      <a:pt x="27985" y="45701"/>
                      <a:pt x="22403" y="61036"/>
                      <a:pt x="22403" y="80467"/>
                    </a:cubicBezTo>
                    <a:cubicBezTo>
                      <a:pt x="22403" y="98908"/>
                      <a:pt x="27775" y="113652"/>
                      <a:pt x="38519" y="124701"/>
                    </a:cubicBezTo>
                    <a:cubicBezTo>
                      <a:pt x="49264" y="135750"/>
                      <a:pt x="64237" y="141275"/>
                      <a:pt x="83439" y="141275"/>
                    </a:cubicBezTo>
                    <a:cubicBezTo>
                      <a:pt x="96927" y="141275"/>
                      <a:pt x="108357" y="139065"/>
                      <a:pt x="117729" y="134646"/>
                    </a:cubicBezTo>
                    <a:lnTo>
                      <a:pt x="121844" y="151333"/>
                    </a:lnTo>
                    <a:cubicBezTo>
                      <a:pt x="111405" y="156515"/>
                      <a:pt x="97155" y="159106"/>
                      <a:pt x="79096" y="159106"/>
                    </a:cubicBezTo>
                    <a:cubicBezTo>
                      <a:pt x="55398" y="159106"/>
                      <a:pt x="36290" y="152076"/>
                      <a:pt x="21774" y="138017"/>
                    </a:cubicBezTo>
                    <a:cubicBezTo>
                      <a:pt x="7258" y="123958"/>
                      <a:pt x="0" y="104928"/>
                      <a:pt x="0" y="80925"/>
                    </a:cubicBezTo>
                    <a:cubicBezTo>
                      <a:pt x="0" y="57226"/>
                      <a:pt x="7696" y="37814"/>
                      <a:pt x="23089" y="22689"/>
                    </a:cubicBezTo>
                    <a:cubicBezTo>
                      <a:pt x="38481" y="7563"/>
                      <a:pt x="58674" y="0"/>
                      <a:pt x="83668" y="0"/>
                    </a:cubicBezTo>
                    <a:close/>
                  </a:path>
                </a:pathLst>
              </a:custGeom>
              <a:solidFill>
                <a:schemeClr val="accent6">
                  <a:lumMod val="50000"/>
                </a:schemeClr>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66" name="TextBox 165">
                <a:extLst>
                  <a:ext uri="{FF2B5EF4-FFF2-40B4-BE49-F238E27FC236}">
                    <a16:creationId xmlns:a16="http://schemas.microsoft.com/office/drawing/2014/main" id="{86081878-B687-C487-F924-6F402ED4787F}"/>
                  </a:ext>
                </a:extLst>
              </p:cNvPr>
              <p:cNvSpPr txBox="1"/>
              <p:nvPr/>
            </p:nvSpPr>
            <p:spPr>
              <a:xfrm>
                <a:off x="4652537" y="1938021"/>
                <a:ext cx="98069" cy="151104"/>
              </a:xfrm>
              <a:custGeom>
                <a:avLst/>
                <a:gdLst/>
                <a:ahLst/>
                <a:cxnLst/>
                <a:rect l="l" t="t" r="r" b="b"/>
                <a:pathLst>
                  <a:path w="98069" h="151104">
                    <a:moveTo>
                      <a:pt x="47548" y="0"/>
                    </a:moveTo>
                    <a:cubicBezTo>
                      <a:pt x="62179" y="0"/>
                      <a:pt x="73647" y="4153"/>
                      <a:pt x="81953" y="12458"/>
                    </a:cubicBezTo>
                    <a:cubicBezTo>
                      <a:pt x="90259" y="20764"/>
                      <a:pt x="94411" y="31165"/>
                      <a:pt x="94411" y="43662"/>
                    </a:cubicBezTo>
                    <a:cubicBezTo>
                      <a:pt x="94411" y="54787"/>
                      <a:pt x="90849" y="66256"/>
                      <a:pt x="83724" y="78067"/>
                    </a:cubicBezTo>
                    <a:cubicBezTo>
                      <a:pt x="76600" y="89878"/>
                      <a:pt x="58826" y="108356"/>
                      <a:pt x="30403" y="133502"/>
                    </a:cubicBezTo>
                    <a:lnTo>
                      <a:pt x="98069" y="133502"/>
                    </a:lnTo>
                    <a:lnTo>
                      <a:pt x="98069" y="151104"/>
                    </a:lnTo>
                    <a:lnTo>
                      <a:pt x="0" y="151104"/>
                    </a:lnTo>
                    <a:lnTo>
                      <a:pt x="0" y="138074"/>
                    </a:lnTo>
                    <a:cubicBezTo>
                      <a:pt x="34366" y="106908"/>
                      <a:pt x="55149" y="86144"/>
                      <a:pt x="62350" y="75781"/>
                    </a:cubicBezTo>
                    <a:cubicBezTo>
                      <a:pt x="69551" y="65417"/>
                      <a:pt x="73152" y="55626"/>
                      <a:pt x="73152" y="46405"/>
                    </a:cubicBezTo>
                    <a:cubicBezTo>
                      <a:pt x="73152" y="37338"/>
                      <a:pt x="70599" y="30270"/>
                      <a:pt x="65493" y="25203"/>
                    </a:cubicBezTo>
                    <a:cubicBezTo>
                      <a:pt x="60388" y="20135"/>
                      <a:pt x="52959" y="17602"/>
                      <a:pt x="43205" y="17602"/>
                    </a:cubicBezTo>
                    <a:cubicBezTo>
                      <a:pt x="32232" y="17602"/>
                      <a:pt x="21336" y="21945"/>
                      <a:pt x="10515" y="30632"/>
                    </a:cubicBezTo>
                    <a:lnTo>
                      <a:pt x="3657" y="15773"/>
                    </a:lnTo>
                    <a:cubicBezTo>
                      <a:pt x="16230" y="5257"/>
                      <a:pt x="30861" y="0"/>
                      <a:pt x="47548" y="0"/>
                    </a:cubicBezTo>
                    <a:close/>
                  </a:path>
                </a:pathLst>
              </a:custGeom>
              <a:solidFill>
                <a:schemeClr val="accent6">
                  <a:lumMod val="50000"/>
                </a:schemeClr>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67" name="TextBox 166">
                <a:extLst>
                  <a:ext uri="{FF2B5EF4-FFF2-40B4-BE49-F238E27FC236}">
                    <a16:creationId xmlns:a16="http://schemas.microsoft.com/office/drawing/2014/main" id="{CC133B8E-04E1-D035-F6E2-E6C1C25F9B5E}"/>
                  </a:ext>
                </a:extLst>
              </p:cNvPr>
              <p:cNvSpPr txBox="1"/>
              <p:nvPr/>
            </p:nvSpPr>
            <p:spPr>
              <a:xfrm>
                <a:off x="5880087" y="2600210"/>
                <a:ext cx="51206" cy="148590"/>
              </a:xfrm>
              <a:custGeom>
                <a:avLst/>
                <a:gdLst/>
                <a:ahLst/>
                <a:cxnLst/>
                <a:rect l="l" t="t" r="r" b="b"/>
                <a:pathLst>
                  <a:path w="51206" h="148590">
                    <a:moveTo>
                      <a:pt x="33147" y="0"/>
                    </a:moveTo>
                    <a:lnTo>
                      <a:pt x="51206" y="0"/>
                    </a:lnTo>
                    <a:lnTo>
                      <a:pt x="51206" y="148590"/>
                    </a:lnTo>
                    <a:lnTo>
                      <a:pt x="30632" y="148590"/>
                    </a:lnTo>
                    <a:lnTo>
                      <a:pt x="30632" y="19660"/>
                    </a:lnTo>
                    <a:lnTo>
                      <a:pt x="30175" y="19660"/>
                    </a:lnTo>
                    <a:lnTo>
                      <a:pt x="4115" y="33376"/>
                    </a:lnTo>
                    <a:lnTo>
                      <a:pt x="0" y="17374"/>
                    </a:lnTo>
                    <a:close/>
                  </a:path>
                </a:pathLst>
              </a:custGeom>
              <a:solidFill>
                <a:schemeClr val="accent6">
                  <a:lumMod val="50000"/>
                </a:schemeClr>
              </a:solidFill>
              <a:ln>
                <a:noFill/>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3CE1AF5C-6082-DB0C-D02D-8241FFEE281D}"/>
                  </a:ext>
                </a:extLst>
              </p:cNvPr>
              <p:cNvSpPr/>
              <p:nvPr/>
            </p:nvSpPr>
            <p:spPr>
              <a:xfrm>
                <a:off x="4623516" y="2334584"/>
                <a:ext cx="177303" cy="177303"/>
              </a:xfrm>
              <a:prstGeom prst="ellipse">
                <a:avLst/>
              </a:prstGeom>
              <a:gradFill flip="none" rotWithShape="1">
                <a:gsLst>
                  <a:gs pos="0">
                    <a:schemeClr val="bg1">
                      <a:lumMod val="95000"/>
                    </a:schemeClr>
                  </a:gs>
                  <a:gs pos="100000">
                    <a:srgbClr val="8B8B8B"/>
                  </a:gs>
                </a:gsLst>
                <a:path path="circle">
                  <a:fillToRect l="50000" t="50000" r="50000" b="50000"/>
                </a:path>
                <a:tileRect/>
              </a:gradFill>
              <a:ln>
                <a:noFill/>
              </a:ln>
              <a:scene3d>
                <a:camera prst="orthographicFront"/>
                <a:lightRig rig="threePt" dir="t"/>
              </a:scene3d>
              <a:sp3d>
                <a:contourClr>
                  <a:schemeClr val="bg1">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5CD9FE00-3ED8-5DEB-BEA2-5CB997DB8DC4}"/>
                  </a:ext>
                </a:extLst>
              </p:cNvPr>
              <p:cNvSpPr/>
              <p:nvPr/>
            </p:nvSpPr>
            <p:spPr>
              <a:xfrm>
                <a:off x="5851766" y="3773181"/>
                <a:ext cx="245493" cy="254891"/>
              </a:xfrm>
              <a:prstGeom prst="ellipse">
                <a:avLst/>
              </a:prstGeom>
              <a:solidFill>
                <a:schemeClr val="bg1">
                  <a:lumMod val="85000"/>
                </a:schemeClr>
              </a:solidFill>
              <a:ln>
                <a:noFill/>
              </a:ln>
              <a:effectLst>
                <a:innerShdw blurRad="63500" dist="25400" dir="18300000">
                  <a:prstClr val="black">
                    <a:alpha val="50000"/>
                  </a:prstClr>
                </a:innerShdw>
              </a:effectLst>
              <a:scene3d>
                <a:camera prst="orthographicFront"/>
                <a:lightRig rig="threePt" dir="t"/>
              </a:scene3d>
              <a:sp3d>
                <a:contourClr>
                  <a:schemeClr val="bg1">
                    <a:lumMod val="75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9" name="Picture 138">
              <a:extLst>
                <a:ext uri="{FF2B5EF4-FFF2-40B4-BE49-F238E27FC236}">
                  <a16:creationId xmlns:a16="http://schemas.microsoft.com/office/drawing/2014/main" id="{B8138B9A-6683-79DB-50CC-E2329F4A662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l="69140" t="16787" r="17481" b="16768"/>
            <a:stretch/>
          </p:blipFill>
          <p:spPr>
            <a:xfrm>
              <a:off x="7541069" y="2125138"/>
              <a:ext cx="628247" cy="2227765"/>
            </a:xfrm>
            <a:prstGeom prst="rect">
              <a:avLst/>
            </a:prstGeom>
          </p:spPr>
        </p:pic>
      </p:grpSp>
      <p:sp>
        <p:nvSpPr>
          <p:cNvPr id="4" name="Slide Number Placeholder 3">
            <a:extLst>
              <a:ext uri="{FF2B5EF4-FFF2-40B4-BE49-F238E27FC236}">
                <a16:creationId xmlns:a16="http://schemas.microsoft.com/office/drawing/2014/main" id="{E991EC17-9CC5-EBBD-431B-A5C62415F4CC}"/>
              </a:ext>
            </a:extLst>
          </p:cNvPr>
          <p:cNvSpPr>
            <a:spLocks noGrp="1"/>
          </p:cNvSpPr>
          <p:nvPr>
            <p:ph type="sldNum" sz="quarter" idx="11"/>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9170" rtl="0" eaLnBrk="0" fontAlgn="base" latinLnBrk="0" hangingPunct="0">
              <a:lnSpc>
                <a:spcPct val="100000"/>
              </a:lnSpc>
              <a:spcBef>
                <a:spcPct val="0"/>
              </a:spcBef>
              <a:spcAft>
                <a:spcPct val="0"/>
              </a:spcAft>
              <a:buClrTx/>
              <a:buSzTx/>
              <a:buFontTx/>
              <a:buNone/>
              <a:tabLst/>
              <a:defRPr/>
            </a:pPr>
            <a:fld id="{093C0D93-5DC8-43F7-B727-CDE6D6EA388C}" type="slidenum">
              <a:rPr lang="en-US" smtClean="0"/>
              <a:pPr marL="0" marR="0" lvl="0" indent="0" algn="r" defTabSz="121917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Myriad Web Pro" panose="020B0503030403020204" pitchFamily="34" charset="0"/>
              <a:ea typeface="+mn-ea"/>
              <a:cs typeface="+mn-cs"/>
            </a:endParaRPr>
          </a:p>
        </p:txBody>
      </p:sp>
    </p:spTree>
    <p:extLst>
      <p:ext uri="{BB962C8B-B14F-4D97-AF65-F5344CB8AC3E}">
        <p14:creationId xmlns:p14="http://schemas.microsoft.com/office/powerpoint/2010/main" val="127692670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3.xml.rels><?xml version="1.0" encoding="UTF-8" standalone="yes"?>
<Relationships xmlns="http://schemas.openxmlformats.org/package/2006/relationships"><Relationship Id="rId1" Type="http://schemas.openxmlformats.org/officeDocument/2006/relationships/image" Target="../media/image29.jpeg"/></Relationships>
</file>

<file path=ppt/theme/_rels/theme14.xml.rels><?xml version="1.0" encoding="UTF-8" standalone="yes"?>
<Relationships xmlns="http://schemas.openxmlformats.org/package/2006/relationships"><Relationship Id="rId1" Type="http://schemas.openxmlformats.org/officeDocument/2006/relationships/image" Target="../media/image29.jpeg"/></Relationships>
</file>

<file path=ppt/theme/theme1.xml><?xml version="1.0" encoding="utf-8"?>
<a:theme xmlns:a="http://schemas.openxmlformats.org/drawingml/2006/main" name="CAPTC Theme">
  <a:themeElements>
    <a:clrScheme name="Custom 4">
      <a:dk1>
        <a:srgbClr val="001C45"/>
      </a:dk1>
      <a:lt1>
        <a:srgbClr val="FFFFFF"/>
      </a:lt1>
      <a:dk2>
        <a:srgbClr val="1555A9"/>
      </a:dk2>
      <a:lt2>
        <a:srgbClr val="FFFFFF"/>
      </a:lt2>
      <a:accent1>
        <a:srgbClr val="00B3DA"/>
      </a:accent1>
      <a:accent2>
        <a:srgbClr val="009BDF"/>
      </a:accent2>
      <a:accent3>
        <a:srgbClr val="1969D1"/>
      </a:accent3>
      <a:accent4>
        <a:srgbClr val="0046A8"/>
      </a:accent4>
      <a:accent5>
        <a:srgbClr val="001C45"/>
      </a:accent5>
      <a:accent6>
        <a:srgbClr val="001C45"/>
      </a:accent6>
      <a:hlink>
        <a:srgbClr val="1969D1"/>
      </a:hlink>
      <a:folHlink>
        <a:srgbClr val="001C45"/>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CAPTC.pptx" id="{AF39D99B-E496-4A2A-8B49-306A198875FD}" vid="{823DF969-FB61-46A9-BAE9-3BB529F4DF8D}"/>
    </a:ext>
  </a:extLst>
</a:theme>
</file>

<file path=ppt/theme/theme10.xml><?xml version="1.0" encoding="utf-8"?>
<a:theme xmlns:a="http://schemas.openxmlformats.org/drawingml/2006/main" name="5_CAPTC Theme">
  <a:themeElements>
    <a:clrScheme name="Custom 4">
      <a:dk1>
        <a:srgbClr val="001C45"/>
      </a:dk1>
      <a:lt1>
        <a:srgbClr val="FFFFFF"/>
      </a:lt1>
      <a:dk2>
        <a:srgbClr val="1555A9"/>
      </a:dk2>
      <a:lt2>
        <a:srgbClr val="FFFFFF"/>
      </a:lt2>
      <a:accent1>
        <a:srgbClr val="00B3DA"/>
      </a:accent1>
      <a:accent2>
        <a:srgbClr val="009BDF"/>
      </a:accent2>
      <a:accent3>
        <a:srgbClr val="1969D1"/>
      </a:accent3>
      <a:accent4>
        <a:srgbClr val="0046A8"/>
      </a:accent4>
      <a:accent5>
        <a:srgbClr val="001C45"/>
      </a:accent5>
      <a:accent6>
        <a:srgbClr val="001C45"/>
      </a:accent6>
      <a:hlink>
        <a:srgbClr val="1969D1"/>
      </a:hlink>
      <a:folHlink>
        <a:srgbClr val="001C45"/>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PTC-ppt-template" id="{5E83D23F-9F94-F94E-B881-94634640C2E6}" vid="{D0A232E5-719D-E64E-963A-5041C0159AAF}"/>
    </a:ext>
  </a:extLst>
</a:theme>
</file>

<file path=ppt/theme/theme11.xml><?xml version="1.0" encoding="utf-8"?>
<a:theme xmlns:a="http://schemas.openxmlformats.org/drawingml/2006/main" name="PHD PPT Template">
  <a:themeElements>
    <a:clrScheme name="PHD Colors Updated">
      <a:dk1>
        <a:sysClr val="windowText" lastClr="000000"/>
      </a:dk1>
      <a:lt1>
        <a:sysClr val="window" lastClr="FFFFFF"/>
      </a:lt1>
      <a:dk2>
        <a:srgbClr val="44546A"/>
      </a:dk2>
      <a:lt2>
        <a:srgbClr val="E7E6E6"/>
      </a:lt2>
      <a:accent1>
        <a:srgbClr val="D9591E"/>
      </a:accent1>
      <a:accent2>
        <a:srgbClr val="1F78E3"/>
      </a:accent2>
      <a:accent3>
        <a:srgbClr val="AEABAB"/>
      </a:accent3>
      <a:accent4>
        <a:srgbClr val="8CC63F"/>
      </a:accent4>
      <a:accent5>
        <a:srgbClr val="006738"/>
      </a:accent5>
      <a:accent6>
        <a:srgbClr val="F9ED3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4.xml><?xml version="1.0" encoding="utf-8"?>
<a:theme xmlns:a="http://schemas.openxmlformats.org/drawingml/2006/main" name="1_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APTC Theme">
  <a:themeElements>
    <a:clrScheme name="Custom 4">
      <a:dk1>
        <a:srgbClr val="001C45"/>
      </a:dk1>
      <a:lt1>
        <a:srgbClr val="FFFFFF"/>
      </a:lt1>
      <a:dk2>
        <a:srgbClr val="1555A9"/>
      </a:dk2>
      <a:lt2>
        <a:srgbClr val="FFFFFF"/>
      </a:lt2>
      <a:accent1>
        <a:srgbClr val="00B3DA"/>
      </a:accent1>
      <a:accent2>
        <a:srgbClr val="009BDF"/>
      </a:accent2>
      <a:accent3>
        <a:srgbClr val="1969D1"/>
      </a:accent3>
      <a:accent4>
        <a:srgbClr val="0046A8"/>
      </a:accent4>
      <a:accent5>
        <a:srgbClr val="001C45"/>
      </a:accent5>
      <a:accent6>
        <a:srgbClr val="001C45"/>
      </a:accent6>
      <a:hlink>
        <a:srgbClr val="1969D1"/>
      </a:hlink>
      <a:folHlink>
        <a:srgbClr val="001C45"/>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154E0E6-D9F6-4EE8-B7AF-711092EA84A4}" vid="{793A7D23-0AD9-4D9E-9415-ED6803F4648B}"/>
    </a:ext>
  </a:extLst>
</a:theme>
</file>

<file path=ppt/theme/theme3.xml><?xml version="1.0" encoding="utf-8"?>
<a:theme xmlns:a="http://schemas.openxmlformats.org/drawingml/2006/main" name="1_CAPTC Theme">
  <a:themeElements>
    <a:clrScheme name="Custom 4">
      <a:dk1>
        <a:srgbClr val="001C45"/>
      </a:dk1>
      <a:lt1>
        <a:srgbClr val="FFFFFF"/>
      </a:lt1>
      <a:dk2>
        <a:srgbClr val="1555A9"/>
      </a:dk2>
      <a:lt2>
        <a:srgbClr val="FFFFFF"/>
      </a:lt2>
      <a:accent1>
        <a:srgbClr val="00B3DA"/>
      </a:accent1>
      <a:accent2>
        <a:srgbClr val="009BDF"/>
      </a:accent2>
      <a:accent3>
        <a:srgbClr val="1969D1"/>
      </a:accent3>
      <a:accent4>
        <a:srgbClr val="0046A8"/>
      </a:accent4>
      <a:accent5>
        <a:srgbClr val="001C45"/>
      </a:accent5>
      <a:accent6>
        <a:srgbClr val="001C45"/>
      </a:accent6>
      <a:hlink>
        <a:srgbClr val="1969D1"/>
      </a:hlink>
      <a:folHlink>
        <a:srgbClr val="001C45"/>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CAPTC.pptx" id="{AF39D99B-E496-4A2A-8B49-306A198875FD}" vid="{823DF969-FB61-46A9-BAE9-3BB529F4DF8D}"/>
    </a:ext>
  </a:extLst>
</a:theme>
</file>

<file path=ppt/theme/theme4.xml><?xml version="1.0" encoding="utf-8"?>
<a:theme xmlns:a="http://schemas.openxmlformats.org/drawingml/2006/main" name="4_CAPTC Theme">
  <a:themeElements>
    <a:clrScheme name="Custom 4">
      <a:dk1>
        <a:srgbClr val="001C45"/>
      </a:dk1>
      <a:lt1>
        <a:srgbClr val="FFFFFF"/>
      </a:lt1>
      <a:dk2>
        <a:srgbClr val="1555A9"/>
      </a:dk2>
      <a:lt2>
        <a:srgbClr val="FFFFFF"/>
      </a:lt2>
      <a:accent1>
        <a:srgbClr val="00B3DA"/>
      </a:accent1>
      <a:accent2>
        <a:srgbClr val="009BDF"/>
      </a:accent2>
      <a:accent3>
        <a:srgbClr val="1969D1"/>
      </a:accent3>
      <a:accent4>
        <a:srgbClr val="0046A8"/>
      </a:accent4>
      <a:accent5>
        <a:srgbClr val="001C45"/>
      </a:accent5>
      <a:accent6>
        <a:srgbClr val="001C45"/>
      </a:accent6>
      <a:hlink>
        <a:srgbClr val="1969D1"/>
      </a:hlink>
      <a:folHlink>
        <a:srgbClr val="001C45"/>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154E0E6-D9F6-4EE8-B7AF-711092EA84A4}" vid="{793A7D23-0AD9-4D9E-9415-ED6803F4648B}"/>
    </a:ext>
  </a:extLst>
</a:theme>
</file>

<file path=ppt/theme/theme5.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DPH_Main">
  <a:themeElements>
    <a:clrScheme name="CDPH+Teal, Yellow, Grape">
      <a:dk1>
        <a:srgbClr val="303030"/>
      </a:dk1>
      <a:lt1>
        <a:srgbClr val="FFFFFF"/>
      </a:lt1>
      <a:dk2>
        <a:srgbClr val="303030"/>
      </a:dk2>
      <a:lt2>
        <a:srgbClr val="EAEAEA"/>
      </a:lt2>
      <a:accent1>
        <a:srgbClr val="127CC0"/>
      </a:accent1>
      <a:accent2>
        <a:srgbClr val="668E3F"/>
      </a:accent2>
      <a:accent3>
        <a:srgbClr val="F47229"/>
      </a:accent3>
      <a:accent4>
        <a:srgbClr val="FFC759"/>
      </a:accent4>
      <a:accent5>
        <a:srgbClr val="77ACA2"/>
      </a:accent5>
      <a:accent6>
        <a:srgbClr val="AF90A9"/>
      </a:accent6>
      <a:hlink>
        <a:srgbClr val="127CC0"/>
      </a:hlink>
      <a:folHlink>
        <a:srgbClr val="F47229"/>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DPH_Main" id="{ED1A0CC4-A5C2-4E4A-954C-6B570EA8246B}" vid="{190DACFB-E797-4313-AA07-79C516FC2E1C}"/>
    </a:ext>
  </a:extLst>
</a:theme>
</file>

<file path=ppt/theme/theme7.xml><?xml version="1.0" encoding="utf-8"?>
<a:theme xmlns:a="http://schemas.openxmlformats.org/drawingml/2006/main" name="Basis">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8.xml><?xml version="1.0" encoding="utf-8"?>
<a:theme xmlns:a="http://schemas.openxmlformats.org/drawingml/2006/main" name="3_CAPTC Theme">
  <a:themeElements>
    <a:clrScheme name="Custom 4">
      <a:dk1>
        <a:srgbClr val="001C45"/>
      </a:dk1>
      <a:lt1>
        <a:srgbClr val="FFFFFF"/>
      </a:lt1>
      <a:dk2>
        <a:srgbClr val="1555A9"/>
      </a:dk2>
      <a:lt2>
        <a:srgbClr val="FFFFFF"/>
      </a:lt2>
      <a:accent1>
        <a:srgbClr val="00B3DA"/>
      </a:accent1>
      <a:accent2>
        <a:srgbClr val="009BDF"/>
      </a:accent2>
      <a:accent3>
        <a:srgbClr val="1969D1"/>
      </a:accent3>
      <a:accent4>
        <a:srgbClr val="0046A8"/>
      </a:accent4>
      <a:accent5>
        <a:srgbClr val="001C45"/>
      </a:accent5>
      <a:accent6>
        <a:srgbClr val="001C45"/>
      </a:accent6>
      <a:hlink>
        <a:srgbClr val="1969D1"/>
      </a:hlink>
      <a:folHlink>
        <a:srgbClr val="001C45"/>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CAPTC.pptx" id="{AF39D99B-E496-4A2A-8B49-306A198875FD}" vid="{823DF969-FB61-46A9-BAE9-3BB529F4DF8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CAPTC_PowerPoint_template</Template>
  <TotalTime>2313</TotalTime>
  <Words>4928</Words>
  <Application>Microsoft Office PowerPoint</Application>
  <PresentationFormat>Widescreen</PresentationFormat>
  <Paragraphs>540</Paragraphs>
  <Slides>62</Slides>
  <Notes>29</Notes>
  <HiddenSlides>0</HiddenSlides>
  <MMClips>0</MMClips>
  <ScaleCrop>false</ScaleCrop>
  <HeadingPairs>
    <vt:vector size="6" baseType="variant">
      <vt:variant>
        <vt:lpstr>Fonts Used</vt:lpstr>
      </vt:variant>
      <vt:variant>
        <vt:i4>23</vt:i4>
      </vt:variant>
      <vt:variant>
        <vt:lpstr>Theme</vt:lpstr>
      </vt:variant>
      <vt:variant>
        <vt:i4>14</vt:i4>
      </vt:variant>
      <vt:variant>
        <vt:lpstr>Slide Titles</vt:lpstr>
      </vt:variant>
      <vt:variant>
        <vt:i4>62</vt:i4>
      </vt:variant>
    </vt:vector>
  </HeadingPairs>
  <TitlesOfParts>
    <vt:vector size="99" baseType="lpstr">
      <vt:lpstr>Arial</vt:lpstr>
      <vt:lpstr>Calibri</vt:lpstr>
      <vt:lpstr>Calibri  </vt:lpstr>
      <vt:lpstr>Calibri Light</vt:lpstr>
      <vt:lpstr>Cambria</vt:lpstr>
      <vt:lpstr>Corbel</vt:lpstr>
      <vt:lpstr>ff-scala-sans-pro</vt:lpstr>
      <vt:lpstr>Gill Sans MT</vt:lpstr>
      <vt:lpstr>HCo Gotham</vt:lpstr>
      <vt:lpstr>ITC Avant Garde Std Bk</vt:lpstr>
      <vt:lpstr>Karla</vt:lpstr>
      <vt:lpstr>Libre Franklin</vt:lpstr>
      <vt:lpstr>Libre Franklin Medium</vt:lpstr>
      <vt:lpstr>Merriweather</vt:lpstr>
      <vt:lpstr>Myriad Pro</vt:lpstr>
      <vt:lpstr>Myriad Web Pro</vt:lpstr>
      <vt:lpstr>Open Sans</vt:lpstr>
      <vt:lpstr>open-sans</vt:lpstr>
      <vt:lpstr>Source Sans Pro</vt:lpstr>
      <vt:lpstr>Tahoma</vt:lpstr>
      <vt:lpstr>Tw Cen MT</vt:lpstr>
      <vt:lpstr>Wingdings</vt:lpstr>
      <vt:lpstr>Wingdings 2</vt:lpstr>
      <vt:lpstr>CAPTC Theme</vt:lpstr>
      <vt:lpstr>2_CAPTC Theme</vt:lpstr>
      <vt:lpstr>1_CAPTC Theme</vt:lpstr>
      <vt:lpstr>4_CAPTC Theme</vt:lpstr>
      <vt:lpstr>1_Office Theme</vt:lpstr>
      <vt:lpstr>CDPH_Main</vt:lpstr>
      <vt:lpstr>Basis</vt:lpstr>
      <vt:lpstr>3_CAPTC Theme</vt:lpstr>
      <vt:lpstr>Office Theme</vt:lpstr>
      <vt:lpstr>5_CAPTC Theme</vt:lpstr>
      <vt:lpstr>PHD PPT Template</vt:lpstr>
      <vt:lpstr>10_Office Theme</vt:lpstr>
      <vt:lpstr>AETC Program master slide template 4x3</vt:lpstr>
      <vt:lpstr>1_AETC Program master slide template 4x3</vt:lpstr>
      <vt:lpstr>STI Testing and Treatment Update</vt:lpstr>
      <vt:lpstr>Disclaimer</vt:lpstr>
      <vt:lpstr>Disclosure</vt:lpstr>
      <vt:lpstr>Learning Objectives</vt:lpstr>
      <vt:lpstr>STIs and HIV</vt:lpstr>
      <vt:lpstr>What’s new in testing recommendations?</vt:lpstr>
      <vt:lpstr>CURRENT STRATEGIES &amp; RECOMMENDATIONS ADDRESSING CONGENITAL SYPHILIS</vt:lpstr>
      <vt:lpstr>CURRENT STRATEGIES &amp; RECOMMENDATIONS ADDRESSING CONGENITAL SYPHILIS continued</vt:lpstr>
      <vt:lpstr>Point-of-Care (POC)Treponemal Tests Are Available, but Anyone With a Positive POC Should Have Lab-based Testing</vt:lpstr>
      <vt:lpstr>Syphilis Health Check™ (SHC) &amp; Chembio DPP® HIV/Syphilis  Treponemal Rapid Tests </vt:lpstr>
      <vt:lpstr>Self collected testing</vt:lpstr>
      <vt:lpstr>May 2024: FDA Approves Self Collected HPV Testing</vt:lpstr>
      <vt:lpstr>Self-Collected STI Testing </vt:lpstr>
      <vt:lpstr>California PTC Extragenital Screening Site </vt:lpstr>
      <vt:lpstr>Rectal, Vaginal, Throat Self-Swab Instructions</vt:lpstr>
      <vt:lpstr>What about self testing at-home for STIs?</vt:lpstr>
      <vt:lpstr>    At-Home STI Testing</vt:lpstr>
      <vt:lpstr>Over the counter STI/HIV testing</vt:lpstr>
      <vt:lpstr>Regulatory issues</vt:lpstr>
      <vt:lpstr>Clinical issues</vt:lpstr>
      <vt:lpstr>What home-based testing is available at no charge to clients/patients?</vt:lpstr>
      <vt:lpstr>I Want the Kit (iwantthekit.org)</vt:lpstr>
      <vt:lpstr>HIV tests: together.takemehome.org</vt:lpstr>
      <vt:lpstr>What’s new in treatment and prophylaxis?</vt:lpstr>
      <vt:lpstr>New Treatment for GC: Zoliflodacin</vt:lpstr>
      <vt:lpstr>Zoliflodacin for urogenital gonorrhea RCT</vt:lpstr>
      <vt:lpstr>New: Zoliflodacin for urogenital gonorrhea</vt:lpstr>
      <vt:lpstr>Suspected GC Treatment Failure Consultation Form</vt:lpstr>
      <vt:lpstr>Mycoplasma genitalium</vt:lpstr>
      <vt:lpstr>Case presentation</vt:lpstr>
      <vt:lpstr>Case continued</vt:lpstr>
      <vt:lpstr>CDC guidelines for M. genitalium cervicitis or NGU</vt:lpstr>
      <vt:lpstr>Prevalence of M. genitalium in US STI clinics</vt:lpstr>
      <vt:lpstr>M. gen macrolide resistance in the U.S.</vt:lpstr>
      <vt:lpstr>M. gen fluoroquinolone resistance in the U.S.</vt:lpstr>
      <vt:lpstr>Case continued 2</vt:lpstr>
      <vt:lpstr>M. genitalium treatment failure:  Outside the box</vt:lpstr>
      <vt:lpstr>Clinical course</vt:lpstr>
      <vt:lpstr>When treatment fails, let CDC know</vt:lpstr>
      <vt:lpstr>Doxycycline as Post-Exposure Prophylaxis </vt:lpstr>
      <vt:lpstr>Polling Question #1</vt:lpstr>
      <vt:lpstr>Polling Question #2</vt:lpstr>
      <vt:lpstr>What is it?</vt:lpstr>
      <vt:lpstr>Doxy PEP – How to Take</vt:lpstr>
      <vt:lpstr>Tell me about Doxycycline</vt:lpstr>
      <vt:lpstr>Effective for CT, GC &amp; Syphilis</vt:lpstr>
      <vt:lpstr>What about cisgender women?</vt:lpstr>
      <vt:lpstr>dPEP: Doxy PEP for Cisgender Women</vt:lpstr>
      <vt:lpstr>dPEP Results: No difference in STIs by Study Group</vt:lpstr>
      <vt:lpstr>Adherence: hair sampling</vt:lpstr>
      <vt:lpstr>Other PREVENTION STRATEGIES</vt:lpstr>
      <vt:lpstr>Contraception and STI protection?: Lactic Acid, Citric Acid, and Potassium Bitartrate Vaginal gel (Phexxi)</vt:lpstr>
      <vt:lpstr>Multipurpose Prevention: Contraception/STI</vt:lpstr>
      <vt:lpstr>EVOFEM Phase III study</vt:lpstr>
      <vt:lpstr>Preliminary CDC Doxy PEP Guidelines (10/2023)</vt:lpstr>
      <vt:lpstr>Will doxy PEP promote antimicrobial resistance (AMR)?  Will doxy PEP cause harm to the gut microbiome?</vt:lpstr>
      <vt:lpstr>RESOURCES</vt:lpstr>
      <vt:lpstr>Love STIs and want free CME? https.//www.std.uw.edu/ </vt:lpstr>
      <vt:lpstr>Get the free CDC Treatment Guidelines App</vt:lpstr>
      <vt:lpstr>National Network of STD Clinical Prevention Training Centers</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get started using this template…</dc:title>
  <dc:creator>Park, Ina</dc:creator>
  <cp:lastModifiedBy>Rios Lizarraga, Kassandra G - (rioslizarraga)</cp:lastModifiedBy>
  <cp:revision>12</cp:revision>
  <dcterms:created xsi:type="dcterms:W3CDTF">2024-05-24T00:07:39Z</dcterms:created>
  <dcterms:modified xsi:type="dcterms:W3CDTF">2024-05-29T22:27:07Z</dcterms:modified>
</cp:coreProperties>
</file>