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718" r:id="rId5"/>
    <p:sldMasterId id="2147483730" r:id="rId6"/>
  </p:sldMasterIdLst>
  <p:notesMasterIdLst>
    <p:notesMasterId r:id="rId21"/>
  </p:notesMasterIdLst>
  <p:handoutMasterIdLst>
    <p:handoutMasterId r:id="rId22"/>
  </p:handoutMasterIdLst>
  <p:sldIdLst>
    <p:sldId id="256" r:id="rId7"/>
    <p:sldId id="307" r:id="rId8"/>
    <p:sldId id="303" r:id="rId9"/>
    <p:sldId id="257" r:id="rId10"/>
    <p:sldId id="262" r:id="rId11"/>
    <p:sldId id="319" r:id="rId12"/>
    <p:sldId id="313" r:id="rId13"/>
    <p:sldId id="320" r:id="rId14"/>
    <p:sldId id="315" r:id="rId15"/>
    <p:sldId id="267" r:id="rId16"/>
    <p:sldId id="260" r:id="rId17"/>
    <p:sldId id="321" r:id="rId18"/>
    <p:sldId id="454"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660" autoAdjust="0"/>
  </p:normalViewPr>
  <p:slideViewPr>
    <p:cSldViewPr snapToGrid="0">
      <p:cViewPr varScale="1">
        <p:scale>
          <a:sx n="109" d="100"/>
          <a:sy n="109" d="100"/>
        </p:scale>
        <p:origin x="672" y="102"/>
      </p:cViewPr>
      <p:guideLst/>
    </p:cSldViewPr>
  </p:slideViewPr>
  <p:outlineViewPr>
    <p:cViewPr>
      <p:scale>
        <a:sx n="33" d="100"/>
        <a:sy n="33" d="100"/>
      </p:scale>
      <p:origin x="0" y="-4464"/>
    </p:cViewPr>
  </p:outlineViewPr>
  <p:notesTextViewPr>
    <p:cViewPr>
      <p:scale>
        <a:sx n="1" d="1"/>
        <a:sy n="1" d="1"/>
      </p:scale>
      <p:origin x="0" y="0"/>
    </p:cViewPr>
  </p:notesTextViewPr>
  <p:sorterViewPr>
    <p:cViewPr varScale="1">
      <p:scale>
        <a:sx n="1" d="1"/>
        <a:sy n="1" d="1"/>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52182-8ED2-2CD9-1769-D9951A9939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4873A34-C368-6B6E-8816-ABC664A8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FBC06-9676-42B7-A8B4-279236EF9829}" type="datetimeFigureOut">
              <a:rPr lang="en-US" smtClean="0"/>
              <a:t>6/4/2024</a:t>
            </a:fld>
            <a:endParaRPr lang="en-US" dirty="0"/>
          </a:p>
        </p:txBody>
      </p:sp>
      <p:sp>
        <p:nvSpPr>
          <p:cNvPr id="4" name="Footer Placeholder 3">
            <a:extLst>
              <a:ext uri="{FF2B5EF4-FFF2-40B4-BE49-F238E27FC236}">
                <a16:creationId xmlns:a16="http://schemas.microsoft.com/office/drawing/2014/main" id="{AE355158-3742-8894-B074-C872916FE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6B5579-9D25-81D6-8171-2F8C3F5377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3735C-CF2D-4272-874B-84D65FE3CAEA}" type="slidenum">
              <a:rPr lang="en-US" smtClean="0"/>
              <a:t>‹#›</a:t>
            </a:fld>
            <a:endParaRPr lang="en-US" dirty="0"/>
          </a:p>
        </p:txBody>
      </p:sp>
    </p:spTree>
    <p:extLst>
      <p:ext uri="{BB962C8B-B14F-4D97-AF65-F5344CB8AC3E}">
        <p14:creationId xmlns:p14="http://schemas.microsoft.com/office/powerpoint/2010/main" val="35766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6/4/2024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Tree>
    <p:extLst>
      <p:ext uri="{BB962C8B-B14F-4D97-AF65-F5344CB8AC3E}">
        <p14:creationId xmlns:p14="http://schemas.microsoft.com/office/powerpoint/2010/main" val="413314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14</a:t>
            </a:fld>
            <a:endParaRPr lang="en-US" dirty="0"/>
          </a:p>
        </p:txBody>
      </p:sp>
    </p:spTree>
    <p:extLst>
      <p:ext uri="{BB962C8B-B14F-4D97-AF65-F5344CB8AC3E}">
        <p14:creationId xmlns:p14="http://schemas.microsoft.com/office/powerpoint/2010/main" val="375733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4</a:t>
            </a:fld>
            <a:endParaRPr lang="en-US" dirty="0"/>
          </a:p>
        </p:txBody>
      </p:sp>
    </p:spTree>
    <p:extLst>
      <p:ext uri="{BB962C8B-B14F-4D97-AF65-F5344CB8AC3E}">
        <p14:creationId xmlns:p14="http://schemas.microsoft.com/office/powerpoint/2010/main" val="336416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5</a:t>
            </a:fld>
            <a:endParaRPr lang="en-US" dirty="0"/>
          </a:p>
        </p:txBody>
      </p:sp>
    </p:spTree>
    <p:extLst>
      <p:ext uri="{BB962C8B-B14F-4D97-AF65-F5344CB8AC3E}">
        <p14:creationId xmlns:p14="http://schemas.microsoft.com/office/powerpoint/2010/main" val="163292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6</a:t>
            </a:fld>
            <a:endParaRPr lang="en-US" dirty="0"/>
          </a:p>
        </p:txBody>
      </p:sp>
    </p:spTree>
    <p:extLst>
      <p:ext uri="{BB962C8B-B14F-4D97-AF65-F5344CB8AC3E}">
        <p14:creationId xmlns:p14="http://schemas.microsoft.com/office/powerpoint/2010/main" val="82877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7</a:t>
            </a:fld>
            <a:endParaRPr lang="en-US" dirty="0"/>
          </a:p>
        </p:txBody>
      </p:sp>
    </p:spTree>
    <p:extLst>
      <p:ext uri="{BB962C8B-B14F-4D97-AF65-F5344CB8AC3E}">
        <p14:creationId xmlns:p14="http://schemas.microsoft.com/office/powerpoint/2010/main" val="389909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8</a:t>
            </a:fld>
            <a:endParaRPr lang="en-US" dirty="0"/>
          </a:p>
        </p:txBody>
      </p:sp>
    </p:spTree>
    <p:extLst>
      <p:ext uri="{BB962C8B-B14F-4D97-AF65-F5344CB8AC3E}">
        <p14:creationId xmlns:p14="http://schemas.microsoft.com/office/powerpoint/2010/main" val="273444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9</a:t>
            </a:fld>
            <a:endParaRPr lang="en-US" dirty="0"/>
          </a:p>
        </p:txBody>
      </p:sp>
    </p:spTree>
    <p:extLst>
      <p:ext uri="{BB962C8B-B14F-4D97-AF65-F5344CB8AC3E}">
        <p14:creationId xmlns:p14="http://schemas.microsoft.com/office/powerpoint/2010/main" val="377292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10</a:t>
            </a:fld>
            <a:endParaRPr lang="en-US" dirty="0"/>
          </a:p>
        </p:txBody>
      </p:sp>
    </p:spTree>
    <p:extLst>
      <p:ext uri="{BB962C8B-B14F-4D97-AF65-F5344CB8AC3E}">
        <p14:creationId xmlns:p14="http://schemas.microsoft.com/office/powerpoint/2010/main" val="94091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11</a:t>
            </a:fld>
            <a:endParaRPr lang="en-US" dirty="0"/>
          </a:p>
        </p:txBody>
      </p:sp>
    </p:spTree>
    <p:extLst>
      <p:ext uri="{BB962C8B-B14F-4D97-AF65-F5344CB8AC3E}">
        <p14:creationId xmlns:p14="http://schemas.microsoft.com/office/powerpoint/2010/main" val="54722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85251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18381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031844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Pictu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9E50B4-1616-9029-9FC0-901DDF9BF608}"/>
              </a:ext>
              <a:ext uri="{C183D7F6-B498-43B3-948B-1728B52AA6E4}">
                <adec:decorative xmlns:adec="http://schemas.microsoft.com/office/drawing/2017/decorative" val="1"/>
              </a:ext>
            </a:extLst>
          </p:cNvPr>
          <p:cNvSpPr/>
          <p:nvPr userDrawn="1"/>
        </p:nvSpPr>
        <p:spPr>
          <a:xfrm>
            <a:off x="4449680" y="0"/>
            <a:ext cx="774232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530307" y="430521"/>
            <a:ext cx="3389065" cy="1847528"/>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1954839" y="251182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74FFBCF-911F-5818-60FE-B018CA677353}"/>
              </a:ext>
            </a:extLst>
          </p:cNvPr>
          <p:cNvSpPr>
            <a:spLocks noGrp="1"/>
          </p:cNvSpPr>
          <p:nvPr>
            <p:ph sz="quarter" idx="15" hasCustomPrompt="1"/>
          </p:nvPr>
        </p:nvSpPr>
        <p:spPr>
          <a:xfrm>
            <a:off x="530307" y="2745610"/>
            <a:ext cx="3389065" cy="3499611"/>
          </a:xfrm>
        </p:spPr>
        <p:txBody>
          <a:bodyPr>
            <a:normAutofit/>
          </a:bodyPr>
          <a:lstStyle>
            <a:lvl1pPr marL="0" indent="0" algn="ctr">
              <a:buNone/>
              <a:defRPr lang="en-US" sz="2000" kern="1200" spc="50" dirty="0">
                <a:solidFill>
                  <a:schemeClr val="tx1">
                    <a:alpha val="60000"/>
                  </a:schemeClr>
                </a:solidFill>
                <a:latin typeface="+mn-lt"/>
                <a:ea typeface="+mn-ea"/>
                <a:cs typeface="+mn-cs"/>
              </a:defRPr>
            </a:lvl1pPr>
            <a:lvl2pPr marL="360000" indent="0">
              <a:buNone/>
              <a:defRPr/>
            </a:lvl2pPr>
            <a:lvl3pPr marL="720000" indent="0">
              <a:buNone/>
              <a:defRPr/>
            </a:lvl3pPr>
            <a:lvl4pPr marL="1080000" indent="0">
              <a:buNone/>
              <a:defRPr/>
            </a:lvl4pPr>
            <a:lvl5pPr marL="1440000" indent="0">
              <a:buNone/>
              <a:defRPr/>
            </a:lvl5pPr>
          </a:lstStyle>
          <a:p>
            <a:pPr marL="0" indent="0" algn="ctr">
              <a:buNone/>
            </a:pPr>
            <a:r>
              <a:rPr lang="en-US" dirty="0"/>
              <a:t>Click to add text</a:t>
            </a:r>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hasCustomPrompt="1"/>
          </p:nvPr>
        </p:nvSpPr>
        <p:spPr>
          <a:xfrm>
            <a:off x="4979988" y="430521"/>
            <a:ext cx="6681704" cy="6019264"/>
          </a:xfrm>
        </p:spPr>
        <p:txBody>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105237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ictu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0"/>
            <a:ext cx="5170860" cy="4869882"/>
          </a:xfrm>
        </p:spPr>
        <p:txBody>
          <a:bodyPr anchor="ctr">
            <a:noAutofit/>
          </a:bodyPr>
          <a:lstStyle>
            <a:lvl1pPr algn="ctr">
              <a:defRPr sz="4800"/>
            </a:lvl1pPr>
          </a:lstStyle>
          <a:p>
            <a:r>
              <a:rPr lang="en-US" dirty="0"/>
              <a:t>Click to add title</a:t>
            </a:r>
          </a:p>
        </p:txBody>
      </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grpSp>
        <p:nvGrpSpPr>
          <p:cNvPr id="6" name="Group 5">
            <a:extLst>
              <a:ext uri="{FF2B5EF4-FFF2-40B4-BE49-F238E27FC236}">
                <a16:creationId xmlns:a16="http://schemas.microsoft.com/office/drawing/2014/main" id="{36D3DA45-FD99-405B-8BF9-260DD97C0D4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7" name="Rectangle 6">
              <a:extLst>
                <a:ext uri="{FF2B5EF4-FFF2-40B4-BE49-F238E27FC236}">
                  <a16:creationId xmlns:a16="http://schemas.microsoft.com/office/drawing/2014/main" id="{C5C2A03C-F372-4C6D-929D-FD97AD4396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8FEDBB3-0BD6-41BC-BB57-9FEC2E96C0F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9" name="Group 8">
                <a:extLst>
                  <a:ext uri="{FF2B5EF4-FFF2-40B4-BE49-F238E27FC236}">
                    <a16:creationId xmlns:a16="http://schemas.microsoft.com/office/drawing/2014/main" id="{7D12B81D-3F14-4DA1-BECA-669824832A0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id="{EA11E57D-88DD-4899-907A-2A5772002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7A5AEE18-30A4-4777-975F-02D107A17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39EA21FB-AE36-478E-9770-CB8428143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BC45D5C4-2D3A-4F84-BED1-D9B75234B07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id="{259762E8-7432-4501-9FE5-92B04D37C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FF91FD3E-0148-4B50-8906-7D9CD382A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506FA1AD-488A-4FD4-A79F-4343698EA7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7" name="Group 16">
            <a:extLst>
              <a:ext uri="{FF2B5EF4-FFF2-40B4-BE49-F238E27FC236}">
                <a16:creationId xmlns:a16="http://schemas.microsoft.com/office/drawing/2014/main" id="{FE79776F-EEB5-464D-19DD-92EC7B3B3296}"/>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19" name="Rectangle 18">
              <a:extLst>
                <a:ext uri="{FF2B5EF4-FFF2-40B4-BE49-F238E27FC236}">
                  <a16:creationId xmlns:a16="http://schemas.microsoft.com/office/drawing/2014/main" id="{309A16CC-7006-C92A-F15C-618A3235A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35D8D8D-001E-352F-FE03-CC3EE1D7CFC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2" name="Group 21">
                <a:extLst>
                  <a:ext uri="{FF2B5EF4-FFF2-40B4-BE49-F238E27FC236}">
                    <a16:creationId xmlns:a16="http://schemas.microsoft.com/office/drawing/2014/main" id="{51CE1C6F-D1A5-FD45-5120-8F87F05DCFD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FE946A41-95B9-A9F4-17ED-A011312446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69">
                  <a:extLst>
                    <a:ext uri="{FF2B5EF4-FFF2-40B4-BE49-F238E27FC236}">
                      <a16:creationId xmlns:a16="http://schemas.microsoft.com/office/drawing/2014/main" id="{FDFB515A-8805-F10C-2933-35BDDF1DD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Line 70">
                  <a:extLst>
                    <a:ext uri="{FF2B5EF4-FFF2-40B4-BE49-F238E27FC236}">
                      <a16:creationId xmlns:a16="http://schemas.microsoft.com/office/drawing/2014/main" id="{F63B17C2-189B-28FA-8876-976CC481C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613E90FB-54AC-A2FC-9D01-C95ACC91FC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5" name="Freeform 68">
                  <a:extLst>
                    <a:ext uri="{FF2B5EF4-FFF2-40B4-BE49-F238E27FC236}">
                      <a16:creationId xmlns:a16="http://schemas.microsoft.com/office/drawing/2014/main" id="{58A6A556-AB2C-1636-63D4-9E2806E367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69">
                  <a:extLst>
                    <a:ext uri="{FF2B5EF4-FFF2-40B4-BE49-F238E27FC236}">
                      <a16:creationId xmlns:a16="http://schemas.microsoft.com/office/drawing/2014/main" id="{A43047F1-413F-99DB-01CC-293FC181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Line 70">
                  <a:extLst>
                    <a:ext uri="{FF2B5EF4-FFF2-40B4-BE49-F238E27FC236}">
                      <a16:creationId xmlns:a16="http://schemas.microsoft.com/office/drawing/2014/main" id="{47C2B72F-C97F-770D-5F99-50DD97EB27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247269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1"/>
            <a:ext cx="5160757" cy="2972990"/>
          </a:xfrm>
        </p:spPr>
        <p:txBody>
          <a:bodyPr>
            <a:noAutofit/>
          </a:bodyPr>
          <a:lstStyle>
            <a:lvl1pPr algn="ctr">
              <a:defRPr sz="4800"/>
            </a:lvl1pPr>
          </a:lstStyle>
          <a:p>
            <a:r>
              <a:rPr lang="en-US" dirty="0"/>
              <a:t>Click to add title</a:t>
            </a:r>
          </a:p>
        </p:txBody>
      </p:sp>
      <p:sp>
        <p:nvSpPr>
          <p:cNvPr id="20" name="Subtitle 7">
            <a:extLst>
              <a:ext uri="{FF2B5EF4-FFF2-40B4-BE49-F238E27FC236}">
                <a16:creationId xmlns:a16="http://schemas.microsoft.com/office/drawing/2014/main" id="{C2777538-58E6-494C-A27B-B70346B0F395}"/>
              </a:ext>
            </a:extLst>
          </p:cNvPr>
          <p:cNvSpPr>
            <a:spLocks noGrp="1"/>
          </p:cNvSpPr>
          <p:nvPr>
            <p:ph type="subTitle" idx="1" hasCustomPrompt="1"/>
          </p:nvPr>
        </p:nvSpPr>
        <p:spPr>
          <a:xfrm>
            <a:off x="462643" y="4081727"/>
            <a:ext cx="5160757" cy="1780513"/>
          </a:xfrm>
        </p:spPr>
        <p:txBody>
          <a:bodyPr anchor="t" anchorCtr="0">
            <a:noAutofit/>
          </a:bodyPr>
          <a:lstStyle>
            <a:lvl1pPr marL="0" indent="0" algn="ctr">
              <a:buNone/>
              <a:defRPr lang="en-US" sz="1800" kern="1200" cap="all" spc="300" dirty="0">
                <a:solidFill>
                  <a:schemeClr val="tx1">
                    <a:alpha val="60000"/>
                  </a:schemeClr>
                </a:solidFill>
                <a:latin typeface="+mn-lt"/>
                <a:ea typeface="+mn-ea"/>
                <a:cs typeface="+mn-cs"/>
              </a:defRPr>
            </a:lvl1pPr>
          </a:lstStyle>
          <a:p>
            <a:r>
              <a:rPr lang="en-US" dirty="0">
                <a:cs typeface="Calibri"/>
              </a:rPr>
              <a:t>Click to add subtitle</a:t>
            </a:r>
            <a:endParaRPr lang="en-US" dirty="0"/>
          </a:p>
        </p:txBody>
      </p:sp>
      <p:grpSp>
        <p:nvGrpSpPr>
          <p:cNvPr id="4" name="Group 3">
            <a:extLst>
              <a:ext uri="{FF2B5EF4-FFF2-40B4-BE49-F238E27FC236}">
                <a16:creationId xmlns:a16="http://schemas.microsoft.com/office/drawing/2014/main" id="{741D5DFE-8F3F-B784-41B0-31F1C534B8C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5" name="Rectangle 4">
              <a:extLst>
                <a:ext uri="{FF2B5EF4-FFF2-40B4-BE49-F238E27FC236}">
                  <a16:creationId xmlns:a16="http://schemas.microsoft.com/office/drawing/2014/main" id="{C78FF8C9-13C5-56E2-15F0-726312FF5E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4867E99-B662-B6E9-E6E5-C3407AF4191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9" name="Group 18">
                <a:extLst>
                  <a:ext uri="{FF2B5EF4-FFF2-40B4-BE49-F238E27FC236}">
                    <a16:creationId xmlns:a16="http://schemas.microsoft.com/office/drawing/2014/main" id="{17278895-DA26-C127-87C0-697FD9488C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7" name="Freeform 68">
                  <a:extLst>
                    <a:ext uri="{FF2B5EF4-FFF2-40B4-BE49-F238E27FC236}">
                      <a16:creationId xmlns:a16="http://schemas.microsoft.com/office/drawing/2014/main" id="{830A98F7-AE8F-57AF-4A98-D9FDD5E348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04E85AAB-DBFC-9EFB-0839-BD3BF907CB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FB82D752-7675-919F-1F4E-A662D638CA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315DAC7-8F1F-7516-6093-EF240456E26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2" name="Freeform 68">
                  <a:extLst>
                    <a:ext uri="{FF2B5EF4-FFF2-40B4-BE49-F238E27FC236}">
                      <a16:creationId xmlns:a16="http://schemas.microsoft.com/office/drawing/2014/main" id="{8784DA3A-66FB-8A56-0830-9C7BAE1BD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17465245-FA5B-23A6-733F-92E4C7D22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E5934380-F9D4-5C01-360B-793C27BC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0" name="Group 29">
            <a:extLst>
              <a:ext uri="{FF2B5EF4-FFF2-40B4-BE49-F238E27FC236}">
                <a16:creationId xmlns:a16="http://schemas.microsoft.com/office/drawing/2014/main" id="{DCD2A0D6-CCC5-0E52-3DEA-FC7EDC9C493E}"/>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31" name="Rectangle 30">
              <a:extLst>
                <a:ext uri="{FF2B5EF4-FFF2-40B4-BE49-F238E27FC236}">
                  <a16:creationId xmlns:a16="http://schemas.microsoft.com/office/drawing/2014/main" id="{5952F4BA-7236-1B1C-5216-B9BE515C7C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4555DC04-CCBE-6784-2184-F53E6BB5E1D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33" name="Group 32">
                <a:extLst>
                  <a:ext uri="{FF2B5EF4-FFF2-40B4-BE49-F238E27FC236}">
                    <a16:creationId xmlns:a16="http://schemas.microsoft.com/office/drawing/2014/main" id="{0B9A340D-1663-7DA9-73AE-9B675EF502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38" name="Freeform 68">
                  <a:extLst>
                    <a:ext uri="{FF2B5EF4-FFF2-40B4-BE49-F238E27FC236}">
                      <a16:creationId xmlns:a16="http://schemas.microsoft.com/office/drawing/2014/main" id="{79252168-D1D9-C3CD-EFC8-41C970A05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69">
                  <a:extLst>
                    <a:ext uri="{FF2B5EF4-FFF2-40B4-BE49-F238E27FC236}">
                      <a16:creationId xmlns:a16="http://schemas.microsoft.com/office/drawing/2014/main" id="{BD3D9A06-E42E-5D13-8785-3C0D11DE16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Line 70">
                  <a:extLst>
                    <a:ext uri="{FF2B5EF4-FFF2-40B4-BE49-F238E27FC236}">
                      <a16:creationId xmlns:a16="http://schemas.microsoft.com/office/drawing/2014/main" id="{21834AF8-71F0-5841-4EC6-634FD9FE38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33">
                <a:extLst>
                  <a:ext uri="{FF2B5EF4-FFF2-40B4-BE49-F238E27FC236}">
                    <a16:creationId xmlns:a16="http://schemas.microsoft.com/office/drawing/2014/main" id="{2D1C1DDF-35C6-613D-DA7C-81FC3E0E96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35" name="Freeform 68">
                  <a:extLst>
                    <a:ext uri="{FF2B5EF4-FFF2-40B4-BE49-F238E27FC236}">
                      <a16:creationId xmlns:a16="http://schemas.microsoft.com/office/drawing/2014/main" id="{F63E067E-30E2-CF93-0F3E-7766C716D4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69">
                  <a:extLst>
                    <a:ext uri="{FF2B5EF4-FFF2-40B4-BE49-F238E27FC236}">
                      <a16:creationId xmlns:a16="http://schemas.microsoft.com/office/drawing/2014/main" id="{E1121437-B5EB-87F8-77CC-3B2824452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Line 70">
                  <a:extLst>
                    <a:ext uri="{FF2B5EF4-FFF2-40B4-BE49-F238E27FC236}">
                      <a16:creationId xmlns:a16="http://schemas.microsoft.com/office/drawing/2014/main" id="{0FC3E6C1-F30C-BEBC-7EBD-1D93DCD05B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spTree>
    <p:extLst>
      <p:ext uri="{BB962C8B-B14F-4D97-AF65-F5344CB8AC3E}">
        <p14:creationId xmlns:p14="http://schemas.microsoft.com/office/powerpoint/2010/main" val="28243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D905AD-2C09-A80F-FBF0-4F45A7A148CC}"/>
              </a:ext>
            </a:extLst>
          </p:cNvPr>
          <p:cNvSpPr>
            <a:spLocks noGrp="1"/>
          </p:cNvSpPr>
          <p:nvPr>
            <p:ph type="title" hasCustomPrompt="1"/>
          </p:nvPr>
        </p:nvSpPr>
        <p:spPr>
          <a:xfrm>
            <a:off x="568163" y="400049"/>
            <a:ext cx="8647721" cy="1185045"/>
          </a:xfrm>
        </p:spPr>
        <p:txBody>
          <a:bodyPr lIns="0">
            <a:normAutofit/>
          </a:bodyPr>
          <a:lstStyle>
            <a:lvl1pPr>
              <a:defRPr sz="3600"/>
            </a:lvl1pPr>
          </a:lstStyle>
          <a:p>
            <a:r>
              <a:rPr lang="en-US" dirty="0"/>
              <a:t>Click to add title</a:t>
            </a:r>
          </a:p>
        </p:txBody>
      </p:sp>
      <p:sp>
        <p:nvSpPr>
          <p:cNvPr id="10" name="Content Placeholder 2">
            <a:extLst>
              <a:ext uri="{FF2B5EF4-FFF2-40B4-BE49-F238E27FC236}">
                <a16:creationId xmlns:a16="http://schemas.microsoft.com/office/drawing/2014/main" id="{76F87AC4-493F-1EB8-D127-C21530FA824E}"/>
              </a:ext>
            </a:extLst>
          </p:cNvPr>
          <p:cNvSpPr>
            <a:spLocks noGrp="1"/>
          </p:cNvSpPr>
          <p:nvPr>
            <p:ph idx="10" hasCustomPrompt="1"/>
          </p:nvPr>
        </p:nvSpPr>
        <p:spPr>
          <a:xfrm>
            <a:off x="568163" y="1997132"/>
            <a:ext cx="8652793" cy="4232218"/>
          </a:xfrm>
        </p:spPr>
        <p:txBody>
          <a:bodyPr lIns="0">
            <a:normAutofit/>
          </a:bodyPr>
          <a:lstStyle>
            <a:lvl1pPr marL="285750" indent="-285750">
              <a:lnSpc>
                <a:spcPct val="130000"/>
              </a:lnSpc>
              <a:buFont typeface="Arial" panose="020B0604020202020204" pitchFamily="34" charset="0"/>
              <a:buChar char="•"/>
              <a:defRPr sz="1800"/>
            </a:lvl1pPr>
            <a:lvl2pPr marL="645750" indent="-285750">
              <a:lnSpc>
                <a:spcPct val="130000"/>
              </a:lnSpc>
              <a:buFont typeface="Arial" panose="020B0604020202020204" pitchFamily="34" charset="0"/>
              <a:buChar char="•"/>
              <a:defRPr sz="1800"/>
            </a:lvl2pPr>
            <a:lvl3pPr marL="1005750" indent="-285750">
              <a:lnSpc>
                <a:spcPct val="130000"/>
              </a:lnSpc>
              <a:buFont typeface="Arial" panose="020B0604020202020204" pitchFamily="34" charset="0"/>
              <a:buChar char="•"/>
              <a:defRPr sz="1800"/>
            </a:lvl3pPr>
            <a:lvl4pPr marL="1365750" indent="-285750">
              <a:lnSpc>
                <a:spcPct val="130000"/>
              </a:lnSpc>
              <a:buFont typeface="Arial" panose="020B0604020202020204" pitchFamily="34" charset="0"/>
              <a:buChar char="•"/>
              <a:defRPr sz="1800"/>
            </a:lvl4pPr>
            <a:lvl5pPr marL="1725750" indent="-285750">
              <a:lnSpc>
                <a:spcPct val="130000"/>
              </a:lnSpc>
              <a:buFont typeface="Arial" panose="020B0604020202020204" pitchFamily="34" charset="0"/>
              <a:buChar char="•"/>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CBBE6897-C551-2BCB-F552-C4B761D2C77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50" name="Group 49">
              <a:extLst>
                <a:ext uri="{FF2B5EF4-FFF2-40B4-BE49-F238E27FC236}">
                  <a16:creationId xmlns:a16="http://schemas.microsoft.com/office/drawing/2014/main" id="{C8215B7C-A98D-6F6C-9039-6F2AAEEFDDD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84D4E7B-7775-1603-2C3F-5C26535772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6F97B093-B348-8A25-789A-743A43E9038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32DEA9-6233-9CDE-64C6-744FC6CD6E4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9274C521-E533-D3E5-CE64-E3A3AEC0FE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2C69CF99-91AA-9E24-24AE-5A89748B46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A35D6C12-B227-D277-0499-FA2765DB20A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01FCD87F-4621-47F3-CC5C-A1A8F67332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7C3364-8305-C08F-4132-18DA2D39BF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18093390-6F0E-5ED5-5DAF-40FF11548946}"/>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2" name="Group 51">
                <a:extLst>
                  <a:ext uri="{FF2B5EF4-FFF2-40B4-BE49-F238E27FC236}">
                    <a16:creationId xmlns:a16="http://schemas.microsoft.com/office/drawing/2014/main" id="{CEAA9FA7-0165-F161-72DC-F2E001FCF3A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9F185D91-004D-5474-3DD0-9153A2AEA2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D995CD54-9374-D2B3-957D-6925B750A6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EDCD4830-6A47-A59E-6569-B352E6D6617F}"/>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89" name="Straight Connector 88">
            <a:extLst>
              <a:ext uri="{FF2B5EF4-FFF2-40B4-BE49-F238E27FC236}">
                <a16:creationId xmlns:a16="http://schemas.microsoft.com/office/drawing/2014/main" id="{000E8D63-E827-790A-519A-B36BFBDEB4B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3"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A908D1ED-4589-9577-8D42-858F2E0054C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34" name="Group 133">
              <a:extLst>
                <a:ext uri="{FF2B5EF4-FFF2-40B4-BE49-F238E27FC236}">
                  <a16:creationId xmlns:a16="http://schemas.microsoft.com/office/drawing/2014/main" id="{2657C24A-988F-290D-0D82-858C3E574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40" name="Group 139">
                <a:extLst>
                  <a:ext uri="{FF2B5EF4-FFF2-40B4-BE49-F238E27FC236}">
                    <a16:creationId xmlns:a16="http://schemas.microsoft.com/office/drawing/2014/main" id="{3AB3F4C6-5635-3075-CCEA-4675932DD4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4" name="Straight Connector 143">
                  <a:extLst>
                    <a:ext uri="{FF2B5EF4-FFF2-40B4-BE49-F238E27FC236}">
                      <a16:creationId xmlns:a16="http://schemas.microsoft.com/office/drawing/2014/main" id="{02F5D12D-62A1-0F12-12B0-572BA5657EF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47EADA3-585F-FC49-7481-AF5B4DA0939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6" name="Rectangle 30">
                  <a:extLst>
                    <a:ext uri="{FF2B5EF4-FFF2-40B4-BE49-F238E27FC236}">
                      <a16:creationId xmlns:a16="http://schemas.microsoft.com/office/drawing/2014/main" id="{DFB52899-BBD4-527C-5990-88BF84565D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30">
                  <a:extLst>
                    <a:ext uri="{FF2B5EF4-FFF2-40B4-BE49-F238E27FC236}">
                      <a16:creationId xmlns:a16="http://schemas.microsoft.com/office/drawing/2014/main" id="{653A3527-A6E3-89A6-71ED-9A7D8EBA4C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CD03B7A9-CD70-40B9-650E-43C78D4F16F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2" name="Freeform: Shape 141">
                  <a:extLst>
                    <a:ext uri="{FF2B5EF4-FFF2-40B4-BE49-F238E27FC236}">
                      <a16:creationId xmlns:a16="http://schemas.microsoft.com/office/drawing/2014/main" id="{451CBB11-40F3-F130-BA91-6311C58CB1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3" name="Freeform: Shape 142">
                  <a:extLst>
                    <a:ext uri="{FF2B5EF4-FFF2-40B4-BE49-F238E27FC236}">
                      <a16:creationId xmlns:a16="http://schemas.microsoft.com/office/drawing/2014/main" id="{2CCB9535-280C-59F1-2408-AFAD8D1BE2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5" name="Group 134">
              <a:extLst>
                <a:ext uri="{FF2B5EF4-FFF2-40B4-BE49-F238E27FC236}">
                  <a16:creationId xmlns:a16="http://schemas.microsoft.com/office/drawing/2014/main" id="{44493786-0B0A-24D5-26A9-8E820E6AB8F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36" name="Group 135">
                <a:extLst>
                  <a:ext uri="{FF2B5EF4-FFF2-40B4-BE49-F238E27FC236}">
                    <a16:creationId xmlns:a16="http://schemas.microsoft.com/office/drawing/2014/main" id="{F66FA07F-4726-2875-B812-6BCC5ABCC25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8" name="Freeform 68">
                  <a:extLst>
                    <a:ext uri="{FF2B5EF4-FFF2-40B4-BE49-F238E27FC236}">
                      <a16:creationId xmlns:a16="http://schemas.microsoft.com/office/drawing/2014/main" id="{A3457F2F-D92C-2F19-7ECB-5110F6A2BB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69">
                  <a:extLst>
                    <a:ext uri="{FF2B5EF4-FFF2-40B4-BE49-F238E27FC236}">
                      <a16:creationId xmlns:a16="http://schemas.microsoft.com/office/drawing/2014/main" id="{6ABA0333-6EC3-6BEF-E476-C0072364AA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7" name="Line 70">
                <a:extLst>
                  <a:ext uri="{FF2B5EF4-FFF2-40B4-BE49-F238E27FC236}">
                    <a16:creationId xmlns:a16="http://schemas.microsoft.com/office/drawing/2014/main" id="{D9E689F1-3CC0-2CE6-27B1-34AA1949B9CB}"/>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 name="Date Placeholder 3">
            <a:extLst>
              <a:ext uri="{FF2B5EF4-FFF2-40B4-BE49-F238E27FC236}">
                <a16:creationId xmlns:a16="http://schemas.microsoft.com/office/drawing/2014/main" id="{6811096D-7051-CD8E-3C9B-63077216B6FE}"/>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83375748-D6D7-A497-C19F-581BC0934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31AC1AD6-D101-6CA6-45FC-DC48C0F32DC9}"/>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78445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2968408" y="1187450"/>
            <a:ext cx="6255903" cy="2996901"/>
          </a:xfrm>
        </p:spPr>
        <p:txBody>
          <a:bodyPr>
            <a:noAutofit/>
          </a:bodyPr>
          <a:lstStyle>
            <a:lvl1pPr algn="ctr">
              <a:defRPr sz="4800"/>
            </a:lvl1pPr>
          </a:lstStyle>
          <a:p>
            <a:r>
              <a:rPr lang="en-US" dirty="0"/>
              <a:t>Click to add title</a:t>
            </a:r>
          </a:p>
        </p:txBody>
      </p:sp>
      <p:sp>
        <p:nvSpPr>
          <p:cNvPr id="9" name="Content Placeholder 8">
            <a:extLst>
              <a:ext uri="{FF2B5EF4-FFF2-40B4-BE49-F238E27FC236}">
                <a16:creationId xmlns:a16="http://schemas.microsoft.com/office/drawing/2014/main" id="{1C6B76DB-2767-87C4-10EE-4BBBF2841129}"/>
              </a:ext>
            </a:extLst>
          </p:cNvPr>
          <p:cNvSpPr>
            <a:spLocks noGrp="1"/>
          </p:cNvSpPr>
          <p:nvPr>
            <p:ph sz="quarter" idx="10" hasCustomPrompt="1"/>
          </p:nvPr>
        </p:nvSpPr>
        <p:spPr>
          <a:xfrm>
            <a:off x="2286000" y="4557712"/>
            <a:ext cx="7659688" cy="1639275"/>
          </a:xfrm>
        </p:spPr>
        <p:txBody>
          <a:bodyPr/>
          <a:lstStyle>
            <a:lvl1pPr marL="0" indent="0" algn="ctr" defTabSz="914400" rtl="0" eaLnBrk="1" latinLnBrk="0" hangingPunct="1">
              <a:lnSpc>
                <a:spcPct val="130000"/>
              </a:lnSpc>
              <a:spcBef>
                <a:spcPts val="1000"/>
              </a:spcBef>
              <a:buClr>
                <a:schemeClr val="accent3"/>
              </a:buClr>
              <a:buFont typeface="Arial" panose="020B0604020202020204" pitchFamily="34" charset="0"/>
              <a:buNone/>
              <a:defRPr lang="en-US" sz="1800" kern="1200" cap="all" spc="300" dirty="0" smtClean="0">
                <a:solidFill>
                  <a:schemeClr val="tx1">
                    <a:alpha val="60000"/>
                  </a:schemeClr>
                </a:solidFill>
                <a:latin typeface="+mn-lt"/>
                <a:ea typeface="+mn-ea"/>
                <a:cs typeface="+mn-cs"/>
              </a:defRPr>
            </a:lvl1pPr>
            <a:lvl2pPr marL="360000" indent="0" algn="ctr">
              <a:buFont typeface="Arial" panose="020B0604020202020204" pitchFamily="34" charset="0"/>
              <a:buNone/>
              <a:defRPr/>
            </a:lvl2pPr>
          </a:lstStyle>
          <a:p>
            <a:pPr lvl="0"/>
            <a:r>
              <a:rPr lang="en-US" dirty="0"/>
              <a:t>Click to add text</a:t>
            </a:r>
          </a:p>
          <a:p>
            <a:pPr lvl="1"/>
            <a:endParaRPr lang="en-US" dirty="0"/>
          </a:p>
        </p:txBody>
      </p:sp>
      <p:grpSp>
        <p:nvGrpSpPr>
          <p:cNvPr id="3" name="Group 2">
            <a:extLst>
              <a:ext uri="{FF2B5EF4-FFF2-40B4-BE49-F238E27FC236}">
                <a16:creationId xmlns:a16="http://schemas.microsoft.com/office/drawing/2014/main" id="{99F4A9DA-0E0F-BB15-37FE-7C47230AF41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 name="Group 3">
              <a:extLst>
                <a:ext uri="{FF2B5EF4-FFF2-40B4-BE49-F238E27FC236}">
                  <a16:creationId xmlns:a16="http://schemas.microsoft.com/office/drawing/2014/main" id="{A6D7EE9A-A325-1078-BB60-9FC75CAEB6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8" name="Freeform 64">
                <a:extLst>
                  <a:ext uri="{FF2B5EF4-FFF2-40B4-BE49-F238E27FC236}">
                    <a16:creationId xmlns:a16="http://schemas.microsoft.com/office/drawing/2014/main" id="{E3B36E34-9750-EC15-036F-4B675C295A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1">
                <a:extLst>
                  <a:ext uri="{FF2B5EF4-FFF2-40B4-BE49-F238E27FC236}">
                    <a16:creationId xmlns:a16="http://schemas.microsoft.com/office/drawing/2014/main" id="{06586384-27A4-246C-E62A-33558F884F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61">
                <a:extLst>
                  <a:ext uri="{FF2B5EF4-FFF2-40B4-BE49-F238E27FC236}">
                    <a16:creationId xmlns:a16="http://schemas.microsoft.com/office/drawing/2014/main" id="{5AA0A056-987B-0766-D8E8-C8D89A7EC7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8">
                <a:extLst>
                  <a:ext uri="{FF2B5EF4-FFF2-40B4-BE49-F238E27FC236}">
                    <a16:creationId xmlns:a16="http://schemas.microsoft.com/office/drawing/2014/main" id="{B8359D64-1AAE-C3D6-1AEB-701A902686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4">
                <a:extLst>
                  <a:ext uri="{FF2B5EF4-FFF2-40B4-BE49-F238E27FC236}">
                    <a16:creationId xmlns:a16="http://schemas.microsoft.com/office/drawing/2014/main" id="{40C577F2-9B8C-9987-0FDA-0B46E995AE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7">
                <a:extLst>
                  <a:ext uri="{FF2B5EF4-FFF2-40B4-BE49-F238E27FC236}">
                    <a16:creationId xmlns:a16="http://schemas.microsoft.com/office/drawing/2014/main" id="{E4A8A441-14F2-1181-7C03-9AF4D75DE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60">
                <a:extLst>
                  <a:ext uri="{FF2B5EF4-FFF2-40B4-BE49-F238E27FC236}">
                    <a16:creationId xmlns:a16="http://schemas.microsoft.com/office/drawing/2014/main" id="{3A0F5B06-DAD1-414A-4045-AC17788009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9">
                <a:extLst>
                  <a:ext uri="{FF2B5EF4-FFF2-40B4-BE49-F238E27FC236}">
                    <a16:creationId xmlns:a16="http://schemas.microsoft.com/office/drawing/2014/main" id="{6EAB1EB7-4688-82CC-051F-DB66DE38B8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62">
                <a:extLst>
                  <a:ext uri="{FF2B5EF4-FFF2-40B4-BE49-F238E27FC236}">
                    <a16:creationId xmlns:a16="http://schemas.microsoft.com/office/drawing/2014/main" id="{A9AB2401-8BD6-D082-7D34-198A6545D1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65">
                <a:extLst>
                  <a:ext uri="{FF2B5EF4-FFF2-40B4-BE49-F238E27FC236}">
                    <a16:creationId xmlns:a16="http://schemas.microsoft.com/office/drawing/2014/main" id="{3A90FDBC-4B7A-EDE5-0D04-338D0D4465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79">
                <a:extLst>
                  <a:ext uri="{FF2B5EF4-FFF2-40B4-BE49-F238E27FC236}">
                    <a16:creationId xmlns:a16="http://schemas.microsoft.com/office/drawing/2014/main" id="{A8D3C6B9-6FD6-25DA-E318-38517D1729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82">
                <a:extLst>
                  <a:ext uri="{FF2B5EF4-FFF2-40B4-BE49-F238E27FC236}">
                    <a16:creationId xmlns:a16="http://schemas.microsoft.com/office/drawing/2014/main" id="{7B45605F-50DD-B936-79D0-4D5D3DCCF6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85">
                <a:extLst>
                  <a:ext uri="{FF2B5EF4-FFF2-40B4-BE49-F238E27FC236}">
                    <a16:creationId xmlns:a16="http://schemas.microsoft.com/office/drawing/2014/main" id="{AA2CCC3A-D444-734A-6925-5778565003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88">
                <a:extLst>
                  <a:ext uri="{FF2B5EF4-FFF2-40B4-BE49-F238E27FC236}">
                    <a16:creationId xmlns:a16="http://schemas.microsoft.com/office/drawing/2014/main" id="{A2BD9A0D-1346-B3F5-7383-79EB805ABD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2" name="Group 51">
                <a:extLst>
                  <a:ext uri="{FF2B5EF4-FFF2-40B4-BE49-F238E27FC236}">
                    <a16:creationId xmlns:a16="http://schemas.microsoft.com/office/drawing/2014/main" id="{16EB22E5-C3DE-A015-B732-9C99977BB7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53" name="Line 63">
                  <a:extLst>
                    <a:ext uri="{FF2B5EF4-FFF2-40B4-BE49-F238E27FC236}">
                      <a16:creationId xmlns:a16="http://schemas.microsoft.com/office/drawing/2014/main" id="{93CF15FE-A466-3FBE-1E87-307BF004FC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66">
                  <a:extLst>
                    <a:ext uri="{FF2B5EF4-FFF2-40B4-BE49-F238E27FC236}">
                      <a16:creationId xmlns:a16="http://schemas.microsoft.com/office/drawing/2014/main" id="{3C84471E-53D8-C7CA-359C-EA3D084335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67">
                  <a:extLst>
                    <a:ext uri="{FF2B5EF4-FFF2-40B4-BE49-F238E27FC236}">
                      <a16:creationId xmlns:a16="http://schemas.microsoft.com/office/drawing/2014/main" id="{BC3DC9EB-7ADF-8A40-A0B1-806A49FDD1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80">
                  <a:extLst>
                    <a:ext uri="{FF2B5EF4-FFF2-40B4-BE49-F238E27FC236}">
                      <a16:creationId xmlns:a16="http://schemas.microsoft.com/office/drawing/2014/main" id="{A9814A17-E78A-F4E9-E11C-91D474D977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83">
                  <a:extLst>
                    <a:ext uri="{FF2B5EF4-FFF2-40B4-BE49-F238E27FC236}">
                      <a16:creationId xmlns:a16="http://schemas.microsoft.com/office/drawing/2014/main" id="{317CBEE3-C973-721D-F6E1-B01AB38460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86">
                  <a:extLst>
                    <a:ext uri="{FF2B5EF4-FFF2-40B4-BE49-F238E27FC236}">
                      <a16:creationId xmlns:a16="http://schemas.microsoft.com/office/drawing/2014/main" id="{B94FEC87-B417-D6A3-C64B-28FBFF77E6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89">
                  <a:extLst>
                    <a:ext uri="{FF2B5EF4-FFF2-40B4-BE49-F238E27FC236}">
                      <a16:creationId xmlns:a16="http://schemas.microsoft.com/office/drawing/2014/main" id="{E06EF271-57E5-EEF4-D040-2024C9C5E2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 name="Group 4">
              <a:extLst>
                <a:ext uri="{FF2B5EF4-FFF2-40B4-BE49-F238E27FC236}">
                  <a16:creationId xmlns:a16="http://schemas.microsoft.com/office/drawing/2014/main" id="{8B6F3B2D-71C3-22D2-3FE7-AEB56473B0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30" name="Group 29">
                <a:extLst>
                  <a:ext uri="{FF2B5EF4-FFF2-40B4-BE49-F238E27FC236}">
                    <a16:creationId xmlns:a16="http://schemas.microsoft.com/office/drawing/2014/main" id="{97575CCE-8AB7-7F62-6647-54A79E708F6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B17ABC5D-B6B9-F1AF-A5E6-4E86BF39735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90BB42-FD51-C2C9-345D-87DED4AC79F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385D3C2A-6509-6882-27B6-96C8742214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0">
                  <a:extLst>
                    <a:ext uri="{FF2B5EF4-FFF2-40B4-BE49-F238E27FC236}">
                      <a16:creationId xmlns:a16="http://schemas.microsoft.com/office/drawing/2014/main" id="{4BF0830E-092E-8582-FD37-25EBB95D93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380A303-EA12-90C6-733E-C85628E6E95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31">
                  <a:extLst>
                    <a:ext uri="{FF2B5EF4-FFF2-40B4-BE49-F238E27FC236}">
                      <a16:creationId xmlns:a16="http://schemas.microsoft.com/office/drawing/2014/main" id="{641257D7-35B4-17E4-164F-621D979A03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 name="Freeform: Shape 32">
                  <a:extLst>
                    <a:ext uri="{FF2B5EF4-FFF2-40B4-BE49-F238E27FC236}">
                      <a16:creationId xmlns:a16="http://schemas.microsoft.com/office/drawing/2014/main" id="{6F3910AB-8CA8-F456-4738-9F48854BD0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7" name="Group 16">
              <a:extLst>
                <a:ext uri="{FF2B5EF4-FFF2-40B4-BE49-F238E27FC236}">
                  <a16:creationId xmlns:a16="http://schemas.microsoft.com/office/drawing/2014/main" id="{B586CB42-F5B6-83EC-94BC-143860A116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9" name="Group 18">
                <a:extLst>
                  <a:ext uri="{FF2B5EF4-FFF2-40B4-BE49-F238E27FC236}">
                    <a16:creationId xmlns:a16="http://schemas.microsoft.com/office/drawing/2014/main" id="{635060AB-ED2F-208F-81B5-BEB45F802F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7" name="Freeform 68">
                  <a:extLst>
                    <a:ext uri="{FF2B5EF4-FFF2-40B4-BE49-F238E27FC236}">
                      <a16:creationId xmlns:a16="http://schemas.microsoft.com/office/drawing/2014/main" id="{6E687AEB-A199-BAD0-2E9A-3ACBFE2841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DAFE85D5-581E-A320-6774-95E0233C56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7270347A-DB8B-CFEA-D5B1-DBC3659BBE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1965131-3F3E-E213-B710-81D71722A97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22" name="Freeform 68">
                  <a:extLst>
                    <a:ext uri="{FF2B5EF4-FFF2-40B4-BE49-F238E27FC236}">
                      <a16:creationId xmlns:a16="http://schemas.microsoft.com/office/drawing/2014/main" id="{A3D07104-0A30-F679-34AF-C21FD6FACE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B13E5798-2DCB-9131-C54F-6F0D08D86F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2F125324-9871-5BDF-13D3-6E4113AFD0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0" name="Group 59">
            <a:extLst>
              <a:ext uri="{FF2B5EF4-FFF2-40B4-BE49-F238E27FC236}">
                <a16:creationId xmlns:a16="http://schemas.microsoft.com/office/drawing/2014/main" id="{BE0CCD1F-2B54-D361-E053-5FF87DD59BCE}"/>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61" name="Group 60">
              <a:extLst>
                <a:ext uri="{FF2B5EF4-FFF2-40B4-BE49-F238E27FC236}">
                  <a16:creationId xmlns:a16="http://schemas.microsoft.com/office/drawing/2014/main" id="{B3F3EEBC-EBC4-0038-38A9-A494FED7A6E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80" name="Freeform 64">
                <a:extLst>
                  <a:ext uri="{FF2B5EF4-FFF2-40B4-BE49-F238E27FC236}">
                    <a16:creationId xmlns:a16="http://schemas.microsoft.com/office/drawing/2014/main" id="{581DA3CF-C0A0-8E1A-B2CA-B465ACA6C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1">
                <a:extLst>
                  <a:ext uri="{FF2B5EF4-FFF2-40B4-BE49-F238E27FC236}">
                    <a16:creationId xmlns:a16="http://schemas.microsoft.com/office/drawing/2014/main" id="{DB32943F-D66E-F068-1ECE-FF375616F2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1">
                <a:extLst>
                  <a:ext uri="{FF2B5EF4-FFF2-40B4-BE49-F238E27FC236}">
                    <a16:creationId xmlns:a16="http://schemas.microsoft.com/office/drawing/2014/main" id="{3B13BE8F-A9CD-C462-43E9-D182FCF05E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78">
                <a:extLst>
                  <a:ext uri="{FF2B5EF4-FFF2-40B4-BE49-F238E27FC236}">
                    <a16:creationId xmlns:a16="http://schemas.microsoft.com/office/drawing/2014/main" id="{F75852E9-400B-CA0A-4A1A-0B754AE00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84">
                <a:extLst>
                  <a:ext uri="{FF2B5EF4-FFF2-40B4-BE49-F238E27FC236}">
                    <a16:creationId xmlns:a16="http://schemas.microsoft.com/office/drawing/2014/main" id="{1D8ECB49-B6E6-DA8C-61EE-CB6BB20FF4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87">
                <a:extLst>
                  <a:ext uri="{FF2B5EF4-FFF2-40B4-BE49-F238E27FC236}">
                    <a16:creationId xmlns:a16="http://schemas.microsoft.com/office/drawing/2014/main" id="{53A3DB70-240A-ADEB-E7B2-84B3837F44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60">
                <a:extLst>
                  <a:ext uri="{FF2B5EF4-FFF2-40B4-BE49-F238E27FC236}">
                    <a16:creationId xmlns:a16="http://schemas.microsoft.com/office/drawing/2014/main" id="{9B713D37-E240-145B-9C3E-F8D262CF7B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59">
                <a:extLst>
                  <a:ext uri="{FF2B5EF4-FFF2-40B4-BE49-F238E27FC236}">
                    <a16:creationId xmlns:a16="http://schemas.microsoft.com/office/drawing/2014/main" id="{17B81BF5-2C3A-46BE-E721-022FD3C1F46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62">
                <a:extLst>
                  <a:ext uri="{FF2B5EF4-FFF2-40B4-BE49-F238E27FC236}">
                    <a16:creationId xmlns:a16="http://schemas.microsoft.com/office/drawing/2014/main" id="{2885C111-E5DD-8443-FE17-0569B46EC8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65">
                <a:extLst>
                  <a:ext uri="{FF2B5EF4-FFF2-40B4-BE49-F238E27FC236}">
                    <a16:creationId xmlns:a16="http://schemas.microsoft.com/office/drawing/2014/main" id="{029DD684-1B88-2889-DA3A-5870D67614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79">
                <a:extLst>
                  <a:ext uri="{FF2B5EF4-FFF2-40B4-BE49-F238E27FC236}">
                    <a16:creationId xmlns:a16="http://schemas.microsoft.com/office/drawing/2014/main" id="{3C566D20-0174-75CC-D855-AB274699D8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82">
                <a:extLst>
                  <a:ext uri="{FF2B5EF4-FFF2-40B4-BE49-F238E27FC236}">
                    <a16:creationId xmlns:a16="http://schemas.microsoft.com/office/drawing/2014/main" id="{36A8E32A-151B-A3D3-49DE-6008D6C45F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85">
                <a:extLst>
                  <a:ext uri="{FF2B5EF4-FFF2-40B4-BE49-F238E27FC236}">
                    <a16:creationId xmlns:a16="http://schemas.microsoft.com/office/drawing/2014/main" id="{76E7A491-283C-6A17-EB8C-B02383E9A2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88">
                <a:extLst>
                  <a:ext uri="{FF2B5EF4-FFF2-40B4-BE49-F238E27FC236}">
                    <a16:creationId xmlns:a16="http://schemas.microsoft.com/office/drawing/2014/main" id="{E91E0A05-94DE-D7F7-3A60-DEA330713B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4" name="Group 93">
                <a:extLst>
                  <a:ext uri="{FF2B5EF4-FFF2-40B4-BE49-F238E27FC236}">
                    <a16:creationId xmlns:a16="http://schemas.microsoft.com/office/drawing/2014/main" id="{FF3DE174-682A-6361-8639-CDA2D81AA0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5" name="Line 63">
                  <a:extLst>
                    <a:ext uri="{FF2B5EF4-FFF2-40B4-BE49-F238E27FC236}">
                      <a16:creationId xmlns:a16="http://schemas.microsoft.com/office/drawing/2014/main" id="{2234DE9F-CB30-6186-5B72-493836DF14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66">
                  <a:extLst>
                    <a:ext uri="{FF2B5EF4-FFF2-40B4-BE49-F238E27FC236}">
                      <a16:creationId xmlns:a16="http://schemas.microsoft.com/office/drawing/2014/main" id="{DAF283E5-22FA-93DD-FB58-AA9A0424C9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67">
                  <a:extLst>
                    <a:ext uri="{FF2B5EF4-FFF2-40B4-BE49-F238E27FC236}">
                      <a16:creationId xmlns:a16="http://schemas.microsoft.com/office/drawing/2014/main" id="{CE496269-4163-B3BB-A9E1-56F00C65A0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80">
                  <a:extLst>
                    <a:ext uri="{FF2B5EF4-FFF2-40B4-BE49-F238E27FC236}">
                      <a16:creationId xmlns:a16="http://schemas.microsoft.com/office/drawing/2014/main" id="{90179A3F-210B-6566-A4A2-F50DAB4E89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83">
                  <a:extLst>
                    <a:ext uri="{FF2B5EF4-FFF2-40B4-BE49-F238E27FC236}">
                      <a16:creationId xmlns:a16="http://schemas.microsoft.com/office/drawing/2014/main" id="{772AEF66-4E36-6C46-BEE9-2E18CDC2AE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86">
                  <a:extLst>
                    <a:ext uri="{FF2B5EF4-FFF2-40B4-BE49-F238E27FC236}">
                      <a16:creationId xmlns:a16="http://schemas.microsoft.com/office/drawing/2014/main" id="{258703F6-E13A-5C69-B4D3-DE791D24F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89">
                  <a:extLst>
                    <a:ext uri="{FF2B5EF4-FFF2-40B4-BE49-F238E27FC236}">
                      <a16:creationId xmlns:a16="http://schemas.microsoft.com/office/drawing/2014/main" id="{EEC221A3-F3A0-F165-B37C-BF65A34237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2" name="Group 61">
              <a:extLst>
                <a:ext uri="{FF2B5EF4-FFF2-40B4-BE49-F238E27FC236}">
                  <a16:creationId xmlns:a16="http://schemas.microsoft.com/office/drawing/2014/main" id="{E1BE042E-E49B-4A5F-357E-8DB2C56DDBD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72" name="Group 71">
                <a:extLst>
                  <a:ext uri="{FF2B5EF4-FFF2-40B4-BE49-F238E27FC236}">
                    <a16:creationId xmlns:a16="http://schemas.microsoft.com/office/drawing/2014/main" id="{C166BC29-F4E6-A651-BD21-70A8B85B4D3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6" name="Straight Connector 75">
                  <a:extLst>
                    <a:ext uri="{FF2B5EF4-FFF2-40B4-BE49-F238E27FC236}">
                      <a16:creationId xmlns:a16="http://schemas.microsoft.com/office/drawing/2014/main" id="{6002A7A7-B4BB-9C4C-3948-E72F7F44D1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73A36C-4216-A151-D845-77BCCDC9E71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8" name="Rectangle 30">
                  <a:extLst>
                    <a:ext uri="{FF2B5EF4-FFF2-40B4-BE49-F238E27FC236}">
                      <a16:creationId xmlns:a16="http://schemas.microsoft.com/office/drawing/2014/main" id="{5BBF4110-E046-056F-4D58-8896610108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30">
                  <a:extLst>
                    <a:ext uri="{FF2B5EF4-FFF2-40B4-BE49-F238E27FC236}">
                      <a16:creationId xmlns:a16="http://schemas.microsoft.com/office/drawing/2014/main" id="{809EE42A-5648-154F-432A-D9F3570862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A783DC31-F0EF-CF42-ED90-75B1ABD16C4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4" name="Freeform: Shape 73">
                  <a:extLst>
                    <a:ext uri="{FF2B5EF4-FFF2-40B4-BE49-F238E27FC236}">
                      <a16:creationId xmlns:a16="http://schemas.microsoft.com/office/drawing/2014/main" id="{798C938D-4846-6187-1846-8DF73B4DD1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5" name="Freeform: Shape 74">
                  <a:extLst>
                    <a:ext uri="{FF2B5EF4-FFF2-40B4-BE49-F238E27FC236}">
                      <a16:creationId xmlns:a16="http://schemas.microsoft.com/office/drawing/2014/main" id="{E52F3A13-6583-B19D-8326-EDCA4E9994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63" name="Group 62">
              <a:extLst>
                <a:ext uri="{FF2B5EF4-FFF2-40B4-BE49-F238E27FC236}">
                  <a16:creationId xmlns:a16="http://schemas.microsoft.com/office/drawing/2014/main" id="{0AC02D64-2157-DCA3-9D5E-57703AAB781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64" name="Group 63">
                <a:extLst>
                  <a:ext uri="{FF2B5EF4-FFF2-40B4-BE49-F238E27FC236}">
                    <a16:creationId xmlns:a16="http://schemas.microsoft.com/office/drawing/2014/main" id="{7EDD009B-AFCE-7C90-EDC0-4823F23EA1A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9" name="Freeform 68">
                  <a:extLst>
                    <a:ext uri="{FF2B5EF4-FFF2-40B4-BE49-F238E27FC236}">
                      <a16:creationId xmlns:a16="http://schemas.microsoft.com/office/drawing/2014/main" id="{8DCD1D20-6F7B-2005-233C-448F72769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9">
                  <a:extLst>
                    <a:ext uri="{FF2B5EF4-FFF2-40B4-BE49-F238E27FC236}">
                      <a16:creationId xmlns:a16="http://schemas.microsoft.com/office/drawing/2014/main" id="{C701A3C9-3B53-4238-2638-1B8BA0EC5F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Line 70">
                  <a:extLst>
                    <a:ext uri="{FF2B5EF4-FFF2-40B4-BE49-F238E27FC236}">
                      <a16:creationId xmlns:a16="http://schemas.microsoft.com/office/drawing/2014/main" id="{36AC7693-785F-3C83-9A64-E6039FA0E0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CF359D63-C81D-206A-44F3-F1273C0708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6" name="Freeform 68">
                  <a:extLst>
                    <a:ext uri="{FF2B5EF4-FFF2-40B4-BE49-F238E27FC236}">
                      <a16:creationId xmlns:a16="http://schemas.microsoft.com/office/drawing/2014/main" id="{220AC73E-818C-B36C-CBD0-B0B5802981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69">
                  <a:extLst>
                    <a:ext uri="{FF2B5EF4-FFF2-40B4-BE49-F238E27FC236}">
                      <a16:creationId xmlns:a16="http://schemas.microsoft.com/office/drawing/2014/main" id="{E5255418-4DCC-DA3A-8A94-1E4253DD4C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Line 70">
                  <a:extLst>
                    <a:ext uri="{FF2B5EF4-FFF2-40B4-BE49-F238E27FC236}">
                      <a16:creationId xmlns:a16="http://schemas.microsoft.com/office/drawing/2014/main" id="{81D8F951-4C97-BFA4-4434-DCEC72D59E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07" name="Straight Connector 106">
            <a:extLst>
              <a:ext uri="{FF2B5EF4-FFF2-40B4-BE49-F238E27FC236}">
                <a16:creationId xmlns:a16="http://schemas.microsoft.com/office/drawing/2014/main" id="{3784D93E-84DF-A671-0102-F4445B9DB2A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4377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303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6F8AB8B9-9DB5-3592-13B2-C6EAC9964CDC}"/>
              </a:ext>
            </a:extLst>
          </p:cNvPr>
          <p:cNvSpPr>
            <a:spLocks noGrp="1"/>
          </p:cNvSpPr>
          <p:nvPr>
            <p:ph type="title" hasCustomPrompt="1"/>
          </p:nvPr>
        </p:nvSpPr>
        <p:spPr>
          <a:xfrm>
            <a:off x="568164" y="400049"/>
            <a:ext cx="11104724" cy="1185045"/>
          </a:xfrm>
        </p:spPr>
        <p:txBody>
          <a:bodyPr lIns="0">
            <a:normAutofit/>
          </a:bodyPr>
          <a:lstStyle>
            <a:lvl1pPr>
              <a:defRPr sz="3600"/>
            </a:lvl1pPr>
          </a:lstStyle>
          <a:p>
            <a:r>
              <a:rPr lang="en-US" dirty="0"/>
              <a:t>Click to add title</a:t>
            </a:r>
          </a:p>
        </p:txBody>
      </p:sp>
      <p:sp>
        <p:nvSpPr>
          <p:cNvPr id="10" name="Content Placeholder 3">
            <a:extLst>
              <a:ext uri="{FF2B5EF4-FFF2-40B4-BE49-F238E27FC236}">
                <a16:creationId xmlns:a16="http://schemas.microsoft.com/office/drawing/2014/main" id="{96B6B9D5-CD1B-A940-279D-F71F01ADB003}"/>
              </a:ext>
            </a:extLst>
          </p:cNvPr>
          <p:cNvSpPr>
            <a:spLocks noGrp="1"/>
          </p:cNvSpPr>
          <p:nvPr>
            <p:ph sz="half" idx="12" hasCustomPrompt="1"/>
          </p:nvPr>
        </p:nvSpPr>
        <p:spPr>
          <a:xfrm>
            <a:off x="568164"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269BDF9-7C8E-6E41-2B0A-E6156A56F0EF}"/>
              </a:ext>
            </a:extLst>
          </p:cNvPr>
          <p:cNvSpPr>
            <a:spLocks noGrp="1"/>
          </p:cNvSpPr>
          <p:nvPr>
            <p:ph sz="half" idx="13" hasCustomPrompt="1"/>
          </p:nvPr>
        </p:nvSpPr>
        <p:spPr>
          <a:xfrm>
            <a:off x="6274202"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B8ED33-4EE7-7B50-3C8D-2D43FCEE2B34}"/>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9C8F833A-02FB-E36B-45C9-0645070F68FD}"/>
              </a:ext>
            </a:extLst>
          </p:cNvPr>
          <p:cNvSpPr>
            <a:spLocks noGrp="1"/>
          </p:cNvSpPr>
          <p:nvPr>
            <p:ph type="dt" sz="half" idx="11"/>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3" name="Footer Placeholder 6">
            <a:extLst>
              <a:ext uri="{FF2B5EF4-FFF2-40B4-BE49-F238E27FC236}">
                <a16:creationId xmlns:a16="http://schemas.microsoft.com/office/drawing/2014/main" id="{7BDAEEC9-E6ED-C61A-85C7-C1E0B67B1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E71492A7-053E-DE52-D433-9715A1632BE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39326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10FDC-FCA3-4F39-AC3F-82117263912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4" name="Title 10">
            <a:extLst>
              <a:ext uri="{FF2B5EF4-FFF2-40B4-BE49-F238E27FC236}">
                <a16:creationId xmlns:a16="http://schemas.microsoft.com/office/drawing/2014/main" id="{4C136262-2D92-08CC-8364-8E00D9FE631A}"/>
              </a:ext>
            </a:extLst>
          </p:cNvPr>
          <p:cNvSpPr>
            <a:spLocks noGrp="1"/>
          </p:cNvSpPr>
          <p:nvPr>
            <p:ph type="title" hasCustomPrompt="1"/>
          </p:nvPr>
        </p:nvSpPr>
        <p:spPr>
          <a:xfrm>
            <a:off x="4313685" y="400049"/>
            <a:ext cx="7310152" cy="1185045"/>
          </a:xfrm>
        </p:spPr>
        <p:txBody>
          <a:bodyPr lIns="0">
            <a:normAutofit/>
          </a:bodyPr>
          <a:lstStyle>
            <a:lvl1pPr>
              <a:defRPr sz="3600"/>
            </a:lvl1pPr>
          </a:lstStyle>
          <a:p>
            <a:r>
              <a:rPr lang="en-US" dirty="0"/>
              <a:t>Click to add title</a:t>
            </a:r>
          </a:p>
        </p:txBody>
      </p:sp>
      <p:sp>
        <p:nvSpPr>
          <p:cNvPr id="11" name="Picture Placeholder 10">
            <a:extLst>
              <a:ext uri="{FF2B5EF4-FFF2-40B4-BE49-F238E27FC236}">
                <a16:creationId xmlns:a16="http://schemas.microsoft.com/office/drawing/2014/main" id="{6F0F278F-99B1-49C2-968B-C983DF8121A9}"/>
              </a:ext>
            </a:extLst>
          </p:cNvPr>
          <p:cNvSpPr>
            <a:spLocks noGrp="1"/>
          </p:cNvSpPr>
          <p:nvPr>
            <p:ph type="pic" sz="quarter" idx="14" hasCustomPrompt="1"/>
          </p:nvPr>
        </p:nvSpPr>
        <p:spPr>
          <a:xfrm>
            <a:off x="450810" y="430212"/>
            <a:ext cx="2989063" cy="5997575"/>
          </a:xfrm>
        </p:spPr>
        <p:txBody>
          <a:bodyPr>
            <a:normAutofit/>
          </a:bodyPr>
          <a:lstStyle>
            <a:lvl1pPr marL="0" indent="0" algn="ctr">
              <a:buNone/>
              <a:defRPr sz="12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5" name="Content Placeholder 2">
            <a:extLst>
              <a:ext uri="{FF2B5EF4-FFF2-40B4-BE49-F238E27FC236}">
                <a16:creationId xmlns:a16="http://schemas.microsoft.com/office/drawing/2014/main" id="{8DF82769-951B-3DA0-5C05-D7354E00A372}"/>
              </a:ext>
            </a:extLst>
          </p:cNvPr>
          <p:cNvSpPr>
            <a:spLocks noGrp="1"/>
          </p:cNvSpPr>
          <p:nvPr>
            <p:ph idx="10" hasCustomPrompt="1"/>
          </p:nvPr>
        </p:nvSpPr>
        <p:spPr>
          <a:xfrm>
            <a:off x="4313685" y="1997132"/>
            <a:ext cx="7314440" cy="4232218"/>
          </a:xfrm>
        </p:spPr>
        <p:txBody>
          <a:bodyPr lIns="0">
            <a:normAutofit/>
          </a:bodyPr>
          <a:lstStyle>
            <a:lvl1pPr marL="0" indent="0">
              <a:lnSpc>
                <a:spcPct val="130000"/>
              </a:lnSpc>
              <a:buNone/>
              <a:defRPr sz="1800"/>
            </a:lvl1pPr>
            <a:lvl2pPr marL="360000" indent="0">
              <a:lnSpc>
                <a:spcPct val="130000"/>
              </a:lnSpc>
              <a:buNone/>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BE138E9-0025-C4F7-43CB-C242E93B3C5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431368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F3412D6E-AE2E-B8C7-3247-1E771842C84E}"/>
              </a:ext>
            </a:extLst>
          </p:cNvPr>
          <p:cNvSpPr>
            <a:spLocks noGrp="1"/>
          </p:cNvSpPr>
          <p:nvPr>
            <p:ph type="dt" sz="half" idx="2"/>
          </p:nvPr>
        </p:nvSpPr>
        <p:spPr>
          <a:xfrm>
            <a:off x="431368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FDA960C8-4CEC-FD5C-58B1-0A33E80158A5}"/>
              </a:ext>
            </a:extLst>
          </p:cNvPr>
          <p:cNvSpPr>
            <a:spLocks noGrp="1"/>
          </p:cNvSpPr>
          <p:nvPr>
            <p:ph type="ftr" sz="quarter" idx="3"/>
          </p:nvPr>
        </p:nvSpPr>
        <p:spPr>
          <a:xfrm>
            <a:off x="6161392" y="6356350"/>
            <a:ext cx="3614737" cy="460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46500073-CE8C-BD5A-D965-BBB31877FC06}"/>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50345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Table">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08188DE9-5A5D-940E-A9B9-5CFB3A7C1A19}"/>
              </a:ext>
            </a:extLst>
          </p:cNvPr>
          <p:cNvSpPr>
            <a:spLocks noGrp="1"/>
          </p:cNvSpPr>
          <p:nvPr>
            <p:ph type="title" hasCustomPrompt="1"/>
          </p:nvPr>
        </p:nvSpPr>
        <p:spPr>
          <a:xfrm>
            <a:off x="568164" y="400049"/>
            <a:ext cx="11047042" cy="1185045"/>
          </a:xfrm>
        </p:spPr>
        <p:txBody>
          <a:bodyPr lIns="0">
            <a:normAutofit/>
          </a:bodyPr>
          <a:lstStyle>
            <a:lvl1pPr>
              <a:defRPr sz="3600"/>
            </a:lvl1pPr>
          </a:lstStyle>
          <a:p>
            <a:r>
              <a:rPr lang="en-US" dirty="0"/>
              <a:t>Click to add title</a:t>
            </a:r>
          </a:p>
        </p:txBody>
      </p:sp>
      <p:sp>
        <p:nvSpPr>
          <p:cNvPr id="5" name="Content Placeholder 2">
            <a:extLst>
              <a:ext uri="{FF2B5EF4-FFF2-40B4-BE49-F238E27FC236}">
                <a16:creationId xmlns:a16="http://schemas.microsoft.com/office/drawing/2014/main" id="{A134A48A-4B33-4D5B-B419-07841EB58903}"/>
              </a:ext>
            </a:extLst>
          </p:cNvPr>
          <p:cNvSpPr>
            <a:spLocks noGrp="1"/>
          </p:cNvSpPr>
          <p:nvPr>
            <p:ph idx="10" hasCustomPrompt="1"/>
          </p:nvPr>
        </p:nvSpPr>
        <p:spPr>
          <a:xfrm>
            <a:off x="568164" y="1997132"/>
            <a:ext cx="4105436" cy="4232218"/>
          </a:xfrm>
        </p:spPr>
        <p:txBody>
          <a:bodyPr lIns="0">
            <a:normAutofit/>
          </a:bodyPr>
          <a:lstStyle>
            <a:lvl1pPr marL="0" indent="0">
              <a:lnSpc>
                <a:spcPct val="130000"/>
              </a:lnSpc>
              <a:buNone/>
              <a:defRPr sz="1800"/>
            </a:lvl1pPr>
            <a:lvl2pPr marL="360000" indent="0">
              <a:lnSpc>
                <a:spcPct val="130000"/>
              </a:lnSpc>
              <a:buNone/>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D84167E6-4D04-7A2D-23CD-96BBAF8BB09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BC648438-1E2A-193E-BB18-7CBA2B4929F7}"/>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704BF0ED-9E99-363F-C319-90444F339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5F4DA9D-3116-000E-0A7B-D7B93F32481B}"/>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
        <p:nvSpPr>
          <p:cNvPr id="10" name="Table Placeholder 9">
            <a:extLst>
              <a:ext uri="{FF2B5EF4-FFF2-40B4-BE49-F238E27FC236}">
                <a16:creationId xmlns:a16="http://schemas.microsoft.com/office/drawing/2014/main" id="{98CFB27C-609E-49B0-CA37-A6CCB5E9DC5C}"/>
              </a:ext>
            </a:extLst>
          </p:cNvPr>
          <p:cNvSpPr>
            <a:spLocks noGrp="1"/>
          </p:cNvSpPr>
          <p:nvPr>
            <p:ph type="tbl" sz="quarter" idx="11" hasCustomPrompt="1"/>
          </p:nvPr>
        </p:nvSpPr>
        <p:spPr>
          <a:xfrm>
            <a:off x="4833938" y="1997075"/>
            <a:ext cx="6781268" cy="4232218"/>
          </a:xfrm>
        </p:spPr>
        <p:txBody>
          <a:bodyPr/>
          <a:lstStyle>
            <a:lvl1pPr>
              <a:defRPr/>
            </a:lvl1pPr>
          </a:lstStyle>
          <a:p>
            <a:r>
              <a:rPr lang="en-US" dirty="0"/>
              <a:t>Click to add table</a:t>
            </a:r>
          </a:p>
        </p:txBody>
      </p:sp>
    </p:spTree>
    <p:extLst>
      <p:ext uri="{BB962C8B-B14F-4D97-AF65-F5344CB8AC3E}">
        <p14:creationId xmlns:p14="http://schemas.microsoft.com/office/powerpoint/2010/main" val="382674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6244943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7630301" y="533292"/>
            <a:ext cx="4132469" cy="2213542"/>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98061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4" name="Content Placeholder 3">
            <a:extLst>
              <a:ext uri="{FF2B5EF4-FFF2-40B4-BE49-F238E27FC236}">
                <a16:creationId xmlns:a16="http://schemas.microsoft.com/office/drawing/2014/main" id="{8F8E5FA1-697B-6FB5-4F63-346DF5F17039}"/>
              </a:ext>
            </a:extLst>
          </p:cNvPr>
          <p:cNvSpPr>
            <a:spLocks noGrp="1"/>
          </p:cNvSpPr>
          <p:nvPr>
            <p:ph sz="quarter" idx="15" hasCustomPrompt="1"/>
          </p:nvPr>
        </p:nvSpPr>
        <p:spPr>
          <a:xfrm>
            <a:off x="7630067" y="3219450"/>
            <a:ext cx="4128934" cy="3092780"/>
          </a:xfrm>
        </p:spPr>
        <p:txBody>
          <a:bodyPr/>
          <a:lstStyle>
            <a:lvl1pPr marL="0" indent="0" algn="ctr">
              <a:buNone/>
              <a:defRPr lang="en-US" sz="2000" kern="1200" spc="50" dirty="0" smtClean="0">
                <a:solidFill>
                  <a:schemeClr val="tx1">
                    <a:alpha val="60000"/>
                  </a:schemeClr>
                </a:solidFill>
                <a:latin typeface="+mn-lt"/>
                <a:ea typeface="+mn-ea"/>
                <a:cs typeface="Calibri"/>
              </a:defRPr>
            </a:lvl1pPr>
            <a:lvl2pPr marL="360000" indent="0">
              <a:buNone/>
              <a:defRPr lang="en-US" sz="2000" kern="1200" spc="50" dirty="0" smtClean="0">
                <a:solidFill>
                  <a:schemeClr val="tx1">
                    <a:alpha val="60000"/>
                  </a:schemeClr>
                </a:solidFill>
                <a:latin typeface="+mn-lt"/>
                <a:ea typeface="+mn-ea"/>
                <a:cs typeface="Calibri"/>
              </a:defRPr>
            </a:lvl2pPr>
            <a:lvl3pPr marL="720000" indent="0">
              <a:buNone/>
              <a:defRPr lang="en-US" sz="2000" kern="1200" spc="50" dirty="0" smtClean="0">
                <a:solidFill>
                  <a:schemeClr val="tx1">
                    <a:alpha val="60000"/>
                  </a:schemeClr>
                </a:solidFill>
                <a:latin typeface="+mn-lt"/>
                <a:ea typeface="+mn-ea"/>
                <a:cs typeface="Calibri"/>
              </a:defRPr>
            </a:lvl3pPr>
            <a:lvl4pPr marL="1080000" indent="0">
              <a:buNone/>
              <a:defRPr lang="en-US" sz="2000" kern="1200" spc="50" dirty="0" smtClean="0">
                <a:solidFill>
                  <a:schemeClr val="tx1">
                    <a:alpha val="60000"/>
                  </a:schemeClr>
                </a:solidFill>
                <a:latin typeface="+mn-lt"/>
                <a:ea typeface="+mn-ea"/>
                <a:cs typeface="Calibri"/>
              </a:defRPr>
            </a:lvl4pPr>
            <a:lvl5pPr marL="1440000" indent="0">
              <a:buNone/>
              <a:defRPr lang="en-US" sz="2000" kern="1200" spc="50" dirty="0">
                <a:solidFill>
                  <a:schemeClr val="tx1">
                    <a:alpha val="60000"/>
                  </a:schemeClr>
                </a:solidFill>
                <a:latin typeface="+mn-lt"/>
                <a:ea typeface="+mn-ea"/>
                <a:cs typeface="Calibri"/>
              </a:defRPr>
            </a:lvl5pPr>
          </a:lstStyle>
          <a:p>
            <a:pPr lvl="0"/>
            <a:r>
              <a:rPr lang="en-US" dirty="0"/>
              <a:t>Click to add text</a:t>
            </a:r>
          </a:p>
        </p:txBody>
      </p:sp>
    </p:spTree>
    <p:extLst>
      <p:ext uri="{BB962C8B-B14F-4D97-AF65-F5344CB8AC3E}">
        <p14:creationId xmlns:p14="http://schemas.microsoft.com/office/powerpoint/2010/main" val="1189466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984522" y="298564"/>
            <a:ext cx="4650901" cy="6260873"/>
          </a:xfrm>
        </p:spPr>
        <p:txBody>
          <a:bodyPr anchor="ctr">
            <a:noAutofit/>
          </a:bodyPr>
          <a:lstStyle>
            <a:lvl1pPr algn="ctr">
              <a:defRPr sz="6000"/>
            </a:lvl1pPr>
          </a:lstStyle>
          <a:p>
            <a:r>
              <a:rPr lang="en-US" dirty="0"/>
              <a:t>Click to add title</a:t>
            </a:r>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4229122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025522"/>
            <a:ext cx="10363199" cy="2546478"/>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681684"/>
            <a:ext cx="10363197" cy="10668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5" name="Picture Placeholder 4"/>
          <p:cNvSpPr>
            <a:spLocks noGrp="1"/>
          </p:cNvSpPr>
          <p:nvPr>
            <p:ph type="pic" sz="quarter" idx="13"/>
          </p:nvPr>
        </p:nvSpPr>
        <p:spPr>
          <a:xfrm>
            <a:off x="203200" y="228600"/>
            <a:ext cx="8026400" cy="914400"/>
          </a:xfrm>
        </p:spPr>
        <p:txBody>
          <a:bodyPr/>
          <a:lstStyle/>
          <a:p>
            <a:r>
              <a:rPr lang="en-US"/>
              <a:t>Click icon to add picture</a:t>
            </a:r>
          </a:p>
        </p:txBody>
      </p:sp>
      <p:sp>
        <p:nvSpPr>
          <p:cNvPr id="8" name="Date Placeholder 3"/>
          <p:cNvSpPr>
            <a:spLocks noGrp="1"/>
          </p:cNvSpPr>
          <p:nvPr>
            <p:ph type="dt" sz="half" idx="11"/>
          </p:nvPr>
        </p:nvSpPr>
        <p:spPr>
          <a:xfrm>
            <a:off x="10293009" y="6352706"/>
            <a:ext cx="984591"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4469945" y="6352706"/>
            <a:ext cx="5823064" cy="365760"/>
          </a:xfrm>
        </p:spPr>
        <p:txBody>
          <a:bodyPr/>
          <a:lstStyle/>
          <a:p>
            <a:endParaRPr lang="en-US" dirty="0"/>
          </a:p>
        </p:txBody>
      </p:sp>
    </p:spTree>
    <p:extLst>
      <p:ext uri="{BB962C8B-B14F-4D97-AF65-F5344CB8AC3E}">
        <p14:creationId xmlns:p14="http://schemas.microsoft.com/office/powerpoint/2010/main" val="1870201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3494680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318717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1553633"/>
            <a:ext cx="8180916"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1771072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799" y="1536192"/>
            <a:ext cx="53847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1482126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3"/>
            <a:ext cx="5186811"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17"/>
            <a:ext cx="5186811"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0" y="1644603"/>
            <a:ext cx="53847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0" y="2408717"/>
            <a:ext cx="53847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1609267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609600" y="1524000"/>
            <a:ext cx="11074400" cy="4495800"/>
          </a:xfrm>
        </p:spPr>
        <p:txBody>
          <a:bodyPr/>
          <a:lstStyle/>
          <a:p>
            <a:r>
              <a:rPr lang="en-US"/>
              <a:t>Click icon to add SmartArt graphic</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3012984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609600" y="1524000"/>
            <a:ext cx="11074400" cy="4495800"/>
          </a:xfrm>
        </p:spPr>
        <p:txBody>
          <a:bodyPr/>
          <a:lstStyle/>
          <a:p>
            <a:r>
              <a:rPr lang="en-US"/>
              <a:t>Click icon to add table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1065868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609600" y="1447800"/>
            <a:ext cx="110744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169018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294A09A9-5501-47C1-A89A-A340965A2BE2}" type="slidenum">
              <a:rPr lang="en-US" smtClean="0"/>
              <a:pPr/>
              <a:t>‹#›</a:t>
            </a:fld>
            <a:endParaRPr lang="en-US" dirty="0"/>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45040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406400" y="381000"/>
            <a:ext cx="11355753"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276829477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9"/>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92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5607551"/>
            <a:ext cx="11450997"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10293009" y="6352706"/>
            <a:ext cx="984591" cy="36576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483837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1453D0-1E7F-43CC-B8A1-73EB6588B26E}" type="datetimeFigureOut">
              <a:rPr lang="en-US"/>
              <a:pPr>
                <a:defRPr/>
              </a:pPr>
              <a:t>6/4/2024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3B090C-2985-4D83-BBA0-48155FF533F6}" type="slidenum">
              <a:rPr lang="en-US"/>
              <a:pPr>
                <a:defRPr/>
              </a:pPr>
              <a:t>‹#›</a:t>
            </a:fld>
            <a:endParaRPr lang="en-US"/>
          </a:p>
        </p:txBody>
      </p:sp>
    </p:spTree>
    <p:extLst>
      <p:ext uri="{BB962C8B-B14F-4D97-AF65-F5344CB8AC3E}">
        <p14:creationId xmlns:p14="http://schemas.microsoft.com/office/powerpoint/2010/main" val="2918396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1"/>
            <a:ext cx="10515163"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9"/>
            <a:ext cx="10515163" cy="2986087"/>
          </a:xfrm>
          <a:prstGeom prst="rect">
            <a:avLst/>
          </a:prstGeom>
        </p:spPr>
        <p:txBody>
          <a:bodyPr/>
          <a:lstStyle>
            <a:lvl1pPr marL="260608" indent="0">
              <a:spcBef>
                <a:spcPts val="0"/>
              </a:spcBef>
              <a:spcAft>
                <a:spcPts val="900"/>
              </a:spcAft>
              <a:buClr>
                <a:schemeClr val="accent6"/>
              </a:buClr>
              <a:buFontTx/>
              <a:buNone/>
              <a:defRPr sz="1800">
                <a:solidFill>
                  <a:schemeClr val="tx1"/>
                </a:solidFill>
                <a:latin typeface="+mn-lt"/>
              </a:defRPr>
            </a:lvl1pPr>
            <a:lvl2pPr marL="253751" indent="0">
              <a:spcBef>
                <a:spcPts val="0"/>
              </a:spcBef>
              <a:spcAft>
                <a:spcPts val="450"/>
              </a:spcAft>
              <a:buFontTx/>
              <a:buNone/>
              <a:defRPr sz="1649">
                <a:latin typeface="+mn-lt"/>
              </a:defRPr>
            </a:lvl2pPr>
            <a:lvl3pPr marL="507500" indent="0">
              <a:spcBef>
                <a:spcPts val="0"/>
              </a:spcBef>
              <a:spcAft>
                <a:spcPts val="450"/>
              </a:spcAft>
              <a:buFontTx/>
              <a:buNone/>
              <a:defRPr sz="1649">
                <a:latin typeface="+mn-lt"/>
              </a:defRPr>
            </a:lvl3pPr>
            <a:lvl4pPr marL="850406" indent="0">
              <a:spcBef>
                <a:spcPts val="0"/>
              </a:spcBef>
              <a:spcAft>
                <a:spcPts val="450"/>
              </a:spcAft>
              <a:buClr>
                <a:schemeClr val="accent6"/>
              </a:buClr>
              <a:buFontTx/>
              <a:buNone/>
              <a:defRPr sz="1649">
                <a:latin typeface="+mn-lt"/>
              </a:defRPr>
            </a:lvl4pPr>
            <a:lvl5pPr marL="1111014" indent="0">
              <a:spcBef>
                <a:spcPts val="0"/>
              </a:spcBef>
              <a:spcAft>
                <a:spcPts val="450"/>
              </a:spcAft>
              <a:buClr>
                <a:schemeClr val="accent6"/>
              </a:buClr>
              <a:buSzPct val="100000"/>
              <a:buFontTx/>
              <a:buNone/>
              <a:defRPr sz="1649">
                <a:latin typeface="+mn-lt"/>
              </a:defRPr>
            </a:lvl5pPr>
          </a:lstStyle>
          <a:p>
            <a:pPr lvl="0"/>
            <a:r>
              <a:rPr lang="en-US" dirty="0"/>
              <a:t>Click to edit Master plain text styles</a:t>
            </a:r>
          </a:p>
        </p:txBody>
      </p:sp>
    </p:spTree>
    <p:extLst>
      <p:ext uri="{BB962C8B-B14F-4D97-AF65-F5344CB8AC3E}">
        <p14:creationId xmlns:p14="http://schemas.microsoft.com/office/powerpoint/2010/main" val="482317054"/>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33714"/>
            <a:ext cx="10515163"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53422"/>
            <a:ext cx="10515163" cy="2986087"/>
          </a:xfrm>
          <a:prstGeom prst="rect">
            <a:avLst/>
          </a:prstGeom>
        </p:spPr>
        <p:txBody>
          <a:bodyPr/>
          <a:lstStyle>
            <a:lvl1pPr marL="514350" indent="-255985">
              <a:spcBef>
                <a:spcPts val="0"/>
              </a:spcBef>
              <a:spcAft>
                <a:spcPts val="900"/>
              </a:spcAft>
              <a:buClr>
                <a:schemeClr val="accent6"/>
              </a:buClr>
              <a:buFont typeface="Wingdings" pitchFamily="2" charset="2"/>
              <a:buChar char="§"/>
              <a:defRPr sz="1800">
                <a:solidFill>
                  <a:schemeClr val="tx1"/>
                </a:solidFill>
                <a:latin typeface="+mn-lt"/>
              </a:defRPr>
            </a:lvl1pPr>
            <a:lvl2pPr marL="514350" indent="-255985">
              <a:spcBef>
                <a:spcPts val="0"/>
              </a:spcBef>
              <a:spcAft>
                <a:spcPts val="450"/>
              </a:spcAft>
              <a:defRPr sz="1800">
                <a:latin typeface="+mn-lt"/>
              </a:defRPr>
            </a:lvl2pPr>
            <a:lvl3pPr marL="768109" indent="-260608">
              <a:spcBef>
                <a:spcPts val="0"/>
              </a:spcBef>
              <a:spcAft>
                <a:spcPts val="450"/>
              </a:spcAft>
              <a:buFont typeface="Arial" panose="020B0604020202020204" pitchFamily="34" charset="0"/>
              <a:buChar char="•"/>
              <a:defRPr sz="1800">
                <a:latin typeface="+mn-lt"/>
              </a:defRPr>
            </a:lvl3pPr>
            <a:lvl4pPr marL="1111014" indent="-260608">
              <a:spcBef>
                <a:spcPts val="0"/>
              </a:spcBef>
              <a:spcAft>
                <a:spcPts val="450"/>
              </a:spcAft>
              <a:buClr>
                <a:schemeClr val="accent6"/>
              </a:buClr>
              <a:buFont typeface="System Font Regular"/>
              <a:buChar char="–"/>
              <a:defRPr sz="1649">
                <a:latin typeface="+mn-lt"/>
              </a:defRPr>
            </a:lvl4pPr>
            <a:lvl5pPr marL="1371623" indent="-260608">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8034784"/>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026396"/>
            <a:ext cx="10515163"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33635"/>
            <a:ext cx="5172787" cy="2986087"/>
          </a:xfrm>
          <a:prstGeom prst="rect">
            <a:avLst/>
          </a:prstGeom>
        </p:spPr>
        <p:txBody>
          <a:bodyPr/>
          <a:lstStyle>
            <a:lvl1pPr marL="342900" indent="-257175">
              <a:spcBef>
                <a:spcPts val="0"/>
              </a:spcBef>
              <a:spcAft>
                <a:spcPts val="900"/>
              </a:spcAft>
              <a:buClr>
                <a:schemeClr val="accent6"/>
              </a:buClr>
              <a:buFont typeface="Wingdings" pitchFamily="2" charset="2"/>
              <a:buChar char="§"/>
              <a:defRPr sz="1649">
                <a:solidFill>
                  <a:schemeClr val="tx1"/>
                </a:solidFill>
                <a:latin typeface="+mn-lt"/>
              </a:defRPr>
            </a:lvl1pPr>
            <a:lvl2pPr marL="342900" indent="-257175">
              <a:spcBef>
                <a:spcPts val="0"/>
              </a:spcBef>
              <a:spcAft>
                <a:spcPts val="450"/>
              </a:spcAft>
              <a:defRPr sz="1649">
                <a:latin typeface="+mn-lt"/>
              </a:defRPr>
            </a:lvl2pPr>
            <a:lvl3pPr marL="514350" indent="-259556">
              <a:spcBef>
                <a:spcPts val="0"/>
              </a:spcBef>
              <a:spcAft>
                <a:spcPts val="450"/>
              </a:spcAft>
              <a:buFont typeface="Arial" panose="020B0604020202020204" pitchFamily="34" charset="0"/>
              <a:buChar char="•"/>
              <a:defRPr sz="1649">
                <a:latin typeface="+mn-lt"/>
              </a:defRPr>
            </a:lvl3pPr>
            <a:lvl4pPr marL="772716" indent="-259556">
              <a:spcBef>
                <a:spcPts val="0"/>
              </a:spcBef>
              <a:spcAft>
                <a:spcPts val="450"/>
              </a:spcAft>
              <a:buClr>
                <a:schemeClr val="accent6"/>
              </a:buClr>
              <a:buFont typeface="System Font Regular"/>
              <a:buChar char="–"/>
              <a:defRPr sz="1649">
                <a:latin typeface="+mn-lt"/>
              </a:defRPr>
            </a:lvl4pPr>
            <a:lvl5pPr marL="944166"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7" y="1933634"/>
            <a:ext cx="5172787" cy="2986087"/>
          </a:xfrm>
          <a:prstGeom prst="rect">
            <a:avLst/>
          </a:prstGeom>
        </p:spPr>
        <p:txBody>
          <a:bodyPr/>
          <a:lstStyle>
            <a:lvl1pPr marL="342900" indent="-257175">
              <a:spcBef>
                <a:spcPts val="0"/>
              </a:spcBef>
              <a:spcAft>
                <a:spcPts val="900"/>
              </a:spcAft>
              <a:buClr>
                <a:schemeClr val="accent6"/>
              </a:buClr>
              <a:buFont typeface="Wingdings" pitchFamily="2" charset="2"/>
              <a:buChar char="§"/>
              <a:defRPr sz="1649">
                <a:solidFill>
                  <a:schemeClr val="tx1"/>
                </a:solidFill>
                <a:latin typeface="+mn-lt"/>
              </a:defRPr>
            </a:lvl1pPr>
            <a:lvl2pPr marL="342900" indent="-257175">
              <a:spcBef>
                <a:spcPts val="0"/>
              </a:spcBef>
              <a:spcAft>
                <a:spcPts val="450"/>
              </a:spcAft>
              <a:defRPr sz="1649">
                <a:latin typeface="+mn-lt"/>
              </a:defRPr>
            </a:lvl2pPr>
            <a:lvl3pPr marL="514350" indent="-259556">
              <a:spcBef>
                <a:spcPts val="0"/>
              </a:spcBef>
              <a:spcAft>
                <a:spcPts val="450"/>
              </a:spcAft>
              <a:buFont typeface="Arial" panose="020B0604020202020204" pitchFamily="34" charset="0"/>
              <a:buChar char="•"/>
              <a:defRPr sz="1649">
                <a:latin typeface="+mn-lt"/>
              </a:defRPr>
            </a:lvl3pPr>
            <a:lvl4pPr marL="772716" indent="-259556">
              <a:spcBef>
                <a:spcPts val="0"/>
              </a:spcBef>
              <a:spcAft>
                <a:spcPts val="450"/>
              </a:spcAft>
              <a:buClr>
                <a:schemeClr val="accent6"/>
              </a:buClr>
              <a:buFont typeface="System Font Regular"/>
              <a:buChar char="–"/>
              <a:defRPr sz="1649">
                <a:latin typeface="+mn-lt"/>
              </a:defRPr>
            </a:lvl4pPr>
            <a:lvl5pPr marL="944166"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082042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46068"/>
            <a:ext cx="10515163"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35128"/>
            <a:ext cx="3648691"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4500885" y="1935128"/>
            <a:ext cx="3648691"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8308113" y="1935128"/>
            <a:ext cx="3648691" cy="2986087"/>
          </a:xfrm>
          <a:prstGeom prst="rect">
            <a:avLst/>
          </a:prstGeom>
        </p:spPr>
        <p:txBody>
          <a:bodyPr/>
          <a:lstStyle>
            <a:lvl1pPr marL="170260" indent="-170260">
              <a:spcBef>
                <a:spcPts val="0"/>
              </a:spcBef>
              <a:spcAft>
                <a:spcPts val="900"/>
              </a:spcAft>
              <a:buClr>
                <a:schemeClr val="accent6"/>
              </a:buClr>
              <a:buFont typeface="Wingdings" pitchFamily="2" charset="2"/>
              <a:buChar char="§"/>
              <a:defRPr sz="1500">
                <a:solidFill>
                  <a:schemeClr val="tx1"/>
                </a:solidFill>
                <a:latin typeface="+mn-lt"/>
              </a:defRPr>
            </a:lvl1pPr>
            <a:lvl2pPr marL="171450" indent="-171450">
              <a:spcBef>
                <a:spcPts val="0"/>
              </a:spcBef>
              <a:spcAft>
                <a:spcPts val="450"/>
              </a:spcAft>
              <a:defRPr sz="1500">
                <a:latin typeface="+mn-lt"/>
              </a:defRPr>
            </a:lvl2pPr>
            <a:lvl3pPr marL="342900" indent="-166688">
              <a:spcBef>
                <a:spcPts val="0"/>
              </a:spcBef>
              <a:spcAft>
                <a:spcPts val="450"/>
              </a:spcAft>
              <a:buFont typeface="Arial" panose="020B0604020202020204" pitchFamily="34" charset="0"/>
              <a:buChar char="•"/>
              <a:defRPr sz="1500">
                <a:latin typeface="+mn-lt"/>
              </a:defRPr>
            </a:lvl3pPr>
            <a:lvl4pPr marL="429816" indent="-166688">
              <a:spcBef>
                <a:spcPts val="0"/>
              </a:spcBef>
              <a:spcAft>
                <a:spcPts val="450"/>
              </a:spcAft>
              <a:buClr>
                <a:schemeClr val="accent6"/>
              </a:buClr>
              <a:buFont typeface="System Font Regular"/>
              <a:buChar char="–"/>
              <a:defRPr sz="1500">
                <a:latin typeface="+mn-lt"/>
              </a:defRPr>
            </a:lvl4pPr>
            <a:lvl5pPr marL="514350" indent="-171450">
              <a:spcBef>
                <a:spcPts val="0"/>
              </a:spcBef>
              <a:spcAft>
                <a:spcPts val="450"/>
              </a:spcAft>
              <a:buClr>
                <a:schemeClr val="accent6"/>
              </a:buClr>
              <a:buSzPct val="100000"/>
              <a:buFont typeface="System Font Regular"/>
              <a:buChar char="–"/>
              <a:tabLst/>
              <a:defRPr sz="15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7128988"/>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64976"/>
            <a:ext cx="10515163" cy="648915"/>
          </a:xfrm>
          <a:prstGeom prst="rect">
            <a:avLst/>
          </a:prstGeom>
        </p:spPr>
        <p:txBody>
          <a:bodyPr vert="horz" lIns="91440" tIns="45720" rIns="91440" bIns="45720" rtlCol="0" anchor="t">
            <a:normAutofit/>
          </a:bodyPr>
          <a:lstStyle>
            <a:lvl1pPr>
              <a:defRPr sz="24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2869" y="1984684"/>
            <a:ext cx="5249959" cy="2986087"/>
          </a:xfrm>
          <a:prstGeom prst="rect">
            <a:avLst/>
          </a:prstGeom>
        </p:spPr>
        <p:txBody>
          <a:bodyPr/>
          <a:lstStyle>
            <a:lvl1pPr marL="342900" indent="-255985">
              <a:spcBef>
                <a:spcPts val="0"/>
              </a:spcBef>
              <a:spcAft>
                <a:spcPts val="900"/>
              </a:spcAft>
              <a:buClr>
                <a:schemeClr val="accent6"/>
              </a:buClr>
              <a:buFont typeface="Wingdings" pitchFamily="2" charset="2"/>
              <a:buChar char="§"/>
              <a:defRPr sz="1649">
                <a:solidFill>
                  <a:schemeClr val="tx1"/>
                </a:solidFill>
                <a:latin typeface="+mn-lt"/>
              </a:defRPr>
            </a:lvl1pPr>
            <a:lvl2pPr marL="342900" indent="-255985">
              <a:spcBef>
                <a:spcPts val="0"/>
              </a:spcBef>
              <a:spcAft>
                <a:spcPts val="450"/>
              </a:spcAft>
              <a:defRPr sz="1649">
                <a:latin typeface="+mn-lt"/>
              </a:defRPr>
            </a:lvl2pPr>
            <a:lvl3pPr marL="641747" indent="-259556">
              <a:spcBef>
                <a:spcPts val="0"/>
              </a:spcBef>
              <a:spcAft>
                <a:spcPts val="450"/>
              </a:spcAft>
              <a:buFont typeface="Arial" panose="020B0604020202020204" pitchFamily="34" charset="0"/>
              <a:buChar char="•"/>
              <a:defRPr sz="1649">
                <a:latin typeface="+mn-lt"/>
              </a:defRPr>
            </a:lvl3pPr>
            <a:lvl4pPr marL="901304" indent="-259556">
              <a:spcBef>
                <a:spcPts val="0"/>
              </a:spcBef>
              <a:spcAft>
                <a:spcPts val="450"/>
              </a:spcAft>
              <a:buClr>
                <a:schemeClr val="accent6"/>
              </a:buClr>
              <a:buFont typeface="System Font Regular"/>
              <a:buChar char="–"/>
              <a:defRPr sz="1649">
                <a:latin typeface="+mn-lt"/>
              </a:defRPr>
            </a:lvl4pPr>
            <a:lvl5pPr marL="1028700" indent="-259556">
              <a:spcBef>
                <a:spcPts val="0"/>
              </a:spcBef>
              <a:spcAft>
                <a:spcPts val="450"/>
              </a:spcAft>
              <a:buClr>
                <a:schemeClr val="accent6"/>
              </a:buClr>
              <a:buSzPct val="100000"/>
              <a:buFont typeface="System Font Regular"/>
              <a:buChar char="–"/>
              <a:defRPr sz="164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6096000" y="1984684"/>
            <a:ext cx="5043213" cy="2987675"/>
          </a:xfrm>
          <a:prstGeom prst="rect">
            <a:avLst/>
          </a:prstGeom>
        </p:spPr>
        <p:txBody>
          <a:bodyPr anchor="ctr"/>
          <a:lstStyle>
            <a:lvl1pPr algn="ctr">
              <a:defRPr sz="1050"/>
            </a:lvl1pPr>
          </a:lstStyle>
          <a:p>
            <a:endParaRPr lang="en-US" dirty="0"/>
          </a:p>
        </p:txBody>
      </p:sp>
    </p:spTree>
    <p:extLst>
      <p:ext uri="{BB962C8B-B14F-4D97-AF65-F5344CB8AC3E}">
        <p14:creationId xmlns:p14="http://schemas.microsoft.com/office/powerpoint/2010/main" val="153340402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623460" y="6356356"/>
            <a:ext cx="274391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C19CEB-2028-2842-AF60-6C74C4CAB384}" type="datetime4">
              <a:rPr lang="en-US" smtClean="0"/>
              <a:t>June 4, 2024</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551540" y="1052856"/>
            <a:ext cx="10941633" cy="4471845"/>
          </a:xfrm>
          <a:prstGeom prst="rect">
            <a:avLst/>
          </a:prstGeom>
        </p:spPr>
        <p:txBody>
          <a:bodyPr anchor="ctr"/>
          <a:lstStyle>
            <a:lvl1pPr algn="ctr">
              <a:defRPr sz="1050"/>
            </a:lvl1pPr>
          </a:lstStyle>
          <a:p>
            <a:endParaRPr lang="en-US" dirty="0"/>
          </a:p>
        </p:txBody>
      </p:sp>
    </p:spTree>
    <p:extLst>
      <p:ext uri="{BB962C8B-B14F-4D97-AF65-F5344CB8AC3E}">
        <p14:creationId xmlns:p14="http://schemas.microsoft.com/office/powerpoint/2010/main" val="35525359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1" y="1644605"/>
            <a:ext cx="5186811" cy="639763"/>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1" y="2408723"/>
            <a:ext cx="5186811"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5" y="1644605"/>
            <a:ext cx="5384799" cy="639763"/>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09615" y="2408723"/>
            <a:ext cx="5384799"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Tree>
    <p:extLst>
      <p:ext uri="{BB962C8B-B14F-4D97-AF65-F5344CB8AC3E}">
        <p14:creationId xmlns:p14="http://schemas.microsoft.com/office/powerpoint/2010/main" val="162190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725271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552302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6/4/2024</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grpSp>
        <p:nvGrpSpPr>
          <p:cNvPr id="6" name="Group 5">
            <a:extLst>
              <a:ext uri="{FF2B5EF4-FFF2-40B4-BE49-F238E27FC236}">
                <a16:creationId xmlns:a16="http://schemas.microsoft.com/office/drawing/2014/main" id="{17004688-7200-27A0-AED2-FDEA0C50E2E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0962AE0E-CD08-E4A3-B4FB-58E3FB6095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942343E8-72A7-5457-2C99-D033A36FF0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1C19E638-91EB-75DC-9458-EA0229C044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6E02EB3D-A45E-B4B7-9E49-65E6921C6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46ED0F2C-33C6-33F8-D25A-653073FA8F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76C992DF-7C76-80E6-220E-5545B437E8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1532E4B2-6FAE-2363-8842-E08A265B0F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D7AE19E9-E19F-29AF-639C-44EB5FB5E3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FC6B75DA-401A-8C4D-421A-4A0230030C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83B7B7D8-FAE1-EF25-3177-C597CA2855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D8189C2B-39BF-F3AD-761F-3EC5A41393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9B3C11E0-E220-6347-106F-7361EEF4B7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79AAD932-DEE5-826A-1B8E-BF1B2B2BB3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A9BA9C23-F16A-423E-DB70-2BBBE58B0C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237FA726-DD02-A25D-C698-4FB16B377C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A0991B4B-EDB7-1AEE-679D-75A7958333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198D13E0-51CA-CC43-BFAD-752CD4E5ED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979DDC47-298E-AFD7-CE86-9F24018FCB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FDF6497C-C9D8-77C1-9EC1-AA3DC693FD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F94954A5-B504-9802-E8A3-D92A434B21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26CA4C70-E5AD-FFC4-4F64-9029A88E16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C2F66C97-233E-069E-842E-FC7DD613F3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AA0F3696-6B0D-543A-4D40-8B145249C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29D21825-8498-CADF-8EB5-D08C5C4348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D1EBC7BA-66A7-56E5-19F7-65B9A2BE6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41A6EA28-930F-EBBA-43EE-6CB627294A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5297B34D-B81D-6350-4194-484D7EC282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DD7C599E-910F-8D88-3AA0-B24C9A79E1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E663B789-16D2-7968-1AB9-E036E4D428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EBE4D28C-9D5D-2CDF-4E98-5D046F140C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9D439ED-096C-BC38-ECCB-78B2B5178F8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E820AB2-DB7A-A79D-FAE4-35AC3D677C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88E5C4B-5B7B-FDA4-A576-7854A9D159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E3C02BC9-4E4F-3743-8563-808D6A0B43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D0EF96EA-252F-062A-E566-42ABC6B903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58DCE928-965C-EA85-F5C1-24E19E45854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B5B70EF0-D01D-E5DD-0234-6B93EE439E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0351E2-397A-7FC9-6BE5-A3018AAB2B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9EE4DD70-FCD0-DFFE-52A6-0DE9BC23311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466F87F-6F35-E28C-1556-6383A82F7F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D4FD8A8E-2B46-F940-BD0E-086FCF7666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7532BE26-5B7C-EE9E-4191-8A54CDBBD6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BFC8ECE6-D59A-9EE4-CB81-D6162F00D8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15080BC2-EE72-5D70-6666-DEBC4916533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393AA0A3-2A8A-2332-F348-F88D6E1F3B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54355255-9D4E-147B-DA9E-4FFB14E7C1B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0C229BCD-A083-BC81-2151-41E4947E04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F138DCEE-5B8D-D5E5-54B6-6B0BA01F6E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F00BD61F-0747-E748-6BFB-CB875F4942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07C45B1B-92EA-5E82-24D1-931DB8AF99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11B1265-0119-731D-E758-7C0BAFE4B5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35056C9E-95B1-E743-9A73-5A39803B74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873B7450-9F65-5384-2976-127FD87757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93FE1A96-9FB8-DD4B-5EB8-26A91007B6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07C997E7-D2EC-2533-34E1-ADA752DD0A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CDFD69D0-D4F6-6990-4E0A-C6FEB0CE49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825CB36E-9726-A54C-5717-F6A428FED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F8184497-7251-D4E9-F39C-EE556E4B10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835D68A6-6C40-806B-C58A-25B22D6BC6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E36097E1-57E6-7188-7C0D-36C56EF55F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9C1BAB2A-BA9C-8C5A-13B8-CE9C056AE65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4F8DCA4A-A0D6-514F-47BB-541F133C69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0BEDD737-7AD9-32AF-DA50-AE940D883A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361792E-BF11-44DD-3900-9EE92815F3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EF08723B-66BF-73AE-106A-58DBBBABFA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866A6C7D-739E-6ED2-8DC9-F62F969772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3CAE0274-E38E-54A4-13C4-FFD1A9DDC6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7561DEAF-B810-94D1-71BB-2116BFFFA7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323C31A5-9409-F839-90BA-3883DC53230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42742EC4-5A1C-631E-398C-F3C5A9C4A2E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D2C0A335-0DBB-9CDA-7CB6-64689BB782A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1B6FD8-0F3F-70F9-2457-87BB8AAB793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44ACA065-23B9-0399-85C9-8821480A7D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360F78FE-550E-F182-27C9-8D0D0411F4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2BEC42F-0A94-4DB3-9210-90D9BA7610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4639297D-A086-3111-DE35-3ADFC63EC5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0A57F373-E650-007D-EF3A-125835724B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3F7AA1C2-3BC9-2CC2-246C-891EEAAAAAD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8095730D-9E3D-CB3A-4FF1-D9B51A162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FDC9A03-E7DE-3D3E-74F8-C2990A5082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3B430687-A11D-CFC5-B7C6-AF9A479146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F9EEDCBB-CCC4-61BB-3480-8D21A3D2F1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0038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910518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4021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089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a:t>20XX</a:t>
            </a:r>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8199903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3" r:id="rId18"/>
    <p:sldLayoutId id="2147483714" r:id="rId19"/>
    <p:sldLayoutId id="2147483717" r:id="rId20"/>
    <p:sldLayoutId id="2147483672" r:id="rId21"/>
  </p:sldLayoutIdLst>
  <p:hf sldNum="0" hdr="0" ft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2" orient="horz" pos="2160">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2" pos="3840">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3" cstate="print">
            <a:alphaModFix amt="5000"/>
            <a:extLst>
              <a:ext uri="{28A0092B-C50C-407E-A947-70E740481C1C}">
                <a14:useLocalDpi xmlns:a14="http://schemas.microsoft.com/office/drawing/2010/main" val="0"/>
              </a:ext>
            </a:extLst>
          </a:blip>
          <a:srcRect l="35150" t="21563" r="9715" b="1014"/>
          <a:stretch/>
        </p:blipFill>
        <p:spPr>
          <a:xfrm>
            <a:off x="1" y="1"/>
            <a:ext cx="12192000" cy="6858000"/>
          </a:xfrm>
          <a:prstGeom prst="rect">
            <a:avLst/>
          </a:prstGeom>
          <a:effectLst/>
        </p:spPr>
      </p:pic>
      <p:sp>
        <p:nvSpPr>
          <p:cNvPr id="7" name="Rectangle 6"/>
          <p:cNvSpPr/>
          <p:nvPr/>
        </p:nvSpPr>
        <p:spPr>
          <a:xfrm>
            <a:off x="2"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599" y="274638"/>
            <a:ext cx="110874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599" y="1600201"/>
            <a:ext cx="11087425"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3"/>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229590677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6"/>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6"/>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623249" y="220765"/>
            <a:ext cx="301120"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865"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595649" y="251504"/>
            <a:ext cx="356321" cy="207749"/>
          </a:xfrm>
          <a:prstGeom prst="rect">
            <a:avLst/>
          </a:prstGeom>
          <a:noFill/>
        </p:spPr>
        <p:txBody>
          <a:bodyPr wrap="square" rtlCol="0">
            <a:spAutoFit/>
          </a:bodyPr>
          <a:lstStyle/>
          <a:p>
            <a:pPr algn="ctr"/>
            <a:fld id="{A565D13D-210D-7741-99FD-FE938200C5BF}" type="slidenum">
              <a:rPr lang="en-US" sz="750" b="1" smtClean="0">
                <a:solidFill>
                  <a:schemeClr val="bg1"/>
                </a:solidFill>
              </a:rPr>
              <a:t>‹#›</a:t>
            </a:fld>
            <a:endParaRPr lang="en-US" sz="750" b="1"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EF2D206-5C44-4A17-92F2-99E3AA9FDFB7}"/>
              </a:ext>
            </a:extLst>
          </p:cNvPr>
          <p:cNvPicPr>
            <a:picLocks noChangeAspect="1"/>
          </p:cNvPicPr>
          <p:nvPr userDrawn="1"/>
        </p:nvPicPr>
        <p:blipFill>
          <a:blip r:embed="rId9"/>
          <a:stretch>
            <a:fillRect/>
          </a:stretch>
        </p:blipFill>
        <p:spPr>
          <a:xfrm>
            <a:off x="9587177" y="5839641"/>
            <a:ext cx="2337193" cy="797594"/>
          </a:xfrm>
          <a:prstGeom prst="rect">
            <a:avLst/>
          </a:prstGeom>
        </p:spPr>
      </p:pic>
    </p:spTree>
    <p:extLst>
      <p:ext uri="{BB962C8B-B14F-4D97-AF65-F5344CB8AC3E}">
        <p14:creationId xmlns:p14="http://schemas.microsoft.com/office/powerpoint/2010/main" val="183035383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ransition spd="slow">
    <p:fade/>
  </p:transition>
  <p:hf sldNum="0" hdr="0" ftr="0"/>
  <p:txStyles>
    <p:titleStyle>
      <a:lvl1pPr algn="l" defTabSz="914186" rtl="0" eaLnBrk="1" latinLnBrk="0" hangingPunct="1">
        <a:spcBef>
          <a:spcPct val="0"/>
        </a:spcBef>
        <a:buNone/>
        <a:defRPr sz="2400" kern="1200">
          <a:solidFill>
            <a:schemeClr val="accent6"/>
          </a:solidFill>
          <a:latin typeface="+mj-lt"/>
          <a:ea typeface="+mj-ea"/>
          <a:cs typeface="Arial" pitchFamily="34" charset="0"/>
        </a:defRPr>
      </a:lvl1pPr>
    </p:titleStyle>
    <p:bodyStyle>
      <a:lvl1pPr marL="0" indent="0" algn="l" defTabSz="914186" rtl="0" eaLnBrk="1" latinLnBrk="0" hangingPunct="1">
        <a:spcBef>
          <a:spcPct val="20000"/>
        </a:spcBef>
        <a:buFont typeface="Arial" pitchFamily="34" charset="0"/>
        <a:buNone/>
        <a:defRPr sz="2799" b="0" kern="1200">
          <a:solidFill>
            <a:schemeClr val="accent6"/>
          </a:solidFill>
          <a:latin typeface="+mj-lt"/>
          <a:ea typeface="+mn-ea"/>
          <a:cs typeface="Arial" pitchFamily="34" charset="0"/>
        </a:defRPr>
      </a:lvl1pPr>
      <a:lvl2pPr marL="799999" indent="-342905" algn="l" defTabSz="914186" rtl="0" eaLnBrk="1" latinLnBrk="0" hangingPunct="1">
        <a:spcBef>
          <a:spcPct val="20000"/>
        </a:spcBef>
        <a:buClr>
          <a:schemeClr val="accent6"/>
        </a:buClr>
        <a:buFont typeface="Wingdings" pitchFamily="2" charset="2"/>
        <a:buChar char="§"/>
        <a:defRPr sz="1951" kern="1200">
          <a:solidFill>
            <a:schemeClr val="tx1"/>
          </a:solidFill>
          <a:latin typeface="+mj-lt"/>
          <a:ea typeface="+mn-ea"/>
          <a:cs typeface="Arial" pitchFamily="34" charset="0"/>
        </a:defRPr>
      </a:lvl2pPr>
      <a:lvl3pPr marL="1142733" indent="-228547" algn="l" defTabSz="914186" rtl="0" eaLnBrk="1" latinLnBrk="0" hangingPunct="1">
        <a:spcBef>
          <a:spcPct val="20000"/>
        </a:spcBef>
        <a:buClr>
          <a:schemeClr val="accent6"/>
        </a:buClr>
        <a:buFont typeface="STIXGeneral-Regular" pitchFamily="2" charset="2"/>
        <a:buChar char="⎯"/>
        <a:defRPr sz="1951" kern="1200">
          <a:solidFill>
            <a:schemeClr val="tx1"/>
          </a:solidFill>
          <a:latin typeface="+mj-lt"/>
          <a:ea typeface="+mn-ea"/>
          <a:cs typeface="Arial" pitchFamily="34" charset="0"/>
        </a:defRPr>
      </a:lvl3pPr>
      <a:lvl4pPr marL="1599827" indent="-228547" algn="l" defTabSz="914186"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920" indent="-228547" algn="l" defTabSz="914186"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014"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0"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3" indent="-228547"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799" kern="1200">
          <a:solidFill>
            <a:schemeClr val="tx1"/>
          </a:solidFill>
          <a:latin typeface="+mn-lt"/>
          <a:ea typeface="+mn-ea"/>
          <a:cs typeface="+mn-cs"/>
        </a:defRPr>
      </a:lvl1pPr>
      <a:lvl2pPr marL="457094" algn="l" defTabSz="914186" rtl="0" eaLnBrk="1" latinLnBrk="0" hangingPunct="1">
        <a:defRPr sz="1799" kern="1200">
          <a:solidFill>
            <a:schemeClr val="tx1"/>
          </a:solidFill>
          <a:latin typeface="+mn-lt"/>
          <a:ea typeface="+mn-ea"/>
          <a:cs typeface="+mn-cs"/>
        </a:defRPr>
      </a:lvl2pPr>
      <a:lvl3pPr marL="914186" algn="l" defTabSz="914186" rtl="0" eaLnBrk="1" latinLnBrk="0" hangingPunct="1">
        <a:defRPr sz="1799" kern="1200">
          <a:solidFill>
            <a:schemeClr val="tx1"/>
          </a:solidFill>
          <a:latin typeface="+mn-lt"/>
          <a:ea typeface="+mn-ea"/>
          <a:cs typeface="+mn-cs"/>
        </a:defRPr>
      </a:lvl3pPr>
      <a:lvl4pPr marL="1371280" algn="l" defTabSz="914186" rtl="0" eaLnBrk="1" latinLnBrk="0" hangingPunct="1">
        <a:defRPr sz="1799" kern="1200">
          <a:solidFill>
            <a:schemeClr val="tx1"/>
          </a:solidFill>
          <a:latin typeface="+mn-lt"/>
          <a:ea typeface="+mn-ea"/>
          <a:cs typeface="+mn-cs"/>
        </a:defRPr>
      </a:lvl4pPr>
      <a:lvl5pPr marL="1828373" algn="l" defTabSz="914186" rtl="0" eaLnBrk="1" latinLnBrk="0" hangingPunct="1">
        <a:defRPr sz="1799" kern="1200">
          <a:solidFill>
            <a:schemeClr val="tx1"/>
          </a:solidFill>
          <a:latin typeface="+mn-lt"/>
          <a:ea typeface="+mn-ea"/>
          <a:cs typeface="+mn-cs"/>
        </a:defRPr>
      </a:lvl5pPr>
      <a:lvl6pPr marL="2285467" algn="l" defTabSz="914186" rtl="0" eaLnBrk="1" latinLnBrk="0" hangingPunct="1">
        <a:defRPr sz="1799" kern="1200">
          <a:solidFill>
            <a:schemeClr val="tx1"/>
          </a:solidFill>
          <a:latin typeface="+mn-lt"/>
          <a:ea typeface="+mn-ea"/>
          <a:cs typeface="+mn-cs"/>
        </a:defRPr>
      </a:lvl6pPr>
      <a:lvl7pPr marL="2742560" algn="l" defTabSz="914186" rtl="0" eaLnBrk="1" latinLnBrk="0" hangingPunct="1">
        <a:defRPr sz="1799" kern="1200">
          <a:solidFill>
            <a:schemeClr val="tx1"/>
          </a:solidFill>
          <a:latin typeface="+mn-lt"/>
          <a:ea typeface="+mn-ea"/>
          <a:cs typeface="+mn-cs"/>
        </a:defRPr>
      </a:lvl7pPr>
      <a:lvl8pPr marL="3199653" algn="l" defTabSz="914186" rtl="0" eaLnBrk="1" latinLnBrk="0" hangingPunct="1">
        <a:defRPr sz="1799" kern="1200">
          <a:solidFill>
            <a:schemeClr val="tx1"/>
          </a:solidFill>
          <a:latin typeface="+mn-lt"/>
          <a:ea typeface="+mn-ea"/>
          <a:cs typeface="+mn-cs"/>
        </a:defRPr>
      </a:lvl8pPr>
      <a:lvl9pPr marL="3656747" algn="l" defTabSz="91418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www.hcp-treat-hiv-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aidsetc.org/" TargetMode="External"/><Relationship Id="rId3" Type="http://schemas.openxmlformats.org/officeDocument/2006/relationships/hyperlink" Target="https://aidsetc.org/nhc" TargetMode="External"/><Relationship Id="rId7" Type="http://schemas.openxmlformats.org/officeDocument/2006/relationships/hyperlink" Target="https://www.hepatitisc.uw.edu/" TargetMode="External"/><Relationship Id="rId2" Type="http://schemas.openxmlformats.org/officeDocument/2006/relationships/hyperlink" Target="http://nccc.ucsf.edu/" TargetMode="External"/><Relationship Id="rId1" Type="http://schemas.openxmlformats.org/officeDocument/2006/relationships/slideLayout" Target="../slideLayouts/slideLayout35.xml"/><Relationship Id="rId6" Type="http://schemas.openxmlformats.org/officeDocument/2006/relationships/hyperlink" Target="https://www.hepatitisb.uw.edu/" TargetMode="External"/><Relationship Id="rId5" Type="http://schemas.openxmlformats.org/officeDocument/2006/relationships/hyperlink" Target="https://www.hivprep.uw.edu/" TargetMode="External"/><Relationship Id="rId4" Type="http://schemas.openxmlformats.org/officeDocument/2006/relationships/hyperlink" Target="https://aidsetc.org/hivhcv" TargetMode="External"/><Relationship Id="rId9" Type="http://schemas.openxmlformats.org/officeDocument/2006/relationships/hyperlink" Target="https://matec.info/"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Shelleyturner@equitashealth.com"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bmcpublichealth.biomedcentral.com/articles/10.1186/s12889-021-10204-1"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noAutofit/>
          </a:bodyPr>
          <a:lstStyle/>
          <a:p>
            <a:r>
              <a:rPr lang="en-US" sz="4800" b="1" i="1" dirty="0"/>
              <a:t>How to Address HIV-Related Stigma: Internal or External Approaches </a:t>
            </a:r>
            <a:br>
              <a:rPr lang="en-US" sz="4800" b="1" i="1" dirty="0"/>
            </a:br>
            <a:endParaRPr lang="en-US" sz="4800" b="1" i="1" dirty="0"/>
          </a:p>
        </p:txBody>
      </p:sp>
      <p:pic>
        <p:nvPicPr>
          <p:cNvPr id="4" name="Picture 3" descr="A red and blue text on a black background&#10;&#10;Description automatically generated">
            <a:extLst>
              <a:ext uri="{FF2B5EF4-FFF2-40B4-BE49-F238E27FC236}">
                <a16:creationId xmlns:a16="http://schemas.microsoft.com/office/drawing/2014/main" id="{DF30598F-C138-51F7-D6D3-CA0C9302B050}"/>
              </a:ext>
            </a:extLst>
          </p:cNvPr>
          <p:cNvPicPr>
            <a:picLocks noChangeAspect="1"/>
          </p:cNvPicPr>
          <p:nvPr/>
        </p:nvPicPr>
        <p:blipFill>
          <a:blip r:embed="rId3"/>
          <a:stretch>
            <a:fillRect/>
          </a:stretch>
        </p:blipFill>
        <p:spPr>
          <a:xfrm>
            <a:off x="9166297" y="5725263"/>
            <a:ext cx="2947422" cy="1005842"/>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p:txBody>
          <a:bodyPr wrap="square" anchor="b">
            <a:normAutofit/>
          </a:bodyPr>
          <a:lstStyle/>
          <a:p>
            <a:r>
              <a:rPr lang="en-US" dirty="0"/>
              <a:t>Language Matters</a:t>
            </a:r>
          </a:p>
        </p:txBody>
      </p:sp>
      <p:pic>
        <p:nvPicPr>
          <p:cNvPr id="10" name="Picture Placeholder 9" descr="Close-up of a snow covered road">
            <a:extLst>
              <a:ext uri="{FF2B5EF4-FFF2-40B4-BE49-F238E27FC236}">
                <a16:creationId xmlns:a16="http://schemas.microsoft.com/office/drawing/2014/main" id="{1A068317-699A-4C96-BD22-58E7B50ADDE8}"/>
              </a:ext>
            </a:extLst>
          </p:cNvPr>
          <p:cNvPicPr>
            <a:picLocks noGrp="1" noChangeAspect="1"/>
          </p:cNvPicPr>
          <p:nvPr>
            <p:ph type="pic" sz="quarter" idx="14"/>
          </p:nvPr>
        </p:nvPicPr>
        <p:blipFill>
          <a:blip r:embed="rId3"/>
          <a:srcRect l="33364" r="33364"/>
          <a:stretch/>
        </p:blipFill>
        <p:spPr/>
      </p:pic>
      <p:sp>
        <p:nvSpPr>
          <p:cNvPr id="4" name="TextBox 3">
            <a:extLst>
              <a:ext uri="{FF2B5EF4-FFF2-40B4-BE49-F238E27FC236}">
                <a16:creationId xmlns:a16="http://schemas.microsoft.com/office/drawing/2014/main" id="{F526398E-3E27-3CE6-F526-F62DD4879E80}"/>
              </a:ext>
            </a:extLst>
          </p:cNvPr>
          <p:cNvSpPr txBox="1"/>
          <p:nvPr/>
        </p:nvSpPr>
        <p:spPr>
          <a:xfrm>
            <a:off x="4046900" y="2082298"/>
            <a:ext cx="8145100" cy="3877985"/>
          </a:xfrm>
          <a:prstGeom prst="rect">
            <a:avLst/>
          </a:prstGeom>
          <a:noFill/>
        </p:spPr>
        <p:txBody>
          <a:bodyPr wrap="square" rtlCol="0">
            <a:spAutoFit/>
          </a:bodyPr>
          <a:lstStyle/>
          <a:p>
            <a:r>
              <a:rPr lang="en-US" b="1" dirty="0"/>
              <a:t>STIGMATIZING LANGUAGE </a:t>
            </a:r>
            <a:r>
              <a:rPr lang="en-US" dirty="0"/>
              <a:t>		</a:t>
            </a:r>
            <a:r>
              <a:rPr lang="en-US" b="1" dirty="0"/>
              <a:t>PREFERRED LANGUAGE</a:t>
            </a:r>
          </a:p>
          <a:p>
            <a:endParaRPr lang="en-US" b="1" dirty="0"/>
          </a:p>
          <a:p>
            <a:r>
              <a:rPr lang="en-US" sz="1600" dirty="0"/>
              <a:t>HIV-infected person			Person with HIV or AIDS</a:t>
            </a:r>
          </a:p>
          <a:p>
            <a:r>
              <a:rPr lang="en-US" sz="1600" dirty="0"/>
              <a:t>Died of AIDS				Died of an AIDS related illness</a:t>
            </a:r>
          </a:p>
          <a:p>
            <a:r>
              <a:rPr lang="en-US" sz="1600" dirty="0"/>
              <a:t>HIV infections				HIV acquired, transmission, 						diagnoses</a:t>
            </a:r>
          </a:p>
          <a:p>
            <a:r>
              <a:rPr lang="en-US" sz="1600" dirty="0"/>
              <a:t>Coinfect					Contract transmit or acquired 					multiple viruses</a:t>
            </a:r>
          </a:p>
          <a:p>
            <a:r>
              <a:rPr lang="en-US" sz="1600" dirty="0"/>
              <a:t>Complaint or noncompliant			Adherent or nonadherent </a:t>
            </a:r>
          </a:p>
          <a:p>
            <a:r>
              <a:rPr lang="en-US" sz="1600" dirty="0"/>
              <a:t>Prevent HIV infection			Reduce the risk of 							contracting/acquiring HIV</a:t>
            </a:r>
          </a:p>
          <a:p>
            <a:r>
              <a:rPr lang="en-US" sz="1600" dirty="0"/>
              <a:t>Tainted needles/tainted blood		Shared needles or equipment; 					blood containing HIV</a:t>
            </a:r>
          </a:p>
          <a:p>
            <a:endParaRPr lang="en-US" sz="1600" dirty="0"/>
          </a:p>
          <a:p>
            <a:endParaRPr lang="en-US" dirty="0"/>
          </a:p>
        </p:txBody>
      </p:sp>
      <p:sp>
        <p:nvSpPr>
          <p:cNvPr id="5" name="TextBox 4">
            <a:extLst>
              <a:ext uri="{FF2B5EF4-FFF2-40B4-BE49-F238E27FC236}">
                <a16:creationId xmlns:a16="http://schemas.microsoft.com/office/drawing/2014/main" id="{80B41455-05C8-84BA-7446-4748E4EFC0D3}"/>
              </a:ext>
            </a:extLst>
          </p:cNvPr>
          <p:cNvSpPr txBox="1"/>
          <p:nvPr/>
        </p:nvSpPr>
        <p:spPr>
          <a:xfrm>
            <a:off x="4119327" y="6091258"/>
            <a:ext cx="5642122" cy="307777"/>
          </a:xfrm>
          <a:prstGeom prst="rect">
            <a:avLst/>
          </a:prstGeom>
          <a:noFill/>
        </p:spPr>
        <p:txBody>
          <a:bodyPr wrap="none" rtlCol="0">
            <a:spAutoFit/>
          </a:bodyPr>
          <a:lstStyle/>
          <a:p>
            <a:r>
              <a:rPr lang="en-US" sz="1400" dirty="0"/>
              <a:t>For more non- stigmatizing language, you can go to POZ Magazine</a:t>
            </a:r>
          </a:p>
        </p:txBody>
      </p:sp>
    </p:spTree>
    <p:extLst>
      <p:ext uri="{BB962C8B-B14F-4D97-AF65-F5344CB8AC3E}">
        <p14:creationId xmlns:p14="http://schemas.microsoft.com/office/powerpoint/2010/main" val="44507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p:txBody>
          <a:bodyPr/>
          <a:lstStyle/>
          <a:p>
            <a:r>
              <a:rPr lang="en-US" dirty="0"/>
              <a:t>Supporting People With HIV (PWH)</a:t>
            </a:r>
          </a:p>
        </p:txBody>
      </p:sp>
      <p:pic>
        <p:nvPicPr>
          <p:cNvPr id="4098" name="Picture 2" descr="See related image detail. Social Media Toolkit | Partner With Us | Let's Stop HIV Together | CDC">
            <a:extLst>
              <a:ext uri="{FF2B5EF4-FFF2-40B4-BE49-F238E27FC236}">
                <a16:creationId xmlns:a16="http://schemas.microsoft.com/office/drawing/2014/main" id="{35CF4F7C-4E9D-5811-C32A-3BB5CD5D290F}"/>
              </a:ext>
            </a:extLst>
          </p:cNvPr>
          <p:cNvPicPr>
            <a:picLocks noGrp="1" noChangeAspect="1" noChangeArrowheads="1"/>
          </p:cNvPicPr>
          <p:nvPr>
            <p:ph type="tbl" sz="quarter" idx="11"/>
          </p:nvPr>
        </p:nvPicPr>
        <p:blipFill>
          <a:blip r:embed="rId3">
            <a:extLst>
              <a:ext uri="{28A0092B-C50C-407E-A947-70E740481C1C}">
                <a14:useLocalDpi xmlns:a14="http://schemas.microsoft.com/office/drawing/2010/main" val="0"/>
              </a:ext>
            </a:extLst>
          </a:blip>
          <a:srcRect/>
          <a:stretch>
            <a:fillRect/>
          </a:stretch>
        </p:blipFill>
        <p:spPr bwMode="auto">
          <a:xfrm>
            <a:off x="6424945" y="2099388"/>
            <a:ext cx="5075646" cy="3760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1AE83D-2047-5772-9AEA-BC1EEA3F79CE}"/>
              </a:ext>
            </a:extLst>
          </p:cNvPr>
          <p:cNvSpPr txBox="1"/>
          <p:nvPr/>
        </p:nvSpPr>
        <p:spPr>
          <a:xfrm>
            <a:off x="226336" y="2321005"/>
            <a:ext cx="5540721"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t>Educate Yourself About HIV</a:t>
            </a:r>
          </a:p>
          <a:p>
            <a:pPr marL="285750" indent="-285750">
              <a:buFont typeface="Arial" panose="020B0604020202020204" pitchFamily="34" charset="0"/>
              <a:buChar char="•"/>
            </a:pPr>
            <a:r>
              <a:rPr lang="en-US" sz="2400" dirty="0"/>
              <a:t>Acknowledge and Validate PWH Experience</a:t>
            </a:r>
          </a:p>
          <a:p>
            <a:pPr marL="285750" indent="-285750">
              <a:buFont typeface="Arial" panose="020B0604020202020204" pitchFamily="34" charset="0"/>
              <a:buChar char="•"/>
            </a:pPr>
            <a:r>
              <a:rPr lang="en-US" sz="2400" dirty="0"/>
              <a:t>Unpack Myths and Misconceptions</a:t>
            </a:r>
          </a:p>
          <a:p>
            <a:pPr marL="285750" indent="-285750">
              <a:buFont typeface="Arial" panose="020B0604020202020204" pitchFamily="34" charset="0"/>
              <a:buChar char="•"/>
            </a:pPr>
            <a:r>
              <a:rPr lang="en-US" sz="2400" dirty="0"/>
              <a:t>Encourage Early Treatment</a:t>
            </a:r>
          </a:p>
          <a:p>
            <a:pPr marL="285750" indent="-285750">
              <a:buFont typeface="Arial" panose="020B0604020202020204" pitchFamily="34" charset="0"/>
              <a:buChar char="•"/>
            </a:pPr>
            <a:r>
              <a:rPr lang="en-US" sz="2400" dirty="0"/>
              <a:t>Listen and Be Available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1291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1662F1-08A6-3449-E98D-2E5935DD7C53}"/>
              </a:ext>
            </a:extLst>
          </p:cNvPr>
          <p:cNvSpPr txBox="1"/>
          <p:nvPr/>
        </p:nvSpPr>
        <p:spPr>
          <a:xfrm>
            <a:off x="787652" y="1166842"/>
            <a:ext cx="7134132" cy="4524315"/>
          </a:xfrm>
          <a:prstGeom prst="rect">
            <a:avLst/>
          </a:prstGeom>
          <a:noFill/>
        </p:spPr>
        <p:txBody>
          <a:bodyPr wrap="none" rtlCol="0">
            <a:spAutoFit/>
          </a:bodyPr>
          <a:lstStyle/>
          <a:p>
            <a:r>
              <a:rPr lang="en-US" sz="5400" dirty="0"/>
              <a:t>Resources:</a:t>
            </a:r>
          </a:p>
          <a:p>
            <a:endParaRPr lang="en-US" dirty="0"/>
          </a:p>
          <a:p>
            <a:r>
              <a:rPr lang="en-US" sz="2400" dirty="0"/>
              <a:t>POZ Magazine 2024 editions on Stigma language</a:t>
            </a:r>
          </a:p>
          <a:p>
            <a:endParaRPr lang="en-US" sz="2400" dirty="0"/>
          </a:p>
          <a:p>
            <a:r>
              <a:rPr lang="en-US" sz="2400" dirty="0">
                <a:hlinkClick r:id="rId2"/>
              </a:rPr>
              <a:t>www.hcp-treat-hiv-1</a:t>
            </a:r>
            <a:endParaRPr lang="en-US" sz="2400" dirty="0"/>
          </a:p>
          <a:p>
            <a:endParaRPr lang="en-US" sz="2400" dirty="0"/>
          </a:p>
          <a:p>
            <a:r>
              <a:rPr lang="en-US" sz="2400" dirty="0"/>
              <a:t>CDC</a:t>
            </a:r>
          </a:p>
          <a:p>
            <a:endParaRPr lang="en-US" sz="2400" dirty="0"/>
          </a:p>
          <a:p>
            <a:r>
              <a:rPr lang="en-US" sz="2400" dirty="0" err="1"/>
              <a:t>Healthysexual</a:t>
            </a:r>
            <a:r>
              <a:rPr lang="en-US" sz="2400" dirty="0"/>
              <a:t> </a:t>
            </a:r>
          </a:p>
          <a:p>
            <a:endParaRPr lang="en-US" sz="2400" dirty="0"/>
          </a:p>
          <a:p>
            <a:r>
              <a:rPr lang="en-US" sz="2400" dirty="0"/>
              <a:t>Personal experience </a:t>
            </a:r>
          </a:p>
        </p:txBody>
      </p:sp>
    </p:spTree>
    <p:extLst>
      <p:ext uri="{BB962C8B-B14F-4D97-AF65-F5344CB8AC3E}">
        <p14:creationId xmlns:p14="http://schemas.microsoft.com/office/powerpoint/2010/main" val="182184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1981200" y="1017164"/>
            <a:ext cx="7886372" cy="648915"/>
          </a:xfrm>
        </p:spPr>
        <p:txBody>
          <a:bodyPr>
            <a:noAutofit/>
          </a:bodyPr>
          <a:lstStyle/>
          <a:p>
            <a:r>
              <a:rPr lang="en-US" sz="4000" dirty="0"/>
              <a:t>MATEC Resources</a:t>
            </a:r>
          </a:p>
        </p:txBody>
      </p:sp>
      <p:sp>
        <p:nvSpPr>
          <p:cNvPr id="3" name="Text Placeholder 2">
            <a:extLst>
              <a:ext uri="{FF2B5EF4-FFF2-40B4-BE49-F238E27FC236}">
                <a16:creationId xmlns:a16="http://schemas.microsoft.com/office/drawing/2014/main" id="{08542CFA-E0C0-4008-98DD-798C7FAC4598}"/>
              </a:ext>
            </a:extLst>
          </p:cNvPr>
          <p:cNvSpPr>
            <a:spLocks noGrp="1"/>
          </p:cNvSpPr>
          <p:nvPr>
            <p:ph type="body" sz="quarter" idx="11"/>
          </p:nvPr>
        </p:nvSpPr>
        <p:spPr>
          <a:xfrm>
            <a:off x="1981200" y="2133601"/>
            <a:ext cx="4104406" cy="3359255"/>
          </a:xfrm>
        </p:spPr>
        <p:txBody>
          <a:bodyPr lIns="68580" tIns="34290" rIns="68580" bIns="34290" anchor="t"/>
          <a:lstStyle/>
          <a:p>
            <a:pPr>
              <a:spcAft>
                <a:spcPts val="0"/>
              </a:spcAft>
            </a:pPr>
            <a:r>
              <a:rPr lang="en-US" sz="1500" dirty="0">
                <a:ea typeface="+mn-lt"/>
                <a:cs typeface="+mn-lt"/>
              </a:rPr>
              <a:t>National Clinician Consultation Center </a:t>
            </a:r>
            <a:br>
              <a:rPr lang="en-US" sz="1500" dirty="0">
                <a:ea typeface="+mn-lt"/>
                <a:cs typeface="+mn-lt"/>
              </a:rPr>
            </a:br>
            <a:r>
              <a:rPr lang="en-US" sz="1500" dirty="0">
                <a:ea typeface="+mn-lt"/>
                <a:cs typeface="+mn-lt"/>
                <a:hlinkClick r:id="rId2"/>
              </a:rPr>
              <a:t>http://nccc.ucsf.edu/</a:t>
            </a:r>
            <a:r>
              <a:rPr lang="en-US" sz="1500" dirty="0">
                <a:ea typeface="+mn-lt"/>
                <a:cs typeface="+mn-lt"/>
              </a:rPr>
              <a:t> </a:t>
            </a:r>
          </a:p>
          <a:p>
            <a:pPr marL="685800" lvl="2" indent="-228124">
              <a:spcAft>
                <a:spcPts val="0"/>
              </a:spcAft>
              <a:buFont typeface="Arial" pitchFamily="2" charset="2"/>
              <a:buChar char="•"/>
            </a:pPr>
            <a:r>
              <a:rPr lang="en-US" sz="1500" dirty="0">
                <a:ea typeface="+mn-lt"/>
                <a:cs typeface="+mn-lt"/>
              </a:rPr>
              <a:t>HIV Management</a:t>
            </a:r>
          </a:p>
          <a:p>
            <a:pPr marL="685800" lvl="2" indent="-228124">
              <a:spcAft>
                <a:spcPts val="0"/>
              </a:spcAft>
              <a:buFont typeface="Arial" pitchFamily="2" charset="2"/>
              <a:buChar char="•"/>
            </a:pPr>
            <a:r>
              <a:rPr lang="en-US" sz="1500" dirty="0">
                <a:ea typeface="+mn-lt"/>
                <a:cs typeface="+mn-lt"/>
              </a:rPr>
              <a:t>Perinatal HIV</a:t>
            </a:r>
          </a:p>
          <a:p>
            <a:pPr marL="685800" lvl="2" indent="-228124">
              <a:spcAft>
                <a:spcPts val="0"/>
              </a:spcAft>
              <a:buFont typeface="Arial" pitchFamily="2" charset="2"/>
              <a:buChar char="•"/>
            </a:pPr>
            <a:r>
              <a:rPr lang="en-US" sz="1500" dirty="0">
                <a:ea typeface="+mn-lt"/>
                <a:cs typeface="+mn-lt"/>
              </a:rPr>
              <a:t>HIV </a:t>
            </a:r>
            <a:r>
              <a:rPr lang="en-US" sz="1500" dirty="0" err="1">
                <a:ea typeface="+mn-lt"/>
                <a:cs typeface="+mn-lt"/>
              </a:rPr>
              <a:t>PrEP</a:t>
            </a:r>
            <a:endParaRPr lang="en-US" sz="1500" dirty="0">
              <a:ea typeface="+mn-lt"/>
              <a:cs typeface="+mn-lt"/>
            </a:endParaRPr>
          </a:p>
          <a:p>
            <a:pPr marL="685800" lvl="2" indent="-228124">
              <a:spcAft>
                <a:spcPts val="0"/>
              </a:spcAft>
              <a:buFont typeface="Arial" pitchFamily="2" charset="2"/>
              <a:buChar char="•"/>
            </a:pPr>
            <a:r>
              <a:rPr lang="en-US" sz="1500" dirty="0">
                <a:ea typeface="+mn-lt"/>
                <a:cs typeface="+mn-lt"/>
              </a:rPr>
              <a:t>HIV PEP line</a:t>
            </a:r>
          </a:p>
          <a:p>
            <a:pPr marL="685800" lvl="2" indent="-228124">
              <a:spcAft>
                <a:spcPts val="0"/>
              </a:spcAft>
              <a:buFont typeface="Arial" pitchFamily="2" charset="2"/>
              <a:buChar char="•"/>
            </a:pPr>
            <a:r>
              <a:rPr lang="en-US" sz="1500" dirty="0">
                <a:ea typeface="+mn-lt"/>
                <a:cs typeface="+mn-lt"/>
              </a:rPr>
              <a:t>HCV Management</a:t>
            </a:r>
          </a:p>
          <a:p>
            <a:pPr marL="685800" lvl="2" indent="-228124">
              <a:spcAft>
                <a:spcPts val="0"/>
              </a:spcAft>
              <a:buFont typeface="Arial" pitchFamily="2" charset="2"/>
              <a:buChar char="•"/>
            </a:pPr>
            <a:r>
              <a:rPr lang="en-US" sz="1500" dirty="0">
                <a:ea typeface="+mn-lt"/>
                <a:cs typeface="+mn-lt"/>
              </a:rPr>
              <a:t>Substance Use Management</a:t>
            </a:r>
            <a:br>
              <a:rPr lang="en-US" sz="1500" dirty="0">
                <a:ea typeface="+mn-lt"/>
                <a:cs typeface="+mn-lt"/>
              </a:rPr>
            </a:br>
            <a:endParaRPr lang="en-US" sz="1500" dirty="0"/>
          </a:p>
          <a:p>
            <a:pPr>
              <a:spcAft>
                <a:spcPts val="0"/>
              </a:spcAft>
            </a:pPr>
            <a:r>
              <a:rPr lang="en-US" sz="1500" dirty="0">
                <a:ea typeface="+mn-lt"/>
                <a:cs typeface="+mn-lt"/>
              </a:rPr>
              <a:t>AETC National HIV Curriculum</a:t>
            </a:r>
            <a:br>
              <a:rPr lang="en-US" sz="1500" dirty="0">
                <a:ea typeface="+mn-lt"/>
                <a:cs typeface="+mn-lt"/>
              </a:rPr>
            </a:br>
            <a:r>
              <a:rPr lang="en-US" sz="1500" dirty="0">
                <a:ea typeface="+mn-lt"/>
                <a:cs typeface="+mn-lt"/>
                <a:hlinkClick r:id="rId3"/>
              </a:rPr>
              <a:t>https://</a:t>
            </a:r>
            <a:r>
              <a:rPr lang="en-US" sz="1500" dirty="0" err="1">
                <a:ea typeface="+mn-lt"/>
                <a:cs typeface="+mn-lt"/>
                <a:hlinkClick r:id="rId3"/>
              </a:rPr>
              <a:t>aidsetc.org</a:t>
            </a:r>
            <a:r>
              <a:rPr lang="en-US" sz="1500" dirty="0">
                <a:ea typeface="+mn-lt"/>
                <a:cs typeface="+mn-lt"/>
                <a:hlinkClick r:id="rId3"/>
              </a:rPr>
              <a:t>/</a:t>
            </a:r>
            <a:r>
              <a:rPr lang="en-US" sz="1500" dirty="0" err="1">
                <a:ea typeface="+mn-lt"/>
                <a:cs typeface="+mn-lt"/>
                <a:hlinkClick r:id="rId3"/>
              </a:rPr>
              <a:t>nhc</a:t>
            </a:r>
            <a:r>
              <a:rPr lang="en-US" sz="1500" dirty="0">
                <a:ea typeface="+mn-lt"/>
                <a:cs typeface="+mn-lt"/>
              </a:rPr>
              <a:t> </a:t>
            </a:r>
          </a:p>
          <a:p>
            <a:pPr>
              <a:spcAft>
                <a:spcPts val="0"/>
              </a:spcAft>
            </a:pPr>
            <a:endParaRPr lang="fr-FR" sz="1500" dirty="0"/>
          </a:p>
          <a:p>
            <a:pPr>
              <a:spcAft>
                <a:spcPts val="0"/>
              </a:spcAft>
            </a:pPr>
            <a:r>
              <a:rPr lang="fr-FR" sz="1500" dirty="0" err="1"/>
              <a:t>AETC</a:t>
            </a:r>
            <a:r>
              <a:rPr lang="fr-FR" sz="1500" dirty="0"/>
              <a:t> National HIV-</a:t>
            </a:r>
            <a:r>
              <a:rPr lang="fr-FR" sz="1500" dirty="0" err="1"/>
              <a:t>HCV</a:t>
            </a:r>
            <a:r>
              <a:rPr lang="fr-FR" sz="1500" dirty="0"/>
              <a:t> Curriculum </a:t>
            </a:r>
            <a:br>
              <a:rPr lang="fr-FR" sz="1500" dirty="0"/>
            </a:br>
            <a:r>
              <a:rPr lang="fr-FR" sz="1500" dirty="0">
                <a:hlinkClick r:id="rId4"/>
              </a:rPr>
              <a:t>https://</a:t>
            </a:r>
            <a:r>
              <a:rPr lang="fr-FR" sz="1500" dirty="0" err="1">
                <a:hlinkClick r:id="rId4"/>
              </a:rPr>
              <a:t>aidsetc.org</a:t>
            </a:r>
            <a:r>
              <a:rPr lang="fr-FR" sz="1500" dirty="0">
                <a:hlinkClick r:id="rId4"/>
              </a:rPr>
              <a:t>/</a:t>
            </a:r>
            <a:r>
              <a:rPr lang="fr-FR" sz="1500" dirty="0" err="1">
                <a:hlinkClick r:id="rId4"/>
              </a:rPr>
              <a:t>hivhcv</a:t>
            </a:r>
            <a:endParaRPr lang="fr-FR" sz="1500" dirty="0"/>
          </a:p>
          <a:p>
            <a:pPr>
              <a:spcAft>
                <a:spcPts val="0"/>
              </a:spcAft>
            </a:pPr>
            <a:endParaRPr lang="en-US" sz="1613" dirty="0"/>
          </a:p>
        </p:txBody>
      </p:sp>
      <p:sp>
        <p:nvSpPr>
          <p:cNvPr id="4" name="Text Placeholder 3">
            <a:extLst>
              <a:ext uri="{FF2B5EF4-FFF2-40B4-BE49-F238E27FC236}">
                <a16:creationId xmlns:a16="http://schemas.microsoft.com/office/drawing/2014/main" id="{A8CA06E8-7541-4A47-8D44-8492FF6DE030}"/>
              </a:ext>
            </a:extLst>
          </p:cNvPr>
          <p:cNvSpPr>
            <a:spLocks noGrp="1"/>
          </p:cNvSpPr>
          <p:nvPr>
            <p:ph type="body" sz="quarter" idx="12"/>
          </p:nvPr>
        </p:nvSpPr>
        <p:spPr>
          <a:xfrm>
            <a:off x="5799067" y="2133600"/>
            <a:ext cx="4759398" cy="2824290"/>
          </a:xfrm>
        </p:spPr>
        <p:txBody>
          <a:bodyPr lIns="68580" tIns="34290" rIns="68580" bIns="34290" anchor="t"/>
          <a:lstStyle/>
          <a:p>
            <a:pPr>
              <a:spcAft>
                <a:spcPts val="0"/>
              </a:spcAft>
            </a:pPr>
            <a:r>
              <a:rPr lang="en-US" sz="1500" dirty="0">
                <a:ea typeface="+mn-lt"/>
                <a:cs typeface="+mn-lt"/>
              </a:rPr>
              <a:t>National </a:t>
            </a:r>
            <a:r>
              <a:rPr lang="en-US" sz="1500" dirty="0" err="1">
                <a:ea typeface="+mn-lt"/>
                <a:cs typeface="+mn-lt"/>
              </a:rPr>
              <a:t>PrEP</a:t>
            </a:r>
            <a:r>
              <a:rPr lang="en-US" sz="1500" dirty="0">
                <a:ea typeface="+mn-lt"/>
                <a:cs typeface="+mn-lt"/>
              </a:rPr>
              <a:t> Curriculum </a:t>
            </a:r>
            <a:r>
              <a:rPr lang="en-US" sz="1500" dirty="0">
                <a:ea typeface="+mn-lt"/>
                <a:cs typeface="+mn-lt"/>
                <a:hlinkClick r:id="rId5"/>
              </a:rPr>
              <a:t>https://</a:t>
            </a:r>
            <a:r>
              <a:rPr lang="en-US" sz="1500" dirty="0" err="1">
                <a:ea typeface="+mn-lt"/>
                <a:cs typeface="+mn-lt"/>
                <a:hlinkClick r:id="rId5"/>
              </a:rPr>
              <a:t>www.hivprep.uw.edu</a:t>
            </a:r>
            <a:endParaRPr lang="en-US" sz="1500" dirty="0">
              <a:ea typeface="+mn-lt"/>
              <a:cs typeface="+mn-lt"/>
            </a:endParaRPr>
          </a:p>
          <a:p>
            <a:pPr>
              <a:spcAft>
                <a:spcPts val="0"/>
              </a:spcAft>
            </a:pPr>
            <a:endParaRPr lang="en-US" sz="1500" dirty="0">
              <a:ea typeface="+mn-lt"/>
              <a:cs typeface="+mn-lt"/>
            </a:endParaRPr>
          </a:p>
          <a:p>
            <a:pPr>
              <a:spcAft>
                <a:spcPts val="0"/>
              </a:spcAft>
            </a:pPr>
            <a:r>
              <a:rPr lang="en-US" sz="1500" dirty="0">
                <a:ea typeface="+mn-lt"/>
                <a:cs typeface="+mn-lt"/>
              </a:rPr>
              <a:t>Hepatitis B Online </a:t>
            </a:r>
            <a:r>
              <a:rPr lang="en-US" sz="1500" dirty="0">
                <a:ea typeface="+mn-lt"/>
                <a:cs typeface="+mn-lt"/>
                <a:hlinkClick r:id="rId6"/>
              </a:rPr>
              <a:t>https://</a:t>
            </a:r>
            <a:r>
              <a:rPr lang="en-US" sz="1500" dirty="0" err="1">
                <a:ea typeface="+mn-lt"/>
                <a:cs typeface="+mn-lt"/>
                <a:hlinkClick r:id="rId6"/>
              </a:rPr>
              <a:t>www.hepatitisb.uw.edu</a:t>
            </a:r>
            <a:endParaRPr lang="en-US" sz="1500" dirty="0">
              <a:ea typeface="+mn-lt"/>
              <a:cs typeface="+mn-lt"/>
            </a:endParaRPr>
          </a:p>
          <a:p>
            <a:pPr>
              <a:spcAft>
                <a:spcPts val="0"/>
              </a:spcAft>
            </a:pPr>
            <a:endParaRPr lang="en-US" sz="1500" dirty="0">
              <a:ea typeface="+mn-lt"/>
              <a:cs typeface="+mn-lt"/>
            </a:endParaRPr>
          </a:p>
          <a:p>
            <a:pPr>
              <a:spcAft>
                <a:spcPts val="0"/>
              </a:spcAft>
            </a:pPr>
            <a:r>
              <a:rPr lang="en-US" sz="1500" dirty="0">
                <a:ea typeface="+mn-lt"/>
                <a:cs typeface="+mn-lt"/>
              </a:rPr>
              <a:t>Hepatitis C Online</a:t>
            </a:r>
            <a:br>
              <a:rPr lang="en-US" sz="1500" dirty="0">
                <a:ea typeface="+mn-lt"/>
                <a:cs typeface="+mn-lt"/>
              </a:rPr>
            </a:br>
            <a:r>
              <a:rPr lang="en-US" sz="1500" dirty="0">
                <a:ea typeface="+mn-lt"/>
                <a:cs typeface="+mn-lt"/>
                <a:hlinkClick r:id="rId7"/>
              </a:rPr>
              <a:t>https://www.hepatitisc.uw.edu</a:t>
            </a:r>
            <a:br>
              <a:rPr lang="en-US" sz="1500" dirty="0">
                <a:ea typeface="+mn-lt"/>
                <a:cs typeface="+mn-lt"/>
              </a:rPr>
            </a:br>
            <a:endParaRPr lang="en-US" sz="1500" dirty="0">
              <a:ea typeface="+mn-lt"/>
              <a:cs typeface="+mn-lt"/>
            </a:endParaRPr>
          </a:p>
          <a:p>
            <a:pPr>
              <a:spcAft>
                <a:spcPts val="0"/>
              </a:spcAft>
            </a:pPr>
            <a:r>
              <a:rPr lang="en-US" sz="1500" dirty="0">
                <a:ea typeface="+mn-lt"/>
                <a:cs typeface="+mn-lt"/>
              </a:rPr>
              <a:t>AETC National Coordinating Resource Center </a:t>
            </a:r>
            <a:br>
              <a:rPr lang="en-US" sz="1500" dirty="0">
                <a:ea typeface="+mn-lt"/>
                <a:cs typeface="+mn-lt"/>
              </a:rPr>
            </a:br>
            <a:r>
              <a:rPr lang="en-US" sz="1500" dirty="0">
                <a:ea typeface="+mn-lt"/>
                <a:cs typeface="+mn-lt"/>
                <a:hlinkClick r:id="rId8"/>
              </a:rPr>
              <a:t>https://aidsetc.org/</a:t>
            </a:r>
            <a:r>
              <a:rPr lang="en-US" sz="1500" dirty="0">
                <a:ea typeface="+mn-lt"/>
                <a:cs typeface="+mn-lt"/>
              </a:rPr>
              <a:t> </a:t>
            </a:r>
            <a:br>
              <a:rPr lang="en-US" sz="1500" dirty="0">
                <a:ea typeface="+mn-lt"/>
                <a:cs typeface="+mn-lt"/>
              </a:rPr>
            </a:br>
            <a:endParaRPr lang="en-US" sz="1500" dirty="0">
              <a:ea typeface="+mn-lt"/>
              <a:cs typeface="+mn-lt"/>
            </a:endParaRPr>
          </a:p>
          <a:p>
            <a:pPr>
              <a:spcAft>
                <a:spcPts val="0"/>
              </a:spcAft>
            </a:pPr>
            <a:r>
              <a:rPr lang="en-US" sz="1500" dirty="0">
                <a:ea typeface="+mn-lt"/>
                <a:cs typeface="+mn-lt"/>
              </a:rPr>
              <a:t>Additional Trainings </a:t>
            </a:r>
            <a:r>
              <a:rPr lang="en-US" sz="1500" dirty="0">
                <a:ea typeface="+mn-lt"/>
                <a:cs typeface="+mn-lt"/>
                <a:hlinkClick r:id="rId9"/>
              </a:rPr>
              <a:t>https://matec.info</a:t>
            </a:r>
            <a:r>
              <a:rPr lang="en-US" sz="1500" dirty="0">
                <a:ea typeface="+mn-lt"/>
                <a:cs typeface="+mn-lt"/>
              </a:rPr>
              <a:t> </a:t>
            </a:r>
          </a:p>
        </p:txBody>
      </p:sp>
      <p:sp>
        <p:nvSpPr>
          <p:cNvPr id="7" name="Content Placeholder 2">
            <a:extLst>
              <a:ext uri="{FF2B5EF4-FFF2-40B4-BE49-F238E27FC236}">
                <a16:creationId xmlns:a16="http://schemas.microsoft.com/office/drawing/2014/main" id="{B37BE74F-DE12-4237-B581-121F3E3ACE21}"/>
              </a:ext>
            </a:extLst>
          </p:cNvPr>
          <p:cNvSpPr txBox="1">
            <a:spLocks/>
          </p:cNvSpPr>
          <p:nvPr/>
        </p:nvSpPr>
        <p:spPr>
          <a:xfrm>
            <a:off x="12982943" y="1438803"/>
            <a:ext cx="8315569" cy="2824290"/>
          </a:xfrm>
          <a:prstGeom prst="rect">
            <a:avLst/>
          </a:prstGeom>
        </p:spPr>
        <p:txBody>
          <a:bodyPr lIns="68580" tIns="34290" rIns="68580" bIns="34290" numCol="2" anchor="t">
            <a:normAutofit/>
          </a:bodyPr>
          <a:lst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defTabSz="914186">
              <a:spcBef>
                <a:spcPts val="0"/>
              </a:spcBef>
              <a:defRPr/>
            </a:pPr>
            <a:endParaRPr lang="en-US" sz="2799">
              <a:solidFill>
                <a:srgbClr val="D6201A"/>
              </a:solidFill>
              <a:latin typeface="Arial" panose="020B0604020202020204"/>
              <a:sym typeface="Arial"/>
            </a:endParaRPr>
          </a:p>
        </p:txBody>
      </p:sp>
    </p:spTree>
    <p:extLst>
      <p:ext uri="{BB962C8B-B14F-4D97-AF65-F5344CB8AC3E}">
        <p14:creationId xmlns:p14="http://schemas.microsoft.com/office/powerpoint/2010/main" val="289642683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p:txBody>
          <a:bodyPr wrap="square" anchor="b">
            <a:normAutofit/>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sz="quarter" idx="15"/>
          </p:nvPr>
        </p:nvSpPr>
        <p:spPr>
          <a:xfrm>
            <a:off x="7630067" y="3219450"/>
            <a:ext cx="4311454" cy="3092780"/>
          </a:xfrm>
        </p:spPr>
        <p:txBody>
          <a:bodyPr>
            <a:normAutofit lnSpcReduction="10000"/>
          </a:bodyPr>
          <a:lstStyle/>
          <a:p>
            <a:r>
              <a:rPr lang="en-US" dirty="0"/>
              <a:t>Shelley Turner </a:t>
            </a:r>
          </a:p>
          <a:p>
            <a:r>
              <a:rPr lang="en-US" dirty="0"/>
              <a:t>330-333-7117 Ext 6308</a:t>
            </a:r>
          </a:p>
          <a:p>
            <a:r>
              <a:rPr lang="en-US" dirty="0">
                <a:hlinkClick r:id="rId3"/>
              </a:rPr>
              <a:t>Shelleyturner@equitashealth.com</a:t>
            </a:r>
            <a:endParaRPr lang="en-US" dirty="0"/>
          </a:p>
          <a:p>
            <a:r>
              <a:rPr lang="en-US" dirty="0"/>
              <a:t>Prevention Health Navigator/CHW/MA/ODI/Peer Navigator</a:t>
            </a:r>
          </a:p>
        </p:txBody>
      </p: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1831182" y="4704160"/>
            <a:ext cx="85760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1350" dirty="0">
                <a:solidFill>
                  <a:srgbClr val="222222"/>
                </a:solidFill>
              </a:rPr>
              <a:t>This conference is supported by the Health Resources and Services Administration (HRSA) of the U.S. Department of Health and Human Services (HHS) as part of an award totaling $4,036,482 with 0 percentage financed with nongovernmental sources. The contents are those of the author(s) and do not necessarily represent the official views of, nor an endorsement, by HRSA, HHS or the U.S. Government.</a:t>
            </a:r>
          </a:p>
        </p:txBody>
      </p:sp>
      <p:pic>
        <p:nvPicPr>
          <p:cNvPr id="20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1181" y="1969294"/>
            <a:ext cx="3249216" cy="133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923" y="2118123"/>
            <a:ext cx="3956447" cy="113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21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None to report</a:t>
            </a:r>
          </a:p>
          <a:p>
            <a:pPr marL="114300" indent="0">
              <a:buNone/>
            </a:pPr>
            <a:endParaRPr lang="en-US" dirty="0"/>
          </a:p>
        </p:txBody>
      </p:sp>
    </p:spTree>
    <p:extLst>
      <p:ext uri="{BB962C8B-B14F-4D97-AF65-F5344CB8AC3E}">
        <p14:creationId xmlns:p14="http://schemas.microsoft.com/office/powerpoint/2010/main" val="21133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wrap="square" anchor="b">
            <a:normAutofit/>
          </a:bodyPr>
          <a:lstStyle/>
          <a:p>
            <a:r>
              <a:rPr lang="en-US" dirty="0"/>
              <a:t>Objectives</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sz="quarter" idx="15"/>
          </p:nvPr>
        </p:nvSpPr>
        <p:spPr>
          <a:xfrm>
            <a:off x="530307" y="2754941"/>
            <a:ext cx="3389065" cy="3499611"/>
          </a:xfrm>
        </p:spPr>
        <p:txBody>
          <a:bodyPr>
            <a:normAutofit fontScale="92500" lnSpcReduction="20000"/>
          </a:bodyPr>
          <a:lstStyle/>
          <a:p>
            <a:r>
              <a:rPr lang="en-US" dirty="0"/>
              <a:t>What is Stigma?</a:t>
            </a:r>
          </a:p>
          <a:p>
            <a:r>
              <a:rPr lang="en-US" dirty="0"/>
              <a:t>How is Stigma related to HIV?</a:t>
            </a:r>
          </a:p>
          <a:p>
            <a:r>
              <a:rPr lang="en-US" dirty="0"/>
              <a:t>How is Internal Stigma different than External Stigma</a:t>
            </a:r>
          </a:p>
          <a:p>
            <a:r>
              <a:rPr lang="en-US" dirty="0"/>
              <a:t>How can we combat HIV Stigma </a:t>
            </a:r>
          </a:p>
        </p:txBody>
      </p:sp>
      <p:pic>
        <p:nvPicPr>
          <p:cNvPr id="1026" name="Picture 2" descr="Image result for a stigmatizing photo">
            <a:extLst>
              <a:ext uri="{FF2B5EF4-FFF2-40B4-BE49-F238E27FC236}">
                <a16:creationId xmlns:a16="http://schemas.microsoft.com/office/drawing/2014/main" id="{5EF2CE2A-CBC5-306C-28A5-55BB8E04F6F2}"/>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0286" r="1028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0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chor="ctr">
            <a:normAutofit/>
          </a:bodyPr>
          <a:lstStyle/>
          <a:p>
            <a:r>
              <a:rPr lang="en-US" dirty="0"/>
              <a:t>What is Stigma? </a:t>
            </a:r>
          </a:p>
        </p:txBody>
      </p:sp>
      <p:pic>
        <p:nvPicPr>
          <p:cNvPr id="2056" name="Picture 8" descr="Stigma - MA student session">
            <a:extLst>
              <a:ext uri="{FF2B5EF4-FFF2-40B4-BE49-F238E27FC236}">
                <a16:creationId xmlns:a16="http://schemas.microsoft.com/office/drawing/2014/main" id="{E624B83F-4231-8A45-C764-B045FADB7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6615"/>
            <a:ext cx="6076950" cy="45624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a stigmatizing photo">
            <a:extLst>
              <a:ext uri="{FF2B5EF4-FFF2-40B4-BE49-F238E27FC236}">
                <a16:creationId xmlns:a16="http://schemas.microsoft.com/office/drawing/2014/main" id="{8DB38F6C-63D5-749F-F9CD-C14184A2A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537" y="4155541"/>
            <a:ext cx="4333875" cy="216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73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ormAutofit/>
          </a:bodyPr>
          <a:lstStyle/>
          <a:p>
            <a:r>
              <a:rPr lang="en-US" dirty="0"/>
              <a:t>How Stigma is Related to HIV</a:t>
            </a:r>
          </a:p>
        </p:txBody>
      </p:sp>
      <p:sp>
        <p:nvSpPr>
          <p:cNvPr id="5" name="TextBox 4">
            <a:extLst>
              <a:ext uri="{FF2B5EF4-FFF2-40B4-BE49-F238E27FC236}">
                <a16:creationId xmlns:a16="http://schemas.microsoft.com/office/drawing/2014/main" id="{D0BE2A07-D8BF-D564-CB62-4AB982F2CE5B}"/>
              </a:ext>
            </a:extLst>
          </p:cNvPr>
          <p:cNvSpPr txBox="1"/>
          <p:nvPr/>
        </p:nvSpPr>
        <p:spPr>
          <a:xfrm>
            <a:off x="6308757" y="352868"/>
            <a:ext cx="5883243" cy="2246769"/>
          </a:xfrm>
          <a:prstGeom prst="rect">
            <a:avLst/>
          </a:prstGeom>
          <a:noFill/>
        </p:spPr>
        <p:txBody>
          <a:bodyPr wrap="square">
            <a:spAutoFit/>
          </a:bodyPr>
          <a:lstStyle/>
          <a:p>
            <a:r>
              <a:rPr lang="en-US" sz="2000" b="0" i="0" dirty="0">
                <a:solidFill>
                  <a:srgbClr val="444444"/>
                </a:solidFill>
                <a:effectLst/>
                <a:highlight>
                  <a:srgbClr val="FFFFFF"/>
                </a:highlight>
                <a:latin typeface="Roboto" panose="02000000000000000000" pitchFamily="2" charset="0"/>
              </a:rPr>
              <a:t>There is a </a:t>
            </a:r>
            <a:r>
              <a:rPr lang="en-US" sz="2000" b="1" i="0" dirty="0">
                <a:solidFill>
                  <a:srgbClr val="111111"/>
                </a:solidFill>
                <a:effectLst/>
                <a:latin typeface="Roboto" panose="02000000000000000000" pitchFamily="2" charset="0"/>
              </a:rPr>
              <a:t>two-way relationship between stigma and HIV. People who experience stigma are more vulnerable to HIV</a:t>
            </a:r>
            <a:r>
              <a:rPr lang="en-US" sz="2000" b="0" i="0" dirty="0">
                <a:solidFill>
                  <a:srgbClr val="444444"/>
                </a:solidFill>
                <a:effectLst/>
                <a:highlight>
                  <a:srgbClr val="FFFFFF"/>
                </a:highlight>
                <a:latin typeface="Roboto" panose="02000000000000000000" pitchFamily="2" charset="0"/>
              </a:rPr>
              <a:t>, while people with HIV often experience stigma. Misinformation and fear increases the stigma surrounding HIV and AIDS. One in eight people with HIV are denied health services because of stigma and discrimination</a:t>
            </a:r>
            <a:r>
              <a:rPr lang="en-US" b="0" i="0" dirty="0">
                <a:solidFill>
                  <a:srgbClr val="444444"/>
                </a:solidFill>
                <a:effectLst/>
                <a:highlight>
                  <a:srgbClr val="FFFFFF"/>
                </a:highlight>
                <a:latin typeface="Roboto" panose="02000000000000000000" pitchFamily="2" charset="0"/>
              </a:rPr>
              <a:t>.</a:t>
            </a:r>
            <a:endParaRPr lang="en-US" dirty="0"/>
          </a:p>
        </p:txBody>
      </p:sp>
      <p:sp>
        <p:nvSpPr>
          <p:cNvPr id="6" name="TextBox 5">
            <a:extLst>
              <a:ext uri="{FF2B5EF4-FFF2-40B4-BE49-F238E27FC236}">
                <a16:creationId xmlns:a16="http://schemas.microsoft.com/office/drawing/2014/main" id="{8254AF78-7645-F35B-7493-35F58F2B0EE0}"/>
              </a:ext>
            </a:extLst>
          </p:cNvPr>
          <p:cNvSpPr txBox="1"/>
          <p:nvPr/>
        </p:nvSpPr>
        <p:spPr>
          <a:xfrm>
            <a:off x="6632256" y="3168714"/>
            <a:ext cx="5097101" cy="2308324"/>
          </a:xfrm>
          <a:prstGeom prst="rect">
            <a:avLst/>
          </a:prstGeom>
          <a:noFill/>
        </p:spPr>
        <p:txBody>
          <a:bodyPr wrap="square" rtlCol="0">
            <a:spAutoFit/>
          </a:bodyPr>
          <a:lstStyle/>
          <a:p>
            <a:r>
              <a:rPr lang="en-US" b="1" dirty="0"/>
              <a:t>Ways HIV Stigma Effects Us All:</a:t>
            </a:r>
          </a:p>
          <a:p>
            <a:pPr marL="342900" indent="-342900">
              <a:buAutoNum type="arabicPeriod"/>
            </a:pPr>
            <a:r>
              <a:rPr lang="en-US" dirty="0"/>
              <a:t>Prevents people from getting tested</a:t>
            </a:r>
          </a:p>
          <a:p>
            <a:pPr marL="342900" indent="-342900">
              <a:buAutoNum type="arabicPeriod"/>
            </a:pPr>
            <a:r>
              <a:rPr lang="en-US" dirty="0"/>
              <a:t>Prevents people from getting/staying  into care</a:t>
            </a:r>
          </a:p>
          <a:p>
            <a:pPr marL="342900" indent="-342900">
              <a:buAutoNum type="arabicPeriod"/>
            </a:pPr>
            <a:r>
              <a:rPr lang="en-US" dirty="0"/>
              <a:t>Negative beliefs and attitudes about people living with HIV</a:t>
            </a:r>
          </a:p>
          <a:p>
            <a:pPr marL="342900" indent="-342900">
              <a:buAutoNum type="arabicPeriod"/>
            </a:pPr>
            <a:r>
              <a:rPr lang="en-US" dirty="0"/>
              <a:t>Misconceptions about transmission</a:t>
            </a:r>
          </a:p>
          <a:p>
            <a:pPr marL="342900" indent="-342900">
              <a:buAutoNum type="arabicPeriod"/>
            </a:pPr>
            <a:r>
              <a:rPr lang="en-US" dirty="0"/>
              <a:t>Discrimination and harmful behaviors </a:t>
            </a:r>
          </a:p>
        </p:txBody>
      </p:sp>
    </p:spTree>
    <p:extLst>
      <p:ext uri="{BB962C8B-B14F-4D97-AF65-F5344CB8AC3E}">
        <p14:creationId xmlns:p14="http://schemas.microsoft.com/office/powerpoint/2010/main" val="163442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291F2-4F3B-9988-830C-3A03B6B27807}"/>
              </a:ext>
            </a:extLst>
          </p:cNvPr>
          <p:cNvSpPr>
            <a:spLocks noGrp="1"/>
          </p:cNvSpPr>
          <p:nvPr>
            <p:ph type="title"/>
          </p:nvPr>
        </p:nvSpPr>
        <p:spPr/>
        <p:txBody>
          <a:bodyPr>
            <a:normAutofit fontScale="90000"/>
          </a:bodyPr>
          <a:lstStyle/>
          <a:p>
            <a:r>
              <a:rPr lang="en-US" dirty="0"/>
              <a:t>How Is HIV Internal Stigma different than HIV External Stigma</a:t>
            </a:r>
          </a:p>
        </p:txBody>
      </p:sp>
      <p:sp>
        <p:nvSpPr>
          <p:cNvPr id="6" name="TextBox 5">
            <a:extLst>
              <a:ext uri="{FF2B5EF4-FFF2-40B4-BE49-F238E27FC236}">
                <a16:creationId xmlns:a16="http://schemas.microsoft.com/office/drawing/2014/main" id="{E6C52597-181D-1F53-1A6B-4F1F74129F8C}"/>
              </a:ext>
            </a:extLst>
          </p:cNvPr>
          <p:cNvSpPr txBox="1"/>
          <p:nvPr/>
        </p:nvSpPr>
        <p:spPr>
          <a:xfrm>
            <a:off x="347174" y="1922189"/>
            <a:ext cx="5055252" cy="3139321"/>
          </a:xfrm>
          <a:prstGeom prst="rect">
            <a:avLst/>
          </a:prstGeom>
          <a:noFill/>
        </p:spPr>
        <p:txBody>
          <a:bodyPr wrap="square" rtlCol="0">
            <a:spAutoFit/>
          </a:bodyPr>
          <a:lstStyle/>
          <a:p>
            <a:r>
              <a:rPr lang="en-US" b="1" dirty="0"/>
              <a:t>External HIV Stigma</a:t>
            </a:r>
            <a:r>
              <a:rPr lang="en-US" dirty="0"/>
              <a:t>: Refers to the overt discrimination that people living with HIV experience from others (healthcare providers, family members, friends and the community</a:t>
            </a:r>
          </a:p>
          <a:p>
            <a:endParaRPr lang="en-US" dirty="0"/>
          </a:p>
          <a:p>
            <a:r>
              <a:rPr lang="en-US" b="1" dirty="0"/>
              <a:t>Some examples people with HIV (PWH) may experience</a:t>
            </a:r>
            <a:r>
              <a:rPr lang="en-US" dirty="0"/>
              <a:t>:</a:t>
            </a:r>
          </a:p>
          <a:p>
            <a:r>
              <a:rPr lang="en-US" dirty="0"/>
              <a:t>1. Social rejection</a:t>
            </a:r>
          </a:p>
          <a:p>
            <a:r>
              <a:rPr lang="en-US" dirty="0"/>
              <a:t>2. Discrimination in health care settings</a:t>
            </a:r>
          </a:p>
          <a:p>
            <a:r>
              <a:rPr lang="en-US" dirty="0"/>
              <a:t>3. Stigmatizing language</a:t>
            </a:r>
          </a:p>
          <a:p>
            <a:r>
              <a:rPr lang="en-US" dirty="0"/>
              <a:t>4. Criminalization</a:t>
            </a:r>
          </a:p>
        </p:txBody>
      </p:sp>
      <p:sp>
        <p:nvSpPr>
          <p:cNvPr id="7" name="TextBox 6">
            <a:extLst>
              <a:ext uri="{FF2B5EF4-FFF2-40B4-BE49-F238E27FC236}">
                <a16:creationId xmlns:a16="http://schemas.microsoft.com/office/drawing/2014/main" id="{AD5EC9E1-092F-EBCF-7ADD-62E34FC83B8E}"/>
              </a:ext>
            </a:extLst>
          </p:cNvPr>
          <p:cNvSpPr txBox="1"/>
          <p:nvPr/>
        </p:nvSpPr>
        <p:spPr>
          <a:xfrm>
            <a:off x="5402426" y="1846352"/>
            <a:ext cx="6330432" cy="3693319"/>
          </a:xfrm>
          <a:prstGeom prst="rect">
            <a:avLst/>
          </a:prstGeom>
          <a:noFill/>
        </p:spPr>
        <p:txBody>
          <a:bodyPr wrap="square" rtlCol="0">
            <a:spAutoFit/>
          </a:bodyPr>
          <a:lstStyle/>
          <a:p>
            <a:r>
              <a:rPr lang="en-US" b="1" dirty="0"/>
              <a:t>Internal HIV Stigma </a:t>
            </a:r>
            <a:r>
              <a:rPr lang="en-US" dirty="0"/>
              <a:t>: also known as felt stigma, referring to the personal feelings of shame, guilt, and self-blame associated with being HIV positive. Occurs when PWH internalize negative stereotypes and beliefs about HIV, leading to self-stigmatization</a:t>
            </a:r>
          </a:p>
          <a:p>
            <a:endParaRPr lang="en-US" dirty="0"/>
          </a:p>
          <a:p>
            <a:r>
              <a:rPr lang="en-US" b="1" dirty="0"/>
              <a:t>Some key aspects of internal stigma</a:t>
            </a:r>
            <a:r>
              <a:rPr lang="en-US" dirty="0"/>
              <a:t>: </a:t>
            </a:r>
          </a:p>
          <a:p>
            <a:r>
              <a:rPr lang="en-US" dirty="0"/>
              <a:t>1. Self- blame</a:t>
            </a:r>
          </a:p>
          <a:p>
            <a:r>
              <a:rPr lang="en-US" dirty="0"/>
              <a:t>2. Fear of disclosure</a:t>
            </a:r>
          </a:p>
          <a:p>
            <a:r>
              <a:rPr lang="en-US" dirty="0"/>
              <a:t>3. Negative self-image</a:t>
            </a:r>
          </a:p>
          <a:p>
            <a:r>
              <a:rPr lang="en-US" dirty="0"/>
              <a:t>4. Avoidance behaviors</a:t>
            </a:r>
          </a:p>
          <a:p>
            <a:endParaRPr lang="en-US" dirty="0"/>
          </a:p>
          <a:p>
            <a:r>
              <a:rPr lang="en-US" dirty="0"/>
              <a:t> </a:t>
            </a:r>
          </a:p>
        </p:txBody>
      </p:sp>
    </p:spTree>
    <p:extLst>
      <p:ext uri="{BB962C8B-B14F-4D97-AF65-F5344CB8AC3E}">
        <p14:creationId xmlns:p14="http://schemas.microsoft.com/office/powerpoint/2010/main" val="194486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C602EC3-0115-4FB6-BAA7-BCA17E611651}"/>
              </a:ext>
            </a:extLst>
          </p:cNvPr>
          <p:cNvSpPr>
            <a:spLocks noGrp="1"/>
          </p:cNvSpPr>
          <p:nvPr>
            <p:ph sz="quarter" idx="10"/>
          </p:nvPr>
        </p:nvSpPr>
        <p:spPr>
          <a:xfrm>
            <a:off x="2286000" y="3965510"/>
            <a:ext cx="7659688" cy="2231477"/>
          </a:xfrm>
        </p:spPr>
        <p:txBody>
          <a:bodyPr>
            <a:normAutofit fontScale="92500" lnSpcReduction="20000"/>
          </a:bodyPr>
          <a:lstStyle/>
          <a:p>
            <a:r>
              <a:rPr lang="en-US" b="0" i="0" dirty="0">
                <a:solidFill>
                  <a:srgbClr val="111111"/>
                </a:solidFill>
                <a:effectLst/>
                <a:highlight>
                  <a:srgbClr val="F9F9F9"/>
                </a:highlight>
                <a:latin typeface="-apple-system"/>
              </a:rPr>
              <a:t>In summary, external stigma involves discrimination from others, while internal stigma involves the emotional burden and self-perception experienced by PLWH. </a:t>
            </a:r>
            <a:r>
              <a:rPr lang="en-US" b="0" i="0" dirty="0">
                <a:effectLst/>
                <a:highlight>
                  <a:srgbClr val="F9F9F9"/>
                </a:highlight>
                <a:latin typeface="-apple-system"/>
                <a:hlinkClick r:id="rId3"/>
              </a:rPr>
              <a:t>Both forms of stigma can significantly impact the lives of individuals living with HIV, affecting their mental health, healthcare access, and overall well-being</a:t>
            </a:r>
            <a:endParaRPr lang="en-US" dirty="0"/>
          </a:p>
        </p:txBody>
      </p:sp>
      <p:pic>
        <p:nvPicPr>
          <p:cNvPr id="3074" name="Picture 2" descr="Image result for what is hiv stigma">
            <a:extLst>
              <a:ext uri="{FF2B5EF4-FFF2-40B4-BE49-F238E27FC236}">
                <a16:creationId xmlns:a16="http://schemas.microsoft.com/office/drawing/2014/main" id="{62CEC630-4839-0C01-5CAE-4798719FA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961" y="494521"/>
            <a:ext cx="4760863" cy="320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18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F9A0-D364-C129-711E-DB39F65EEDBD}"/>
              </a:ext>
            </a:extLst>
          </p:cNvPr>
          <p:cNvSpPr>
            <a:spLocks noGrp="1"/>
          </p:cNvSpPr>
          <p:nvPr>
            <p:ph type="title"/>
          </p:nvPr>
        </p:nvSpPr>
        <p:spPr/>
        <p:txBody>
          <a:bodyPr/>
          <a:lstStyle/>
          <a:p>
            <a:r>
              <a:rPr lang="en-US" dirty="0"/>
              <a:t>Effective Ways to Combat HIV Stigma</a:t>
            </a:r>
          </a:p>
        </p:txBody>
      </p:sp>
      <p:sp>
        <p:nvSpPr>
          <p:cNvPr id="12" name="Content Placeholder 11">
            <a:extLst>
              <a:ext uri="{FF2B5EF4-FFF2-40B4-BE49-F238E27FC236}">
                <a16:creationId xmlns:a16="http://schemas.microsoft.com/office/drawing/2014/main" id="{09A860AE-836A-6B3C-D663-F6B253827540}"/>
              </a:ext>
            </a:extLst>
          </p:cNvPr>
          <p:cNvSpPr>
            <a:spLocks noGrp="1"/>
          </p:cNvSpPr>
          <p:nvPr>
            <p:ph sz="half" idx="12"/>
          </p:nvPr>
        </p:nvSpPr>
        <p:spPr>
          <a:xfrm>
            <a:off x="1536884" y="1960919"/>
            <a:ext cx="9743733" cy="4232218"/>
          </a:xfrm>
        </p:spPr>
        <p:txBody>
          <a:bodyPr>
            <a:noAutofit/>
          </a:bodyPr>
          <a:lstStyle/>
          <a:p>
            <a:pPr marL="285750" indent="-285750">
              <a:buFont typeface="Arial" panose="020B0604020202020204" pitchFamily="34" charset="0"/>
              <a:buChar char="•"/>
            </a:pPr>
            <a:r>
              <a:rPr lang="en-US" dirty="0"/>
              <a:t>Be Mindful of your language and choose words that can help reduce the stigmas surrounding PWH</a:t>
            </a:r>
          </a:p>
          <a:p>
            <a:pPr marL="285750" indent="-285750">
              <a:buFont typeface="Arial" panose="020B0604020202020204" pitchFamily="34" charset="0"/>
              <a:buChar char="•"/>
            </a:pPr>
            <a:r>
              <a:rPr lang="en-US" dirty="0"/>
              <a:t>Use supportive –rather than stigmatizing –language when talking about HIV</a:t>
            </a:r>
          </a:p>
          <a:p>
            <a:pPr marL="285750" indent="-285750">
              <a:buFont typeface="Arial" panose="020B0604020202020204" pitchFamily="34" charset="0"/>
              <a:buChar char="•"/>
            </a:pPr>
            <a:r>
              <a:rPr lang="en-US" dirty="0"/>
              <a:t>Respond to misconceptions kindly by explaining the facts</a:t>
            </a:r>
          </a:p>
          <a:p>
            <a:pPr marL="285750" indent="-285750">
              <a:buFont typeface="Arial" panose="020B0604020202020204" pitchFamily="34" charset="0"/>
              <a:buChar char="•"/>
            </a:pPr>
            <a:r>
              <a:rPr lang="en-US" dirty="0"/>
              <a:t>Help others understand that refusing casual contact with someone with HIV is a form of stigma</a:t>
            </a:r>
          </a:p>
          <a:p>
            <a:pPr marL="285750" indent="-285750">
              <a:buFont typeface="Arial" panose="020B0604020202020204" pitchFamily="34" charset="0"/>
              <a:buChar char="•"/>
            </a:pPr>
            <a:r>
              <a:rPr lang="en-US" dirty="0"/>
              <a:t>Model positive behavior by eating the food your co-worker with HIV brings to the potluck</a:t>
            </a:r>
          </a:p>
          <a:p>
            <a:pPr marL="285750" indent="-285750">
              <a:buFont typeface="Arial" panose="020B0604020202020204" pitchFamily="34" charset="0"/>
              <a:buChar char="•"/>
            </a:pPr>
            <a:r>
              <a:rPr lang="en-US" dirty="0"/>
              <a:t>Create a supportive, non-judgmental environment to help individual feel accepted and valued</a:t>
            </a:r>
          </a:p>
        </p:txBody>
      </p:sp>
    </p:spTree>
    <p:extLst>
      <p:ext uri="{BB962C8B-B14F-4D97-AF65-F5344CB8AC3E}">
        <p14:creationId xmlns:p14="http://schemas.microsoft.com/office/powerpoint/2010/main" val="272386585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PT TEMPLATE- WIDE format - rev nov 2021.potx" id="{C9A273AD-B524-4FDF-ACEB-FA8A839AE0A0}" vid="{29E8FC13-4AED-43AD-8C3F-9970A78E68D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EDA63D-DE73-4ED5-BDF0-D3D9FD35E1ED}">
  <ds:schemaRefs>
    <ds:schemaRef ds:uri="http://schemas.microsoft.com/sharepoint/v3/contenttype/forms"/>
  </ds:schemaRefs>
</ds:datastoreItem>
</file>

<file path=customXml/itemProps2.xml><?xml version="1.0" encoding="utf-8"?>
<ds:datastoreItem xmlns:ds="http://schemas.openxmlformats.org/officeDocument/2006/customXml" ds:itemID="{C8AE25C0-66E9-4E74-9814-75E5D2A6CAB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B8954E08-A2C8-44D4-BABF-5531D0DF1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{2D72873D-75B5-45D9-B804-F3112F125E5B}tf11158769_win32</Template>
  <TotalTime>276</TotalTime>
  <Words>809</Words>
  <Application>Microsoft Office PowerPoint</Application>
  <PresentationFormat>Widescreen</PresentationFormat>
  <Paragraphs>104</Paragraphs>
  <Slides>14</Slides>
  <Notes>10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14</vt:i4>
      </vt:variant>
    </vt:vector>
  </HeadingPairs>
  <TitlesOfParts>
    <vt:vector size="28" baseType="lpstr">
      <vt:lpstr>ＭＳ Ｐゴシック</vt:lpstr>
      <vt:lpstr>-apple-system</vt:lpstr>
      <vt:lpstr>Arial</vt:lpstr>
      <vt:lpstr>Avenir Next LT Pro</vt:lpstr>
      <vt:lpstr>Calibri</vt:lpstr>
      <vt:lpstr>Goudy Old Style</vt:lpstr>
      <vt:lpstr>ITC Avant Garde Std Bk</vt:lpstr>
      <vt:lpstr>Roboto</vt:lpstr>
      <vt:lpstr>STIXGeneral-Regular</vt:lpstr>
      <vt:lpstr>System Font Regular</vt:lpstr>
      <vt:lpstr>Wingdings</vt:lpstr>
      <vt:lpstr>FrostyVTI</vt:lpstr>
      <vt:lpstr>AETC-BLANK-MASTER</vt:lpstr>
      <vt:lpstr>Content slide master</vt:lpstr>
      <vt:lpstr>How to Address HIV-Related Stigma: Internal or External Approaches  </vt:lpstr>
      <vt:lpstr>PowerPoint Presentation</vt:lpstr>
      <vt:lpstr>Disclosures</vt:lpstr>
      <vt:lpstr>Objectives</vt:lpstr>
      <vt:lpstr>What is Stigma? </vt:lpstr>
      <vt:lpstr>How Stigma is Related to HIV</vt:lpstr>
      <vt:lpstr>How Is HIV Internal Stigma different than HIV External Stigma</vt:lpstr>
      <vt:lpstr>PowerPoint Presentation</vt:lpstr>
      <vt:lpstr>Effective Ways to Combat HIV Stigma</vt:lpstr>
      <vt:lpstr>Language Matters</vt:lpstr>
      <vt:lpstr>Supporting People With HIV (PWH)</vt:lpstr>
      <vt:lpstr>PowerPoint Presentation</vt:lpstr>
      <vt:lpstr>MATEC Resources</vt:lpstr>
      <vt:lpstr>Thank you</vt:lpstr>
    </vt:vector>
  </TitlesOfParts>
  <Company>Equitas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Address HIV-Related Stigma: Internal or External Approaches</dc:title>
  <dc:creator>Shelley Harrison-Turner</dc:creator>
  <cp:lastModifiedBy>Minerva Layug-Gomez</cp:lastModifiedBy>
  <cp:revision>3</cp:revision>
  <dcterms:created xsi:type="dcterms:W3CDTF">2024-05-29T15:46:37Z</dcterms:created>
  <dcterms:modified xsi:type="dcterms:W3CDTF">2024-06-04T14:45:04Z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